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90" r:id="rId1"/>
  </p:sldMasterIdLst>
  <p:notesMasterIdLst>
    <p:notesMasterId r:id="rId19"/>
  </p:notesMasterIdLst>
  <p:handoutMasterIdLst>
    <p:handoutMasterId r:id="rId20"/>
  </p:handoutMasterIdLst>
  <p:sldIdLst>
    <p:sldId id="275" r:id="rId2"/>
    <p:sldId id="303" r:id="rId3"/>
    <p:sldId id="308" r:id="rId4"/>
    <p:sldId id="315" r:id="rId5"/>
    <p:sldId id="313" r:id="rId6"/>
    <p:sldId id="310" r:id="rId7"/>
    <p:sldId id="316" r:id="rId8"/>
    <p:sldId id="314" r:id="rId9"/>
    <p:sldId id="309" r:id="rId10"/>
    <p:sldId id="304" r:id="rId11"/>
    <p:sldId id="305" r:id="rId12"/>
    <p:sldId id="318" r:id="rId13"/>
    <p:sldId id="311" r:id="rId14"/>
    <p:sldId id="312" r:id="rId15"/>
    <p:sldId id="306" r:id="rId16"/>
    <p:sldId id="319" r:id="rId17"/>
    <p:sldId id="317" r:id="rId18"/>
  </p:sldIdLst>
  <p:sldSz cx="12195175" cy="6858000"/>
  <p:notesSz cx="6858000" cy="9144000"/>
  <p:embeddedFontLst>
    <p:embeddedFont>
      <p:font typeface="Arial" panose="020B0604020202020204" pitchFamily="34" charset="0"/>
      <p:regular r:id="rId21"/>
      <p:bold r:id="rId22"/>
      <p:italic r:id="rId23"/>
      <p:boldItalic r:id="rId24"/>
    </p:embeddedFont>
    <p:embeddedFont>
      <p:font typeface="Calibri" panose="020F0502020204030204" pitchFamily="34" charset="0"/>
      <p:regular r:id="rId25"/>
      <p:bold r:id="rId26"/>
      <p:italic r:id="rId27"/>
      <p:boldItalic r:id="rId28"/>
    </p:embeddedFont>
    <p:embeddedFont>
      <p:font typeface="Cambria Math" panose="02040503050406030204" pitchFamily="18" charset="0"/>
      <p:regular r:id="rId29"/>
    </p:embeddedFont>
    <p:embeddedFont>
      <p:font typeface="Merriweather Light" panose="020B0604020202020204" charset="0"/>
      <p:regular r:id="rId30"/>
      <p:italic r:id="rId31"/>
    </p:embeddedFont>
    <p:embeddedFont>
      <p:font typeface="Merriweather Regular" panose="020B0604020202020204" charset="0"/>
      <p:regular r:id="rId32"/>
      <p:bold r:id="rId33"/>
      <p:italic r:id="rId34"/>
      <p:boldItalic r:id="rId35"/>
    </p:embeddedFont>
    <p:embeddedFont>
      <p:font typeface="Myriad Pro" panose="020B0503030403020204" pitchFamily="34" charset="0"/>
      <p:regular r:id="rId36"/>
      <p:bold r:id="rId37"/>
      <p:italic r:id="rId38"/>
      <p:boldItalic r:id="rId39"/>
    </p:embeddedFont>
    <p:embeddedFont>
      <p:font typeface="Open Sans" panose="020B0604020202020204" charset="0"/>
      <p:regular r:id="rId40"/>
      <p:bold r:id="rId41"/>
      <p:italic r:id="rId42"/>
      <p:boldItalic r:id="rId43"/>
    </p:embeddedFont>
    <p:embeddedFont>
      <p:font typeface="Open Sans Light" panose="020B0604020202020204" charset="0"/>
      <p:regular r:id="rId44"/>
      <p:italic r:id="rId45"/>
    </p:embeddedFont>
    <p:embeddedFont>
      <p:font typeface="Verdana" panose="020B0604030504040204" pitchFamily="34" charset="0"/>
      <p:regular r:id="rId46"/>
      <p:bold r:id="rId47"/>
      <p:italic r:id="rId48"/>
      <p:boldItalic r:id="rId49"/>
    </p:embeddedFont>
  </p:embeddedFontLst>
  <p:defaultTextStyle>
    <a:defPPr lvl="0">
      <a:defRPr lang="nl-NL"/>
    </a:defPPr>
    <a:lvl1pPr marL="0" lvl="1" algn="l" defTabSz="914400" rtl="0" eaLnBrk="1" latinLnBrk="0" hangingPunct="1">
      <a:defRPr sz="1800" kern="1200">
        <a:solidFill>
          <a:schemeClr val="tx1"/>
        </a:solidFill>
        <a:latin typeface="+mn-lt"/>
        <a:ea typeface="+mn-ea"/>
        <a:cs typeface="+mn-cs"/>
      </a:defRPr>
    </a:lvl1pPr>
    <a:lvl2pPr marL="457200" lvl="2" algn="l" defTabSz="914400" rtl="0" eaLnBrk="1" latinLnBrk="0" hangingPunct="1">
      <a:defRPr sz="1800" kern="1200">
        <a:solidFill>
          <a:schemeClr val="tx1"/>
        </a:solidFill>
        <a:latin typeface="+mn-lt"/>
        <a:ea typeface="+mn-ea"/>
        <a:cs typeface="+mn-cs"/>
      </a:defRPr>
    </a:lvl2pPr>
    <a:lvl3pPr marL="914400" lvl="3" algn="l" defTabSz="914400" rtl="0" eaLnBrk="1" latinLnBrk="0" hangingPunct="1">
      <a:defRPr sz="1800" kern="1200">
        <a:solidFill>
          <a:schemeClr val="tx1"/>
        </a:solidFill>
        <a:latin typeface="+mn-lt"/>
        <a:ea typeface="+mn-ea"/>
        <a:cs typeface="+mn-cs"/>
      </a:defRPr>
    </a:lvl3pPr>
    <a:lvl4pPr marL="1371600" lvl="4"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DC0994E-FFA0-4DEE-BBA3-EFA4A678F3C5}">
          <p14:sldIdLst>
            <p14:sldId id="275"/>
          </p14:sldIdLst>
        </p14:section>
        <p14:section name="Observations" id="{0A99AA2F-874B-4400-95C7-3656F9193F55}">
          <p14:sldIdLst>
            <p14:sldId id="303"/>
            <p14:sldId id="308"/>
            <p14:sldId id="315"/>
            <p14:sldId id="313"/>
            <p14:sldId id="310"/>
            <p14:sldId id="316"/>
            <p14:sldId id="314"/>
            <p14:sldId id="309"/>
          </p14:sldIdLst>
        </p14:section>
        <p14:section name="Methods" id="{4F89A3D2-932E-4B9D-914D-B011B59F9173}">
          <p14:sldIdLst>
            <p14:sldId id="304"/>
          </p14:sldIdLst>
        </p14:section>
        <p14:section name="Results" id="{9C5992B3-77DD-48BF-98AD-D5EC9189A844}">
          <p14:sldIdLst>
            <p14:sldId id="305"/>
            <p14:sldId id="318"/>
            <p14:sldId id="311"/>
            <p14:sldId id="312"/>
          </p14:sldIdLst>
        </p14:section>
        <p14:section name="Discussion and analysis" id="{12293F0E-C3C4-4853-8824-5CBE9AB9459A}">
          <p14:sldIdLst>
            <p14:sldId id="306"/>
            <p14:sldId id="319"/>
            <p14:sldId id="317"/>
          </p14:sldIdLst>
        </p14:section>
      </p14:sectionLst>
    </p:ext>
    <p:ext uri="{EFAFB233-063F-42B5-8137-9DF3F51BA10A}">
      <p15:sldGuideLst xmlns:p15="http://schemas.microsoft.com/office/powerpoint/2012/main">
        <p15:guide id="1" orient="horz" pos="1530">
          <p15:clr>
            <a:srgbClr val="A4A3A4"/>
          </p15:clr>
        </p15:guide>
        <p15:guide id="2" orient="horz" pos="4038">
          <p15:clr>
            <a:srgbClr val="A4A3A4"/>
          </p15:clr>
        </p15:guide>
        <p15:guide id="3" orient="horz" pos="989">
          <p15:clr>
            <a:srgbClr val="A4A3A4"/>
          </p15:clr>
        </p15:guide>
        <p15:guide id="4" orient="horz" pos="2682">
          <p15:clr>
            <a:srgbClr val="A4A3A4"/>
          </p15:clr>
        </p15:guide>
        <p15:guide id="5" orient="horz" pos="104">
          <p15:clr>
            <a:srgbClr val="A4A3A4"/>
          </p15:clr>
        </p15:guide>
        <p15:guide id="6" orient="horz" pos="3351">
          <p15:clr>
            <a:srgbClr val="A4A3A4"/>
          </p15:clr>
        </p15:guide>
        <p15:guide id="7" orient="horz" pos="3181">
          <p15:clr>
            <a:srgbClr val="A4A3A4"/>
          </p15:clr>
        </p15:guide>
        <p15:guide id="8" orient="horz" pos="1074">
          <p15:clr>
            <a:srgbClr val="A4A3A4"/>
          </p15:clr>
        </p15:guide>
        <p15:guide id="9" orient="horz" pos="3593">
          <p15:clr>
            <a:srgbClr val="A4A3A4"/>
          </p15:clr>
        </p15:guide>
        <p15:guide id="10" pos="3777">
          <p15:clr>
            <a:srgbClr val="A4A3A4"/>
          </p15:clr>
        </p15:guide>
        <p15:guide id="11" pos="739">
          <p15:clr>
            <a:srgbClr val="A4A3A4"/>
          </p15:clr>
        </p15:guide>
        <p15:guide id="12" pos="7273">
          <p15:clr>
            <a:srgbClr val="A4A3A4"/>
          </p15:clr>
        </p15:guide>
        <p15:guide id="13" pos="1604">
          <p15:clr>
            <a:srgbClr val="A4A3A4"/>
          </p15:clr>
        </p15:guide>
        <p15:guide id="14" pos="5145">
          <p15:clr>
            <a:srgbClr val="A4A3A4"/>
          </p15:clr>
        </p15:guide>
        <p15:guide id="15" pos="5282">
          <p15:clr>
            <a:srgbClr val="A4A3A4"/>
          </p15:clr>
        </p15:guide>
        <p15:guide id="16" pos="1447">
          <p15:clr>
            <a:srgbClr val="A4A3A4"/>
          </p15:clr>
        </p15:guide>
        <p15:guide id="17" pos="6651">
          <p15:clr>
            <a:srgbClr val="A4A3A4"/>
          </p15:clr>
        </p15:guide>
        <p15:guide id="18" pos="361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3F2B"/>
    <a:srgbClr val="522980"/>
    <a:srgbClr val="6687C3"/>
    <a:srgbClr val="171D42"/>
    <a:srgbClr val="63A593"/>
    <a:srgbClr val="921E56"/>
    <a:srgbClr val="DD9562"/>
    <a:srgbClr val="D49562"/>
    <a:srgbClr val="D49868"/>
    <a:srgbClr val="C00A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20998D-D42C-4E11-AA7F-341EE9CED105}" v="410" dt="2021-04-25T15:49:52.690"/>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53" autoAdjust="0"/>
    <p:restoredTop sz="94647"/>
  </p:normalViewPr>
  <p:slideViewPr>
    <p:cSldViewPr snapToGrid="0">
      <p:cViewPr varScale="1">
        <p:scale>
          <a:sx n="100" d="100"/>
          <a:sy n="100" d="100"/>
        </p:scale>
        <p:origin x="619" y="45"/>
      </p:cViewPr>
      <p:guideLst>
        <p:guide orient="horz" pos="1530"/>
        <p:guide orient="horz" pos="4038"/>
        <p:guide orient="horz" pos="989"/>
        <p:guide orient="horz" pos="2682"/>
        <p:guide orient="horz" pos="104"/>
        <p:guide orient="horz" pos="3351"/>
        <p:guide orient="horz" pos="3181"/>
        <p:guide orient="horz" pos="1074"/>
        <p:guide orient="horz" pos="3593"/>
        <p:guide pos="3777"/>
        <p:guide pos="739"/>
        <p:guide pos="7273"/>
        <p:guide pos="1604"/>
        <p:guide pos="5145"/>
        <p:guide pos="5282"/>
        <p:guide pos="1447"/>
        <p:guide pos="6651"/>
        <p:guide pos="3614"/>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170" d="100"/>
          <a:sy n="170" d="100"/>
        </p:scale>
        <p:origin x="5464"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font" Target="fonts/font22.fntdata"/><Relationship Id="rId47" Type="http://schemas.openxmlformats.org/officeDocument/2006/relationships/font" Target="fonts/font27.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9.fntdata"/><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font" Target="fonts/font25.fntdata"/><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4" Type="http://schemas.openxmlformats.org/officeDocument/2006/relationships/font" Target="fonts/font24.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font" Target="fonts/font23.fntdata"/><Relationship Id="rId48" Type="http://schemas.openxmlformats.org/officeDocument/2006/relationships/font" Target="fonts/font28.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46" Type="http://schemas.openxmlformats.org/officeDocument/2006/relationships/font" Target="fonts/font26.fntdata"/><Relationship Id="rId20" Type="http://schemas.openxmlformats.org/officeDocument/2006/relationships/handoutMaster" Target="handoutMasters/handoutMaster1.xml"/><Relationship Id="rId41" Type="http://schemas.openxmlformats.org/officeDocument/2006/relationships/font" Target="fonts/font21.fntdata"/><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49" Type="http://schemas.openxmlformats.org/officeDocument/2006/relationships/font" Target="fonts/font2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latin typeface="Merriweather Regular" panose="02060503050406030704" pitchFamily="18" charset="77"/>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562E9-F970-40C5-8076-BA5383048925}" type="datetimeFigureOut">
              <a:rPr lang="en-GB" smtClean="0">
                <a:latin typeface="Merriweather Regular" panose="02060503050406030704" pitchFamily="18" charset="77"/>
              </a:rPr>
              <a:t>25/04/2021</a:t>
            </a:fld>
            <a:endParaRPr lang="en-GB">
              <a:latin typeface="Merriweather Regular" panose="02060503050406030704" pitchFamily="18" charset="77"/>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latin typeface="Merriweather Regular" panose="02060503050406030704" pitchFamily="18" charset="77"/>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517BDD4-EA2B-47CA-A27F-5DCC43F23FEF}" type="slidenum">
              <a:rPr lang="en-GB" smtClean="0">
                <a:latin typeface="Merriweather Regular" panose="02060503050406030704" pitchFamily="18" charset="77"/>
              </a:rPr>
              <a:t>‹#›</a:t>
            </a:fld>
            <a:endParaRPr lang="en-GB">
              <a:latin typeface="Merriweather Regular" panose="02060503050406030704" pitchFamily="18" charset="77"/>
            </a:endParaRPr>
          </a:p>
        </p:txBody>
      </p:sp>
    </p:spTree>
    <p:extLst>
      <p:ext uri="{BB962C8B-B14F-4D97-AF65-F5344CB8AC3E}">
        <p14:creationId xmlns:p14="http://schemas.microsoft.com/office/powerpoint/2010/main" val="28687260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b="0" i="0">
                <a:latin typeface="Merriweather Regular" panose="02060503050406030704" pitchFamily="18" charset="77"/>
              </a:defRPr>
            </a:lvl1pPr>
          </a:lstStyle>
          <a:p>
            <a:endParaRPr lang="en-GB"/>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b="0" i="0">
                <a:latin typeface="Merriweather Regular" panose="02060503050406030704" pitchFamily="18" charset="77"/>
              </a:defRPr>
            </a:lvl1pPr>
          </a:lstStyle>
          <a:p>
            <a:fld id="{7CAC0B33-3943-42F1-973C-9CDD51C76BBD}" type="datetimeFigureOut">
              <a:rPr lang="en-GB" smtClean="0"/>
              <a:pPr/>
              <a:t>25/04/2021</a:t>
            </a:fld>
            <a:endParaRPr lang="en-GB"/>
          </a:p>
        </p:txBody>
      </p:sp>
      <p:sp>
        <p:nvSpPr>
          <p:cNvPr id="4" name="Tijdelijke aanduiding voor dia-afbeelding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dirty="0" err="1"/>
              <a:t>Klik</a:t>
            </a:r>
            <a:r>
              <a:rPr lang="en-GB" dirty="0"/>
              <a:t> om de </a:t>
            </a:r>
            <a:r>
              <a:rPr lang="en-GB" dirty="0" err="1"/>
              <a:t>modelstijlen</a:t>
            </a:r>
            <a:r>
              <a:rPr lang="en-GB" dirty="0"/>
              <a:t> </a:t>
            </a:r>
            <a:r>
              <a:rPr lang="en-GB" dirty="0" err="1"/>
              <a:t>te</a:t>
            </a:r>
            <a:r>
              <a:rPr lang="en-GB" dirty="0"/>
              <a:t> </a:t>
            </a:r>
            <a:r>
              <a:rPr lang="en-GB" dirty="0" err="1"/>
              <a:t>bewerken</a:t>
            </a:r>
            <a:endParaRPr lang="en-GB" dirty="0"/>
          </a:p>
          <a:p>
            <a:pPr lvl="1"/>
            <a:r>
              <a:rPr lang="en-GB" dirty="0" err="1"/>
              <a:t>Tweede</a:t>
            </a:r>
            <a:r>
              <a:rPr lang="en-GB" dirty="0"/>
              <a:t> </a:t>
            </a:r>
            <a:r>
              <a:rPr lang="en-GB" dirty="0" err="1"/>
              <a:t>niveau</a:t>
            </a:r>
            <a:endParaRPr lang="en-GB" dirty="0"/>
          </a:p>
          <a:p>
            <a:pPr lvl="2"/>
            <a:r>
              <a:rPr lang="en-GB" dirty="0" err="1"/>
              <a:t>Derde</a:t>
            </a:r>
            <a:r>
              <a:rPr lang="en-GB" dirty="0"/>
              <a:t> </a:t>
            </a:r>
            <a:r>
              <a:rPr lang="en-GB" dirty="0" err="1"/>
              <a:t>niveau</a:t>
            </a:r>
            <a:endParaRPr lang="en-GB" dirty="0"/>
          </a:p>
          <a:p>
            <a:pPr lvl="3"/>
            <a:r>
              <a:rPr lang="en-GB" dirty="0" err="1"/>
              <a:t>Vierde</a:t>
            </a:r>
            <a:r>
              <a:rPr lang="en-GB" dirty="0"/>
              <a:t> </a:t>
            </a:r>
            <a:r>
              <a:rPr lang="en-GB" dirty="0" err="1"/>
              <a:t>niveau</a:t>
            </a:r>
            <a:endParaRPr lang="en-GB" dirty="0"/>
          </a:p>
          <a:p>
            <a:pPr lvl="4"/>
            <a:r>
              <a:rPr lang="en-GB" dirty="0" err="1"/>
              <a:t>Vijfde</a:t>
            </a:r>
            <a:r>
              <a:rPr lang="en-GB" dirty="0"/>
              <a:t> </a:t>
            </a:r>
            <a:r>
              <a:rPr lang="en-GB" dirty="0" err="1"/>
              <a:t>niveau</a:t>
            </a:r>
            <a:endParaRPr lang="en-GB" dirty="0"/>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b="0" i="0">
                <a:latin typeface="Merriweather Regular" panose="02060503050406030704" pitchFamily="18" charset="77"/>
              </a:defRPr>
            </a:lvl1pPr>
          </a:lstStyle>
          <a:p>
            <a:endParaRPr lang="en-GB"/>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i="0">
                <a:latin typeface="Merriweather Regular" panose="02060503050406030704" pitchFamily="18" charset="77"/>
              </a:defRPr>
            </a:lvl1pPr>
          </a:lstStyle>
          <a:p>
            <a:fld id="{697381A9-0C9E-4D3A-A28B-AC4E168A57BC}" type="slidenum">
              <a:rPr lang="en-GB" smtClean="0"/>
              <a:pPr/>
              <a:t>‹#›</a:t>
            </a:fld>
            <a:endParaRPr lang="en-GB"/>
          </a:p>
        </p:txBody>
      </p:sp>
    </p:spTree>
    <p:extLst>
      <p:ext uri="{BB962C8B-B14F-4D97-AF65-F5344CB8AC3E}">
        <p14:creationId xmlns:p14="http://schemas.microsoft.com/office/powerpoint/2010/main" val="2800893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erriweather Regular" panose="02060503050406030704" pitchFamily="18" charset="77"/>
        <a:ea typeface="+mn-ea"/>
        <a:cs typeface="+mn-cs"/>
      </a:defRPr>
    </a:lvl1pPr>
    <a:lvl2pPr marL="457200" algn="l" defTabSz="914400" rtl="0" eaLnBrk="1" latinLnBrk="0" hangingPunct="1">
      <a:defRPr sz="1200" b="0" i="0" kern="1200">
        <a:solidFill>
          <a:schemeClr val="tx1"/>
        </a:solidFill>
        <a:latin typeface="Merriweather Regular" panose="02060503050406030704" pitchFamily="18" charset="77"/>
        <a:ea typeface="+mn-ea"/>
        <a:cs typeface="+mn-cs"/>
      </a:defRPr>
    </a:lvl2pPr>
    <a:lvl3pPr marL="914400" algn="l" defTabSz="914400" rtl="0" eaLnBrk="1" latinLnBrk="0" hangingPunct="1">
      <a:defRPr sz="1200" b="0" i="0" kern="1200">
        <a:solidFill>
          <a:schemeClr val="tx1"/>
        </a:solidFill>
        <a:latin typeface="Merriweather Regular" panose="02060503050406030704" pitchFamily="18" charset="77"/>
        <a:ea typeface="+mn-ea"/>
        <a:cs typeface="+mn-cs"/>
      </a:defRPr>
    </a:lvl3pPr>
    <a:lvl4pPr marL="1371600" algn="l" defTabSz="914400" rtl="0" eaLnBrk="1" latinLnBrk="0" hangingPunct="1">
      <a:defRPr sz="1200" b="0" i="0" kern="1200">
        <a:solidFill>
          <a:schemeClr val="tx1"/>
        </a:solidFill>
        <a:latin typeface="Merriweather Regular" panose="02060503050406030704" pitchFamily="18" charset="77"/>
        <a:ea typeface="+mn-ea"/>
        <a:cs typeface="+mn-cs"/>
      </a:defRPr>
    </a:lvl4pPr>
    <a:lvl5pPr marL="1828800" algn="l" defTabSz="914400" rtl="0" eaLnBrk="1" latinLnBrk="0" hangingPunct="1">
      <a:defRPr sz="1200" b="0" i="0" kern="1200">
        <a:solidFill>
          <a:schemeClr val="tx1"/>
        </a:solidFill>
        <a:latin typeface="Merriweather Regular" panose="02060503050406030704" pitchFamily="18"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yellow">
    <p:bg bwMode="gray">
      <p:bgPr>
        <a:solidFill>
          <a:schemeClr val="accent1"/>
        </a:solidFill>
        <a:effectLst/>
      </p:bgPr>
    </p:bg>
    <p:spTree>
      <p:nvGrpSpPr>
        <p:cNvPr id="1" name=""/>
        <p:cNvGrpSpPr/>
        <p:nvPr/>
      </p:nvGrpSpPr>
      <p:grpSpPr>
        <a:xfrm>
          <a:off x="0" y="0"/>
          <a:ext cx="0" cy="0"/>
          <a:chOff x="0" y="0"/>
          <a:chExt cx="0" cy="0"/>
        </a:xfrm>
      </p:grpSpPr>
      <p:sp>
        <p:nvSpPr>
          <p:cNvPr id="9" name="Tijdelijke aanduiding voor datum 3">
            <a:extLst>
              <a:ext uri="{FF2B5EF4-FFF2-40B4-BE49-F238E27FC236}">
                <a16:creationId xmlns:a16="http://schemas.microsoft.com/office/drawing/2014/main" id="{9F183073-10E5-1148-8165-AEA6349E146A}"/>
              </a:ext>
            </a:extLst>
          </p:cNvPr>
          <p:cNvSpPr>
            <a:spLocks noGrp="1"/>
          </p:cNvSpPr>
          <p:nvPr>
            <p:ph type="dt" sz="half" idx="10"/>
          </p:nvPr>
        </p:nvSpPr>
        <p:spPr>
          <a:xfrm>
            <a:off x="9914495" y="6313238"/>
            <a:ext cx="1853435" cy="216025"/>
          </a:xfrm>
          <a:prstGeom prst="rect">
            <a:avLst/>
          </a:prstGeom>
        </p:spPr>
        <p:txBody>
          <a:bodyPr/>
          <a:lstStyle>
            <a:lvl1pPr algn="r">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fld id="{E35D4E43-E74D-5D48-906A-FCDCBE239F6B}" type="datetime1">
              <a:rPr lang="nl-NL" smtClean="0"/>
              <a:pPr/>
              <a:t>25-4-2021</a:t>
            </a:fld>
            <a:endParaRPr lang="en-GB" dirty="0"/>
          </a:p>
        </p:txBody>
      </p:sp>
      <p:pic>
        <p:nvPicPr>
          <p:cNvPr id="11" name="Afbeelding 10">
            <a:extLst>
              <a:ext uri="{FF2B5EF4-FFF2-40B4-BE49-F238E27FC236}">
                <a16:creationId xmlns:a16="http://schemas.microsoft.com/office/drawing/2014/main" id="{DA766916-94F7-0248-8885-8F8D13BD275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5967" y="5800328"/>
            <a:ext cx="3198329" cy="1268759"/>
          </a:xfrm>
          <a:prstGeom prst="rect">
            <a:avLst/>
          </a:prstGeom>
          <a:ln>
            <a:noFill/>
          </a:ln>
        </p:spPr>
      </p:pic>
      <p:sp>
        <p:nvSpPr>
          <p:cNvPr id="33" name="Tijdelijke aanduiding voor tekst 32">
            <a:extLst>
              <a:ext uri="{FF2B5EF4-FFF2-40B4-BE49-F238E27FC236}">
                <a16:creationId xmlns:a16="http://schemas.microsoft.com/office/drawing/2014/main" id="{509A3404-C322-574D-996D-93CFC2296001}"/>
              </a:ext>
            </a:extLst>
          </p:cNvPr>
          <p:cNvSpPr>
            <a:spLocks noGrp="1"/>
          </p:cNvSpPr>
          <p:nvPr>
            <p:ph type="body" sz="quarter" idx="15" hasCustomPrompt="1"/>
          </p:nvPr>
        </p:nvSpPr>
        <p:spPr>
          <a:xfrm>
            <a:off x="3575177" y="5800328"/>
            <a:ext cx="5044821" cy="217169"/>
          </a:xfrm>
          <a:prstGeom prst="rect">
            <a:avLst/>
          </a:prstGeom>
        </p:spPr>
        <p:txBody>
          <a:bodyPr/>
          <a:lstStyle>
            <a:lvl1pPr algn="ctr">
              <a:defRPr sz="1200" b="1" i="0">
                <a:latin typeface="Myriad Pro" panose="020B0503030403020204" pitchFamily="34" charset="0"/>
                <a:ea typeface="Open Sans" panose="020B0606030504020204" pitchFamily="34" charset="0"/>
                <a:cs typeface="Open Sans" panose="020B0606030504020204" pitchFamily="34" charset="0"/>
              </a:defRPr>
            </a:lvl1pPr>
          </a:lstStyle>
          <a:p>
            <a:r>
              <a:rPr lang="nl-NL" dirty="0"/>
              <a:t>Name </a:t>
            </a:r>
            <a:r>
              <a:rPr lang="nl-NL" dirty="0" err="1"/>
              <a:t>Lastname</a:t>
            </a:r>
            <a:endParaRPr lang="nl-NL" dirty="0"/>
          </a:p>
        </p:txBody>
      </p:sp>
      <p:sp>
        <p:nvSpPr>
          <p:cNvPr id="35" name="Tijdelijke aanduiding voor tekst 34">
            <a:extLst>
              <a:ext uri="{FF2B5EF4-FFF2-40B4-BE49-F238E27FC236}">
                <a16:creationId xmlns:a16="http://schemas.microsoft.com/office/drawing/2014/main" id="{D6F025CA-08AA-BB4D-A7AA-3CD26CC85FA1}"/>
              </a:ext>
            </a:extLst>
          </p:cNvPr>
          <p:cNvSpPr>
            <a:spLocks noGrp="1"/>
          </p:cNvSpPr>
          <p:nvPr>
            <p:ph type="body" sz="quarter" idx="16" hasCustomPrompt="1"/>
          </p:nvPr>
        </p:nvSpPr>
        <p:spPr>
          <a:xfrm>
            <a:off x="3575177" y="6017497"/>
            <a:ext cx="5044821" cy="270592"/>
          </a:xfrm>
          <a:prstGeom prst="rect">
            <a:avLst/>
          </a:prstGeom>
        </p:spPr>
        <p:txBody>
          <a:bodyPr/>
          <a:lstStyle>
            <a:lvl1pPr algn="ctr">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Job </a:t>
            </a:r>
            <a:r>
              <a:rPr lang="nl-NL" dirty="0" err="1"/>
              <a:t>title</a:t>
            </a:r>
            <a:endParaRPr lang="nl-NL" dirty="0"/>
          </a:p>
        </p:txBody>
      </p:sp>
      <p:sp>
        <p:nvSpPr>
          <p:cNvPr id="41" name="Titel 1">
            <a:extLst>
              <a:ext uri="{FF2B5EF4-FFF2-40B4-BE49-F238E27FC236}">
                <a16:creationId xmlns:a16="http://schemas.microsoft.com/office/drawing/2014/main" id="{75804E32-4442-4548-B1CA-E4A4F92AB285}"/>
              </a:ext>
            </a:extLst>
          </p:cNvPr>
          <p:cNvSpPr>
            <a:spLocks noGrp="1"/>
          </p:cNvSpPr>
          <p:nvPr>
            <p:ph type="ctrTitle" hasCustomPrompt="1"/>
          </p:nvPr>
        </p:nvSpPr>
        <p:spPr>
          <a:xfrm>
            <a:off x="393291" y="1196750"/>
            <a:ext cx="11374639" cy="4603578"/>
          </a:xfrm>
          <a:prstGeom prst="rect">
            <a:avLst/>
          </a:prstGeom>
        </p:spPr>
        <p:txBody>
          <a:bodyPr anchor="ctr" anchorCtr="0"/>
          <a:lstStyle>
            <a:lvl1pPr algn="ctr">
              <a:defRPr sz="4100" b="0" i="1">
                <a:latin typeface="Merriweather Light" panose="02060503050406030704" pitchFamily="18" charset="77"/>
              </a:defRPr>
            </a:lvl1pPr>
          </a:lstStyle>
          <a:p>
            <a:r>
              <a:rPr lang="en-GB" dirty="0"/>
              <a:t>Place your attention-grabbing</a:t>
            </a:r>
            <a:br>
              <a:rPr lang="en-GB" dirty="0"/>
            </a:br>
            <a:r>
              <a:rPr lang="en-GB" dirty="0"/>
              <a:t>headline here</a:t>
            </a:r>
          </a:p>
        </p:txBody>
      </p:sp>
    </p:spTree>
    <p:extLst>
      <p:ext uri="{BB962C8B-B14F-4D97-AF65-F5344CB8AC3E}">
        <p14:creationId xmlns:p14="http://schemas.microsoft.com/office/powerpoint/2010/main" val="2234253795"/>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11">
          <p15:clr>
            <a:srgbClr val="FBAE40"/>
          </p15:clr>
        </p15:guide>
        <p15:guide id="7" pos="6200">
          <p15:clr>
            <a:srgbClr val="FBAE40"/>
          </p15:clr>
        </p15:guide>
        <p15:guide id="8" pos="6290">
          <p15:clr>
            <a:srgbClr val="FBAE40"/>
          </p15:clr>
        </p15:guide>
        <p15:guide id="9" pos="4998">
          <p15:clr>
            <a:srgbClr val="FBAE40"/>
          </p15:clr>
        </p15:guide>
        <p15:guide id="10" pos="3864">
          <p15:clr>
            <a:srgbClr val="FBAE40"/>
          </p15:clr>
        </p15:guide>
        <p15:guide id="11" pos="3773">
          <p15:clr>
            <a:srgbClr val="FBAE40"/>
          </p15:clr>
        </p15:guide>
        <p15:guide id="12" pos="2662">
          <p15:clr>
            <a:srgbClr val="FBAE40"/>
          </p15:clr>
        </p15:guide>
        <p15:guide id="13" pos="2571">
          <p15:clr>
            <a:srgbClr val="FBAE40"/>
          </p15:clr>
        </p15:guide>
        <p15:guide id="14" pos="1460">
          <p15:clr>
            <a:srgbClr val="FBAE40"/>
          </p15:clr>
        </p15:guide>
        <p15:guide id="15" pos="1346">
          <p15:clr>
            <a:srgbClr val="FBAE40"/>
          </p15:clr>
        </p15:guide>
        <p15:guide id="18" orient="horz" pos="754" userDrawn="1">
          <p15:clr>
            <a:srgbClr val="FBAE40"/>
          </p15:clr>
        </p15:guide>
        <p15:guide id="19" orient="horz" pos="2115"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white">
    <p:bg bwMode="gray">
      <p:bgPr>
        <a:solidFill>
          <a:schemeClr val="bg1"/>
        </a:solidFill>
        <a:effectLst/>
      </p:bgPr>
    </p:bg>
    <p:spTree>
      <p:nvGrpSpPr>
        <p:cNvPr id="1" name=""/>
        <p:cNvGrpSpPr/>
        <p:nvPr/>
      </p:nvGrpSpPr>
      <p:grpSpPr>
        <a:xfrm>
          <a:off x="0" y="0"/>
          <a:ext cx="0" cy="0"/>
          <a:chOff x="0" y="0"/>
          <a:chExt cx="0" cy="0"/>
        </a:xfrm>
      </p:grpSpPr>
      <p:sp>
        <p:nvSpPr>
          <p:cNvPr id="9" name="Tijdelijke aanduiding voor datum 3">
            <a:extLst>
              <a:ext uri="{FF2B5EF4-FFF2-40B4-BE49-F238E27FC236}">
                <a16:creationId xmlns:a16="http://schemas.microsoft.com/office/drawing/2014/main" id="{9F183073-10E5-1148-8165-AEA6349E146A}"/>
              </a:ext>
            </a:extLst>
          </p:cNvPr>
          <p:cNvSpPr>
            <a:spLocks noGrp="1"/>
          </p:cNvSpPr>
          <p:nvPr>
            <p:ph type="dt" sz="half" idx="10"/>
          </p:nvPr>
        </p:nvSpPr>
        <p:spPr>
          <a:xfrm>
            <a:off x="9985375" y="512910"/>
            <a:ext cx="1853435" cy="216025"/>
          </a:xfrm>
          <a:prstGeom prst="rect">
            <a:avLst/>
          </a:prstGeom>
        </p:spPr>
        <p:txBody>
          <a:bodyPr/>
          <a:lstStyle>
            <a:lvl1pPr algn="r">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fld id="{6BB0140F-113A-1D43-BFCA-32F4F9E42683}" type="datetime1">
              <a:rPr lang="nl-NL" smtClean="0"/>
              <a:pPr/>
              <a:t>25-4-2021</a:t>
            </a:fld>
            <a:endParaRPr lang="en-GB" dirty="0"/>
          </a:p>
        </p:txBody>
      </p:sp>
      <p:pic>
        <p:nvPicPr>
          <p:cNvPr id="11" name="Afbeelding 10">
            <a:extLst>
              <a:ext uri="{FF2B5EF4-FFF2-40B4-BE49-F238E27FC236}">
                <a16:creationId xmlns:a16="http://schemas.microsoft.com/office/drawing/2014/main" id="{DA766916-94F7-0248-8885-8F8D13BD275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912" y="0"/>
            <a:ext cx="3198332" cy="1268760"/>
          </a:xfrm>
          <a:prstGeom prst="rect">
            <a:avLst/>
          </a:prstGeom>
          <a:ln>
            <a:noFill/>
          </a:ln>
        </p:spPr>
      </p:pic>
      <p:sp>
        <p:nvSpPr>
          <p:cNvPr id="33" name="Tijdelijke aanduiding voor tekst 32">
            <a:extLst>
              <a:ext uri="{FF2B5EF4-FFF2-40B4-BE49-F238E27FC236}">
                <a16:creationId xmlns:a16="http://schemas.microsoft.com/office/drawing/2014/main" id="{509A3404-C322-574D-996D-93CFC2296001}"/>
              </a:ext>
            </a:extLst>
          </p:cNvPr>
          <p:cNvSpPr>
            <a:spLocks noGrp="1"/>
          </p:cNvSpPr>
          <p:nvPr>
            <p:ph type="body" sz="quarter" idx="15" hasCustomPrompt="1"/>
          </p:nvPr>
        </p:nvSpPr>
        <p:spPr>
          <a:xfrm>
            <a:off x="3578214" y="5800328"/>
            <a:ext cx="5038747" cy="199729"/>
          </a:xfrm>
          <a:prstGeom prst="rect">
            <a:avLst/>
          </a:prstGeom>
        </p:spPr>
        <p:txBody>
          <a:bodyPr/>
          <a:lstStyle>
            <a:lvl1pPr algn="ctr">
              <a:defRPr sz="1200" b="1" i="0">
                <a:latin typeface="Myriad Pro" panose="020B0503030403020204" pitchFamily="34" charset="0"/>
                <a:ea typeface="Open Sans" panose="020B0606030504020204" pitchFamily="34" charset="0"/>
                <a:cs typeface="Open Sans" panose="020B0606030504020204" pitchFamily="34" charset="0"/>
              </a:defRPr>
            </a:lvl1pPr>
          </a:lstStyle>
          <a:p>
            <a:r>
              <a:rPr lang="nl-NL" dirty="0"/>
              <a:t>Name </a:t>
            </a:r>
            <a:r>
              <a:rPr lang="nl-NL" dirty="0" err="1"/>
              <a:t>Lastname</a:t>
            </a:r>
            <a:endParaRPr lang="nl-NL" dirty="0"/>
          </a:p>
        </p:txBody>
      </p:sp>
      <p:sp>
        <p:nvSpPr>
          <p:cNvPr id="35" name="Tijdelijke aanduiding voor tekst 34">
            <a:extLst>
              <a:ext uri="{FF2B5EF4-FFF2-40B4-BE49-F238E27FC236}">
                <a16:creationId xmlns:a16="http://schemas.microsoft.com/office/drawing/2014/main" id="{D6F025CA-08AA-BB4D-A7AA-3CD26CC85FA1}"/>
              </a:ext>
            </a:extLst>
          </p:cNvPr>
          <p:cNvSpPr>
            <a:spLocks noGrp="1"/>
          </p:cNvSpPr>
          <p:nvPr>
            <p:ph type="body" sz="quarter" idx="16" hasCustomPrompt="1"/>
          </p:nvPr>
        </p:nvSpPr>
        <p:spPr>
          <a:xfrm>
            <a:off x="3578225" y="6017497"/>
            <a:ext cx="5038725" cy="270592"/>
          </a:xfrm>
          <a:prstGeom prst="rect">
            <a:avLst/>
          </a:prstGeom>
        </p:spPr>
        <p:txBody>
          <a:bodyPr/>
          <a:lstStyle>
            <a:lvl1pPr algn="ctr">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Job </a:t>
            </a:r>
            <a:r>
              <a:rPr lang="nl-NL" dirty="0" err="1"/>
              <a:t>title</a:t>
            </a:r>
            <a:endParaRPr lang="nl-NL" dirty="0"/>
          </a:p>
        </p:txBody>
      </p:sp>
      <p:sp>
        <p:nvSpPr>
          <p:cNvPr id="8" name="Titel 1">
            <a:extLst>
              <a:ext uri="{FF2B5EF4-FFF2-40B4-BE49-F238E27FC236}">
                <a16:creationId xmlns:a16="http://schemas.microsoft.com/office/drawing/2014/main" id="{8D0FC209-A5EA-0147-8CC1-DEEC093C7247}"/>
              </a:ext>
            </a:extLst>
          </p:cNvPr>
          <p:cNvSpPr>
            <a:spLocks noGrp="1"/>
          </p:cNvSpPr>
          <p:nvPr>
            <p:ph type="ctrTitle" hasCustomPrompt="1"/>
          </p:nvPr>
        </p:nvSpPr>
        <p:spPr>
          <a:xfrm>
            <a:off x="393291" y="1196750"/>
            <a:ext cx="11374639" cy="4603578"/>
          </a:xfrm>
          <a:prstGeom prst="rect">
            <a:avLst/>
          </a:prstGeom>
        </p:spPr>
        <p:txBody>
          <a:bodyPr anchor="ctr" anchorCtr="0"/>
          <a:lstStyle>
            <a:lvl1pPr algn="ctr">
              <a:defRPr sz="4100" b="0" i="1">
                <a:latin typeface="Merriweather Light" panose="02060503050406030704" pitchFamily="18" charset="77"/>
              </a:defRPr>
            </a:lvl1pPr>
          </a:lstStyle>
          <a:p>
            <a:r>
              <a:rPr lang="en-GB" dirty="0"/>
              <a:t>Place your attention-grabbing</a:t>
            </a:r>
            <a:br>
              <a:rPr lang="en-GB" dirty="0"/>
            </a:br>
            <a:r>
              <a:rPr lang="en-GB" dirty="0"/>
              <a:t>headline here</a:t>
            </a:r>
          </a:p>
        </p:txBody>
      </p:sp>
      <p:sp>
        <p:nvSpPr>
          <p:cNvPr id="16" name="Tijdelijke aanduiding voor tekst 30">
            <a:extLst>
              <a:ext uri="{FF2B5EF4-FFF2-40B4-BE49-F238E27FC236}">
                <a16:creationId xmlns:a16="http://schemas.microsoft.com/office/drawing/2014/main" id="{18DC5878-969C-0849-B41E-F7CAD75B0E14}"/>
              </a:ext>
            </a:extLst>
          </p:cNvPr>
          <p:cNvSpPr>
            <a:spLocks noGrp="1"/>
          </p:cNvSpPr>
          <p:nvPr>
            <p:ph type="body" sz="quarter" idx="14" hasCustomPrompt="1"/>
          </p:nvPr>
        </p:nvSpPr>
        <p:spPr>
          <a:xfrm>
            <a:off x="2575859" y="501834"/>
            <a:ext cx="7008532" cy="227101"/>
          </a:xfrm>
          <a:prstGeom prst="rect">
            <a:avLst/>
          </a:prstGeom>
        </p:spPr>
        <p:txBody>
          <a:bodyPr/>
          <a:lstStyle>
            <a:lvl1pPr algn="ctr">
              <a:defRPr sz="1200" b="0" i="0" u="none" cap="all" spc="50" baseline="0">
                <a:solidFill>
                  <a:schemeClr val="tx2"/>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Name sub-</a:t>
            </a:r>
            <a:r>
              <a:rPr lang="nl-NL" dirty="0" err="1"/>
              <a:t>sender</a:t>
            </a:r>
            <a:endParaRPr lang="nl-NL" dirty="0"/>
          </a:p>
        </p:txBody>
      </p:sp>
    </p:spTree>
    <p:extLst>
      <p:ext uri="{BB962C8B-B14F-4D97-AF65-F5344CB8AC3E}">
        <p14:creationId xmlns:p14="http://schemas.microsoft.com/office/powerpoint/2010/main" val="3369294606"/>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11">
          <p15:clr>
            <a:srgbClr val="FBAE40"/>
          </p15:clr>
        </p15:guide>
        <p15:guide id="7" pos="6200">
          <p15:clr>
            <a:srgbClr val="FBAE40"/>
          </p15:clr>
        </p15:guide>
        <p15:guide id="8" pos="6290">
          <p15:clr>
            <a:srgbClr val="FBAE40"/>
          </p15:clr>
        </p15:guide>
        <p15:guide id="9" pos="4998">
          <p15:clr>
            <a:srgbClr val="FBAE40"/>
          </p15:clr>
        </p15:guide>
        <p15:guide id="10" pos="3864">
          <p15:clr>
            <a:srgbClr val="FBAE40"/>
          </p15:clr>
        </p15:guide>
        <p15:guide id="11" pos="3773">
          <p15:clr>
            <a:srgbClr val="FBAE40"/>
          </p15:clr>
        </p15:guide>
        <p15:guide id="12" pos="2662">
          <p15:clr>
            <a:srgbClr val="FBAE40"/>
          </p15:clr>
        </p15:guide>
        <p15:guide id="13" pos="2571">
          <p15:clr>
            <a:srgbClr val="FBAE40"/>
          </p15:clr>
        </p15:guide>
        <p15:guide id="14" pos="1460">
          <p15:clr>
            <a:srgbClr val="FBAE40"/>
          </p15:clr>
        </p15:guide>
        <p15:guide id="15" pos="1346">
          <p15:clr>
            <a:srgbClr val="FBAE40"/>
          </p15:clr>
        </p15:guide>
        <p15:guide id="16" orient="horz" pos="754">
          <p15:clr>
            <a:srgbClr val="FBAE40"/>
          </p15:clr>
        </p15:guide>
        <p15:guide id="17" orient="horz" pos="2115">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Cover white + image">
    <p:bg bwMode="gray">
      <p:bgPr>
        <a:solidFill>
          <a:schemeClr val="bg1"/>
        </a:solidFill>
        <a:effectLst/>
      </p:bgPr>
    </p:bg>
    <p:spTree>
      <p:nvGrpSpPr>
        <p:cNvPr id="1" name=""/>
        <p:cNvGrpSpPr/>
        <p:nvPr/>
      </p:nvGrpSpPr>
      <p:grpSpPr>
        <a:xfrm>
          <a:off x="0" y="0"/>
          <a:ext cx="0" cy="0"/>
          <a:chOff x="0" y="0"/>
          <a:chExt cx="0" cy="0"/>
        </a:xfrm>
      </p:grpSpPr>
      <p:sp>
        <p:nvSpPr>
          <p:cNvPr id="9" name="Tijdelijke aanduiding voor datum 3">
            <a:extLst>
              <a:ext uri="{FF2B5EF4-FFF2-40B4-BE49-F238E27FC236}">
                <a16:creationId xmlns:a16="http://schemas.microsoft.com/office/drawing/2014/main" id="{9F183073-10E5-1148-8165-AEA6349E146A}"/>
              </a:ext>
            </a:extLst>
          </p:cNvPr>
          <p:cNvSpPr>
            <a:spLocks noGrp="1"/>
          </p:cNvSpPr>
          <p:nvPr>
            <p:ph type="dt" sz="half" idx="10"/>
          </p:nvPr>
        </p:nvSpPr>
        <p:spPr>
          <a:xfrm>
            <a:off x="9971903" y="512910"/>
            <a:ext cx="1866907" cy="216025"/>
          </a:xfrm>
          <a:prstGeom prst="rect">
            <a:avLst/>
          </a:prstGeom>
        </p:spPr>
        <p:txBody>
          <a:bodyPr/>
          <a:lstStyle>
            <a:lvl1pPr algn="r">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fld id="{FF89F68A-B152-1F4A-BAE9-DB6F3497DE2E}" type="datetime1">
              <a:rPr lang="nl-NL" smtClean="0"/>
              <a:pPr/>
              <a:t>25-4-2021</a:t>
            </a:fld>
            <a:endParaRPr lang="en-GB" dirty="0"/>
          </a:p>
        </p:txBody>
      </p:sp>
      <p:sp>
        <p:nvSpPr>
          <p:cNvPr id="18" name="Titel 1">
            <a:extLst>
              <a:ext uri="{FF2B5EF4-FFF2-40B4-BE49-F238E27FC236}">
                <a16:creationId xmlns:a16="http://schemas.microsoft.com/office/drawing/2014/main" id="{2133EB5A-69B9-1740-8101-0C004BB7DA6D}"/>
              </a:ext>
            </a:extLst>
          </p:cNvPr>
          <p:cNvSpPr>
            <a:spLocks noGrp="1"/>
          </p:cNvSpPr>
          <p:nvPr>
            <p:ph type="ctrTitle" hasCustomPrompt="1"/>
          </p:nvPr>
        </p:nvSpPr>
        <p:spPr>
          <a:xfrm>
            <a:off x="333733" y="1196750"/>
            <a:ext cx="5584468" cy="4603578"/>
          </a:xfrm>
          <a:prstGeom prst="rect">
            <a:avLst/>
          </a:prstGeom>
        </p:spPr>
        <p:txBody>
          <a:bodyPr anchor="ctr" anchorCtr="0"/>
          <a:lstStyle>
            <a:lvl1pPr algn="ctr">
              <a:defRPr sz="4100" b="0" i="1">
                <a:latin typeface="Merriweather Light" panose="02060503050406030704" pitchFamily="18" charset="77"/>
              </a:defRPr>
            </a:lvl1pPr>
          </a:lstStyle>
          <a:p>
            <a:r>
              <a:rPr lang="en-GB" dirty="0"/>
              <a:t>Place your attention-grabbing headline here</a:t>
            </a:r>
          </a:p>
        </p:txBody>
      </p:sp>
      <p:sp>
        <p:nvSpPr>
          <p:cNvPr id="33" name="Tijdelijke aanduiding voor tekst 32">
            <a:extLst>
              <a:ext uri="{FF2B5EF4-FFF2-40B4-BE49-F238E27FC236}">
                <a16:creationId xmlns:a16="http://schemas.microsoft.com/office/drawing/2014/main" id="{509A3404-C322-574D-996D-93CFC2296001}"/>
              </a:ext>
            </a:extLst>
          </p:cNvPr>
          <p:cNvSpPr>
            <a:spLocks noGrp="1"/>
          </p:cNvSpPr>
          <p:nvPr>
            <p:ph type="body" sz="quarter" idx="15" hasCustomPrompt="1"/>
          </p:nvPr>
        </p:nvSpPr>
        <p:spPr>
          <a:xfrm>
            <a:off x="333732" y="6084055"/>
            <a:ext cx="5584468" cy="217169"/>
          </a:xfrm>
          <a:prstGeom prst="rect">
            <a:avLst/>
          </a:prstGeom>
        </p:spPr>
        <p:txBody>
          <a:bodyPr/>
          <a:lstStyle>
            <a:lvl1pPr algn="ctr">
              <a:defRPr sz="1200" b="1" i="0">
                <a:latin typeface="Myriad Pro" panose="020B0503030403020204" pitchFamily="34" charset="0"/>
                <a:ea typeface="Open Sans" panose="020B0606030504020204" pitchFamily="34" charset="0"/>
                <a:cs typeface="Open Sans" panose="020B0606030504020204" pitchFamily="34" charset="0"/>
              </a:defRPr>
            </a:lvl1pPr>
          </a:lstStyle>
          <a:p>
            <a:r>
              <a:rPr lang="nl-NL" dirty="0"/>
              <a:t>Name </a:t>
            </a:r>
            <a:r>
              <a:rPr lang="nl-NL" dirty="0" err="1"/>
              <a:t>Lastname</a:t>
            </a:r>
            <a:endParaRPr lang="nl-NL" dirty="0"/>
          </a:p>
        </p:txBody>
      </p:sp>
      <p:sp>
        <p:nvSpPr>
          <p:cNvPr id="35" name="Tijdelijke aanduiding voor tekst 34">
            <a:extLst>
              <a:ext uri="{FF2B5EF4-FFF2-40B4-BE49-F238E27FC236}">
                <a16:creationId xmlns:a16="http://schemas.microsoft.com/office/drawing/2014/main" id="{D6F025CA-08AA-BB4D-A7AA-3CD26CC85FA1}"/>
              </a:ext>
            </a:extLst>
          </p:cNvPr>
          <p:cNvSpPr>
            <a:spLocks noGrp="1"/>
          </p:cNvSpPr>
          <p:nvPr>
            <p:ph type="body" sz="quarter" idx="16" hasCustomPrompt="1"/>
          </p:nvPr>
        </p:nvSpPr>
        <p:spPr>
          <a:xfrm>
            <a:off x="336550" y="6309175"/>
            <a:ext cx="5581650" cy="270592"/>
          </a:xfrm>
          <a:prstGeom prst="rect">
            <a:avLst/>
          </a:prstGeom>
        </p:spPr>
        <p:txBody>
          <a:bodyPr/>
          <a:lstStyle>
            <a:lvl1pPr algn="ctr">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Job </a:t>
            </a:r>
            <a:r>
              <a:rPr lang="nl-NL" dirty="0" err="1"/>
              <a:t>title</a:t>
            </a:r>
            <a:endParaRPr lang="nl-NL" dirty="0"/>
          </a:p>
        </p:txBody>
      </p:sp>
      <p:pic>
        <p:nvPicPr>
          <p:cNvPr id="10" name="Afbeelding 9">
            <a:extLst>
              <a:ext uri="{FF2B5EF4-FFF2-40B4-BE49-F238E27FC236}">
                <a16:creationId xmlns:a16="http://schemas.microsoft.com/office/drawing/2014/main" id="{A2CC677B-B7D7-DB49-BF89-96F1FEEBA24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912" y="0"/>
            <a:ext cx="3198332" cy="1268760"/>
          </a:xfrm>
          <a:prstGeom prst="rect">
            <a:avLst/>
          </a:prstGeom>
          <a:ln>
            <a:noFill/>
          </a:ln>
        </p:spPr>
      </p:pic>
      <p:sp>
        <p:nvSpPr>
          <p:cNvPr id="4" name="Tijdelijke aanduiding voor afbeelding 3">
            <a:extLst>
              <a:ext uri="{FF2B5EF4-FFF2-40B4-BE49-F238E27FC236}">
                <a16:creationId xmlns:a16="http://schemas.microsoft.com/office/drawing/2014/main" id="{0899AEA0-D03E-3444-8E81-C754D975C6B2}"/>
              </a:ext>
            </a:extLst>
          </p:cNvPr>
          <p:cNvSpPr>
            <a:spLocks noGrp="1"/>
          </p:cNvSpPr>
          <p:nvPr>
            <p:ph type="pic" sz="quarter" idx="17" hasCustomPrompt="1"/>
          </p:nvPr>
        </p:nvSpPr>
        <p:spPr>
          <a:xfrm>
            <a:off x="6276975" y="1196751"/>
            <a:ext cx="5562600" cy="5292950"/>
          </a:xfrm>
          <a:prstGeom prst="rect">
            <a:avLst/>
          </a:prstGeom>
          <a:solidFill>
            <a:schemeClr val="bg1"/>
          </a:solidFill>
        </p:spPr>
        <p:txBody>
          <a:bodyPr anchor="ctr" anchorCtr="0"/>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Click icon </a:t>
            </a:r>
            <a:r>
              <a:rPr lang="nl-NL" dirty="0" err="1"/>
              <a:t>to</a:t>
            </a:r>
            <a:r>
              <a:rPr lang="nl-NL" dirty="0"/>
              <a:t> </a:t>
            </a:r>
            <a:r>
              <a:rPr lang="nl-NL" dirty="0" err="1"/>
              <a:t>add</a:t>
            </a:r>
            <a:r>
              <a:rPr lang="nl-NL" dirty="0"/>
              <a:t> </a:t>
            </a:r>
            <a:r>
              <a:rPr lang="nl-NL" dirty="0" err="1"/>
              <a:t>an</a:t>
            </a:r>
            <a:r>
              <a:rPr lang="nl-NL" dirty="0"/>
              <a:t> image</a:t>
            </a:r>
          </a:p>
        </p:txBody>
      </p:sp>
      <p:sp>
        <p:nvSpPr>
          <p:cNvPr id="13" name="Tijdelijke aanduiding voor tekst 30">
            <a:extLst>
              <a:ext uri="{FF2B5EF4-FFF2-40B4-BE49-F238E27FC236}">
                <a16:creationId xmlns:a16="http://schemas.microsoft.com/office/drawing/2014/main" id="{7D271618-79F1-014C-8317-A706919B0EA9}"/>
              </a:ext>
            </a:extLst>
          </p:cNvPr>
          <p:cNvSpPr>
            <a:spLocks noGrp="1"/>
          </p:cNvSpPr>
          <p:nvPr>
            <p:ph type="body" sz="quarter" idx="14" hasCustomPrompt="1"/>
          </p:nvPr>
        </p:nvSpPr>
        <p:spPr>
          <a:xfrm>
            <a:off x="2581835" y="501834"/>
            <a:ext cx="6996580" cy="227101"/>
          </a:xfrm>
          <a:prstGeom prst="rect">
            <a:avLst/>
          </a:prstGeom>
        </p:spPr>
        <p:txBody>
          <a:bodyPr/>
          <a:lstStyle>
            <a:lvl1pPr marL="0" marR="0" indent="0" algn="ctr" defTabSz="914400" rtl="0" eaLnBrk="1" fontAlgn="auto" latinLnBrk="0" hangingPunct="1">
              <a:lnSpc>
                <a:spcPct val="110000"/>
              </a:lnSpc>
              <a:spcBef>
                <a:spcPts val="0"/>
              </a:spcBef>
              <a:spcAft>
                <a:spcPts val="0"/>
              </a:spcAft>
              <a:buClrTx/>
              <a:buSzTx/>
              <a:buFont typeface="Arial" pitchFamily="34" charset="0"/>
              <a:buNone/>
              <a:tabLst/>
              <a:defRPr sz="1200" b="0" i="0" u="none" cap="all" spc="50" baseline="0">
                <a:solidFill>
                  <a:schemeClr val="tx2"/>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Name sub-</a:t>
            </a:r>
            <a:r>
              <a:rPr lang="nl-NL" dirty="0" err="1"/>
              <a:t>sender</a:t>
            </a:r>
            <a:endParaRPr lang="nl-NL" dirty="0"/>
          </a:p>
        </p:txBody>
      </p:sp>
    </p:spTree>
    <p:extLst>
      <p:ext uri="{BB962C8B-B14F-4D97-AF65-F5344CB8AC3E}">
        <p14:creationId xmlns:p14="http://schemas.microsoft.com/office/powerpoint/2010/main" val="3132225375"/>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8" orient="horz" pos="754" userDrawn="1">
          <p15:clr>
            <a:srgbClr val="FBAE40"/>
          </p15:clr>
        </p15:guide>
        <p15:guide id="19" orient="horz" pos="211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ver white + image + partner logos">
    <p:bg bwMode="gray">
      <p:bgPr>
        <a:solidFill>
          <a:schemeClr val="bg1"/>
        </a:solidFill>
        <a:effectLst/>
      </p:bgPr>
    </p:bg>
    <p:spTree>
      <p:nvGrpSpPr>
        <p:cNvPr id="1" name=""/>
        <p:cNvGrpSpPr/>
        <p:nvPr/>
      </p:nvGrpSpPr>
      <p:grpSpPr>
        <a:xfrm>
          <a:off x="0" y="0"/>
          <a:ext cx="0" cy="0"/>
          <a:chOff x="0" y="0"/>
          <a:chExt cx="0" cy="0"/>
        </a:xfrm>
      </p:grpSpPr>
      <p:sp>
        <p:nvSpPr>
          <p:cNvPr id="9" name="Tijdelijke aanduiding voor datum 3">
            <a:extLst>
              <a:ext uri="{FF2B5EF4-FFF2-40B4-BE49-F238E27FC236}">
                <a16:creationId xmlns:a16="http://schemas.microsoft.com/office/drawing/2014/main" id="{9F183073-10E5-1148-8165-AEA6349E146A}"/>
              </a:ext>
            </a:extLst>
          </p:cNvPr>
          <p:cNvSpPr>
            <a:spLocks noGrp="1"/>
          </p:cNvSpPr>
          <p:nvPr>
            <p:ph type="dt" sz="half" idx="10"/>
          </p:nvPr>
        </p:nvSpPr>
        <p:spPr>
          <a:xfrm>
            <a:off x="9971903" y="512910"/>
            <a:ext cx="1866907" cy="216025"/>
          </a:xfrm>
          <a:prstGeom prst="rect">
            <a:avLst/>
          </a:prstGeom>
        </p:spPr>
        <p:txBody>
          <a:bodyPr/>
          <a:lstStyle>
            <a:lvl1pPr algn="r">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fld id="{FF89F68A-B152-1F4A-BAE9-DB6F3497DE2E}" type="datetime1">
              <a:rPr lang="nl-NL" smtClean="0"/>
              <a:pPr/>
              <a:t>25-4-2021</a:t>
            </a:fld>
            <a:endParaRPr lang="en-GB" dirty="0"/>
          </a:p>
        </p:txBody>
      </p:sp>
      <p:sp>
        <p:nvSpPr>
          <p:cNvPr id="18" name="Titel 1">
            <a:extLst>
              <a:ext uri="{FF2B5EF4-FFF2-40B4-BE49-F238E27FC236}">
                <a16:creationId xmlns:a16="http://schemas.microsoft.com/office/drawing/2014/main" id="{2133EB5A-69B9-1740-8101-0C004BB7DA6D}"/>
              </a:ext>
            </a:extLst>
          </p:cNvPr>
          <p:cNvSpPr>
            <a:spLocks noGrp="1"/>
          </p:cNvSpPr>
          <p:nvPr>
            <p:ph type="ctrTitle" hasCustomPrompt="1"/>
          </p:nvPr>
        </p:nvSpPr>
        <p:spPr>
          <a:xfrm>
            <a:off x="333733" y="1196749"/>
            <a:ext cx="6986614" cy="2232237"/>
          </a:xfrm>
          <a:prstGeom prst="rect">
            <a:avLst/>
          </a:prstGeom>
        </p:spPr>
        <p:txBody>
          <a:bodyPr anchor="ctr" anchorCtr="0"/>
          <a:lstStyle>
            <a:lvl1pPr algn="ctr">
              <a:defRPr sz="4100" b="0" i="1">
                <a:latin typeface="Merriweather Light" panose="02060503050406030704" pitchFamily="18" charset="77"/>
              </a:defRPr>
            </a:lvl1pPr>
          </a:lstStyle>
          <a:p>
            <a:r>
              <a:rPr lang="en-GB" dirty="0"/>
              <a:t>Place your attention-grabbing headline here</a:t>
            </a:r>
          </a:p>
        </p:txBody>
      </p:sp>
      <p:sp>
        <p:nvSpPr>
          <p:cNvPr id="33" name="Tijdelijke aanduiding voor tekst 32">
            <a:extLst>
              <a:ext uri="{FF2B5EF4-FFF2-40B4-BE49-F238E27FC236}">
                <a16:creationId xmlns:a16="http://schemas.microsoft.com/office/drawing/2014/main" id="{509A3404-C322-574D-996D-93CFC2296001}"/>
              </a:ext>
            </a:extLst>
          </p:cNvPr>
          <p:cNvSpPr>
            <a:spLocks noGrp="1"/>
          </p:cNvSpPr>
          <p:nvPr>
            <p:ph type="body" sz="quarter" idx="15" hasCustomPrompt="1"/>
          </p:nvPr>
        </p:nvSpPr>
        <p:spPr>
          <a:xfrm>
            <a:off x="333731" y="6084055"/>
            <a:ext cx="7012883" cy="217169"/>
          </a:xfrm>
          <a:prstGeom prst="rect">
            <a:avLst/>
          </a:prstGeom>
        </p:spPr>
        <p:txBody>
          <a:bodyPr/>
          <a:lstStyle>
            <a:lvl1pPr algn="ctr">
              <a:defRPr sz="1200" b="1" i="0">
                <a:latin typeface="Myriad Pro" panose="020B0503030403020204" pitchFamily="34" charset="0"/>
                <a:ea typeface="Open Sans" panose="020B0606030504020204" pitchFamily="34" charset="0"/>
                <a:cs typeface="Open Sans" panose="020B0606030504020204" pitchFamily="34" charset="0"/>
              </a:defRPr>
            </a:lvl1pPr>
          </a:lstStyle>
          <a:p>
            <a:r>
              <a:rPr lang="nl-NL" dirty="0"/>
              <a:t>Name </a:t>
            </a:r>
            <a:r>
              <a:rPr lang="nl-NL" dirty="0" err="1"/>
              <a:t>Lastname</a:t>
            </a:r>
            <a:endParaRPr lang="nl-NL" dirty="0"/>
          </a:p>
        </p:txBody>
      </p:sp>
      <p:sp>
        <p:nvSpPr>
          <p:cNvPr id="35" name="Tijdelijke aanduiding voor tekst 34">
            <a:extLst>
              <a:ext uri="{FF2B5EF4-FFF2-40B4-BE49-F238E27FC236}">
                <a16:creationId xmlns:a16="http://schemas.microsoft.com/office/drawing/2014/main" id="{D6F025CA-08AA-BB4D-A7AA-3CD26CC85FA1}"/>
              </a:ext>
            </a:extLst>
          </p:cNvPr>
          <p:cNvSpPr>
            <a:spLocks noGrp="1"/>
          </p:cNvSpPr>
          <p:nvPr>
            <p:ph type="body" sz="quarter" idx="16" hasCustomPrompt="1"/>
          </p:nvPr>
        </p:nvSpPr>
        <p:spPr>
          <a:xfrm>
            <a:off x="336550" y="6309175"/>
            <a:ext cx="7010064" cy="270592"/>
          </a:xfrm>
          <a:prstGeom prst="rect">
            <a:avLst/>
          </a:prstGeom>
        </p:spPr>
        <p:txBody>
          <a:bodyPr/>
          <a:lstStyle>
            <a:lvl1pPr algn="ctr">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Job </a:t>
            </a:r>
            <a:r>
              <a:rPr lang="nl-NL" dirty="0" err="1"/>
              <a:t>title</a:t>
            </a:r>
            <a:endParaRPr lang="nl-NL" dirty="0"/>
          </a:p>
        </p:txBody>
      </p:sp>
      <p:pic>
        <p:nvPicPr>
          <p:cNvPr id="10" name="Afbeelding 9">
            <a:extLst>
              <a:ext uri="{FF2B5EF4-FFF2-40B4-BE49-F238E27FC236}">
                <a16:creationId xmlns:a16="http://schemas.microsoft.com/office/drawing/2014/main" id="{A2CC677B-B7D7-DB49-BF89-96F1FEEBA24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912" y="0"/>
            <a:ext cx="3198332" cy="1268760"/>
          </a:xfrm>
          <a:prstGeom prst="rect">
            <a:avLst/>
          </a:prstGeom>
          <a:ln>
            <a:noFill/>
          </a:ln>
        </p:spPr>
      </p:pic>
      <p:sp>
        <p:nvSpPr>
          <p:cNvPr id="4" name="Tijdelijke aanduiding voor afbeelding 3">
            <a:extLst>
              <a:ext uri="{FF2B5EF4-FFF2-40B4-BE49-F238E27FC236}">
                <a16:creationId xmlns:a16="http://schemas.microsoft.com/office/drawing/2014/main" id="{0899AEA0-D03E-3444-8E81-C754D975C6B2}"/>
              </a:ext>
            </a:extLst>
          </p:cNvPr>
          <p:cNvSpPr>
            <a:spLocks noGrp="1"/>
          </p:cNvSpPr>
          <p:nvPr>
            <p:ph type="pic" sz="quarter" idx="17" hasCustomPrompt="1"/>
          </p:nvPr>
        </p:nvSpPr>
        <p:spPr>
          <a:xfrm>
            <a:off x="7645613" y="1196751"/>
            <a:ext cx="4193962" cy="5292950"/>
          </a:xfrm>
          <a:prstGeom prst="rect">
            <a:avLst/>
          </a:prstGeom>
          <a:solidFill>
            <a:schemeClr val="bg1"/>
          </a:solidFill>
        </p:spPr>
        <p:txBody>
          <a:bodyPr anchor="ctr" anchorCtr="0"/>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Click icon </a:t>
            </a:r>
            <a:r>
              <a:rPr lang="nl-NL" dirty="0" err="1"/>
              <a:t>to</a:t>
            </a:r>
            <a:r>
              <a:rPr lang="nl-NL" dirty="0"/>
              <a:t> </a:t>
            </a:r>
            <a:r>
              <a:rPr lang="nl-NL" dirty="0" err="1"/>
              <a:t>add</a:t>
            </a:r>
            <a:r>
              <a:rPr lang="nl-NL" dirty="0"/>
              <a:t> </a:t>
            </a:r>
            <a:r>
              <a:rPr lang="nl-NL" dirty="0" err="1"/>
              <a:t>an</a:t>
            </a:r>
            <a:r>
              <a:rPr lang="nl-NL" dirty="0"/>
              <a:t> image</a:t>
            </a:r>
          </a:p>
        </p:txBody>
      </p:sp>
      <p:sp>
        <p:nvSpPr>
          <p:cNvPr id="13" name="Tijdelijke aanduiding voor tekst 30">
            <a:extLst>
              <a:ext uri="{FF2B5EF4-FFF2-40B4-BE49-F238E27FC236}">
                <a16:creationId xmlns:a16="http://schemas.microsoft.com/office/drawing/2014/main" id="{7D271618-79F1-014C-8317-A706919B0EA9}"/>
              </a:ext>
            </a:extLst>
          </p:cNvPr>
          <p:cNvSpPr>
            <a:spLocks noGrp="1"/>
          </p:cNvSpPr>
          <p:nvPr>
            <p:ph type="body" sz="quarter" idx="14" hasCustomPrompt="1"/>
          </p:nvPr>
        </p:nvSpPr>
        <p:spPr>
          <a:xfrm>
            <a:off x="2581835" y="501834"/>
            <a:ext cx="6996580" cy="227101"/>
          </a:xfrm>
          <a:prstGeom prst="rect">
            <a:avLst/>
          </a:prstGeom>
        </p:spPr>
        <p:txBody>
          <a:bodyPr/>
          <a:lstStyle>
            <a:lvl1pPr marL="0" marR="0" indent="0" algn="ctr" defTabSz="914400" rtl="0" eaLnBrk="1" fontAlgn="auto" latinLnBrk="0" hangingPunct="1">
              <a:lnSpc>
                <a:spcPct val="110000"/>
              </a:lnSpc>
              <a:spcBef>
                <a:spcPts val="0"/>
              </a:spcBef>
              <a:spcAft>
                <a:spcPts val="0"/>
              </a:spcAft>
              <a:buClrTx/>
              <a:buSzTx/>
              <a:buFont typeface="Arial" pitchFamily="34" charset="0"/>
              <a:buNone/>
              <a:tabLst/>
              <a:defRPr sz="1200" b="0" i="0" u="none" cap="all" spc="50" baseline="0">
                <a:solidFill>
                  <a:schemeClr val="tx2"/>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Name sub-</a:t>
            </a:r>
            <a:r>
              <a:rPr lang="nl-NL" dirty="0" err="1"/>
              <a:t>sender</a:t>
            </a:r>
            <a:endParaRPr lang="nl-NL" dirty="0"/>
          </a:p>
        </p:txBody>
      </p:sp>
      <p:sp>
        <p:nvSpPr>
          <p:cNvPr id="24" name="Tijdelijke aanduiding voor afbeelding 2">
            <a:extLst>
              <a:ext uri="{FF2B5EF4-FFF2-40B4-BE49-F238E27FC236}">
                <a16:creationId xmlns:a16="http://schemas.microsoft.com/office/drawing/2014/main" id="{96590D88-6BBF-A34E-AAB8-6A3B3F4F8EB0}"/>
              </a:ext>
            </a:extLst>
          </p:cNvPr>
          <p:cNvSpPr>
            <a:spLocks noGrp="1"/>
          </p:cNvSpPr>
          <p:nvPr>
            <p:ph type="pic" sz="quarter" idx="19" hasCustomPrompt="1"/>
          </p:nvPr>
        </p:nvSpPr>
        <p:spPr>
          <a:xfrm>
            <a:off x="360001" y="3979535"/>
            <a:ext cx="1887234" cy="783612"/>
          </a:xfrm>
          <a:prstGeom prst="rect">
            <a:avLst/>
          </a:prstGeom>
          <a:noFill/>
        </p:spPr>
        <p:txBody>
          <a:bodyPr anchor="ctr"/>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25" name="Tijdelijke aanduiding voor afbeelding 2">
            <a:extLst>
              <a:ext uri="{FF2B5EF4-FFF2-40B4-BE49-F238E27FC236}">
                <a16:creationId xmlns:a16="http://schemas.microsoft.com/office/drawing/2014/main" id="{9781CBC6-4D2D-9B44-8C61-BA988AC5EA80}"/>
              </a:ext>
            </a:extLst>
          </p:cNvPr>
          <p:cNvSpPr>
            <a:spLocks noGrp="1"/>
          </p:cNvSpPr>
          <p:nvPr>
            <p:ph type="pic" sz="quarter" idx="20" hasCustomPrompt="1"/>
          </p:nvPr>
        </p:nvSpPr>
        <p:spPr>
          <a:xfrm>
            <a:off x="2915084" y="3979535"/>
            <a:ext cx="1887234" cy="783612"/>
          </a:xfrm>
          <a:prstGeom prst="rect">
            <a:avLst/>
          </a:prstGeom>
          <a:noFill/>
        </p:spPr>
        <p:txBody>
          <a:bodyPr anchor="ctr"/>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26" name="Tijdelijke aanduiding voor afbeelding 2">
            <a:extLst>
              <a:ext uri="{FF2B5EF4-FFF2-40B4-BE49-F238E27FC236}">
                <a16:creationId xmlns:a16="http://schemas.microsoft.com/office/drawing/2014/main" id="{F3CB498F-9E16-7340-824A-5B69DEB636A8}"/>
              </a:ext>
            </a:extLst>
          </p:cNvPr>
          <p:cNvSpPr>
            <a:spLocks noGrp="1"/>
          </p:cNvSpPr>
          <p:nvPr>
            <p:ph type="pic" sz="quarter" idx="21" hasCustomPrompt="1"/>
          </p:nvPr>
        </p:nvSpPr>
        <p:spPr>
          <a:xfrm>
            <a:off x="5459381" y="3979535"/>
            <a:ext cx="1887234" cy="783612"/>
          </a:xfrm>
          <a:prstGeom prst="rect">
            <a:avLst/>
          </a:prstGeom>
          <a:noFill/>
        </p:spPr>
        <p:txBody>
          <a:bodyPr anchor="ctr"/>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27" name="Tijdelijke aanduiding voor tekst 34">
            <a:extLst>
              <a:ext uri="{FF2B5EF4-FFF2-40B4-BE49-F238E27FC236}">
                <a16:creationId xmlns:a16="http://schemas.microsoft.com/office/drawing/2014/main" id="{D85BB5FF-F717-044D-8E9C-DCEFD8761E47}"/>
              </a:ext>
            </a:extLst>
          </p:cNvPr>
          <p:cNvSpPr>
            <a:spLocks noGrp="1"/>
          </p:cNvSpPr>
          <p:nvPr>
            <p:ph type="body" sz="quarter" idx="23" hasCustomPrompt="1"/>
          </p:nvPr>
        </p:nvSpPr>
        <p:spPr>
          <a:xfrm>
            <a:off x="338137" y="3602573"/>
            <a:ext cx="5580062" cy="270592"/>
          </a:xfrm>
          <a:prstGeom prst="rect">
            <a:avLst/>
          </a:prstGeom>
        </p:spPr>
        <p:txBody>
          <a:bodyPr lIns="0" tIns="0" rIns="0" bIns="0"/>
          <a:lstStyle>
            <a:lvl1pPr algn="l">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en-GB" noProof="0" dirty="0"/>
              <a:t>Partners</a:t>
            </a:r>
          </a:p>
        </p:txBody>
      </p:sp>
      <p:sp>
        <p:nvSpPr>
          <p:cNvPr id="28" name="Tijdelijke aanduiding voor afbeelding 2">
            <a:extLst>
              <a:ext uri="{FF2B5EF4-FFF2-40B4-BE49-F238E27FC236}">
                <a16:creationId xmlns:a16="http://schemas.microsoft.com/office/drawing/2014/main" id="{9E39B1AE-9C41-2A43-8322-F2385CDD76E1}"/>
              </a:ext>
            </a:extLst>
          </p:cNvPr>
          <p:cNvSpPr>
            <a:spLocks noGrp="1"/>
          </p:cNvSpPr>
          <p:nvPr>
            <p:ph type="pic" sz="quarter" idx="24" hasCustomPrompt="1"/>
          </p:nvPr>
        </p:nvSpPr>
        <p:spPr>
          <a:xfrm>
            <a:off x="370787" y="4892702"/>
            <a:ext cx="1887234" cy="783612"/>
          </a:xfrm>
          <a:prstGeom prst="rect">
            <a:avLst/>
          </a:prstGeom>
          <a:noFill/>
        </p:spPr>
        <p:txBody>
          <a:bodyPr anchor="ctr"/>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29" name="Tijdelijke aanduiding voor afbeelding 2">
            <a:extLst>
              <a:ext uri="{FF2B5EF4-FFF2-40B4-BE49-F238E27FC236}">
                <a16:creationId xmlns:a16="http://schemas.microsoft.com/office/drawing/2014/main" id="{906E6FE3-27E3-F44A-BCCB-0BFB91A7058C}"/>
              </a:ext>
            </a:extLst>
          </p:cNvPr>
          <p:cNvSpPr>
            <a:spLocks noGrp="1"/>
          </p:cNvSpPr>
          <p:nvPr>
            <p:ph type="pic" sz="quarter" idx="25" hasCustomPrompt="1"/>
          </p:nvPr>
        </p:nvSpPr>
        <p:spPr>
          <a:xfrm>
            <a:off x="2915084" y="4892702"/>
            <a:ext cx="1887234" cy="783612"/>
          </a:xfrm>
          <a:prstGeom prst="rect">
            <a:avLst/>
          </a:prstGeom>
          <a:noFill/>
        </p:spPr>
        <p:txBody>
          <a:bodyPr anchor="ctr"/>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30" name="Tijdelijke aanduiding voor afbeelding 2">
            <a:extLst>
              <a:ext uri="{FF2B5EF4-FFF2-40B4-BE49-F238E27FC236}">
                <a16:creationId xmlns:a16="http://schemas.microsoft.com/office/drawing/2014/main" id="{D4208AEC-A18D-7948-B0D2-36515B5214D7}"/>
              </a:ext>
            </a:extLst>
          </p:cNvPr>
          <p:cNvSpPr>
            <a:spLocks noGrp="1"/>
          </p:cNvSpPr>
          <p:nvPr>
            <p:ph type="pic" sz="quarter" idx="26" hasCustomPrompt="1"/>
          </p:nvPr>
        </p:nvSpPr>
        <p:spPr>
          <a:xfrm>
            <a:off x="5460943" y="4892702"/>
            <a:ext cx="1887234" cy="783612"/>
          </a:xfrm>
          <a:prstGeom prst="rect">
            <a:avLst/>
          </a:prstGeom>
          <a:noFill/>
        </p:spPr>
        <p:txBody>
          <a:bodyPr anchor="ctr"/>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cxnSp>
        <p:nvCxnSpPr>
          <p:cNvPr id="31" name="Rechte verbindingslijn 30">
            <a:extLst>
              <a:ext uri="{FF2B5EF4-FFF2-40B4-BE49-F238E27FC236}">
                <a16:creationId xmlns:a16="http://schemas.microsoft.com/office/drawing/2014/main" id="{0E4A6470-CC6A-4740-8821-4CBA8B5017EA}"/>
              </a:ext>
            </a:extLst>
          </p:cNvPr>
          <p:cNvCxnSpPr>
            <a:cxnSpLocks/>
          </p:cNvCxnSpPr>
          <p:nvPr userDrawn="1"/>
        </p:nvCxnSpPr>
        <p:spPr>
          <a:xfrm>
            <a:off x="360000" y="3873165"/>
            <a:ext cx="6986615"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5409346"/>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8" orient="horz" pos="754" userDrawn="1">
          <p15:clr>
            <a:srgbClr val="FBAE40"/>
          </p15:clr>
        </p15:guide>
        <p15:guide id="19" orient="horz" pos="2115"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ext only">
    <p:bg bwMode="gray">
      <p:bgPr>
        <a:solidFill>
          <a:schemeClr val="bg1"/>
        </a:solidFill>
        <a:effectLst/>
      </p:bgPr>
    </p:bg>
    <p:spTree>
      <p:nvGrpSpPr>
        <p:cNvPr id="1" name=""/>
        <p:cNvGrpSpPr/>
        <p:nvPr/>
      </p:nvGrpSpPr>
      <p:grpSpPr>
        <a:xfrm>
          <a:off x="0" y="0"/>
          <a:ext cx="0" cy="0"/>
          <a:chOff x="0" y="0"/>
          <a:chExt cx="0" cy="0"/>
        </a:xfrm>
      </p:grpSpPr>
      <p:sp>
        <p:nvSpPr>
          <p:cNvPr id="9" name="Titel 1">
            <a:extLst>
              <a:ext uri="{FF2B5EF4-FFF2-40B4-BE49-F238E27FC236}">
                <a16:creationId xmlns:a16="http://schemas.microsoft.com/office/drawing/2014/main" id="{C1824C1D-4906-3A4A-B5A7-7CF6C4EB7B5A}"/>
              </a:ext>
            </a:extLst>
          </p:cNvPr>
          <p:cNvSpPr>
            <a:spLocks noGrp="1"/>
          </p:cNvSpPr>
          <p:nvPr>
            <p:ph type="ctrTitle" hasCustomPrompt="1"/>
          </p:nvPr>
        </p:nvSpPr>
        <p:spPr>
          <a:xfrm>
            <a:off x="2317750" y="1196975"/>
            <a:ext cx="7559675" cy="1253617"/>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2300" b="1" i="0" smtClean="0">
                <a:effectLst/>
                <a:latin typeface="Myriad Pro" panose="020B0503030403020204" pitchFamily="34" charset="0"/>
                <a:ea typeface="Open Sans" panose="020B0606030504020204" pitchFamily="34" charset="0"/>
                <a:cs typeface="Open Sans" panose="020B0606030504020204" pitchFamily="34" charset="0"/>
              </a:defRPr>
            </a:lvl1pPr>
          </a:lstStyle>
          <a:p>
            <a:r>
              <a:rPr lang="en-GB" dirty="0"/>
              <a:t>Title</a:t>
            </a:r>
          </a:p>
        </p:txBody>
      </p:sp>
      <p:sp>
        <p:nvSpPr>
          <p:cNvPr id="10" name="Tijdelijke aanduiding voor tekst 2">
            <a:extLst>
              <a:ext uri="{FF2B5EF4-FFF2-40B4-BE49-F238E27FC236}">
                <a16:creationId xmlns:a16="http://schemas.microsoft.com/office/drawing/2014/main" id="{5E1B5542-E518-FB47-95E8-2B71A026A2A9}"/>
              </a:ext>
            </a:extLst>
          </p:cNvPr>
          <p:cNvSpPr>
            <a:spLocks noGrp="1"/>
          </p:cNvSpPr>
          <p:nvPr>
            <p:ph type="body" sz="quarter" idx="10" hasCustomPrompt="1"/>
          </p:nvPr>
        </p:nvSpPr>
        <p:spPr>
          <a:xfrm>
            <a:off x="2317750" y="2450593"/>
            <a:ext cx="7559675" cy="3443316"/>
          </a:xfrm>
          <a:prstGeom prst="rect">
            <a:avLst/>
          </a:prstGeom>
        </p:spPr>
        <p:txBody>
          <a:bodyPr/>
          <a:lstStyle>
            <a:lvl1pPr marL="0" marR="0" indent="0" algn="l" defTabSz="914400" rtl="0" eaLnBrk="1" fontAlgn="auto" latinLnBrk="0" hangingPunct="1">
              <a:lnSpc>
                <a:spcPct val="110000"/>
              </a:lnSpc>
              <a:spcBef>
                <a:spcPts val="0"/>
              </a:spcBef>
              <a:spcAft>
                <a:spcPts val="0"/>
              </a:spcAft>
              <a:buClrTx/>
              <a:buSzTx/>
              <a:buFont typeface="Arial" pitchFamily="34" charset="0"/>
              <a:buNone/>
              <a:tabLst/>
              <a:defRPr lang="nl-NL" sz="2200" b="0" i="0" kern="1200" baseline="0" dirty="0" err="1">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Molorepudit</a:t>
            </a:r>
            <a:r>
              <a:rPr lang="nl-NL" dirty="0"/>
              <a:t> </a:t>
            </a:r>
            <a:r>
              <a:rPr lang="nl-NL" dirty="0" err="1"/>
              <a:t>ressimus</a:t>
            </a:r>
            <a:r>
              <a:rPr lang="nl-NL" dirty="0"/>
              <a:t> </a:t>
            </a:r>
            <a:r>
              <a:rPr lang="nl-NL" dirty="0" err="1"/>
              <a:t>exeri</a:t>
            </a:r>
            <a:r>
              <a:rPr lang="nl-NL" dirty="0"/>
              <a:t> </a:t>
            </a:r>
            <a:r>
              <a:rPr lang="nl-NL" dirty="0" err="1"/>
              <a:t>nus</a:t>
            </a:r>
            <a:r>
              <a:rPr lang="nl-NL" dirty="0"/>
              <a:t> et </a:t>
            </a:r>
            <a:r>
              <a:rPr lang="nl-NL" dirty="0" err="1"/>
              <a:t>ipienda</a:t>
            </a:r>
            <a:r>
              <a:rPr lang="nl-NL" dirty="0"/>
              <a:t> et </a:t>
            </a:r>
            <a:r>
              <a:rPr lang="nl-NL" dirty="0" err="1"/>
              <a:t>adiantot</a:t>
            </a:r>
            <a:r>
              <a:rPr lang="nl-NL" dirty="0"/>
              <a:t> </a:t>
            </a:r>
            <a:r>
              <a:rPr lang="nl-NL" dirty="0" err="1"/>
              <a:t>Ique</a:t>
            </a:r>
            <a:r>
              <a:rPr lang="nl-NL" dirty="0"/>
              <a:t> </a:t>
            </a:r>
            <a:r>
              <a:rPr lang="nl-NL" dirty="0" err="1"/>
              <a:t>niminti</a:t>
            </a:r>
            <a:r>
              <a:rPr lang="nl-NL" dirty="0"/>
              <a:t> </a:t>
            </a:r>
            <a:r>
              <a:rPr lang="nl-NL" dirty="0" err="1"/>
              <a:t>nonsendaecae</a:t>
            </a:r>
            <a:r>
              <a:rPr lang="nl-NL" dirty="0"/>
              <a:t> </a:t>
            </a:r>
            <a:r>
              <a:rPr lang="nl-NL" dirty="0" err="1"/>
              <a:t>volor</a:t>
            </a:r>
            <a:r>
              <a:rPr lang="nl-NL" dirty="0"/>
              <a:t> a ad et ut </a:t>
            </a:r>
            <a:r>
              <a:rPr lang="nl-NL" dirty="0" err="1"/>
              <a:t>eum</a:t>
            </a:r>
            <a:r>
              <a:rPr lang="nl-NL" dirty="0"/>
              <a:t> se pos mos </a:t>
            </a:r>
            <a:r>
              <a:rPr lang="nl-NL" dirty="0" err="1"/>
              <a:t>sed</a:t>
            </a:r>
            <a:r>
              <a:rPr lang="nl-NL" dirty="0"/>
              <a:t> </a:t>
            </a:r>
            <a:r>
              <a:rPr lang="nl-NL" dirty="0" err="1"/>
              <a:t>ulpa</a:t>
            </a:r>
            <a:r>
              <a:rPr lang="nl-NL" dirty="0"/>
              <a:t> </a:t>
            </a:r>
            <a:r>
              <a:rPr lang="nl-NL" dirty="0" err="1"/>
              <a:t>vitas</a:t>
            </a:r>
            <a:r>
              <a:rPr lang="nl-NL" dirty="0"/>
              <a:t> </a:t>
            </a:r>
            <a:r>
              <a:rPr lang="nl-NL" dirty="0" err="1"/>
              <a:t>aut</a:t>
            </a:r>
            <a:r>
              <a:rPr lang="nl-NL" dirty="0"/>
              <a:t> </a:t>
            </a:r>
            <a:r>
              <a:rPr lang="nl-NL" dirty="0" err="1"/>
              <a:t>quia</a:t>
            </a:r>
            <a:r>
              <a:rPr lang="nl-NL" dirty="0"/>
              <a:t> </a:t>
            </a:r>
            <a:r>
              <a:rPr lang="nl-NL" dirty="0" err="1"/>
              <a:t>doluptio</a:t>
            </a:r>
            <a:r>
              <a:rPr lang="nl-NL" dirty="0"/>
              <a:t> </a:t>
            </a:r>
            <a:r>
              <a:rPr lang="nl-NL" dirty="0" err="1"/>
              <a:t>iduciis</a:t>
            </a:r>
            <a:r>
              <a:rPr lang="nl-NL" dirty="0"/>
              <a:t> </a:t>
            </a:r>
            <a:r>
              <a:rPr lang="nl-NL" dirty="0" err="1"/>
              <a:t>sedis</a:t>
            </a:r>
            <a:r>
              <a:rPr lang="nl-NL" dirty="0"/>
              <a:t> </a:t>
            </a:r>
            <a:r>
              <a:rPr lang="nl-NL" dirty="0" err="1"/>
              <a:t>sitat</a:t>
            </a:r>
            <a:r>
              <a:rPr lang="nl-NL" dirty="0"/>
              <a:t> es </a:t>
            </a:r>
            <a:r>
              <a:rPr lang="nl-NL" dirty="0" err="1"/>
              <a:t>nihition</a:t>
            </a:r>
            <a:r>
              <a:rPr lang="nl-NL" dirty="0"/>
              <a:t> </a:t>
            </a:r>
            <a:r>
              <a:rPr lang="nl-NL" dirty="0" err="1"/>
              <a:t>nonsecturi</a:t>
            </a:r>
            <a:r>
              <a:rPr lang="nl-NL" dirty="0"/>
              <a:t> </a:t>
            </a:r>
            <a:r>
              <a:rPr lang="nl-NL" dirty="0" err="1"/>
              <a:t>officidis</a:t>
            </a:r>
            <a:r>
              <a:rPr lang="nl-NL" dirty="0"/>
              <a:t> ex et que </a:t>
            </a:r>
            <a:r>
              <a:rPr lang="nl-NL" dirty="0" err="1"/>
              <a:t>esecto</a:t>
            </a:r>
            <a:r>
              <a:rPr lang="nl-NL" dirty="0"/>
              <a:t> </a:t>
            </a:r>
            <a:r>
              <a:rPr lang="nl-NL" dirty="0" err="1"/>
              <a:t>dolorumenis</a:t>
            </a:r>
            <a:r>
              <a:rPr lang="nl-NL" dirty="0"/>
              <a:t> </a:t>
            </a:r>
            <a:r>
              <a:rPr lang="nl-NL" dirty="0" err="1"/>
              <a:t>aritat</a:t>
            </a:r>
            <a:r>
              <a:rPr lang="nl-NL" dirty="0"/>
              <a:t> et des </a:t>
            </a:r>
            <a:r>
              <a:rPr lang="nl-NL" dirty="0" err="1"/>
              <a:t>earcit</a:t>
            </a:r>
            <a:r>
              <a:rPr lang="nl-NL" dirty="0"/>
              <a:t>, </a:t>
            </a:r>
            <a:r>
              <a:rPr lang="nl-NL" dirty="0" err="1"/>
              <a:t>ium</a:t>
            </a:r>
            <a:r>
              <a:rPr lang="nl-NL" dirty="0"/>
              <a:t> ad </a:t>
            </a:r>
            <a:r>
              <a:rPr lang="nl-NL" dirty="0" err="1"/>
              <a:t>quam</a:t>
            </a:r>
            <a:r>
              <a:rPr lang="nl-NL" dirty="0"/>
              <a:t> </a:t>
            </a:r>
            <a:r>
              <a:rPr lang="nl-NL" dirty="0" err="1"/>
              <a:t>faccupt</a:t>
            </a:r>
            <a:r>
              <a:rPr lang="nl-NL" dirty="0"/>
              <a:t> </a:t>
            </a:r>
            <a:r>
              <a:rPr lang="nl-NL" dirty="0" err="1"/>
              <a:t>atiature</a:t>
            </a:r>
            <a:r>
              <a:rPr lang="nl-NL" dirty="0"/>
              <a:t>, </a:t>
            </a:r>
            <a:r>
              <a:rPr lang="nl-NL" dirty="0" err="1"/>
              <a:t>qui</a:t>
            </a:r>
            <a:r>
              <a:rPr lang="nl-NL" dirty="0"/>
              <a:t> </a:t>
            </a:r>
            <a:r>
              <a:rPr lang="nl-NL" dirty="0" err="1"/>
              <a:t>officipis</a:t>
            </a:r>
            <a:r>
              <a:rPr lang="nl-NL" dirty="0"/>
              <a:t> </a:t>
            </a:r>
            <a:r>
              <a:rPr lang="nl-NL" dirty="0" err="1"/>
              <a:t>dolupta</a:t>
            </a:r>
            <a:r>
              <a:rPr lang="nl-NL" dirty="0"/>
              <a:t> </a:t>
            </a:r>
            <a:r>
              <a:rPr lang="nl-NL" dirty="0" err="1"/>
              <a:t>spereium</a:t>
            </a:r>
            <a:r>
              <a:rPr lang="nl-NL" dirty="0"/>
              <a:t> </a:t>
            </a:r>
            <a:r>
              <a:rPr lang="nl-NL" dirty="0" err="1"/>
              <a:t>quias</a:t>
            </a:r>
            <a:r>
              <a:rPr lang="nl-NL" dirty="0"/>
              <a:t> </a:t>
            </a:r>
            <a:r>
              <a:rPr lang="nl-NL" dirty="0" err="1"/>
              <a:t>sum</a:t>
            </a:r>
            <a:r>
              <a:rPr lang="nl-NL" dirty="0"/>
              <a:t> </a:t>
            </a:r>
            <a:r>
              <a:rPr lang="nl-NL" dirty="0" err="1"/>
              <a:t>aut</a:t>
            </a:r>
            <a:r>
              <a:rPr lang="nl-NL" dirty="0"/>
              <a:t> min </a:t>
            </a:r>
            <a:r>
              <a:rPr lang="nl-NL" dirty="0" err="1"/>
              <a:t>prae</a:t>
            </a:r>
            <a:r>
              <a:rPr lang="nl-NL" dirty="0"/>
              <a:t> nam </a:t>
            </a:r>
            <a:r>
              <a:rPr lang="nl-NL" dirty="0" err="1"/>
              <a:t>aut</a:t>
            </a:r>
            <a:r>
              <a:rPr lang="nl-NL" dirty="0"/>
              <a:t> que </a:t>
            </a:r>
            <a:r>
              <a:rPr lang="nl-NL" dirty="0" err="1"/>
              <a:t>nobitatur</a:t>
            </a:r>
            <a:r>
              <a:rPr lang="nl-NL" dirty="0"/>
              <a:t>, </a:t>
            </a:r>
            <a:r>
              <a:rPr lang="nl-NL" dirty="0" err="1"/>
              <a:t>cus</a:t>
            </a:r>
            <a:r>
              <a:rPr lang="nl-NL" dirty="0"/>
              <a:t> </a:t>
            </a:r>
            <a:r>
              <a:rPr lang="nl-NL" dirty="0" err="1"/>
              <a:t>eario</a:t>
            </a:r>
            <a:r>
              <a:rPr lang="nl-NL" dirty="0"/>
              <a:t> </a:t>
            </a:r>
            <a:r>
              <a:rPr lang="nl-NL" dirty="0" err="1"/>
              <a:t>omnihic</a:t>
            </a:r>
            <a:r>
              <a:rPr lang="nl-NL" dirty="0"/>
              <a:t> </a:t>
            </a:r>
            <a:r>
              <a:rPr lang="nl-NL" dirty="0" err="1"/>
              <a:t>aeruptur</a:t>
            </a:r>
            <a:r>
              <a:rPr lang="nl-NL" dirty="0"/>
              <a:t>, </a:t>
            </a:r>
            <a:r>
              <a:rPr lang="nl-NL" dirty="0" err="1"/>
              <a:t>sunt</a:t>
            </a:r>
            <a:r>
              <a:rPr lang="nl-NL" dirty="0"/>
              <a:t> </a:t>
            </a:r>
            <a:r>
              <a:rPr lang="nl-NL" dirty="0" err="1"/>
              <a:t>eruptat</a:t>
            </a:r>
            <a:r>
              <a:rPr lang="nl-NL" dirty="0"/>
              <a:t> </a:t>
            </a:r>
            <a:r>
              <a:rPr lang="nl-NL" dirty="0" err="1"/>
              <a:t>volorep</a:t>
            </a:r>
            <a:r>
              <a:rPr lang="nl-NL" dirty="0"/>
              <a:t>. &lt;Max. 70 </a:t>
            </a:r>
            <a:r>
              <a:rPr lang="nl-NL" dirty="0" err="1"/>
              <a:t>words</a:t>
            </a:r>
            <a:r>
              <a:rPr lang="nl-NL" dirty="0"/>
              <a:t>&gt; </a:t>
            </a:r>
          </a:p>
        </p:txBody>
      </p:sp>
      <p:pic>
        <p:nvPicPr>
          <p:cNvPr id="4" name="Afbeelding 3">
            <a:extLst>
              <a:ext uri="{FF2B5EF4-FFF2-40B4-BE49-F238E27FC236}">
                <a16:creationId xmlns:a16="http://schemas.microsoft.com/office/drawing/2014/main" id="{DA76D091-77BC-2F42-913C-F8B10415F18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91235" y="6001200"/>
            <a:ext cx="1712729" cy="679430"/>
          </a:xfrm>
          <a:prstGeom prst="rect">
            <a:avLst/>
          </a:prstGeom>
          <a:ln>
            <a:noFill/>
          </a:ln>
        </p:spPr>
      </p:pic>
      <p:sp>
        <p:nvSpPr>
          <p:cNvPr id="8" name="Slide Number Placeholder 5">
            <a:extLst>
              <a:ext uri="{FF2B5EF4-FFF2-40B4-BE49-F238E27FC236}">
                <a16:creationId xmlns:a16="http://schemas.microsoft.com/office/drawing/2014/main" id="{52ECAC3E-94BB-314E-968D-00CCC277AD2D}"/>
              </a:ext>
            </a:extLst>
          </p:cNvPr>
          <p:cNvSpPr>
            <a:spLocks noGrp="1"/>
          </p:cNvSpPr>
          <p:nvPr>
            <p:ph type="sldNum" sz="quarter" idx="12"/>
          </p:nvPr>
        </p:nvSpPr>
        <p:spPr>
          <a:xfrm>
            <a:off x="11143920" y="6153579"/>
            <a:ext cx="636727" cy="37440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6D22F896-40B5-4ADD-8801-0D06FADFA095}" type="slidenum">
              <a:rPr lang="en-US" smtClean="0"/>
              <a:pPr/>
              <a:t>‹#›</a:t>
            </a:fld>
            <a:endParaRPr lang="en-US" dirty="0"/>
          </a:p>
        </p:txBody>
      </p:sp>
      <p:sp>
        <p:nvSpPr>
          <p:cNvPr id="11" name="Date Placeholder 3">
            <a:extLst>
              <a:ext uri="{FF2B5EF4-FFF2-40B4-BE49-F238E27FC236}">
                <a16:creationId xmlns:a16="http://schemas.microsoft.com/office/drawing/2014/main" id="{704C3AAB-1397-224F-A628-24E1EAC1727C}"/>
              </a:ext>
            </a:extLst>
          </p:cNvPr>
          <p:cNvSpPr>
            <a:spLocks noGrp="1"/>
          </p:cNvSpPr>
          <p:nvPr>
            <p:ph type="dt" sz="half" idx="13"/>
          </p:nvPr>
        </p:nvSpPr>
        <p:spPr>
          <a:xfrm>
            <a:off x="10307782" y="6157899"/>
            <a:ext cx="836138" cy="37008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58BA2319-3117-C848-9CAE-880C225A02AB}" type="datetime1">
              <a:rPr lang="nl-NL" smtClean="0"/>
              <a:pPr/>
              <a:t>25-4-2021</a:t>
            </a:fld>
            <a:endParaRPr lang="en-US" dirty="0"/>
          </a:p>
        </p:txBody>
      </p:sp>
      <p:sp>
        <p:nvSpPr>
          <p:cNvPr id="12" name="Tijdelijke aanduiding voor tekst 8">
            <a:extLst>
              <a:ext uri="{FF2B5EF4-FFF2-40B4-BE49-F238E27FC236}">
                <a16:creationId xmlns:a16="http://schemas.microsoft.com/office/drawing/2014/main" id="{BC84D688-AF05-1F41-BEF7-97C5D0AA1C20}"/>
              </a:ext>
            </a:extLst>
          </p:cNvPr>
          <p:cNvSpPr>
            <a:spLocks noGrp="1"/>
          </p:cNvSpPr>
          <p:nvPr>
            <p:ph type="body" sz="quarter" idx="14" hasCustomPrompt="1"/>
          </p:nvPr>
        </p:nvSpPr>
        <p:spPr>
          <a:xfrm>
            <a:off x="3984702" y="6155901"/>
            <a:ext cx="5905012" cy="399492"/>
          </a:xfrm>
          <a:prstGeom prst="rect">
            <a:avLst/>
          </a:prstGeom>
        </p:spPr>
        <p:txBody>
          <a:bodyPr lIns="0" tIns="0" rIns="0" bIns="0" anchor="ctr" anchorCtr="0"/>
          <a:lstStyle>
            <a:lvl1pPr algn="r">
              <a:defRPr lang="nl-NL" sz="1200" dirty="0">
                <a:latin typeface="Myriad Pro" panose="020B0503030403020204" pitchFamily="34" charset="0"/>
                <a:ea typeface="Open Sans Light" panose="020B0306030504020204" pitchFamily="34" charset="0"/>
                <a:cs typeface="Open Sans Light" panose="020B0306030504020204" pitchFamily="34" charset="0"/>
              </a:defRPr>
            </a:lvl1pPr>
          </a:lstStyle>
          <a:p>
            <a:pPr lvl="0" algn="r"/>
            <a:r>
              <a:rPr lang="nl-NL" dirty="0" err="1"/>
              <a:t>This</a:t>
            </a:r>
            <a:r>
              <a:rPr lang="nl-NL" dirty="0"/>
              <a:t> is </a:t>
            </a:r>
            <a:r>
              <a:rPr lang="nl-NL" dirty="0" err="1"/>
              <a:t>the</a:t>
            </a:r>
            <a:r>
              <a:rPr lang="nl-NL" dirty="0"/>
              <a:t> </a:t>
            </a:r>
            <a:r>
              <a:rPr lang="nl-NL" dirty="0" err="1"/>
              <a:t>footer</a:t>
            </a:r>
            <a:endParaRPr lang="nl-NL" dirty="0"/>
          </a:p>
        </p:txBody>
      </p:sp>
    </p:spTree>
    <p:extLst>
      <p:ext uri="{BB962C8B-B14F-4D97-AF65-F5344CB8AC3E}">
        <p14:creationId xmlns:p14="http://schemas.microsoft.com/office/powerpoint/2010/main" val="3320298667"/>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7" orient="horz" pos="2115">
          <p15:clr>
            <a:srgbClr val="FBAE40"/>
          </p15:clr>
        </p15:guide>
        <p15:guide id="18" orient="horz" pos="75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Bullets">
    <p:bg bwMode="gray">
      <p:bgPr>
        <a:solidFill>
          <a:schemeClr val="bg1"/>
        </a:solidFill>
        <a:effectLst/>
      </p:bgPr>
    </p:bg>
    <p:spTree>
      <p:nvGrpSpPr>
        <p:cNvPr id="1" name=""/>
        <p:cNvGrpSpPr/>
        <p:nvPr/>
      </p:nvGrpSpPr>
      <p:grpSpPr>
        <a:xfrm>
          <a:off x="0" y="0"/>
          <a:ext cx="0" cy="0"/>
          <a:chOff x="0" y="0"/>
          <a:chExt cx="0" cy="0"/>
        </a:xfrm>
      </p:grpSpPr>
      <p:sp>
        <p:nvSpPr>
          <p:cNvPr id="9" name="Titel 1">
            <a:extLst>
              <a:ext uri="{FF2B5EF4-FFF2-40B4-BE49-F238E27FC236}">
                <a16:creationId xmlns:a16="http://schemas.microsoft.com/office/drawing/2014/main" id="{C1824C1D-4906-3A4A-B5A7-7CF6C4EB7B5A}"/>
              </a:ext>
            </a:extLst>
          </p:cNvPr>
          <p:cNvSpPr>
            <a:spLocks noGrp="1"/>
          </p:cNvSpPr>
          <p:nvPr>
            <p:ph type="ctrTitle" hasCustomPrompt="1"/>
          </p:nvPr>
        </p:nvSpPr>
        <p:spPr>
          <a:xfrm>
            <a:off x="2317750" y="1196975"/>
            <a:ext cx="7559675" cy="1253617"/>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2300" b="1" i="0" smtClean="0">
                <a:effectLst/>
                <a:latin typeface="Myriad Pro" panose="020B0503030403020204" pitchFamily="34" charset="0"/>
                <a:ea typeface="Open Sans" panose="020B0606030504020204" pitchFamily="34" charset="0"/>
                <a:cs typeface="Open Sans" panose="020B0606030504020204" pitchFamily="34" charset="0"/>
              </a:defRPr>
            </a:lvl1pPr>
          </a:lstStyle>
          <a:p>
            <a:r>
              <a:rPr lang="nl-NL" noProof="0" dirty="0" err="1"/>
              <a:t>Title</a:t>
            </a:r>
            <a:endParaRPr lang="nl-NL" noProof="0" dirty="0"/>
          </a:p>
        </p:txBody>
      </p:sp>
      <p:sp>
        <p:nvSpPr>
          <p:cNvPr id="8" name="Tijdelijke aanduiding voor tekst 2">
            <a:extLst>
              <a:ext uri="{FF2B5EF4-FFF2-40B4-BE49-F238E27FC236}">
                <a16:creationId xmlns:a16="http://schemas.microsoft.com/office/drawing/2014/main" id="{858FA29B-995F-B644-8BA8-A6AAF23A5834}"/>
              </a:ext>
            </a:extLst>
          </p:cNvPr>
          <p:cNvSpPr>
            <a:spLocks noGrp="1"/>
          </p:cNvSpPr>
          <p:nvPr>
            <p:ph type="body" sz="quarter" idx="10" hasCustomPrompt="1"/>
          </p:nvPr>
        </p:nvSpPr>
        <p:spPr>
          <a:xfrm>
            <a:off x="2317750" y="2450593"/>
            <a:ext cx="7559675" cy="3443316"/>
          </a:xfrm>
          <a:prstGeom prst="rect">
            <a:avLst/>
          </a:prstGeom>
        </p:spPr>
        <p:txBody>
          <a:bodyPr/>
          <a:lstStyle>
            <a:lvl1pPr marL="450850" marR="0" indent="-450850" algn="l" defTabSz="914400" rtl="0" eaLnBrk="1" fontAlgn="auto" latinLnBrk="0" hangingPunct="1">
              <a:lnSpc>
                <a:spcPct val="110000"/>
              </a:lnSpc>
              <a:spcBef>
                <a:spcPts val="0"/>
              </a:spcBef>
              <a:spcAft>
                <a:spcPts val="0"/>
              </a:spcAft>
              <a:buClrTx/>
              <a:buSzTx/>
              <a:buFont typeface="Arial" panose="020B0604020202020204" pitchFamily="34" charset="0"/>
              <a:buChar char="•"/>
              <a:tabLst>
                <a:tab pos="889000" algn="l"/>
                <a:tab pos="1452563" algn="l"/>
              </a:tabLst>
              <a:defRPr lang="nl-NL" sz="2200" b="0" i="0" kern="1200" baseline="0" noProof="0" dirty="0" smtClean="0">
                <a:solidFill>
                  <a:schemeClr val="tx1"/>
                </a:solidFill>
                <a:latin typeface="Myriad Pro" panose="020B0503030403020204" pitchFamily="34" charset="0"/>
                <a:ea typeface="Open Sans Light" panose="020B0306030504020204" pitchFamily="34" charset="0"/>
                <a:cs typeface="Open Sans Light" panose="020B0306030504020204" pitchFamily="34" charset="0"/>
              </a:defRPr>
            </a:lvl1pPr>
            <a:lvl2pPr marL="803275" indent="-309563">
              <a:spcBef>
                <a:spcPts val="600"/>
              </a:spcBef>
              <a:buFont typeface="Arial" panose="020B0604020202020204" pitchFamily="34" charset="0"/>
              <a:buChar char="•"/>
              <a:tabLst/>
              <a:defRPr lang="nl-NL" sz="2200" b="0" i="0" kern="1200" baseline="0" noProof="0" dirty="0" smtClean="0">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2pPr>
            <a:lvl3pPr marL="1114425" indent="-311150">
              <a:lnSpc>
                <a:spcPct val="100000"/>
              </a:lnSpc>
              <a:spcBef>
                <a:spcPts val="600"/>
              </a:spcBef>
              <a:buFont typeface="Arial" panose="020B0604020202020204" pitchFamily="34" charset="0"/>
              <a:buChar char="•"/>
              <a:tabLst/>
              <a:defRPr lang="nl-NL" sz="2200" b="0" i="0" kern="1200" baseline="0" noProof="0" dirty="0" err="1" smtClean="0">
                <a:solidFill>
                  <a:schemeClr val="tx1"/>
                </a:solidFill>
                <a:latin typeface="Myriad Pro" panose="020B0503030403020204" pitchFamily="34" charset="0"/>
                <a:ea typeface="Open Sans Light" panose="020B0306030504020204" pitchFamily="34" charset="0"/>
                <a:cs typeface="Open Sans Light" panose="020B0306030504020204" pitchFamily="34" charset="0"/>
              </a:defRPr>
            </a:lvl3pPr>
            <a:lvl4pPr marL="1466850" indent="-311150">
              <a:spcBef>
                <a:spcPts val="600"/>
              </a:spcBef>
              <a:buSzPct val="100000"/>
              <a:buFont typeface="Arial" panose="020B0604020202020204" pitchFamily="34" charset="0"/>
              <a:buChar char="•"/>
              <a:tabLst/>
              <a:defRPr lang="nl-NL" sz="2200" b="0" i="0" kern="1200" baseline="0" noProof="0" dirty="0" smtClean="0">
                <a:solidFill>
                  <a:schemeClr val="tx1"/>
                </a:solidFill>
                <a:latin typeface="Myriad Pro" panose="020B0503030403020204" pitchFamily="34" charset="0"/>
                <a:ea typeface="Open Sans Light" panose="020B0306030504020204" pitchFamily="34" charset="0"/>
                <a:cs typeface="Open Sans Light" panose="020B0306030504020204" pitchFamily="34" charset="0"/>
              </a:defRPr>
            </a:lvl4pPr>
            <a:lvl5pPr marL="1833563" indent="-366713">
              <a:spcBef>
                <a:spcPts val="600"/>
              </a:spcBef>
              <a:buFont typeface="Arial" panose="020B0604020202020204" pitchFamily="34" charset="0"/>
              <a:buChar char="•"/>
              <a:tabLst/>
              <a:defRPr lang="nl-NL" sz="2200" b="0" i="0" kern="1200" baseline="0" noProof="0" dirty="0" err="1">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5pPr>
            <a:lvl6pPr marL="2185988" indent="-352425">
              <a:spcBef>
                <a:spcPts val="600"/>
              </a:spcBef>
              <a:tabLst/>
              <a:defRPr lang="nl-NL" sz="2200" b="0" i="0" kern="1200" baseline="0" noProof="0" dirty="0" smtClean="0">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6pPr>
            <a:lvl7pPr marL="2144713" indent="-311150">
              <a:tabLst/>
              <a:defRPr lang="nl-NL" sz="2200" b="0" i="0" kern="1200" baseline="0" noProof="0" dirty="0" smtClean="0">
                <a:solidFill>
                  <a:schemeClr val="tx1"/>
                </a:solidFill>
                <a:effectLst/>
                <a:latin typeface="Open Sans Light" panose="020B0306030504020204" pitchFamily="34" charset="0"/>
                <a:ea typeface="Open Sans Light" panose="020B0306030504020204" pitchFamily="34" charset="0"/>
                <a:cs typeface="Open Sans Light" panose="020B0306030504020204" pitchFamily="34" charset="0"/>
              </a:defRPr>
            </a:lvl7pPr>
            <a:lvl8pPr marL="2497138" indent="-352425">
              <a:tabLst/>
              <a:defRPr lang="nl-NL" sz="2200" b="0" i="0" kern="1200" baseline="0" noProof="0" dirty="0">
                <a:solidFill>
                  <a:schemeClr val="tx1"/>
                </a:solidFill>
                <a:effectLst/>
                <a:latin typeface="Open Sans Light" panose="020B0306030504020204" pitchFamily="34" charset="0"/>
                <a:ea typeface="Open Sans Light" panose="020B0306030504020204" pitchFamily="34" charset="0"/>
                <a:cs typeface="Open Sans Light" panose="020B0306030504020204" pitchFamily="34" charset="0"/>
              </a:defRPr>
            </a:lvl8pPr>
            <a:lvl9pPr>
              <a:defRPr lang="nl-NL" sz="2200" b="0" i="0" kern="1200" baseline="0" noProof="0" dirty="0" smtClean="0">
                <a:solidFill>
                  <a:schemeClr val="tx1"/>
                </a:solidFill>
                <a:effectLst/>
                <a:latin typeface="Open Sans Light" panose="020B0306030504020204" pitchFamily="34" charset="0"/>
                <a:ea typeface="Open Sans Light" panose="020B0306030504020204" pitchFamily="34" charset="0"/>
                <a:cs typeface="Open Sans Light" panose="020B0306030504020204" pitchFamily="34" charset="0"/>
              </a:defRPr>
            </a:lvl9pPr>
          </a:lstStyle>
          <a:p>
            <a:r>
              <a:rPr lang="nl-NL" noProof="0" dirty="0" err="1"/>
              <a:t>Ressimus</a:t>
            </a:r>
            <a:r>
              <a:rPr lang="nl-NL" noProof="0" dirty="0"/>
              <a:t> </a:t>
            </a:r>
            <a:r>
              <a:rPr lang="nl-NL" noProof="0" dirty="0" err="1"/>
              <a:t>exeri</a:t>
            </a:r>
            <a:r>
              <a:rPr lang="nl-NL" noProof="0" dirty="0"/>
              <a:t> </a:t>
            </a:r>
            <a:r>
              <a:rPr lang="nl-NL" noProof="0" dirty="0" err="1"/>
              <a:t>nus</a:t>
            </a:r>
            <a:r>
              <a:rPr lang="nl-NL" noProof="0" dirty="0"/>
              <a:t> et </a:t>
            </a:r>
            <a:r>
              <a:rPr lang="nl-NL" noProof="0" dirty="0" err="1"/>
              <a:t>ipienda</a:t>
            </a:r>
            <a:r>
              <a:rPr lang="nl-NL" noProof="0" dirty="0"/>
              <a:t> et </a:t>
            </a:r>
            <a:r>
              <a:rPr lang="nl-NL" noProof="0" dirty="0" err="1"/>
              <a:t>adiantot</a:t>
            </a:r>
            <a:r>
              <a:rPr lang="nl-NL" noProof="0" dirty="0"/>
              <a:t> </a:t>
            </a:r>
            <a:r>
              <a:rPr lang="nl-NL" noProof="0" dirty="0" err="1"/>
              <a:t>IqueMolorepudit</a:t>
            </a:r>
            <a:r>
              <a:rPr lang="nl-NL" noProof="0" dirty="0"/>
              <a:t> </a:t>
            </a:r>
            <a:r>
              <a:rPr lang="nl-NL" noProof="0" dirty="0" err="1"/>
              <a:t>niminti</a:t>
            </a:r>
            <a:r>
              <a:rPr lang="nl-NL" noProof="0" dirty="0"/>
              <a:t> </a:t>
            </a:r>
            <a:r>
              <a:rPr lang="nl-NL" noProof="0" dirty="0" err="1"/>
              <a:t>nonsendaecae</a:t>
            </a:r>
            <a:r>
              <a:rPr lang="nl-NL" noProof="0" dirty="0"/>
              <a:t> </a:t>
            </a:r>
            <a:r>
              <a:rPr lang="nl-NL" noProof="0" dirty="0" err="1"/>
              <a:t>volor</a:t>
            </a:r>
            <a:r>
              <a:rPr lang="nl-NL" noProof="0" dirty="0"/>
              <a:t> a ad et ut </a:t>
            </a:r>
            <a:r>
              <a:rPr lang="nl-NL" noProof="0" dirty="0" err="1"/>
              <a:t>eum</a:t>
            </a:r>
            <a:r>
              <a:rPr lang="nl-NL" noProof="0" dirty="0"/>
              <a:t> se pos mos </a:t>
            </a:r>
            <a:r>
              <a:rPr lang="nl-NL" noProof="0" dirty="0" err="1"/>
              <a:t>sed</a:t>
            </a:r>
            <a:r>
              <a:rPr lang="nl-NL" noProof="0" dirty="0"/>
              <a:t> </a:t>
            </a:r>
            <a:r>
              <a:rPr lang="nl-NL" noProof="0" dirty="0" err="1"/>
              <a:t>ulpa</a:t>
            </a:r>
            <a:r>
              <a:rPr lang="nl-NL" noProof="0" dirty="0"/>
              <a:t> </a:t>
            </a:r>
            <a:r>
              <a:rPr lang="nl-NL" noProof="0" dirty="0" err="1"/>
              <a:t>vitas</a:t>
            </a:r>
            <a:r>
              <a:rPr lang="nl-NL" noProof="0" dirty="0"/>
              <a:t> </a:t>
            </a:r>
            <a:r>
              <a:rPr lang="nl-NL" noProof="0" dirty="0" err="1"/>
              <a:t>aut</a:t>
            </a:r>
            <a:r>
              <a:rPr lang="nl-NL" noProof="0" dirty="0"/>
              <a:t> </a:t>
            </a:r>
            <a:r>
              <a:rPr lang="nl-NL" noProof="0" dirty="0" err="1"/>
              <a:t>quia</a:t>
            </a:r>
            <a:r>
              <a:rPr lang="nl-NL" noProof="0" dirty="0"/>
              <a:t> </a:t>
            </a:r>
            <a:r>
              <a:rPr lang="nl-NL" noProof="0" dirty="0" err="1"/>
              <a:t>doluptio</a:t>
            </a:r>
            <a:r>
              <a:rPr lang="nl-NL" noProof="0" dirty="0"/>
              <a:t> </a:t>
            </a:r>
            <a:r>
              <a:rPr lang="nl-NL" noProof="0" dirty="0" err="1"/>
              <a:t>iduciis</a:t>
            </a:r>
            <a:r>
              <a:rPr lang="nl-NL" noProof="0" dirty="0"/>
              <a:t> </a:t>
            </a:r>
            <a:r>
              <a:rPr lang="nl-NL" noProof="0" dirty="0" err="1"/>
              <a:t>sedis</a:t>
            </a:r>
            <a:r>
              <a:rPr lang="nl-NL" noProof="0" dirty="0"/>
              <a:t> </a:t>
            </a:r>
            <a:r>
              <a:rPr lang="nl-NL" noProof="0" dirty="0" err="1"/>
              <a:t>sitat</a:t>
            </a:r>
            <a:endParaRPr lang="nl-NL" noProof="0" dirty="0"/>
          </a:p>
          <a:p>
            <a:pPr lvl="1"/>
            <a:r>
              <a:rPr lang="nl-NL" noProof="0" dirty="0" err="1"/>
              <a:t>L;ajgda;ldgjs</a:t>
            </a:r>
            <a:endParaRPr lang="nl-NL" noProof="0" dirty="0"/>
          </a:p>
          <a:p>
            <a:pPr lvl="2"/>
            <a:r>
              <a:rPr lang="nl-NL" noProof="0" dirty="0" err="1"/>
              <a:t>Lkadghjs;aoigdhsj</a:t>
            </a:r>
            <a:endParaRPr lang="nl-NL" noProof="0" dirty="0"/>
          </a:p>
          <a:p>
            <a:pPr lvl="3"/>
            <a:r>
              <a:rPr lang="nl-NL" noProof="0" dirty="0"/>
              <a:t>;</a:t>
            </a:r>
            <a:r>
              <a:rPr lang="nl-NL" noProof="0" dirty="0" err="1"/>
              <a:t>lasijdf;alkgdjs</a:t>
            </a:r>
            <a:endParaRPr lang="nl-NL" noProof="0" dirty="0"/>
          </a:p>
          <a:p>
            <a:pPr lvl="4"/>
            <a:r>
              <a:rPr lang="nl-NL" noProof="0" dirty="0"/>
              <a:t>;</a:t>
            </a:r>
            <a:r>
              <a:rPr lang="nl-NL" noProof="0" dirty="0" err="1"/>
              <a:t>ladsgjlasdkgj</a:t>
            </a:r>
            <a:endParaRPr lang="nl-NL" noProof="0" dirty="0"/>
          </a:p>
          <a:p>
            <a:pPr lvl="5"/>
            <a:r>
              <a:rPr lang="nl-NL" noProof="0" dirty="0" err="1"/>
              <a:t>A;lgdkj;asldgjk</a:t>
            </a:r>
            <a:endParaRPr lang="nl-NL" noProof="0" dirty="0"/>
          </a:p>
        </p:txBody>
      </p:sp>
    </p:spTree>
    <p:extLst>
      <p:ext uri="{BB962C8B-B14F-4D97-AF65-F5344CB8AC3E}">
        <p14:creationId xmlns:p14="http://schemas.microsoft.com/office/powerpoint/2010/main" val="2531605093"/>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7" orient="horz" pos="2115">
          <p15:clr>
            <a:srgbClr val="FBAE40"/>
          </p15:clr>
        </p15:guide>
        <p15:guide id="18" orient="horz" pos="75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ext left, image right">
    <p:bg bwMode="gray">
      <p:bgPr>
        <a:solidFill>
          <a:schemeClr val="bg1"/>
        </a:solidFill>
        <a:effectLst/>
      </p:bgPr>
    </p:bg>
    <p:spTree>
      <p:nvGrpSpPr>
        <p:cNvPr id="1" name=""/>
        <p:cNvGrpSpPr/>
        <p:nvPr/>
      </p:nvGrpSpPr>
      <p:grpSpPr>
        <a:xfrm>
          <a:off x="0" y="0"/>
          <a:ext cx="0" cy="0"/>
          <a:chOff x="0" y="0"/>
          <a:chExt cx="0" cy="0"/>
        </a:xfrm>
      </p:grpSpPr>
      <p:sp>
        <p:nvSpPr>
          <p:cNvPr id="5" name="Tijdelijke aanduiding voor afbeelding 4">
            <a:extLst>
              <a:ext uri="{FF2B5EF4-FFF2-40B4-BE49-F238E27FC236}">
                <a16:creationId xmlns:a16="http://schemas.microsoft.com/office/drawing/2014/main" id="{6BA2A577-21F1-7046-AA42-DF49AEC8BCF0}"/>
              </a:ext>
            </a:extLst>
          </p:cNvPr>
          <p:cNvSpPr>
            <a:spLocks noGrp="1"/>
          </p:cNvSpPr>
          <p:nvPr>
            <p:ph type="pic" sz="quarter" idx="18" hasCustomPrompt="1"/>
          </p:nvPr>
        </p:nvSpPr>
        <p:spPr>
          <a:xfrm>
            <a:off x="4297363" y="368300"/>
            <a:ext cx="7561262" cy="5632899"/>
          </a:xfrm>
          <a:prstGeom prst="rect">
            <a:avLst/>
          </a:prstGeom>
          <a:solidFill>
            <a:schemeClr val="bg1"/>
          </a:solidFill>
          <a:ln>
            <a:noFill/>
          </a:ln>
        </p:spPr>
        <p:txBody>
          <a:bodyPr anchor="ctr" anchorCtr="0"/>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Click icon </a:t>
            </a:r>
            <a:r>
              <a:rPr lang="nl-NL" dirty="0" err="1"/>
              <a:t>to</a:t>
            </a:r>
            <a:r>
              <a:rPr lang="nl-NL" dirty="0"/>
              <a:t> </a:t>
            </a:r>
            <a:r>
              <a:rPr lang="nl-NL" dirty="0" err="1"/>
              <a:t>add</a:t>
            </a:r>
            <a:r>
              <a:rPr lang="nl-NL" dirty="0"/>
              <a:t> </a:t>
            </a:r>
            <a:r>
              <a:rPr lang="nl-NL" dirty="0" err="1"/>
              <a:t>an</a:t>
            </a:r>
            <a:r>
              <a:rPr lang="nl-NL" dirty="0"/>
              <a:t> image</a:t>
            </a:r>
          </a:p>
        </p:txBody>
      </p:sp>
      <p:sp>
        <p:nvSpPr>
          <p:cNvPr id="9" name="Titel 1">
            <a:extLst>
              <a:ext uri="{FF2B5EF4-FFF2-40B4-BE49-F238E27FC236}">
                <a16:creationId xmlns:a16="http://schemas.microsoft.com/office/drawing/2014/main" id="{A07AE5D3-2C03-CD49-8B96-489B7649C6D1}"/>
              </a:ext>
            </a:extLst>
          </p:cNvPr>
          <p:cNvSpPr>
            <a:spLocks noGrp="1"/>
          </p:cNvSpPr>
          <p:nvPr>
            <p:ph type="ctrTitle" hasCustomPrompt="1"/>
          </p:nvPr>
        </p:nvSpPr>
        <p:spPr>
          <a:xfrm>
            <a:off x="338138" y="371475"/>
            <a:ext cx="3635375" cy="1080000"/>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2300" b="1" i="0" smtClean="0">
                <a:effectLst/>
                <a:latin typeface="Myriad Pro" panose="020B0503030403020204" pitchFamily="34" charset="0"/>
                <a:ea typeface="Open Sans" panose="020B0606030504020204" pitchFamily="34" charset="0"/>
                <a:cs typeface="Open Sans" panose="020B0606030504020204" pitchFamily="34" charset="0"/>
              </a:defRPr>
            </a:lvl1pPr>
          </a:lstStyle>
          <a:p>
            <a:r>
              <a:rPr lang="en-GB" dirty="0"/>
              <a:t>Title</a:t>
            </a:r>
          </a:p>
        </p:txBody>
      </p:sp>
      <p:sp>
        <p:nvSpPr>
          <p:cNvPr id="10" name="Tijdelijke aanduiding voor tekst 2">
            <a:extLst>
              <a:ext uri="{FF2B5EF4-FFF2-40B4-BE49-F238E27FC236}">
                <a16:creationId xmlns:a16="http://schemas.microsoft.com/office/drawing/2014/main" id="{34EE854C-23EF-BD45-A084-2AE0D435916C}"/>
              </a:ext>
            </a:extLst>
          </p:cNvPr>
          <p:cNvSpPr>
            <a:spLocks noGrp="1"/>
          </p:cNvSpPr>
          <p:nvPr>
            <p:ph type="body" sz="quarter" idx="10" hasCustomPrompt="1"/>
          </p:nvPr>
        </p:nvSpPr>
        <p:spPr>
          <a:xfrm>
            <a:off x="337513" y="1664209"/>
            <a:ext cx="3636000" cy="4238714"/>
          </a:xfrm>
          <a:prstGeom prst="rect">
            <a:avLst/>
          </a:prstGeom>
        </p:spPr>
        <p:txBody>
          <a:bodyPr bIns="0" anchor="b" anchorCtr="0"/>
          <a:lstStyle>
            <a:lvl1pPr marL="0" marR="0" indent="0" algn="l" defTabSz="914400" rtl="0" eaLnBrk="1" fontAlgn="auto" latinLnBrk="0" hangingPunct="1">
              <a:lnSpc>
                <a:spcPct val="110000"/>
              </a:lnSpc>
              <a:spcBef>
                <a:spcPts val="0"/>
              </a:spcBef>
              <a:spcAft>
                <a:spcPts val="0"/>
              </a:spcAft>
              <a:buClrTx/>
              <a:buSzTx/>
              <a:buFont typeface="Arial" pitchFamily="34" charset="0"/>
              <a:buNone/>
              <a:tabLst/>
              <a:defRPr lang="nl-NL" sz="2200" b="0" i="0" kern="1200" baseline="0" dirty="0">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Molorepudit</a:t>
            </a:r>
            <a:r>
              <a:rPr lang="nl-NL" dirty="0"/>
              <a:t> </a:t>
            </a:r>
            <a:r>
              <a:rPr lang="nl-NL" dirty="0" err="1"/>
              <a:t>ressimus</a:t>
            </a:r>
            <a:r>
              <a:rPr lang="nl-NL" dirty="0"/>
              <a:t> </a:t>
            </a:r>
            <a:r>
              <a:rPr lang="nl-NL" dirty="0" err="1"/>
              <a:t>exeri</a:t>
            </a:r>
            <a:r>
              <a:rPr lang="nl-NL" dirty="0"/>
              <a:t> </a:t>
            </a:r>
            <a:r>
              <a:rPr lang="nl-NL" dirty="0" err="1"/>
              <a:t>nus</a:t>
            </a:r>
            <a:r>
              <a:rPr lang="nl-NL" dirty="0"/>
              <a:t> et </a:t>
            </a:r>
            <a:r>
              <a:rPr lang="nl-NL" dirty="0" err="1"/>
              <a:t>ipienda</a:t>
            </a:r>
            <a:r>
              <a:rPr lang="nl-NL" dirty="0"/>
              <a:t> et </a:t>
            </a:r>
            <a:r>
              <a:rPr lang="nl-NL" dirty="0" err="1"/>
              <a:t>adiantot</a:t>
            </a:r>
            <a:r>
              <a:rPr lang="nl-NL" dirty="0"/>
              <a:t> </a:t>
            </a:r>
            <a:r>
              <a:rPr lang="nl-NL" dirty="0" err="1"/>
              <a:t>Ique</a:t>
            </a:r>
            <a:r>
              <a:rPr lang="nl-NL" dirty="0"/>
              <a:t> </a:t>
            </a:r>
            <a:r>
              <a:rPr lang="nl-NL" dirty="0" err="1"/>
              <a:t>niminti</a:t>
            </a:r>
            <a:r>
              <a:rPr lang="nl-NL" dirty="0"/>
              <a:t> </a:t>
            </a:r>
            <a:r>
              <a:rPr lang="nl-NL" dirty="0" err="1"/>
              <a:t>nonsendaecae</a:t>
            </a:r>
            <a:r>
              <a:rPr lang="nl-NL" dirty="0"/>
              <a:t> </a:t>
            </a:r>
            <a:r>
              <a:rPr lang="nl-NL" dirty="0" err="1"/>
              <a:t>volor</a:t>
            </a:r>
            <a:r>
              <a:rPr lang="nl-NL" dirty="0"/>
              <a:t> a ad et ut </a:t>
            </a:r>
            <a:r>
              <a:rPr lang="nl-NL" dirty="0" err="1"/>
              <a:t>eum</a:t>
            </a:r>
            <a:r>
              <a:rPr lang="nl-NL" dirty="0"/>
              <a:t> se pos mos </a:t>
            </a:r>
            <a:r>
              <a:rPr lang="nl-NL" dirty="0" err="1"/>
              <a:t>sed</a:t>
            </a:r>
            <a:r>
              <a:rPr lang="nl-NL" dirty="0"/>
              <a:t> </a:t>
            </a:r>
            <a:r>
              <a:rPr lang="nl-NL" dirty="0" err="1"/>
              <a:t>ulpa</a:t>
            </a:r>
            <a:r>
              <a:rPr lang="nl-NL" dirty="0"/>
              <a:t> </a:t>
            </a:r>
            <a:r>
              <a:rPr lang="nl-NL" dirty="0" err="1"/>
              <a:t>vitas</a:t>
            </a:r>
            <a:r>
              <a:rPr lang="nl-NL" dirty="0"/>
              <a:t> </a:t>
            </a:r>
            <a:r>
              <a:rPr lang="nl-NL" dirty="0" err="1"/>
              <a:t>aut</a:t>
            </a:r>
            <a:r>
              <a:rPr lang="nl-NL" dirty="0"/>
              <a:t> </a:t>
            </a:r>
            <a:r>
              <a:rPr lang="nl-NL" dirty="0" err="1"/>
              <a:t>quia</a:t>
            </a:r>
            <a:r>
              <a:rPr lang="nl-NL" dirty="0"/>
              <a:t> </a:t>
            </a:r>
            <a:r>
              <a:rPr lang="nl-NL" dirty="0" err="1"/>
              <a:t>doluptio</a:t>
            </a:r>
            <a:r>
              <a:rPr lang="nl-NL" dirty="0"/>
              <a:t> </a:t>
            </a:r>
            <a:r>
              <a:rPr lang="nl-NL" dirty="0" err="1"/>
              <a:t>iduciis</a:t>
            </a:r>
            <a:r>
              <a:rPr lang="nl-NL" dirty="0"/>
              <a:t> </a:t>
            </a:r>
            <a:r>
              <a:rPr lang="nl-NL" dirty="0" err="1"/>
              <a:t>sedis</a:t>
            </a:r>
            <a:r>
              <a:rPr lang="nl-NL" dirty="0"/>
              <a:t> </a:t>
            </a:r>
            <a:r>
              <a:rPr lang="nl-NL" dirty="0" err="1"/>
              <a:t>sitat</a:t>
            </a:r>
            <a:r>
              <a:rPr lang="nl-NL" dirty="0"/>
              <a:t> es </a:t>
            </a:r>
            <a:r>
              <a:rPr lang="nl-NL" dirty="0" err="1"/>
              <a:t>nihition</a:t>
            </a:r>
            <a:r>
              <a:rPr lang="nl-NL" dirty="0"/>
              <a:t> </a:t>
            </a:r>
            <a:r>
              <a:rPr lang="nl-NL" dirty="0" err="1"/>
              <a:t>nonsecturi</a:t>
            </a:r>
            <a:r>
              <a:rPr lang="nl-NL" dirty="0"/>
              <a:t> </a:t>
            </a:r>
            <a:r>
              <a:rPr lang="nl-NL" dirty="0" err="1"/>
              <a:t>officidis</a:t>
            </a:r>
            <a:r>
              <a:rPr lang="nl-NL" dirty="0"/>
              <a:t> ex et que </a:t>
            </a:r>
            <a:r>
              <a:rPr lang="nl-NL" dirty="0" err="1"/>
              <a:t>esecto</a:t>
            </a:r>
            <a:r>
              <a:rPr lang="nl-NL" dirty="0"/>
              <a:t> </a:t>
            </a:r>
            <a:r>
              <a:rPr lang="nl-NL" dirty="0" err="1"/>
              <a:t>dolorumenis</a:t>
            </a:r>
            <a:r>
              <a:rPr lang="nl-NL" dirty="0"/>
              <a:t> </a:t>
            </a:r>
            <a:r>
              <a:rPr lang="nl-NL" dirty="0" err="1"/>
              <a:t>aritat</a:t>
            </a:r>
            <a:r>
              <a:rPr lang="nl-NL" dirty="0"/>
              <a:t> et. </a:t>
            </a:r>
            <a:br>
              <a:rPr lang="nl-NL" dirty="0"/>
            </a:br>
            <a:r>
              <a:rPr lang="nl-NL" dirty="0"/>
              <a:t>&lt;Max. 40 </a:t>
            </a:r>
            <a:r>
              <a:rPr lang="nl-NL" dirty="0" err="1"/>
              <a:t>words</a:t>
            </a:r>
            <a:r>
              <a:rPr lang="nl-NL" dirty="0"/>
              <a:t>&gt; </a:t>
            </a:r>
          </a:p>
        </p:txBody>
      </p:sp>
    </p:spTree>
    <p:extLst>
      <p:ext uri="{BB962C8B-B14F-4D97-AF65-F5344CB8AC3E}">
        <p14:creationId xmlns:p14="http://schemas.microsoft.com/office/powerpoint/2010/main" val="1963991063"/>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7" orient="horz" pos="2115">
          <p15:clr>
            <a:srgbClr val="FBAE40"/>
          </p15:clr>
        </p15:guide>
        <p15:guide id="18" orient="horz" pos="75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Image left, text right">
    <p:bg bwMode="gray">
      <p:bgPr>
        <a:solidFill>
          <a:schemeClr val="bg1"/>
        </a:solidFill>
        <a:effectLst/>
      </p:bgPr>
    </p:bg>
    <p:spTree>
      <p:nvGrpSpPr>
        <p:cNvPr id="1" name=""/>
        <p:cNvGrpSpPr/>
        <p:nvPr/>
      </p:nvGrpSpPr>
      <p:grpSpPr>
        <a:xfrm>
          <a:off x="0" y="0"/>
          <a:ext cx="0" cy="0"/>
          <a:chOff x="0" y="0"/>
          <a:chExt cx="0" cy="0"/>
        </a:xfrm>
      </p:grpSpPr>
      <p:sp>
        <p:nvSpPr>
          <p:cNvPr id="5" name="Tijdelijke aanduiding voor afbeelding 4">
            <a:extLst>
              <a:ext uri="{FF2B5EF4-FFF2-40B4-BE49-F238E27FC236}">
                <a16:creationId xmlns:a16="http://schemas.microsoft.com/office/drawing/2014/main" id="{6BA2A577-21F1-7046-AA42-DF49AEC8BCF0}"/>
              </a:ext>
            </a:extLst>
          </p:cNvPr>
          <p:cNvSpPr>
            <a:spLocks noGrp="1"/>
          </p:cNvSpPr>
          <p:nvPr>
            <p:ph type="pic" sz="quarter" idx="18" hasCustomPrompt="1"/>
          </p:nvPr>
        </p:nvSpPr>
        <p:spPr>
          <a:xfrm>
            <a:off x="336550" y="371475"/>
            <a:ext cx="7561262" cy="5605813"/>
          </a:xfrm>
          <a:prstGeom prst="rect">
            <a:avLst/>
          </a:prstGeom>
          <a:solidFill>
            <a:schemeClr val="bg1"/>
          </a:solidFill>
          <a:ln>
            <a:noFill/>
          </a:ln>
        </p:spPr>
        <p:txBody>
          <a:bodyPr anchor="ctr" anchorCtr="0"/>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Click icon </a:t>
            </a:r>
            <a:r>
              <a:rPr lang="nl-NL" dirty="0" err="1"/>
              <a:t>to</a:t>
            </a:r>
            <a:r>
              <a:rPr lang="nl-NL" dirty="0"/>
              <a:t> </a:t>
            </a:r>
            <a:r>
              <a:rPr lang="nl-NL" dirty="0" err="1"/>
              <a:t>add</a:t>
            </a:r>
            <a:r>
              <a:rPr lang="nl-NL" dirty="0"/>
              <a:t> </a:t>
            </a:r>
            <a:r>
              <a:rPr lang="nl-NL" dirty="0" err="1"/>
              <a:t>an</a:t>
            </a:r>
            <a:r>
              <a:rPr lang="nl-NL" dirty="0"/>
              <a:t> image</a:t>
            </a:r>
          </a:p>
        </p:txBody>
      </p:sp>
      <p:sp>
        <p:nvSpPr>
          <p:cNvPr id="8" name="Titel 1">
            <a:extLst>
              <a:ext uri="{FF2B5EF4-FFF2-40B4-BE49-F238E27FC236}">
                <a16:creationId xmlns:a16="http://schemas.microsoft.com/office/drawing/2014/main" id="{219C4ACB-0E7C-2E49-975D-15A9366B7B16}"/>
              </a:ext>
            </a:extLst>
          </p:cNvPr>
          <p:cNvSpPr>
            <a:spLocks noGrp="1"/>
          </p:cNvSpPr>
          <p:nvPr>
            <p:ph type="ctrTitle" hasCustomPrompt="1"/>
          </p:nvPr>
        </p:nvSpPr>
        <p:spPr>
          <a:xfrm>
            <a:off x="8241243" y="371475"/>
            <a:ext cx="3616761" cy="1080000"/>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2300" b="1" i="0" smtClean="0">
                <a:effectLst/>
                <a:latin typeface="Myriad Pro" panose="020B0503030403020204" pitchFamily="34" charset="0"/>
                <a:ea typeface="Open Sans" panose="020B0606030504020204" pitchFamily="34" charset="0"/>
                <a:cs typeface="Open Sans" panose="020B0606030504020204" pitchFamily="34" charset="0"/>
              </a:defRPr>
            </a:lvl1pPr>
          </a:lstStyle>
          <a:p>
            <a:r>
              <a:rPr lang="en-GB" dirty="0"/>
              <a:t>Title</a:t>
            </a:r>
          </a:p>
        </p:txBody>
      </p:sp>
      <p:sp>
        <p:nvSpPr>
          <p:cNvPr id="3" name="Tijdelijke aanduiding voor tekst 2">
            <a:extLst>
              <a:ext uri="{FF2B5EF4-FFF2-40B4-BE49-F238E27FC236}">
                <a16:creationId xmlns:a16="http://schemas.microsoft.com/office/drawing/2014/main" id="{F82AB650-E7FC-9C49-B3D3-F4866960771A}"/>
              </a:ext>
            </a:extLst>
          </p:cNvPr>
          <p:cNvSpPr>
            <a:spLocks noGrp="1"/>
          </p:cNvSpPr>
          <p:nvPr>
            <p:ph type="body" sz="quarter" idx="10" hasCustomPrompt="1"/>
          </p:nvPr>
        </p:nvSpPr>
        <p:spPr>
          <a:xfrm>
            <a:off x="8241242" y="1627632"/>
            <a:ext cx="3617383" cy="4349656"/>
          </a:xfrm>
          <a:prstGeom prst="rect">
            <a:avLst/>
          </a:prstGeom>
        </p:spPr>
        <p:txBody>
          <a:bodyPr bIns="0" anchor="b" anchorCtr="0"/>
          <a:lstStyle>
            <a:lvl1pPr marL="0" marR="0" indent="0" algn="l" defTabSz="914400" rtl="0" eaLnBrk="1" fontAlgn="auto" latinLnBrk="0" hangingPunct="1">
              <a:lnSpc>
                <a:spcPct val="110000"/>
              </a:lnSpc>
              <a:spcBef>
                <a:spcPts val="0"/>
              </a:spcBef>
              <a:spcAft>
                <a:spcPts val="0"/>
              </a:spcAft>
              <a:buClr>
                <a:schemeClr val="tx1"/>
              </a:buClr>
              <a:buSzPct val="80000"/>
              <a:buFont typeface="Arial" panose="020B0604020202020204" pitchFamily="34" charset="0"/>
              <a:buNone/>
              <a:tabLst/>
              <a:defRPr lang="nl-NL" sz="2200" b="0" i="0" smtClean="0">
                <a:effectLst/>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Pos mos </a:t>
            </a:r>
            <a:r>
              <a:rPr lang="nl-NL" dirty="0" err="1"/>
              <a:t>sed</a:t>
            </a:r>
            <a:r>
              <a:rPr lang="nl-NL" dirty="0"/>
              <a:t> </a:t>
            </a:r>
            <a:r>
              <a:rPr lang="nl-NL" dirty="0" err="1"/>
              <a:t>ulpa</a:t>
            </a:r>
            <a:r>
              <a:rPr lang="nl-NL" dirty="0"/>
              <a:t> </a:t>
            </a:r>
            <a:r>
              <a:rPr lang="nl-NL" dirty="0" err="1"/>
              <a:t>vitas</a:t>
            </a:r>
            <a:br>
              <a:rPr lang="nl-NL" dirty="0"/>
            </a:br>
            <a:r>
              <a:rPr lang="nl-NL" dirty="0" err="1"/>
              <a:t>Volor</a:t>
            </a:r>
            <a:r>
              <a:rPr lang="nl-NL" dirty="0"/>
              <a:t> a ad et ut </a:t>
            </a:r>
            <a:r>
              <a:rPr lang="nl-NL" dirty="0" err="1"/>
              <a:t>eum</a:t>
            </a:r>
            <a:r>
              <a:rPr lang="nl-NL" dirty="0"/>
              <a:t> se pos mos </a:t>
            </a:r>
            <a:r>
              <a:rPr lang="nl-NL" dirty="0" err="1"/>
              <a:t>sed</a:t>
            </a:r>
            <a:r>
              <a:rPr lang="nl-NL" dirty="0"/>
              <a:t> </a:t>
            </a:r>
            <a:r>
              <a:rPr lang="nl-NL" dirty="0" err="1"/>
              <a:t>ulpa</a:t>
            </a:r>
            <a:r>
              <a:rPr lang="nl-NL" dirty="0"/>
              <a:t> </a:t>
            </a:r>
            <a:r>
              <a:rPr lang="nl-NL" dirty="0" err="1"/>
              <a:t>vitas</a:t>
            </a:r>
            <a:r>
              <a:rPr lang="nl-NL" dirty="0"/>
              <a:t> </a:t>
            </a:r>
            <a:r>
              <a:rPr lang="nl-NL" dirty="0" err="1"/>
              <a:t>aut</a:t>
            </a:r>
            <a:r>
              <a:rPr lang="nl-NL" dirty="0"/>
              <a:t> </a:t>
            </a:r>
            <a:r>
              <a:rPr lang="nl-NL" dirty="0" err="1"/>
              <a:t>quia</a:t>
            </a:r>
            <a:r>
              <a:rPr lang="nl-NL" dirty="0"/>
              <a:t> </a:t>
            </a:r>
            <a:r>
              <a:rPr lang="nl-NL" dirty="0" err="1"/>
              <a:t>doluptioMolorepudit</a:t>
            </a:r>
            <a:r>
              <a:rPr lang="nl-NL" dirty="0"/>
              <a:t> </a:t>
            </a:r>
            <a:r>
              <a:rPr lang="nl-NL" dirty="0" err="1"/>
              <a:t>ressimus</a:t>
            </a:r>
            <a:r>
              <a:rPr lang="nl-NL" dirty="0"/>
              <a:t> </a:t>
            </a:r>
            <a:r>
              <a:rPr lang="nl-NL" dirty="0" err="1"/>
              <a:t>exeri</a:t>
            </a:r>
            <a:r>
              <a:rPr lang="nl-NL" dirty="0"/>
              <a:t> </a:t>
            </a:r>
            <a:r>
              <a:rPr lang="nl-NL" dirty="0" err="1"/>
              <a:t>nus</a:t>
            </a:r>
            <a:r>
              <a:rPr lang="nl-NL" dirty="0"/>
              <a:t> et </a:t>
            </a:r>
            <a:r>
              <a:rPr lang="nl-NL" dirty="0" err="1"/>
              <a:t>ipiendaMos</a:t>
            </a:r>
            <a:r>
              <a:rPr lang="nl-NL" dirty="0"/>
              <a:t> </a:t>
            </a:r>
            <a:r>
              <a:rPr lang="nl-NL" dirty="0" err="1"/>
              <a:t>sed</a:t>
            </a:r>
            <a:r>
              <a:rPr lang="nl-NL" dirty="0"/>
              <a:t> </a:t>
            </a:r>
            <a:r>
              <a:rPr lang="nl-NL" dirty="0" err="1"/>
              <a:t>ulpa</a:t>
            </a:r>
            <a:r>
              <a:rPr lang="nl-NL" dirty="0"/>
              <a:t> </a:t>
            </a:r>
            <a:r>
              <a:rPr lang="nl-NL" dirty="0" err="1"/>
              <a:t>vitas</a:t>
            </a:r>
            <a:r>
              <a:rPr lang="nl-NL" dirty="0"/>
              <a:t> </a:t>
            </a:r>
            <a:r>
              <a:rPr lang="nl-NL" dirty="0" err="1"/>
              <a:t>aut</a:t>
            </a:r>
            <a:r>
              <a:rPr lang="nl-NL" dirty="0"/>
              <a:t> </a:t>
            </a:r>
            <a:r>
              <a:rPr lang="nl-NL" dirty="0" err="1"/>
              <a:t>quia</a:t>
            </a:r>
            <a:r>
              <a:rPr lang="nl-NL" dirty="0"/>
              <a:t> </a:t>
            </a:r>
            <a:r>
              <a:rPr lang="nl-NL" dirty="0" err="1"/>
              <a:t>doluptio</a:t>
            </a:r>
            <a:r>
              <a:rPr lang="nl-NL" dirty="0"/>
              <a:t> </a:t>
            </a:r>
            <a:r>
              <a:rPr lang="nl-NL" dirty="0" err="1"/>
              <a:t>iduciis</a:t>
            </a:r>
            <a:r>
              <a:rPr lang="nl-NL" dirty="0"/>
              <a:t> </a:t>
            </a:r>
            <a:r>
              <a:rPr lang="nl-NL" dirty="0" err="1"/>
              <a:t>sedis</a:t>
            </a:r>
            <a:r>
              <a:rPr lang="nl-NL" dirty="0"/>
              <a:t> </a:t>
            </a:r>
            <a:r>
              <a:rPr lang="nl-NL" dirty="0" err="1"/>
              <a:t>sitat</a:t>
            </a:r>
            <a:r>
              <a:rPr lang="nl-NL" dirty="0"/>
              <a:t> es </a:t>
            </a:r>
            <a:r>
              <a:rPr lang="nl-NL" dirty="0" err="1"/>
              <a:t>nihition</a:t>
            </a:r>
            <a:r>
              <a:rPr lang="nl-NL" dirty="0"/>
              <a:t> </a:t>
            </a:r>
            <a:r>
              <a:rPr lang="nl-NL" dirty="0" err="1"/>
              <a:t>nonsecturi</a:t>
            </a:r>
            <a:r>
              <a:rPr lang="nl-NL" dirty="0"/>
              <a:t> </a:t>
            </a:r>
            <a:r>
              <a:rPr lang="nl-NL" dirty="0" err="1"/>
              <a:t>officidis</a:t>
            </a:r>
            <a:r>
              <a:rPr lang="nl-NL" dirty="0"/>
              <a:t> ex et que </a:t>
            </a:r>
            <a:r>
              <a:rPr lang="nl-NL" dirty="0" err="1"/>
              <a:t>esect</a:t>
            </a:r>
            <a:r>
              <a:rPr lang="nl-NL" dirty="0"/>
              <a:t>. &lt;Max. 40 </a:t>
            </a:r>
            <a:r>
              <a:rPr lang="nl-NL" dirty="0" err="1"/>
              <a:t>words</a:t>
            </a:r>
            <a:r>
              <a:rPr lang="nl-NL" dirty="0"/>
              <a:t>&gt; </a:t>
            </a:r>
          </a:p>
        </p:txBody>
      </p:sp>
      <p:pic>
        <p:nvPicPr>
          <p:cNvPr id="10" name="Afbeelding 9">
            <a:extLst>
              <a:ext uri="{FF2B5EF4-FFF2-40B4-BE49-F238E27FC236}">
                <a16:creationId xmlns:a16="http://schemas.microsoft.com/office/drawing/2014/main" id="{BF8789FA-89D2-004C-AB81-01BF50C8AE8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91235" y="6001200"/>
            <a:ext cx="1712729" cy="679430"/>
          </a:xfrm>
          <a:prstGeom prst="rect">
            <a:avLst/>
          </a:prstGeom>
          <a:ln>
            <a:noFill/>
          </a:ln>
        </p:spPr>
      </p:pic>
      <p:sp>
        <p:nvSpPr>
          <p:cNvPr id="11" name="Slide Number Placeholder 5">
            <a:extLst>
              <a:ext uri="{FF2B5EF4-FFF2-40B4-BE49-F238E27FC236}">
                <a16:creationId xmlns:a16="http://schemas.microsoft.com/office/drawing/2014/main" id="{86AAD45F-3C55-C044-91B3-E1560A47082E}"/>
              </a:ext>
            </a:extLst>
          </p:cNvPr>
          <p:cNvSpPr>
            <a:spLocks noGrp="1"/>
          </p:cNvSpPr>
          <p:nvPr>
            <p:ph type="sldNum" sz="quarter" idx="12"/>
          </p:nvPr>
        </p:nvSpPr>
        <p:spPr>
          <a:xfrm>
            <a:off x="11143920" y="6153579"/>
            <a:ext cx="636727" cy="37440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6D22F896-40B5-4ADD-8801-0D06FADFA095}" type="slidenum">
              <a:rPr lang="en-US" smtClean="0"/>
              <a:pPr/>
              <a:t>‹#›</a:t>
            </a:fld>
            <a:endParaRPr lang="en-US" dirty="0"/>
          </a:p>
        </p:txBody>
      </p:sp>
      <p:sp>
        <p:nvSpPr>
          <p:cNvPr id="12" name="Date Placeholder 3">
            <a:extLst>
              <a:ext uri="{FF2B5EF4-FFF2-40B4-BE49-F238E27FC236}">
                <a16:creationId xmlns:a16="http://schemas.microsoft.com/office/drawing/2014/main" id="{0B42BF7E-F6A8-DD46-85A4-4A4BBF6B5BFD}"/>
              </a:ext>
            </a:extLst>
          </p:cNvPr>
          <p:cNvSpPr>
            <a:spLocks noGrp="1"/>
          </p:cNvSpPr>
          <p:nvPr>
            <p:ph type="dt" sz="half" idx="13"/>
          </p:nvPr>
        </p:nvSpPr>
        <p:spPr>
          <a:xfrm>
            <a:off x="10307782" y="6157899"/>
            <a:ext cx="836138" cy="37008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7B3CC622-4F1B-3B4F-8E1C-B87C73C77C26}" type="datetime1">
              <a:rPr lang="nl-NL" smtClean="0"/>
              <a:pPr/>
              <a:t>25-4-2021</a:t>
            </a:fld>
            <a:endParaRPr lang="en-US" dirty="0"/>
          </a:p>
        </p:txBody>
      </p:sp>
      <p:sp>
        <p:nvSpPr>
          <p:cNvPr id="13" name="Tijdelijke aanduiding voor tekst 8">
            <a:extLst>
              <a:ext uri="{FF2B5EF4-FFF2-40B4-BE49-F238E27FC236}">
                <a16:creationId xmlns:a16="http://schemas.microsoft.com/office/drawing/2014/main" id="{E37090EC-5A01-1147-8DFE-61290B6406B5}"/>
              </a:ext>
            </a:extLst>
          </p:cNvPr>
          <p:cNvSpPr>
            <a:spLocks noGrp="1"/>
          </p:cNvSpPr>
          <p:nvPr>
            <p:ph type="body" sz="quarter" idx="14" hasCustomPrompt="1"/>
          </p:nvPr>
        </p:nvSpPr>
        <p:spPr>
          <a:xfrm>
            <a:off x="3984702" y="6155901"/>
            <a:ext cx="5905012" cy="399492"/>
          </a:xfrm>
          <a:prstGeom prst="rect">
            <a:avLst/>
          </a:prstGeom>
        </p:spPr>
        <p:txBody>
          <a:bodyPr lIns="0" tIns="0" rIns="0" bIns="0" anchor="ctr" anchorCtr="0"/>
          <a:lstStyle>
            <a:lvl1pPr algn="r">
              <a:defRPr lang="nl-NL" sz="1200" dirty="0">
                <a:latin typeface="Myriad Pro" panose="020B0503030403020204" pitchFamily="34" charset="0"/>
                <a:ea typeface="Open Sans Light" panose="020B0306030504020204" pitchFamily="34" charset="0"/>
                <a:cs typeface="Open Sans Light" panose="020B0306030504020204" pitchFamily="34" charset="0"/>
              </a:defRPr>
            </a:lvl1pPr>
          </a:lstStyle>
          <a:p>
            <a:pPr lvl="0" algn="r"/>
            <a:r>
              <a:rPr lang="nl-NL" dirty="0" err="1"/>
              <a:t>This</a:t>
            </a:r>
            <a:r>
              <a:rPr lang="nl-NL" dirty="0"/>
              <a:t> is </a:t>
            </a:r>
            <a:r>
              <a:rPr lang="nl-NL" dirty="0" err="1"/>
              <a:t>the</a:t>
            </a:r>
            <a:r>
              <a:rPr lang="nl-NL" dirty="0"/>
              <a:t> </a:t>
            </a:r>
            <a:r>
              <a:rPr lang="nl-NL" dirty="0" err="1"/>
              <a:t>footer</a:t>
            </a:r>
            <a:endParaRPr lang="nl-NL" dirty="0"/>
          </a:p>
        </p:txBody>
      </p:sp>
    </p:spTree>
    <p:extLst>
      <p:ext uri="{BB962C8B-B14F-4D97-AF65-F5344CB8AC3E}">
        <p14:creationId xmlns:p14="http://schemas.microsoft.com/office/powerpoint/2010/main" val="1590434706"/>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7" orient="horz" pos="2115">
          <p15:clr>
            <a:srgbClr val="FBAE40"/>
          </p15:clr>
        </p15:guide>
        <p15:guide id="18" orient="horz" pos="75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Full screen image">
    <p:bg bwMode="gray">
      <p:bgPr>
        <a:solidFill>
          <a:schemeClr val="bg1"/>
        </a:solidFill>
        <a:effectLst/>
      </p:bgPr>
    </p:bg>
    <p:spTree>
      <p:nvGrpSpPr>
        <p:cNvPr id="1" name=""/>
        <p:cNvGrpSpPr/>
        <p:nvPr/>
      </p:nvGrpSpPr>
      <p:grpSpPr>
        <a:xfrm>
          <a:off x="0" y="0"/>
          <a:ext cx="0" cy="0"/>
          <a:chOff x="0" y="0"/>
          <a:chExt cx="0" cy="0"/>
        </a:xfrm>
      </p:grpSpPr>
      <p:sp>
        <p:nvSpPr>
          <p:cNvPr id="5" name="Tijdelijke aanduiding voor afbeelding 4">
            <a:extLst>
              <a:ext uri="{FF2B5EF4-FFF2-40B4-BE49-F238E27FC236}">
                <a16:creationId xmlns:a16="http://schemas.microsoft.com/office/drawing/2014/main" id="{6BA2A577-21F1-7046-AA42-DF49AEC8BCF0}"/>
              </a:ext>
            </a:extLst>
          </p:cNvPr>
          <p:cNvSpPr>
            <a:spLocks noGrp="1"/>
          </p:cNvSpPr>
          <p:nvPr>
            <p:ph type="pic" sz="quarter" idx="18" hasCustomPrompt="1"/>
          </p:nvPr>
        </p:nvSpPr>
        <p:spPr>
          <a:xfrm>
            <a:off x="336551" y="368300"/>
            <a:ext cx="11522074" cy="6121400"/>
          </a:xfrm>
          <a:prstGeom prst="rect">
            <a:avLst/>
          </a:prstGeom>
          <a:solidFill>
            <a:schemeClr val="bg1"/>
          </a:solidFill>
          <a:ln>
            <a:noFill/>
          </a:ln>
        </p:spPr>
        <p:txBody>
          <a:bodyPr anchor="ctr" anchorCtr="0"/>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Click icon </a:t>
            </a:r>
            <a:r>
              <a:rPr lang="nl-NL" dirty="0" err="1"/>
              <a:t>to</a:t>
            </a:r>
            <a:r>
              <a:rPr lang="nl-NL" dirty="0"/>
              <a:t> </a:t>
            </a:r>
            <a:r>
              <a:rPr lang="nl-NL" dirty="0" err="1"/>
              <a:t>add</a:t>
            </a:r>
            <a:r>
              <a:rPr lang="nl-NL" dirty="0"/>
              <a:t> </a:t>
            </a:r>
            <a:r>
              <a:rPr lang="nl-NL" dirty="0" err="1"/>
              <a:t>an</a:t>
            </a:r>
            <a:r>
              <a:rPr lang="nl-NL" dirty="0"/>
              <a:t> image</a:t>
            </a:r>
          </a:p>
        </p:txBody>
      </p:sp>
    </p:spTree>
    <p:extLst>
      <p:ext uri="{BB962C8B-B14F-4D97-AF65-F5344CB8AC3E}">
        <p14:creationId xmlns:p14="http://schemas.microsoft.com/office/powerpoint/2010/main" val="1664076288"/>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7" orient="horz" pos="2115">
          <p15:clr>
            <a:srgbClr val="FBAE40"/>
          </p15:clr>
        </p15:guide>
        <p15:guide id="18" orient="horz" pos="75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Full screen image + caption">
    <p:bg bwMode="gray">
      <p:bgPr>
        <a:solidFill>
          <a:schemeClr val="bg1"/>
        </a:solidFill>
        <a:effectLst/>
      </p:bgPr>
    </p:bg>
    <p:spTree>
      <p:nvGrpSpPr>
        <p:cNvPr id="1" name=""/>
        <p:cNvGrpSpPr/>
        <p:nvPr/>
      </p:nvGrpSpPr>
      <p:grpSpPr>
        <a:xfrm>
          <a:off x="0" y="0"/>
          <a:ext cx="0" cy="0"/>
          <a:chOff x="0" y="0"/>
          <a:chExt cx="0" cy="0"/>
        </a:xfrm>
      </p:grpSpPr>
      <p:sp>
        <p:nvSpPr>
          <p:cNvPr id="5" name="Tijdelijke aanduiding voor afbeelding 4">
            <a:extLst>
              <a:ext uri="{FF2B5EF4-FFF2-40B4-BE49-F238E27FC236}">
                <a16:creationId xmlns:a16="http://schemas.microsoft.com/office/drawing/2014/main" id="{6BA2A577-21F1-7046-AA42-DF49AEC8BCF0}"/>
              </a:ext>
            </a:extLst>
          </p:cNvPr>
          <p:cNvSpPr>
            <a:spLocks noGrp="1"/>
          </p:cNvSpPr>
          <p:nvPr>
            <p:ph type="pic" sz="quarter" idx="18" hasCustomPrompt="1"/>
          </p:nvPr>
        </p:nvSpPr>
        <p:spPr>
          <a:xfrm>
            <a:off x="336551" y="368300"/>
            <a:ext cx="11522074" cy="5580000"/>
          </a:xfrm>
          <a:prstGeom prst="rect">
            <a:avLst/>
          </a:prstGeom>
          <a:solidFill>
            <a:schemeClr val="bg1"/>
          </a:solidFill>
          <a:ln>
            <a:noFill/>
          </a:ln>
        </p:spPr>
        <p:txBody>
          <a:bodyPr anchor="ctr" anchorCtr="0"/>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Click icon </a:t>
            </a:r>
            <a:r>
              <a:rPr lang="nl-NL" dirty="0" err="1"/>
              <a:t>to</a:t>
            </a:r>
            <a:r>
              <a:rPr lang="nl-NL" dirty="0"/>
              <a:t> </a:t>
            </a:r>
            <a:r>
              <a:rPr lang="nl-NL" dirty="0" err="1"/>
              <a:t>add</a:t>
            </a:r>
            <a:r>
              <a:rPr lang="nl-NL" dirty="0"/>
              <a:t> </a:t>
            </a:r>
            <a:r>
              <a:rPr lang="nl-NL" dirty="0" err="1"/>
              <a:t>an</a:t>
            </a:r>
            <a:r>
              <a:rPr lang="nl-NL" dirty="0"/>
              <a:t> image</a:t>
            </a:r>
          </a:p>
        </p:txBody>
      </p:sp>
      <p:sp>
        <p:nvSpPr>
          <p:cNvPr id="4" name="Tijdelijke aanduiding voor tekst 3">
            <a:extLst>
              <a:ext uri="{FF2B5EF4-FFF2-40B4-BE49-F238E27FC236}">
                <a16:creationId xmlns:a16="http://schemas.microsoft.com/office/drawing/2014/main" id="{2644E85E-CA6A-F844-A413-BC9479C4FF28}"/>
              </a:ext>
            </a:extLst>
          </p:cNvPr>
          <p:cNvSpPr>
            <a:spLocks noGrp="1"/>
          </p:cNvSpPr>
          <p:nvPr>
            <p:ph type="body" sz="quarter" idx="19" hasCustomPrompt="1"/>
          </p:nvPr>
        </p:nvSpPr>
        <p:spPr>
          <a:xfrm>
            <a:off x="336550" y="5948300"/>
            <a:ext cx="11522075" cy="541399"/>
          </a:xfrm>
          <a:prstGeom prst="rect">
            <a:avLst/>
          </a:prstGeom>
        </p:spPr>
        <p:txBody>
          <a:bodyPr lIns="0" bIns="0" anchor="b" anchorCtr="0"/>
          <a:lstStyle>
            <a:lvl1pPr marL="0" marR="0" indent="0" algn="l" defTabSz="914400" rtl="0" eaLnBrk="1" fontAlgn="auto" latinLnBrk="0" hangingPunct="1">
              <a:lnSpc>
                <a:spcPct val="110000"/>
              </a:lnSpc>
              <a:spcBef>
                <a:spcPts val="0"/>
              </a:spcBef>
              <a:spcAft>
                <a:spcPts val="0"/>
              </a:spcAft>
              <a:buClrTx/>
              <a:buSzTx/>
              <a:buFont typeface="Arial" pitchFamily="34" charset="0"/>
              <a:buNone/>
              <a:tabLst/>
              <a:defRPr lang="nl-NL" sz="1200" b="0" i="0" smtClean="0">
                <a:effectLst/>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Itasita</a:t>
            </a:r>
            <a:r>
              <a:rPr lang="nl-NL" dirty="0"/>
              <a:t> </a:t>
            </a:r>
            <a:r>
              <a:rPr lang="nl-NL" dirty="0" err="1"/>
              <a:t>sima</a:t>
            </a:r>
            <a:r>
              <a:rPr lang="nl-NL" dirty="0"/>
              <a:t> </a:t>
            </a:r>
            <a:r>
              <a:rPr lang="nl-NL" dirty="0" err="1"/>
              <a:t>dolor</a:t>
            </a:r>
            <a:r>
              <a:rPr lang="nl-NL" dirty="0"/>
              <a:t> min </a:t>
            </a:r>
            <a:r>
              <a:rPr lang="nl-NL" dirty="0" err="1"/>
              <a:t>evellor</a:t>
            </a:r>
            <a:r>
              <a:rPr lang="nl-NL" dirty="0"/>
              <a:t> </a:t>
            </a:r>
            <a:r>
              <a:rPr lang="nl-NL" dirty="0" err="1"/>
              <a:t>ratum</a:t>
            </a:r>
            <a:r>
              <a:rPr lang="nl-NL" dirty="0"/>
              <a:t> </a:t>
            </a:r>
            <a:r>
              <a:rPr lang="nl-NL" dirty="0" err="1"/>
              <a:t>laciis</a:t>
            </a:r>
            <a:r>
              <a:rPr lang="nl-NL" dirty="0"/>
              <a:t> et </a:t>
            </a:r>
            <a:r>
              <a:rPr lang="nl-NL" dirty="0" err="1"/>
              <a:t>quam</a:t>
            </a:r>
            <a:r>
              <a:rPr lang="nl-NL" dirty="0"/>
              <a:t> </a:t>
            </a:r>
            <a:r>
              <a:rPr lang="nl-NL" dirty="0" err="1"/>
              <a:t>voluptat</a:t>
            </a:r>
            <a:r>
              <a:rPr lang="nl-NL" dirty="0"/>
              <a:t> ut </a:t>
            </a:r>
            <a:r>
              <a:rPr lang="nl-NL" dirty="0" err="1"/>
              <a:t>lanis</a:t>
            </a:r>
            <a:r>
              <a:rPr lang="nl-NL" dirty="0"/>
              <a:t> </a:t>
            </a:r>
            <a:r>
              <a:rPr lang="nl-NL" dirty="0" err="1"/>
              <a:t>nit</a:t>
            </a:r>
            <a:r>
              <a:rPr lang="nl-NL" dirty="0"/>
              <a:t>, </a:t>
            </a:r>
            <a:r>
              <a:rPr lang="nl-NL" dirty="0" err="1"/>
              <a:t>eium</a:t>
            </a:r>
            <a:r>
              <a:rPr lang="nl-NL" dirty="0"/>
              <a:t> </a:t>
            </a:r>
            <a:r>
              <a:rPr lang="nl-NL" dirty="0" err="1"/>
              <a:t>quidus</a:t>
            </a:r>
            <a:r>
              <a:rPr lang="nl-NL" dirty="0"/>
              <a:t>, </a:t>
            </a:r>
            <a:r>
              <a:rPr lang="nl-NL" dirty="0" err="1"/>
              <a:t>quas</a:t>
            </a:r>
            <a:r>
              <a:rPr lang="nl-NL" dirty="0"/>
              <a:t> </a:t>
            </a:r>
            <a:r>
              <a:rPr lang="nl-NL" dirty="0" err="1"/>
              <a:t>nobis</a:t>
            </a:r>
            <a:r>
              <a:rPr lang="nl-NL" dirty="0"/>
              <a:t> </a:t>
            </a:r>
            <a:r>
              <a:rPr lang="nl-NL" dirty="0" err="1"/>
              <a:t>inusam</a:t>
            </a:r>
            <a:r>
              <a:rPr lang="nl-NL" dirty="0"/>
              <a:t> </a:t>
            </a:r>
            <a:r>
              <a:rPr lang="nl-NL" dirty="0" err="1"/>
              <a:t>cuptate</a:t>
            </a:r>
            <a:r>
              <a:rPr lang="nl-NL" dirty="0"/>
              <a:t> </a:t>
            </a:r>
            <a:r>
              <a:rPr lang="nl-NL" dirty="0" err="1"/>
              <a:t>mper</a:t>
            </a:r>
            <a:r>
              <a:rPr lang="nl-NL" dirty="0"/>
              <a:t> </a:t>
            </a:r>
            <a:r>
              <a:rPr lang="nl-NL" dirty="0" err="1"/>
              <a:t>nobit</a:t>
            </a:r>
            <a:r>
              <a:rPr lang="nl-NL" dirty="0"/>
              <a:t> hit </a:t>
            </a:r>
            <a:r>
              <a:rPr lang="nl-NL" dirty="0" err="1"/>
              <a:t>eliquam</a:t>
            </a:r>
            <a:r>
              <a:rPr lang="nl-NL" dirty="0"/>
              <a:t> </a:t>
            </a:r>
            <a:r>
              <a:rPr lang="nl-NL" dirty="0" err="1"/>
              <a:t>cori</a:t>
            </a:r>
            <a:r>
              <a:rPr lang="nl-NL" dirty="0"/>
              <a:t> </a:t>
            </a:r>
            <a:r>
              <a:rPr lang="nl-NL" dirty="0" err="1"/>
              <a:t>voloreicid</a:t>
            </a:r>
            <a:r>
              <a:rPr lang="nl-NL" dirty="0"/>
              <a:t> </a:t>
            </a:r>
            <a:r>
              <a:rPr lang="nl-NL" dirty="0" err="1"/>
              <a:t>mil</a:t>
            </a:r>
            <a:r>
              <a:rPr lang="nl-NL" dirty="0"/>
              <a:t> </a:t>
            </a:r>
            <a:r>
              <a:rPr lang="nl-NL" dirty="0" err="1"/>
              <a:t>minihilis</a:t>
            </a:r>
            <a:r>
              <a:rPr lang="nl-NL" dirty="0"/>
              <a:t> </a:t>
            </a:r>
            <a:r>
              <a:rPr lang="nl-NL" dirty="0" err="1"/>
              <a:t>aut</a:t>
            </a:r>
            <a:r>
              <a:rPr lang="nl-NL" dirty="0"/>
              <a:t> </a:t>
            </a:r>
            <a:r>
              <a:rPr lang="nl-NL" dirty="0" err="1"/>
              <a:t>milit</a:t>
            </a:r>
            <a:r>
              <a:rPr lang="nl-NL" dirty="0"/>
              <a:t> es </a:t>
            </a:r>
            <a:r>
              <a:rPr lang="nl-NL" dirty="0" err="1"/>
              <a:t>sum</a:t>
            </a:r>
            <a:r>
              <a:rPr lang="nl-NL" dirty="0"/>
              <a:t> </a:t>
            </a:r>
            <a:r>
              <a:rPr lang="nl-NL" dirty="0" err="1"/>
              <a:t>eicatet</a:t>
            </a:r>
            <a:r>
              <a:rPr lang="nl-NL" dirty="0"/>
              <a:t> ad mi, </a:t>
            </a:r>
            <a:r>
              <a:rPr lang="nl-NL" dirty="0" err="1"/>
              <a:t>unt</a:t>
            </a:r>
            <a:r>
              <a:rPr lang="nl-NL" dirty="0"/>
              <a:t> </a:t>
            </a:r>
            <a:r>
              <a:rPr lang="nl-NL" dirty="0" err="1"/>
              <a:t>qui</a:t>
            </a:r>
            <a:r>
              <a:rPr lang="nl-NL" dirty="0"/>
              <a:t> </a:t>
            </a:r>
            <a:r>
              <a:rPr lang="nl-NL" dirty="0" err="1"/>
              <a:t>dionseq</a:t>
            </a:r>
            <a:r>
              <a:rPr lang="nl-NL" dirty="0"/>
              <a:t> </a:t>
            </a:r>
            <a:r>
              <a:rPr lang="nl-NL" dirty="0" err="1"/>
              <a:t>uatusae</a:t>
            </a:r>
            <a:r>
              <a:rPr lang="nl-NL" dirty="0"/>
              <a:t> </a:t>
            </a:r>
            <a:r>
              <a:rPr lang="nl-NL" dirty="0" err="1"/>
              <a:t>verferf</a:t>
            </a:r>
            <a:r>
              <a:rPr lang="nl-NL" dirty="0"/>
              <a:t> </a:t>
            </a:r>
            <a:r>
              <a:rPr lang="nl-NL" dirty="0" err="1"/>
              <a:t>erumquunt</a:t>
            </a:r>
            <a:r>
              <a:rPr lang="nl-NL" dirty="0"/>
              <a:t>. &lt; Max. 40 </a:t>
            </a:r>
            <a:r>
              <a:rPr lang="nl-NL" dirty="0" err="1"/>
              <a:t>words</a:t>
            </a:r>
            <a:r>
              <a:rPr lang="nl-NL" dirty="0"/>
              <a:t>&gt; </a:t>
            </a:r>
          </a:p>
        </p:txBody>
      </p:sp>
    </p:spTree>
    <p:extLst>
      <p:ext uri="{BB962C8B-B14F-4D97-AF65-F5344CB8AC3E}">
        <p14:creationId xmlns:p14="http://schemas.microsoft.com/office/powerpoint/2010/main" val="3828969105"/>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7" orient="horz" pos="2115">
          <p15:clr>
            <a:srgbClr val="FBAE40"/>
          </p15:clr>
        </p15:guide>
        <p15:guide id="18" orient="horz" pos="75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Chapter / quote">
    <p:bg bwMode="gray">
      <p:bgPr>
        <a:solidFill>
          <a:schemeClr val="bg1"/>
        </a:solidFill>
        <a:effectLst/>
      </p:bgPr>
    </p:bg>
    <p:spTree>
      <p:nvGrpSpPr>
        <p:cNvPr id="1" name=""/>
        <p:cNvGrpSpPr/>
        <p:nvPr/>
      </p:nvGrpSpPr>
      <p:grpSpPr>
        <a:xfrm>
          <a:off x="0" y="0"/>
          <a:ext cx="0" cy="0"/>
          <a:chOff x="0" y="0"/>
          <a:chExt cx="0" cy="0"/>
        </a:xfrm>
      </p:grpSpPr>
      <p:sp>
        <p:nvSpPr>
          <p:cNvPr id="18" name="Titel 1">
            <a:extLst>
              <a:ext uri="{FF2B5EF4-FFF2-40B4-BE49-F238E27FC236}">
                <a16:creationId xmlns:a16="http://schemas.microsoft.com/office/drawing/2014/main" id="{2133EB5A-69B9-1740-8101-0C004BB7DA6D}"/>
              </a:ext>
            </a:extLst>
          </p:cNvPr>
          <p:cNvSpPr>
            <a:spLocks noGrp="1"/>
          </p:cNvSpPr>
          <p:nvPr>
            <p:ph type="ctrTitle" hasCustomPrompt="1"/>
          </p:nvPr>
        </p:nvSpPr>
        <p:spPr>
          <a:xfrm>
            <a:off x="393291" y="1155796"/>
            <a:ext cx="11374640" cy="4452816"/>
          </a:xfrm>
          <a:prstGeom prst="rect">
            <a:avLst/>
          </a:prstGeom>
        </p:spPr>
        <p:txBody>
          <a:bodyPr anchor="ctr" anchorCtr="0"/>
          <a:lstStyle>
            <a:lvl1pPr marL="0" marR="0" indent="0" algn="ctr" defTabSz="914400" rtl="0" eaLnBrk="1" fontAlgn="auto" latinLnBrk="0" hangingPunct="1">
              <a:lnSpc>
                <a:spcPct val="100000"/>
              </a:lnSpc>
              <a:spcBef>
                <a:spcPct val="0"/>
              </a:spcBef>
              <a:spcAft>
                <a:spcPts val="0"/>
              </a:spcAft>
              <a:buClrTx/>
              <a:buSzTx/>
              <a:buFontTx/>
              <a:buNone/>
              <a:tabLst/>
              <a:defRPr sz="4100" b="0" i="1">
                <a:latin typeface="Merriweather Light" panose="02060503050406030704" pitchFamily="18" charset="77"/>
              </a:defRPr>
            </a:lvl1pPr>
          </a:lstStyle>
          <a:p>
            <a:r>
              <a:rPr lang="en-GB" dirty="0"/>
              <a:t>Chapter title or Quote slide.</a:t>
            </a:r>
            <a:br>
              <a:rPr lang="en-GB" dirty="0"/>
            </a:br>
            <a:r>
              <a:rPr lang="en-GB" dirty="0"/>
              <a:t>(Leave Name </a:t>
            </a:r>
            <a:r>
              <a:rPr lang="en-GB" dirty="0" err="1"/>
              <a:t>Lastname</a:t>
            </a:r>
            <a:r>
              <a:rPr lang="en-GB" dirty="0"/>
              <a:t> and Job title</a:t>
            </a:r>
            <a:br>
              <a:rPr lang="en-GB" dirty="0"/>
            </a:br>
            <a:r>
              <a:rPr lang="en-GB" dirty="0"/>
              <a:t>empty in case of chapter slide.)</a:t>
            </a:r>
          </a:p>
        </p:txBody>
      </p:sp>
      <p:sp>
        <p:nvSpPr>
          <p:cNvPr id="33" name="Tijdelijke aanduiding voor tekst 32">
            <a:extLst>
              <a:ext uri="{FF2B5EF4-FFF2-40B4-BE49-F238E27FC236}">
                <a16:creationId xmlns:a16="http://schemas.microsoft.com/office/drawing/2014/main" id="{509A3404-C322-574D-996D-93CFC2296001}"/>
              </a:ext>
            </a:extLst>
          </p:cNvPr>
          <p:cNvSpPr>
            <a:spLocks noGrp="1"/>
          </p:cNvSpPr>
          <p:nvPr>
            <p:ph type="body" sz="quarter" idx="15" hasCustomPrompt="1"/>
          </p:nvPr>
        </p:nvSpPr>
        <p:spPr>
          <a:xfrm>
            <a:off x="3578225" y="5633664"/>
            <a:ext cx="5038725" cy="217169"/>
          </a:xfrm>
          <a:prstGeom prst="rect">
            <a:avLst/>
          </a:prstGeom>
        </p:spPr>
        <p:txBody>
          <a:bodyPr/>
          <a:lstStyle>
            <a:lvl1pPr algn="ctr">
              <a:defRPr sz="1200" b="1" i="0">
                <a:latin typeface="Myriad Pro" panose="020B0503030403020204" pitchFamily="34" charset="0"/>
                <a:ea typeface="Open Sans" panose="020B0606030504020204" pitchFamily="34" charset="0"/>
                <a:cs typeface="Open Sans" panose="020B0606030504020204" pitchFamily="34" charset="0"/>
              </a:defRPr>
            </a:lvl1pPr>
          </a:lstStyle>
          <a:p>
            <a:r>
              <a:rPr lang="nl-NL" dirty="0"/>
              <a:t>Name </a:t>
            </a:r>
            <a:r>
              <a:rPr lang="nl-NL" dirty="0" err="1"/>
              <a:t>Lastname</a:t>
            </a:r>
            <a:endParaRPr lang="nl-NL" dirty="0"/>
          </a:p>
        </p:txBody>
      </p:sp>
      <p:sp>
        <p:nvSpPr>
          <p:cNvPr id="35" name="Tijdelijke aanduiding voor tekst 34">
            <a:extLst>
              <a:ext uri="{FF2B5EF4-FFF2-40B4-BE49-F238E27FC236}">
                <a16:creationId xmlns:a16="http://schemas.microsoft.com/office/drawing/2014/main" id="{D6F025CA-08AA-BB4D-A7AA-3CD26CC85FA1}"/>
              </a:ext>
            </a:extLst>
          </p:cNvPr>
          <p:cNvSpPr>
            <a:spLocks noGrp="1"/>
          </p:cNvSpPr>
          <p:nvPr>
            <p:ph type="body" sz="quarter" idx="16" hasCustomPrompt="1"/>
          </p:nvPr>
        </p:nvSpPr>
        <p:spPr>
          <a:xfrm>
            <a:off x="3578225" y="5858784"/>
            <a:ext cx="5038725" cy="270592"/>
          </a:xfrm>
          <a:prstGeom prst="rect">
            <a:avLst/>
          </a:prstGeom>
        </p:spPr>
        <p:txBody>
          <a:bodyPr/>
          <a:lstStyle>
            <a:lvl1pPr algn="ctr">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Job </a:t>
            </a:r>
            <a:r>
              <a:rPr lang="nl-NL" dirty="0" err="1"/>
              <a:t>title</a:t>
            </a:r>
            <a:endParaRPr lang="nl-NL" dirty="0"/>
          </a:p>
        </p:txBody>
      </p:sp>
      <p:pic>
        <p:nvPicPr>
          <p:cNvPr id="7" name="Afbeelding 6">
            <a:extLst>
              <a:ext uri="{FF2B5EF4-FFF2-40B4-BE49-F238E27FC236}">
                <a16:creationId xmlns:a16="http://schemas.microsoft.com/office/drawing/2014/main" id="{4A50DC4E-39FD-2C44-8DAE-2641A1C511E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91235" y="6001200"/>
            <a:ext cx="1712729" cy="679430"/>
          </a:xfrm>
          <a:prstGeom prst="rect">
            <a:avLst/>
          </a:prstGeom>
          <a:ln>
            <a:noFill/>
          </a:ln>
        </p:spPr>
      </p:pic>
      <p:sp>
        <p:nvSpPr>
          <p:cNvPr id="10" name="Slide Number Placeholder 5">
            <a:extLst>
              <a:ext uri="{FF2B5EF4-FFF2-40B4-BE49-F238E27FC236}">
                <a16:creationId xmlns:a16="http://schemas.microsoft.com/office/drawing/2014/main" id="{F7DEB5F6-0073-B946-A446-E9538CFAF8EC}"/>
              </a:ext>
            </a:extLst>
          </p:cNvPr>
          <p:cNvSpPr>
            <a:spLocks noGrp="1"/>
          </p:cNvSpPr>
          <p:nvPr>
            <p:ph type="sldNum" sz="quarter" idx="12"/>
          </p:nvPr>
        </p:nvSpPr>
        <p:spPr>
          <a:xfrm>
            <a:off x="11143920" y="6153579"/>
            <a:ext cx="636727" cy="37440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6D22F896-40B5-4ADD-8801-0D06FADFA095}" type="slidenum">
              <a:rPr lang="en-US" smtClean="0"/>
              <a:pPr/>
              <a:t>‹#›</a:t>
            </a:fld>
            <a:endParaRPr lang="en-US" dirty="0"/>
          </a:p>
        </p:txBody>
      </p:sp>
      <p:sp>
        <p:nvSpPr>
          <p:cNvPr id="11" name="Date Placeholder 3">
            <a:extLst>
              <a:ext uri="{FF2B5EF4-FFF2-40B4-BE49-F238E27FC236}">
                <a16:creationId xmlns:a16="http://schemas.microsoft.com/office/drawing/2014/main" id="{82134200-6AFB-B94B-A166-5CF002D6FAF1}"/>
              </a:ext>
            </a:extLst>
          </p:cNvPr>
          <p:cNvSpPr>
            <a:spLocks noGrp="1"/>
          </p:cNvSpPr>
          <p:nvPr>
            <p:ph type="dt" sz="half" idx="13"/>
          </p:nvPr>
        </p:nvSpPr>
        <p:spPr>
          <a:xfrm>
            <a:off x="10307782" y="6157899"/>
            <a:ext cx="836138" cy="37008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B9E66B2D-DCF0-BC44-BF42-4058B3BA5E3A}" type="datetime1">
              <a:rPr lang="nl-NL" smtClean="0"/>
              <a:pPr/>
              <a:t>25-4-2021</a:t>
            </a:fld>
            <a:endParaRPr lang="en-US" dirty="0"/>
          </a:p>
        </p:txBody>
      </p:sp>
      <p:sp>
        <p:nvSpPr>
          <p:cNvPr id="12" name="Tijdelijke aanduiding voor tekst 8">
            <a:extLst>
              <a:ext uri="{FF2B5EF4-FFF2-40B4-BE49-F238E27FC236}">
                <a16:creationId xmlns:a16="http://schemas.microsoft.com/office/drawing/2014/main" id="{8A2FD43E-D285-0E41-A7A4-4CAAE375D955}"/>
              </a:ext>
            </a:extLst>
          </p:cNvPr>
          <p:cNvSpPr>
            <a:spLocks noGrp="1"/>
          </p:cNvSpPr>
          <p:nvPr>
            <p:ph type="body" sz="quarter" idx="14" hasCustomPrompt="1"/>
          </p:nvPr>
        </p:nvSpPr>
        <p:spPr>
          <a:xfrm>
            <a:off x="3578225" y="6155901"/>
            <a:ext cx="6311489" cy="399492"/>
          </a:xfrm>
          <a:prstGeom prst="rect">
            <a:avLst/>
          </a:prstGeom>
        </p:spPr>
        <p:txBody>
          <a:bodyPr lIns="0" tIns="0" rIns="0" bIns="0" anchor="ctr" anchorCtr="0"/>
          <a:lstStyle>
            <a:lvl1pPr algn="r">
              <a:defRPr lang="nl-NL" sz="1200" dirty="0">
                <a:latin typeface="Myriad Pro" panose="020B0503030403020204" pitchFamily="34" charset="0"/>
                <a:ea typeface="Open Sans Light" panose="020B0306030504020204" pitchFamily="34" charset="0"/>
                <a:cs typeface="Open Sans Light" panose="020B0306030504020204" pitchFamily="34" charset="0"/>
              </a:defRPr>
            </a:lvl1pPr>
          </a:lstStyle>
          <a:p>
            <a:pPr lvl="0" algn="r"/>
            <a:r>
              <a:rPr lang="nl-NL" dirty="0" err="1"/>
              <a:t>This</a:t>
            </a:r>
            <a:r>
              <a:rPr lang="nl-NL" dirty="0"/>
              <a:t> is </a:t>
            </a:r>
            <a:r>
              <a:rPr lang="nl-NL" dirty="0" err="1"/>
              <a:t>the</a:t>
            </a:r>
            <a:r>
              <a:rPr lang="nl-NL" dirty="0"/>
              <a:t> </a:t>
            </a:r>
            <a:r>
              <a:rPr lang="nl-NL" dirty="0" err="1"/>
              <a:t>footer</a:t>
            </a:r>
            <a:endParaRPr lang="nl-NL" dirty="0"/>
          </a:p>
        </p:txBody>
      </p:sp>
    </p:spTree>
    <p:extLst>
      <p:ext uri="{BB962C8B-B14F-4D97-AF65-F5344CB8AC3E}">
        <p14:creationId xmlns:p14="http://schemas.microsoft.com/office/powerpoint/2010/main" val="1510959481"/>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11">
          <p15:clr>
            <a:srgbClr val="FBAE40"/>
          </p15:clr>
        </p15:guide>
        <p15:guide id="7" pos="6200">
          <p15:clr>
            <a:srgbClr val="FBAE40"/>
          </p15:clr>
        </p15:guide>
        <p15:guide id="8" pos="6290">
          <p15:clr>
            <a:srgbClr val="FBAE40"/>
          </p15:clr>
        </p15:guide>
        <p15:guide id="9" pos="4998">
          <p15:clr>
            <a:srgbClr val="FBAE40"/>
          </p15:clr>
        </p15:guide>
        <p15:guide id="10" pos="3864">
          <p15:clr>
            <a:srgbClr val="FBAE40"/>
          </p15:clr>
        </p15:guide>
        <p15:guide id="11" pos="3773">
          <p15:clr>
            <a:srgbClr val="FBAE40"/>
          </p15:clr>
        </p15:guide>
        <p15:guide id="12" pos="2662">
          <p15:clr>
            <a:srgbClr val="FBAE40"/>
          </p15:clr>
        </p15:guide>
        <p15:guide id="13" pos="2571">
          <p15:clr>
            <a:srgbClr val="FBAE40"/>
          </p15:clr>
        </p15:guide>
        <p15:guide id="14" pos="1460">
          <p15:clr>
            <a:srgbClr val="FBAE40"/>
          </p15:clr>
        </p15:guide>
        <p15:guide id="15" pos="1346">
          <p15:clr>
            <a:srgbClr val="FBAE40"/>
          </p15:clr>
        </p15:guide>
        <p15:guide id="16" orient="horz" pos="754">
          <p15:clr>
            <a:srgbClr val="FBAE40"/>
          </p15:clr>
        </p15:guide>
        <p15:guide id="17" orient="horz" pos="211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Chapter / quote + image right">
    <p:bg bwMode="gray">
      <p:bgPr>
        <a:solidFill>
          <a:schemeClr val="bg1"/>
        </a:solidFill>
        <a:effectLst/>
      </p:bgPr>
    </p:bg>
    <p:spTree>
      <p:nvGrpSpPr>
        <p:cNvPr id="1" name=""/>
        <p:cNvGrpSpPr/>
        <p:nvPr/>
      </p:nvGrpSpPr>
      <p:grpSpPr>
        <a:xfrm>
          <a:off x="0" y="0"/>
          <a:ext cx="0" cy="0"/>
          <a:chOff x="0" y="0"/>
          <a:chExt cx="0" cy="0"/>
        </a:xfrm>
      </p:grpSpPr>
      <p:sp>
        <p:nvSpPr>
          <p:cNvPr id="18" name="Titel 1">
            <a:extLst>
              <a:ext uri="{FF2B5EF4-FFF2-40B4-BE49-F238E27FC236}">
                <a16:creationId xmlns:a16="http://schemas.microsoft.com/office/drawing/2014/main" id="{2133EB5A-69B9-1740-8101-0C004BB7DA6D}"/>
              </a:ext>
            </a:extLst>
          </p:cNvPr>
          <p:cNvSpPr>
            <a:spLocks noGrp="1"/>
          </p:cNvSpPr>
          <p:nvPr>
            <p:ph type="ctrTitle" hasCustomPrompt="1"/>
          </p:nvPr>
        </p:nvSpPr>
        <p:spPr>
          <a:xfrm>
            <a:off x="338138" y="371475"/>
            <a:ext cx="5580062" cy="4320000"/>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4100" b="0" i="1" smtClean="0">
                <a:effectLst/>
                <a:latin typeface="Merriweather Light" panose="02060503050406030704" pitchFamily="18" charset="77"/>
              </a:defRPr>
            </a:lvl1pPr>
          </a:lstStyle>
          <a:p>
            <a:r>
              <a:rPr lang="en-GB" dirty="0"/>
              <a:t>Chapter title or Quote slide. (Leave Name </a:t>
            </a:r>
            <a:r>
              <a:rPr lang="en-GB" dirty="0" err="1"/>
              <a:t>Lastname</a:t>
            </a:r>
            <a:r>
              <a:rPr lang="en-GB" dirty="0"/>
              <a:t> and Job title empty in case of chapter slide.)</a:t>
            </a:r>
          </a:p>
        </p:txBody>
      </p:sp>
      <p:sp>
        <p:nvSpPr>
          <p:cNvPr id="5" name="Tijdelijke aanduiding voor afbeelding 4">
            <a:extLst>
              <a:ext uri="{FF2B5EF4-FFF2-40B4-BE49-F238E27FC236}">
                <a16:creationId xmlns:a16="http://schemas.microsoft.com/office/drawing/2014/main" id="{6BA2A577-21F1-7046-AA42-DF49AEC8BCF0}"/>
              </a:ext>
            </a:extLst>
          </p:cNvPr>
          <p:cNvSpPr>
            <a:spLocks noGrp="1"/>
          </p:cNvSpPr>
          <p:nvPr>
            <p:ph type="pic" sz="quarter" idx="18" hasCustomPrompt="1"/>
          </p:nvPr>
        </p:nvSpPr>
        <p:spPr>
          <a:xfrm>
            <a:off x="6276975" y="368301"/>
            <a:ext cx="5581650" cy="5632899"/>
          </a:xfrm>
          <a:prstGeom prst="rect">
            <a:avLst/>
          </a:prstGeom>
          <a:solidFill>
            <a:schemeClr val="bg1"/>
          </a:solidFill>
          <a:ln>
            <a:noFill/>
          </a:ln>
        </p:spPr>
        <p:txBody>
          <a:bodyPr anchor="ctr" anchorCtr="0"/>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Click icon </a:t>
            </a:r>
            <a:r>
              <a:rPr lang="nl-NL" dirty="0" err="1"/>
              <a:t>to</a:t>
            </a:r>
            <a:r>
              <a:rPr lang="nl-NL" dirty="0"/>
              <a:t> </a:t>
            </a:r>
            <a:r>
              <a:rPr lang="nl-NL" dirty="0" err="1"/>
              <a:t>add</a:t>
            </a:r>
            <a:r>
              <a:rPr lang="nl-NL" dirty="0"/>
              <a:t> </a:t>
            </a:r>
            <a:r>
              <a:rPr lang="nl-NL" dirty="0" err="1"/>
              <a:t>an</a:t>
            </a:r>
            <a:r>
              <a:rPr lang="nl-NL" dirty="0"/>
              <a:t> image</a:t>
            </a:r>
          </a:p>
        </p:txBody>
      </p:sp>
      <p:sp>
        <p:nvSpPr>
          <p:cNvPr id="6" name="Tijdelijke aanduiding voor tekst 32">
            <a:extLst>
              <a:ext uri="{FF2B5EF4-FFF2-40B4-BE49-F238E27FC236}">
                <a16:creationId xmlns:a16="http://schemas.microsoft.com/office/drawing/2014/main" id="{8A6E6E10-CABC-FF47-8209-224B9E9C5A85}"/>
              </a:ext>
            </a:extLst>
          </p:cNvPr>
          <p:cNvSpPr>
            <a:spLocks noGrp="1"/>
          </p:cNvSpPr>
          <p:nvPr>
            <p:ph type="body" sz="quarter" idx="15" hasCustomPrompt="1"/>
          </p:nvPr>
        </p:nvSpPr>
        <p:spPr>
          <a:xfrm>
            <a:off x="338138" y="5499919"/>
            <a:ext cx="5580062" cy="217169"/>
          </a:xfrm>
          <a:prstGeom prst="rect">
            <a:avLst/>
          </a:prstGeom>
        </p:spPr>
        <p:txBody>
          <a:bodyPr/>
          <a:lstStyle>
            <a:lvl1pPr algn="l">
              <a:defRPr sz="1200" b="1" i="0">
                <a:latin typeface="Myriad Pro" panose="020B0503030403020204" pitchFamily="34" charset="0"/>
                <a:ea typeface="Open Sans" panose="020B0606030504020204" pitchFamily="34" charset="0"/>
                <a:cs typeface="Open Sans" panose="020B0606030504020204" pitchFamily="34" charset="0"/>
              </a:defRPr>
            </a:lvl1pPr>
          </a:lstStyle>
          <a:p>
            <a:r>
              <a:rPr lang="nl-NL" dirty="0"/>
              <a:t>Name </a:t>
            </a:r>
            <a:r>
              <a:rPr lang="nl-NL" dirty="0" err="1"/>
              <a:t>Lastname</a:t>
            </a:r>
            <a:endParaRPr lang="nl-NL" dirty="0"/>
          </a:p>
        </p:txBody>
      </p:sp>
      <p:sp>
        <p:nvSpPr>
          <p:cNvPr id="7" name="Tijdelijke aanduiding voor tekst 34">
            <a:extLst>
              <a:ext uri="{FF2B5EF4-FFF2-40B4-BE49-F238E27FC236}">
                <a16:creationId xmlns:a16="http://schemas.microsoft.com/office/drawing/2014/main" id="{79749A39-F36C-EA43-9B19-3B58CEBDFCD8}"/>
              </a:ext>
            </a:extLst>
          </p:cNvPr>
          <p:cNvSpPr>
            <a:spLocks noGrp="1"/>
          </p:cNvSpPr>
          <p:nvPr>
            <p:ph type="body" sz="quarter" idx="16" hasCustomPrompt="1"/>
          </p:nvPr>
        </p:nvSpPr>
        <p:spPr>
          <a:xfrm>
            <a:off x="338138" y="5717088"/>
            <a:ext cx="5580062" cy="270592"/>
          </a:xfrm>
          <a:prstGeom prst="rect">
            <a:avLst/>
          </a:prstGeom>
        </p:spPr>
        <p:txBody>
          <a:bodyPr/>
          <a:lstStyle>
            <a:lvl1pPr algn="l">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Job </a:t>
            </a:r>
            <a:r>
              <a:rPr lang="nl-NL" dirty="0" err="1"/>
              <a:t>title</a:t>
            </a:r>
            <a:endParaRPr lang="nl-NL" dirty="0"/>
          </a:p>
        </p:txBody>
      </p:sp>
      <p:pic>
        <p:nvPicPr>
          <p:cNvPr id="8" name="Afbeelding 7">
            <a:extLst>
              <a:ext uri="{FF2B5EF4-FFF2-40B4-BE49-F238E27FC236}">
                <a16:creationId xmlns:a16="http://schemas.microsoft.com/office/drawing/2014/main" id="{4B0D0569-E55A-D047-A1AB-A2492807E5E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91235" y="6001200"/>
            <a:ext cx="1712729" cy="679430"/>
          </a:xfrm>
          <a:prstGeom prst="rect">
            <a:avLst/>
          </a:prstGeom>
          <a:ln>
            <a:noFill/>
          </a:ln>
        </p:spPr>
      </p:pic>
      <p:sp>
        <p:nvSpPr>
          <p:cNvPr id="10" name="Slide Number Placeholder 5">
            <a:extLst>
              <a:ext uri="{FF2B5EF4-FFF2-40B4-BE49-F238E27FC236}">
                <a16:creationId xmlns:a16="http://schemas.microsoft.com/office/drawing/2014/main" id="{DF143C30-4B6F-6A47-85EC-1B810C49C0E7}"/>
              </a:ext>
            </a:extLst>
          </p:cNvPr>
          <p:cNvSpPr>
            <a:spLocks noGrp="1"/>
          </p:cNvSpPr>
          <p:nvPr>
            <p:ph type="sldNum" sz="quarter" idx="12"/>
          </p:nvPr>
        </p:nvSpPr>
        <p:spPr>
          <a:xfrm>
            <a:off x="11143920" y="6153579"/>
            <a:ext cx="636727" cy="37440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6D22F896-40B5-4ADD-8801-0D06FADFA095}" type="slidenum">
              <a:rPr lang="en-US" smtClean="0"/>
              <a:pPr/>
              <a:t>‹#›</a:t>
            </a:fld>
            <a:endParaRPr lang="en-US" dirty="0"/>
          </a:p>
        </p:txBody>
      </p:sp>
      <p:sp>
        <p:nvSpPr>
          <p:cNvPr id="11" name="Date Placeholder 3">
            <a:extLst>
              <a:ext uri="{FF2B5EF4-FFF2-40B4-BE49-F238E27FC236}">
                <a16:creationId xmlns:a16="http://schemas.microsoft.com/office/drawing/2014/main" id="{22379389-C5B3-A247-99E3-83313FD6C203}"/>
              </a:ext>
            </a:extLst>
          </p:cNvPr>
          <p:cNvSpPr>
            <a:spLocks noGrp="1"/>
          </p:cNvSpPr>
          <p:nvPr>
            <p:ph type="dt" sz="half" idx="13"/>
          </p:nvPr>
        </p:nvSpPr>
        <p:spPr>
          <a:xfrm>
            <a:off x="10307782" y="6157899"/>
            <a:ext cx="836138" cy="37008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DD0D20D3-4E24-714A-8323-EE8A79A6F84C}" type="datetime1">
              <a:rPr lang="nl-NL" smtClean="0"/>
              <a:pPr/>
              <a:t>25-4-2021</a:t>
            </a:fld>
            <a:endParaRPr lang="en-US" dirty="0"/>
          </a:p>
        </p:txBody>
      </p:sp>
      <p:sp>
        <p:nvSpPr>
          <p:cNvPr id="15" name="Tijdelijke aanduiding voor tekst 8">
            <a:extLst>
              <a:ext uri="{FF2B5EF4-FFF2-40B4-BE49-F238E27FC236}">
                <a16:creationId xmlns:a16="http://schemas.microsoft.com/office/drawing/2014/main" id="{82173E43-1EFE-B14E-98E5-2C5C219D2F97}"/>
              </a:ext>
            </a:extLst>
          </p:cNvPr>
          <p:cNvSpPr>
            <a:spLocks noGrp="1"/>
          </p:cNvSpPr>
          <p:nvPr>
            <p:ph type="body" sz="quarter" idx="14" hasCustomPrompt="1"/>
          </p:nvPr>
        </p:nvSpPr>
        <p:spPr>
          <a:xfrm>
            <a:off x="3984702" y="6155901"/>
            <a:ext cx="5905012" cy="399492"/>
          </a:xfrm>
          <a:prstGeom prst="rect">
            <a:avLst/>
          </a:prstGeom>
        </p:spPr>
        <p:txBody>
          <a:bodyPr lIns="0" tIns="0" rIns="0" bIns="0" anchor="ctr" anchorCtr="0"/>
          <a:lstStyle>
            <a:lvl1pPr algn="r">
              <a:defRPr lang="nl-NL" sz="1200" dirty="0">
                <a:latin typeface="Myriad Pro" panose="020B0503030403020204" pitchFamily="34" charset="0"/>
                <a:ea typeface="Open Sans Light" panose="020B0306030504020204" pitchFamily="34" charset="0"/>
                <a:cs typeface="Open Sans Light" panose="020B0306030504020204" pitchFamily="34" charset="0"/>
              </a:defRPr>
            </a:lvl1pPr>
          </a:lstStyle>
          <a:p>
            <a:pPr lvl="0" algn="r"/>
            <a:r>
              <a:rPr lang="nl-NL" dirty="0" err="1"/>
              <a:t>This</a:t>
            </a:r>
            <a:r>
              <a:rPr lang="nl-NL" dirty="0"/>
              <a:t> is </a:t>
            </a:r>
            <a:r>
              <a:rPr lang="nl-NL" dirty="0" err="1"/>
              <a:t>the</a:t>
            </a:r>
            <a:r>
              <a:rPr lang="nl-NL" dirty="0"/>
              <a:t> </a:t>
            </a:r>
            <a:r>
              <a:rPr lang="nl-NL" dirty="0" err="1"/>
              <a:t>footer</a:t>
            </a:r>
            <a:endParaRPr lang="nl-NL" dirty="0"/>
          </a:p>
        </p:txBody>
      </p:sp>
    </p:spTree>
    <p:extLst>
      <p:ext uri="{BB962C8B-B14F-4D97-AF65-F5344CB8AC3E}">
        <p14:creationId xmlns:p14="http://schemas.microsoft.com/office/powerpoint/2010/main" val="2117999996"/>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7" orient="horz" pos="2115">
          <p15:clr>
            <a:srgbClr val="FBAE40"/>
          </p15:clr>
        </p15:guide>
        <p15:guide id="18" orient="horz" pos="75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hapter / quote + image left">
    <p:bg bwMode="gray">
      <p:bgPr>
        <a:solidFill>
          <a:schemeClr val="bg1"/>
        </a:solidFill>
        <a:effectLst/>
      </p:bgPr>
    </p:bg>
    <p:spTree>
      <p:nvGrpSpPr>
        <p:cNvPr id="1" name=""/>
        <p:cNvGrpSpPr/>
        <p:nvPr/>
      </p:nvGrpSpPr>
      <p:grpSpPr>
        <a:xfrm>
          <a:off x="0" y="0"/>
          <a:ext cx="0" cy="0"/>
          <a:chOff x="0" y="0"/>
          <a:chExt cx="0" cy="0"/>
        </a:xfrm>
      </p:grpSpPr>
      <p:sp>
        <p:nvSpPr>
          <p:cNvPr id="18" name="Titel 1">
            <a:extLst>
              <a:ext uri="{FF2B5EF4-FFF2-40B4-BE49-F238E27FC236}">
                <a16:creationId xmlns:a16="http://schemas.microsoft.com/office/drawing/2014/main" id="{2133EB5A-69B9-1740-8101-0C004BB7DA6D}"/>
              </a:ext>
            </a:extLst>
          </p:cNvPr>
          <p:cNvSpPr>
            <a:spLocks noGrp="1"/>
          </p:cNvSpPr>
          <p:nvPr>
            <p:ph type="ctrTitle" hasCustomPrompt="1"/>
          </p:nvPr>
        </p:nvSpPr>
        <p:spPr>
          <a:xfrm>
            <a:off x="6278563" y="371475"/>
            <a:ext cx="5580062" cy="4320000"/>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4100" b="0" i="1" smtClean="0">
                <a:effectLst/>
                <a:latin typeface="Merriweather Light" panose="02060503050406030704" pitchFamily="18" charset="77"/>
              </a:defRPr>
            </a:lvl1pPr>
          </a:lstStyle>
          <a:p>
            <a:r>
              <a:rPr lang="en-GB" dirty="0"/>
              <a:t>Chapter title or Quote slide. (Leave Name </a:t>
            </a:r>
            <a:r>
              <a:rPr lang="en-GB" dirty="0" err="1"/>
              <a:t>Lastname</a:t>
            </a:r>
            <a:r>
              <a:rPr lang="en-GB" dirty="0"/>
              <a:t> and Job title empty in case of chapter slide.)</a:t>
            </a:r>
          </a:p>
        </p:txBody>
      </p:sp>
      <p:sp>
        <p:nvSpPr>
          <p:cNvPr id="5" name="Tijdelijke aanduiding voor afbeelding 4">
            <a:extLst>
              <a:ext uri="{FF2B5EF4-FFF2-40B4-BE49-F238E27FC236}">
                <a16:creationId xmlns:a16="http://schemas.microsoft.com/office/drawing/2014/main" id="{6BA2A577-21F1-7046-AA42-DF49AEC8BCF0}"/>
              </a:ext>
            </a:extLst>
          </p:cNvPr>
          <p:cNvSpPr>
            <a:spLocks noGrp="1"/>
          </p:cNvSpPr>
          <p:nvPr>
            <p:ph type="pic" sz="quarter" idx="18" hasCustomPrompt="1"/>
          </p:nvPr>
        </p:nvSpPr>
        <p:spPr>
          <a:xfrm>
            <a:off x="336550" y="368301"/>
            <a:ext cx="5581650" cy="5632899"/>
          </a:xfrm>
          <a:prstGeom prst="rect">
            <a:avLst/>
          </a:prstGeom>
          <a:solidFill>
            <a:schemeClr val="bg1"/>
          </a:solidFill>
          <a:ln>
            <a:noFill/>
          </a:ln>
        </p:spPr>
        <p:txBody>
          <a:bodyPr anchor="ctr" anchorCtr="0"/>
          <a:lstStyle>
            <a:lvl1pPr algn="ctr">
              <a:defRPr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Click icon </a:t>
            </a:r>
            <a:r>
              <a:rPr lang="nl-NL" dirty="0" err="1"/>
              <a:t>to</a:t>
            </a:r>
            <a:r>
              <a:rPr lang="nl-NL" dirty="0"/>
              <a:t> </a:t>
            </a:r>
            <a:r>
              <a:rPr lang="nl-NL" dirty="0" err="1"/>
              <a:t>add</a:t>
            </a:r>
            <a:r>
              <a:rPr lang="nl-NL" dirty="0"/>
              <a:t> </a:t>
            </a:r>
            <a:r>
              <a:rPr lang="nl-NL" dirty="0" err="1"/>
              <a:t>an</a:t>
            </a:r>
            <a:r>
              <a:rPr lang="nl-NL" dirty="0"/>
              <a:t> image</a:t>
            </a:r>
          </a:p>
        </p:txBody>
      </p:sp>
      <p:sp>
        <p:nvSpPr>
          <p:cNvPr id="6" name="Tijdelijke aanduiding voor tekst 32">
            <a:extLst>
              <a:ext uri="{FF2B5EF4-FFF2-40B4-BE49-F238E27FC236}">
                <a16:creationId xmlns:a16="http://schemas.microsoft.com/office/drawing/2014/main" id="{8A6E6E10-CABC-FF47-8209-224B9E9C5A85}"/>
              </a:ext>
            </a:extLst>
          </p:cNvPr>
          <p:cNvSpPr>
            <a:spLocks noGrp="1"/>
          </p:cNvSpPr>
          <p:nvPr>
            <p:ph type="body" sz="quarter" idx="15" hasCustomPrompt="1"/>
          </p:nvPr>
        </p:nvSpPr>
        <p:spPr>
          <a:xfrm>
            <a:off x="6278563" y="5501465"/>
            <a:ext cx="5580062" cy="217169"/>
          </a:xfrm>
          <a:prstGeom prst="rect">
            <a:avLst/>
          </a:prstGeom>
        </p:spPr>
        <p:txBody>
          <a:bodyPr/>
          <a:lstStyle>
            <a:lvl1pPr algn="l">
              <a:defRPr sz="1200" b="1" i="0">
                <a:latin typeface="Myriad Pro" panose="020B0503030403020204" pitchFamily="34" charset="0"/>
                <a:ea typeface="Open Sans" panose="020B0606030504020204" pitchFamily="34" charset="0"/>
                <a:cs typeface="Open Sans" panose="020B0606030504020204" pitchFamily="34" charset="0"/>
              </a:defRPr>
            </a:lvl1pPr>
          </a:lstStyle>
          <a:p>
            <a:r>
              <a:rPr lang="nl-NL" dirty="0"/>
              <a:t>Name </a:t>
            </a:r>
            <a:r>
              <a:rPr lang="nl-NL" dirty="0" err="1"/>
              <a:t>Lastname</a:t>
            </a:r>
            <a:endParaRPr lang="nl-NL" dirty="0"/>
          </a:p>
        </p:txBody>
      </p:sp>
      <p:sp>
        <p:nvSpPr>
          <p:cNvPr id="7" name="Tijdelijke aanduiding voor tekst 34">
            <a:extLst>
              <a:ext uri="{FF2B5EF4-FFF2-40B4-BE49-F238E27FC236}">
                <a16:creationId xmlns:a16="http://schemas.microsoft.com/office/drawing/2014/main" id="{79749A39-F36C-EA43-9B19-3B58CEBDFCD8}"/>
              </a:ext>
            </a:extLst>
          </p:cNvPr>
          <p:cNvSpPr>
            <a:spLocks noGrp="1"/>
          </p:cNvSpPr>
          <p:nvPr>
            <p:ph type="body" sz="quarter" idx="16" hasCustomPrompt="1"/>
          </p:nvPr>
        </p:nvSpPr>
        <p:spPr>
          <a:xfrm>
            <a:off x="6278563" y="5718634"/>
            <a:ext cx="5580062" cy="270592"/>
          </a:xfrm>
          <a:prstGeom prst="rect">
            <a:avLst/>
          </a:prstGeom>
        </p:spPr>
        <p:txBody>
          <a:bodyPr/>
          <a:lstStyle>
            <a:lvl1pPr algn="l">
              <a:defRPr sz="1200" b="0" i="0">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a:t>Job </a:t>
            </a:r>
            <a:r>
              <a:rPr lang="nl-NL" dirty="0" err="1"/>
              <a:t>title</a:t>
            </a:r>
            <a:endParaRPr lang="nl-NL" dirty="0"/>
          </a:p>
        </p:txBody>
      </p:sp>
      <p:pic>
        <p:nvPicPr>
          <p:cNvPr id="8" name="Afbeelding 7">
            <a:extLst>
              <a:ext uri="{FF2B5EF4-FFF2-40B4-BE49-F238E27FC236}">
                <a16:creationId xmlns:a16="http://schemas.microsoft.com/office/drawing/2014/main" id="{DE11313A-E5CA-BC4D-8D02-ADF86FF64A9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91235" y="6001200"/>
            <a:ext cx="1712729" cy="679430"/>
          </a:xfrm>
          <a:prstGeom prst="rect">
            <a:avLst/>
          </a:prstGeom>
          <a:ln>
            <a:noFill/>
          </a:ln>
        </p:spPr>
      </p:pic>
      <p:sp>
        <p:nvSpPr>
          <p:cNvPr id="12" name="Slide Number Placeholder 5">
            <a:extLst>
              <a:ext uri="{FF2B5EF4-FFF2-40B4-BE49-F238E27FC236}">
                <a16:creationId xmlns:a16="http://schemas.microsoft.com/office/drawing/2014/main" id="{A567E415-AA32-1A48-9C12-DB48887FE479}"/>
              </a:ext>
            </a:extLst>
          </p:cNvPr>
          <p:cNvSpPr>
            <a:spLocks noGrp="1"/>
          </p:cNvSpPr>
          <p:nvPr>
            <p:ph type="sldNum" sz="quarter" idx="12"/>
          </p:nvPr>
        </p:nvSpPr>
        <p:spPr>
          <a:xfrm>
            <a:off x="11143920" y="6153579"/>
            <a:ext cx="636727" cy="37440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6D22F896-40B5-4ADD-8801-0D06FADFA095}" type="slidenum">
              <a:rPr lang="en-US" smtClean="0"/>
              <a:pPr/>
              <a:t>‹#›</a:t>
            </a:fld>
            <a:endParaRPr lang="en-US" dirty="0"/>
          </a:p>
        </p:txBody>
      </p:sp>
      <p:sp>
        <p:nvSpPr>
          <p:cNvPr id="13" name="Date Placeholder 3">
            <a:extLst>
              <a:ext uri="{FF2B5EF4-FFF2-40B4-BE49-F238E27FC236}">
                <a16:creationId xmlns:a16="http://schemas.microsoft.com/office/drawing/2014/main" id="{C8E1C565-7095-754D-BC67-C3D5F97BDC77}"/>
              </a:ext>
            </a:extLst>
          </p:cNvPr>
          <p:cNvSpPr>
            <a:spLocks noGrp="1"/>
          </p:cNvSpPr>
          <p:nvPr>
            <p:ph type="dt" sz="half" idx="13"/>
          </p:nvPr>
        </p:nvSpPr>
        <p:spPr>
          <a:xfrm>
            <a:off x="10307782" y="6157899"/>
            <a:ext cx="836138" cy="37008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958564DC-F7C0-F049-A3B8-601D6362FD3D}" type="datetime1">
              <a:rPr lang="nl-NL" smtClean="0"/>
              <a:pPr/>
              <a:t>25-4-2021</a:t>
            </a:fld>
            <a:endParaRPr lang="en-US" dirty="0"/>
          </a:p>
        </p:txBody>
      </p:sp>
      <p:sp>
        <p:nvSpPr>
          <p:cNvPr id="14" name="Tijdelijke aanduiding voor tekst 8">
            <a:extLst>
              <a:ext uri="{FF2B5EF4-FFF2-40B4-BE49-F238E27FC236}">
                <a16:creationId xmlns:a16="http://schemas.microsoft.com/office/drawing/2014/main" id="{B779518F-EE7A-F041-8E8F-15012A333B12}"/>
              </a:ext>
            </a:extLst>
          </p:cNvPr>
          <p:cNvSpPr>
            <a:spLocks noGrp="1"/>
          </p:cNvSpPr>
          <p:nvPr>
            <p:ph type="body" sz="quarter" idx="14" hasCustomPrompt="1"/>
          </p:nvPr>
        </p:nvSpPr>
        <p:spPr>
          <a:xfrm>
            <a:off x="3984702" y="6155901"/>
            <a:ext cx="5905012" cy="399492"/>
          </a:xfrm>
          <a:prstGeom prst="rect">
            <a:avLst/>
          </a:prstGeom>
        </p:spPr>
        <p:txBody>
          <a:bodyPr lIns="0" tIns="0" rIns="0" bIns="0" anchor="ctr" anchorCtr="0"/>
          <a:lstStyle>
            <a:lvl1pPr algn="r">
              <a:defRPr lang="nl-NL" sz="1200" dirty="0">
                <a:latin typeface="Myriad Pro" panose="020B0503030403020204" pitchFamily="34" charset="0"/>
                <a:ea typeface="Open Sans Light" panose="020B0306030504020204" pitchFamily="34" charset="0"/>
                <a:cs typeface="Open Sans Light" panose="020B0306030504020204" pitchFamily="34" charset="0"/>
              </a:defRPr>
            </a:lvl1pPr>
          </a:lstStyle>
          <a:p>
            <a:pPr lvl="0" algn="r"/>
            <a:r>
              <a:rPr lang="nl-NL" dirty="0" err="1"/>
              <a:t>This</a:t>
            </a:r>
            <a:r>
              <a:rPr lang="nl-NL" dirty="0"/>
              <a:t> is </a:t>
            </a:r>
            <a:r>
              <a:rPr lang="nl-NL" dirty="0" err="1"/>
              <a:t>the</a:t>
            </a:r>
            <a:r>
              <a:rPr lang="nl-NL" dirty="0"/>
              <a:t> </a:t>
            </a:r>
            <a:r>
              <a:rPr lang="nl-NL" dirty="0" err="1"/>
              <a:t>footer</a:t>
            </a:r>
            <a:endParaRPr lang="nl-NL" dirty="0"/>
          </a:p>
        </p:txBody>
      </p:sp>
    </p:spTree>
    <p:extLst>
      <p:ext uri="{BB962C8B-B14F-4D97-AF65-F5344CB8AC3E}">
        <p14:creationId xmlns:p14="http://schemas.microsoft.com/office/powerpoint/2010/main" val="3127371416"/>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79">
          <p15:clr>
            <a:srgbClr val="FBAE40"/>
          </p15:clr>
        </p15:guide>
        <p15:guide id="7" pos="6222">
          <p15:clr>
            <a:srgbClr val="FBAE40"/>
          </p15:clr>
        </p15:guide>
        <p15:guide id="8" pos="6426">
          <p15:clr>
            <a:srgbClr val="FBAE40"/>
          </p15:clr>
        </p15:guide>
        <p15:guide id="9" pos="4975">
          <p15:clr>
            <a:srgbClr val="FBAE40"/>
          </p15:clr>
        </p15:guide>
        <p15:guide id="10" pos="3954">
          <p15:clr>
            <a:srgbClr val="FBAE40"/>
          </p15:clr>
        </p15:guide>
        <p15:guide id="11" pos="3728">
          <p15:clr>
            <a:srgbClr val="FBAE40"/>
          </p15:clr>
        </p15:guide>
        <p15:guide id="12" pos="2707">
          <p15:clr>
            <a:srgbClr val="FBAE40"/>
          </p15:clr>
        </p15:guide>
        <p15:guide id="13" pos="2503">
          <p15:clr>
            <a:srgbClr val="FBAE40"/>
          </p15:clr>
        </p15:guide>
        <p15:guide id="14" pos="1460">
          <p15:clr>
            <a:srgbClr val="FBAE40"/>
          </p15:clr>
        </p15:guide>
        <p15:guide id="15" pos="1256">
          <p15:clr>
            <a:srgbClr val="FBAE40"/>
          </p15:clr>
        </p15:guide>
        <p15:guide id="17" orient="horz" pos="2115">
          <p15:clr>
            <a:srgbClr val="FBAE40"/>
          </p15:clr>
        </p15:guide>
        <p15:guide id="18" orient="horz" pos="75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Disclaimer">
    <p:bg bwMode="gray">
      <p:bgPr>
        <a:solidFill>
          <a:schemeClr val="tx2"/>
        </a:solidFill>
        <a:effectLst/>
      </p:bgPr>
    </p:bg>
    <p:spTree>
      <p:nvGrpSpPr>
        <p:cNvPr id="1" name=""/>
        <p:cNvGrpSpPr/>
        <p:nvPr/>
      </p:nvGrpSpPr>
      <p:grpSpPr>
        <a:xfrm>
          <a:off x="0" y="0"/>
          <a:ext cx="0" cy="0"/>
          <a:chOff x="0" y="0"/>
          <a:chExt cx="0" cy="0"/>
        </a:xfrm>
      </p:grpSpPr>
      <p:pic>
        <p:nvPicPr>
          <p:cNvPr id="11" name="Afbeelding 10">
            <a:extLst>
              <a:ext uri="{FF2B5EF4-FFF2-40B4-BE49-F238E27FC236}">
                <a16:creationId xmlns:a16="http://schemas.microsoft.com/office/drawing/2014/main" id="{DA766916-94F7-0248-8885-8F8D13BD275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913" y="0"/>
            <a:ext cx="3198329" cy="1268759"/>
          </a:xfrm>
          <a:prstGeom prst="rect">
            <a:avLst/>
          </a:prstGeom>
          <a:ln>
            <a:noFill/>
          </a:ln>
        </p:spPr>
      </p:pic>
      <p:sp>
        <p:nvSpPr>
          <p:cNvPr id="10" name="Tekstvak 9">
            <a:extLst>
              <a:ext uri="{FF2B5EF4-FFF2-40B4-BE49-F238E27FC236}">
                <a16:creationId xmlns:a16="http://schemas.microsoft.com/office/drawing/2014/main" id="{37E8D211-6E90-204B-950B-E915A871758A}"/>
              </a:ext>
            </a:extLst>
          </p:cNvPr>
          <p:cNvSpPr txBox="1"/>
          <p:nvPr userDrawn="1"/>
        </p:nvSpPr>
        <p:spPr>
          <a:xfrm>
            <a:off x="4315333" y="5861671"/>
            <a:ext cx="3529584" cy="192104"/>
          </a:xfrm>
          <a:prstGeom prst="rect">
            <a:avLst/>
          </a:prstGeom>
          <a:noFill/>
        </p:spPr>
        <p:txBody>
          <a:bodyPr wrap="square" lIns="0" tIns="0" rIns="0" bIns="0" rtlCol="0">
            <a:spAutoFit/>
          </a:bodyPr>
          <a:lstStyle/>
          <a:p>
            <a:pPr marL="0" marR="0" lvl="0" indent="0" algn="ctr" defTabSz="914400" rtl="0" eaLnBrk="1" fontAlgn="auto" latinLnBrk="0" hangingPunct="1">
              <a:lnSpc>
                <a:spcPct val="110000"/>
              </a:lnSpc>
              <a:spcBef>
                <a:spcPts val="0"/>
              </a:spcBef>
              <a:spcAft>
                <a:spcPts val="0"/>
              </a:spcAft>
              <a:buClrTx/>
              <a:buSzTx/>
              <a:buFont typeface="Arial" pitchFamily="34" charset="0"/>
              <a:buNone/>
              <a:tabLst/>
              <a:defRPr/>
            </a:pPr>
            <a:r>
              <a:rPr kumimoji="0" lang="nl-NL" sz="1200" b="0" i="0" u="none" strike="noStrike" kern="1200" cap="none" spc="0" normalizeH="0" baseline="0" noProof="0" dirty="0">
                <a:ln>
                  <a:noFill/>
                </a:ln>
                <a:solidFill>
                  <a:schemeClr val="bg1"/>
                </a:solidFill>
                <a:effectLst/>
                <a:uLnTx/>
                <a:uFillTx/>
                <a:latin typeface="Myriad Pro" panose="020B0503030403020204" pitchFamily="34" charset="0"/>
                <a:ea typeface="Open Sans Light" panose="020B0306030504020204" pitchFamily="34" charset="0"/>
                <a:cs typeface="Open Sans Light" panose="020B0306030504020204" pitchFamily="34" charset="0"/>
              </a:rPr>
              <a:t>© Utrecht University</a:t>
            </a:r>
          </a:p>
        </p:txBody>
      </p:sp>
      <p:sp>
        <p:nvSpPr>
          <p:cNvPr id="13" name="Rechthoek 12">
            <a:extLst>
              <a:ext uri="{FF2B5EF4-FFF2-40B4-BE49-F238E27FC236}">
                <a16:creationId xmlns:a16="http://schemas.microsoft.com/office/drawing/2014/main" id="{84A2E9C7-F151-1949-9BE7-F58EEB1BFCBA}"/>
              </a:ext>
            </a:extLst>
          </p:cNvPr>
          <p:cNvSpPr/>
          <p:nvPr userDrawn="1"/>
        </p:nvSpPr>
        <p:spPr>
          <a:xfrm>
            <a:off x="10305288" y="521643"/>
            <a:ext cx="1553082" cy="276999"/>
          </a:xfrm>
          <a:prstGeom prst="rect">
            <a:avLst/>
          </a:prstGeom>
        </p:spPr>
        <p:txBody>
          <a:bodyPr wrap="square">
            <a:spAutoFit/>
          </a:bodyPr>
          <a:lstStyle/>
          <a:p>
            <a:pPr algn="r"/>
            <a:r>
              <a:rPr lang="en-GB" sz="1200" b="0" i="0" u="none" kern="1200" cap="all" baseline="0" noProof="0" dirty="0">
                <a:solidFill>
                  <a:schemeClr val="bg1"/>
                </a:solidFill>
                <a:latin typeface="Myriad Pro" panose="020B0503030403020204" pitchFamily="34" charset="0"/>
                <a:ea typeface="Open Sans Light" panose="020B0306030504020204" pitchFamily="34" charset="0"/>
                <a:cs typeface="Open Sans Light" panose="020B0306030504020204" pitchFamily="34" charset="0"/>
              </a:rPr>
              <a:t>DISCLAIMER</a:t>
            </a:r>
          </a:p>
        </p:txBody>
      </p:sp>
      <p:sp>
        <p:nvSpPr>
          <p:cNvPr id="6" name="Rechthoek 5">
            <a:extLst>
              <a:ext uri="{FF2B5EF4-FFF2-40B4-BE49-F238E27FC236}">
                <a16:creationId xmlns:a16="http://schemas.microsoft.com/office/drawing/2014/main" id="{B5A1A47F-BF77-9D48-9461-FA308C32979A}"/>
              </a:ext>
            </a:extLst>
          </p:cNvPr>
          <p:cNvSpPr/>
          <p:nvPr userDrawn="1"/>
        </p:nvSpPr>
        <p:spPr>
          <a:xfrm>
            <a:off x="2140902" y="3267706"/>
            <a:ext cx="7913369" cy="461665"/>
          </a:xfrm>
          <a:prstGeom prst="rect">
            <a:avLst/>
          </a:prstGeom>
        </p:spPr>
        <p:txBody>
          <a:bodyPr wrap="square">
            <a:spAutoFit/>
          </a:bodyPr>
          <a:lstStyle/>
          <a:p>
            <a:pPr algn="ctr"/>
            <a:r>
              <a:rPr kumimoji="0" lang="en-GB" sz="1200" b="0" i="0" u="none" strike="noStrike" kern="1200" cap="none" spc="0" normalizeH="0" baseline="0" noProof="0" dirty="0">
                <a:ln>
                  <a:noFill/>
                </a:ln>
                <a:solidFill>
                  <a:schemeClr val="bg1"/>
                </a:solidFill>
                <a:effectLst/>
                <a:uLnTx/>
                <a:uFillTx/>
                <a:latin typeface="Myriad Pro" panose="020B0503030403020204" pitchFamily="34" charset="0"/>
                <a:ea typeface="Open Sans Light" panose="020B0306030504020204" pitchFamily="34" charset="0"/>
                <a:cs typeface="Open Sans Light" panose="020B0306030504020204" pitchFamily="34" charset="0"/>
              </a:rPr>
              <a:t>Although every effort has been made to ensure that all information in this presentation is correct and up to date, Utrecht University cannot be held liable for any false, inaccurate or incomplete information presented herein.</a:t>
            </a:r>
          </a:p>
        </p:txBody>
      </p:sp>
    </p:spTree>
    <p:extLst>
      <p:ext uri="{BB962C8B-B14F-4D97-AF65-F5344CB8AC3E}">
        <p14:creationId xmlns:p14="http://schemas.microsoft.com/office/powerpoint/2010/main" val="3150545172"/>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7" pos="6200">
          <p15:clr>
            <a:srgbClr val="FBAE40"/>
          </p15:clr>
        </p15:guide>
        <p15:guide id="8" pos="6290">
          <p15:clr>
            <a:srgbClr val="FBAE40"/>
          </p15:clr>
        </p15:guide>
        <p15:guide id="10" pos="3864">
          <p15:clr>
            <a:srgbClr val="FBAE40"/>
          </p15:clr>
        </p15:guide>
        <p15:guide id="11" pos="3773">
          <p15:clr>
            <a:srgbClr val="FBAE40"/>
          </p15:clr>
        </p15:guide>
        <p15:guide id="12" pos="2662">
          <p15:clr>
            <a:srgbClr val="FBAE40"/>
          </p15:clr>
        </p15:guide>
        <p15:guide id="13" pos="2571">
          <p15:clr>
            <a:srgbClr val="FBAE40"/>
          </p15:clr>
        </p15:guide>
        <p15:guide id="14" pos="1460">
          <p15:clr>
            <a:srgbClr val="FBAE40"/>
          </p15:clr>
        </p15:guide>
        <p15:guide id="15" pos="1346">
          <p15:clr>
            <a:srgbClr val="FBAE40"/>
          </p15:clr>
        </p15:guide>
        <p15:guide id="16" orient="horz" pos="754">
          <p15:clr>
            <a:srgbClr val="FBAE40"/>
          </p15:clr>
        </p15:guide>
        <p15:guide id="17" orient="horz" pos="2115">
          <p15:clr>
            <a:srgbClr val="FBAE40"/>
          </p15:clr>
        </p15:guide>
        <p15:guide id="19" pos="5134" userDrawn="1">
          <p15:clr>
            <a:srgbClr val="FBAE40"/>
          </p15:clr>
        </p15:guide>
        <p15:guide id="20" pos="5043" userDrawn="1">
          <p15:clr>
            <a:srgbClr val="FBAE40"/>
          </p15:clr>
        </p15:guide>
        <p15:guide id="21" orient="horz" pos="377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Disclaimer + partner logos">
    <p:bg bwMode="gray">
      <p:bgPr>
        <a:solidFill>
          <a:schemeClr val="tx2"/>
        </a:solidFill>
        <a:effectLst/>
      </p:bgPr>
    </p:bg>
    <p:spTree>
      <p:nvGrpSpPr>
        <p:cNvPr id="1" name=""/>
        <p:cNvGrpSpPr/>
        <p:nvPr/>
      </p:nvGrpSpPr>
      <p:grpSpPr>
        <a:xfrm>
          <a:off x="0" y="0"/>
          <a:ext cx="0" cy="0"/>
          <a:chOff x="0" y="0"/>
          <a:chExt cx="0" cy="0"/>
        </a:xfrm>
      </p:grpSpPr>
      <p:pic>
        <p:nvPicPr>
          <p:cNvPr id="11" name="Afbeelding 10">
            <a:extLst>
              <a:ext uri="{FF2B5EF4-FFF2-40B4-BE49-F238E27FC236}">
                <a16:creationId xmlns:a16="http://schemas.microsoft.com/office/drawing/2014/main" id="{DA766916-94F7-0248-8885-8F8D13BD275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913" y="0"/>
            <a:ext cx="3198329" cy="1268759"/>
          </a:xfrm>
          <a:prstGeom prst="rect">
            <a:avLst/>
          </a:prstGeom>
          <a:ln>
            <a:noFill/>
          </a:ln>
        </p:spPr>
      </p:pic>
      <p:sp>
        <p:nvSpPr>
          <p:cNvPr id="10" name="Tekstvak 9">
            <a:extLst>
              <a:ext uri="{FF2B5EF4-FFF2-40B4-BE49-F238E27FC236}">
                <a16:creationId xmlns:a16="http://schemas.microsoft.com/office/drawing/2014/main" id="{37E8D211-6E90-204B-950B-E915A871758A}"/>
              </a:ext>
            </a:extLst>
          </p:cNvPr>
          <p:cNvSpPr txBox="1"/>
          <p:nvPr userDrawn="1"/>
        </p:nvSpPr>
        <p:spPr>
          <a:xfrm>
            <a:off x="4315333" y="5861671"/>
            <a:ext cx="3529584" cy="192104"/>
          </a:xfrm>
          <a:prstGeom prst="rect">
            <a:avLst/>
          </a:prstGeom>
          <a:noFill/>
        </p:spPr>
        <p:txBody>
          <a:bodyPr wrap="square" lIns="0" tIns="0" rIns="0" bIns="0" rtlCol="0">
            <a:spAutoFit/>
          </a:bodyPr>
          <a:lstStyle/>
          <a:p>
            <a:pPr marL="0" marR="0" lvl="0" indent="0" algn="ctr" defTabSz="914400" rtl="0" eaLnBrk="1" fontAlgn="auto" latinLnBrk="0" hangingPunct="1">
              <a:lnSpc>
                <a:spcPct val="110000"/>
              </a:lnSpc>
              <a:spcBef>
                <a:spcPts val="0"/>
              </a:spcBef>
              <a:spcAft>
                <a:spcPts val="0"/>
              </a:spcAft>
              <a:buClrTx/>
              <a:buSzTx/>
              <a:buFont typeface="Arial" pitchFamily="34" charset="0"/>
              <a:buNone/>
              <a:tabLst/>
              <a:defRPr/>
            </a:pPr>
            <a:r>
              <a:rPr kumimoji="0" lang="nl-NL" sz="1200" b="0" i="0" u="none" strike="noStrike" kern="1200" cap="none" spc="0" normalizeH="0" baseline="0" noProof="0" dirty="0">
                <a:ln>
                  <a:noFill/>
                </a:ln>
                <a:solidFill>
                  <a:schemeClr val="bg1"/>
                </a:solidFill>
                <a:effectLst/>
                <a:uLnTx/>
                <a:uFillTx/>
                <a:latin typeface="Myriad Pro" panose="020B0503030403020204" pitchFamily="34" charset="0"/>
                <a:ea typeface="Open Sans Light" panose="020B0306030504020204" pitchFamily="34" charset="0"/>
                <a:cs typeface="Open Sans Light" panose="020B0306030504020204" pitchFamily="34" charset="0"/>
              </a:rPr>
              <a:t>© Utrecht University</a:t>
            </a:r>
          </a:p>
        </p:txBody>
      </p:sp>
      <p:sp>
        <p:nvSpPr>
          <p:cNvPr id="13" name="Rechthoek 12">
            <a:extLst>
              <a:ext uri="{FF2B5EF4-FFF2-40B4-BE49-F238E27FC236}">
                <a16:creationId xmlns:a16="http://schemas.microsoft.com/office/drawing/2014/main" id="{84A2E9C7-F151-1949-9BE7-F58EEB1BFCBA}"/>
              </a:ext>
            </a:extLst>
          </p:cNvPr>
          <p:cNvSpPr/>
          <p:nvPr userDrawn="1"/>
        </p:nvSpPr>
        <p:spPr>
          <a:xfrm>
            <a:off x="10305288" y="521643"/>
            <a:ext cx="1553082" cy="276999"/>
          </a:xfrm>
          <a:prstGeom prst="rect">
            <a:avLst/>
          </a:prstGeom>
        </p:spPr>
        <p:txBody>
          <a:bodyPr wrap="square">
            <a:spAutoFit/>
          </a:bodyPr>
          <a:lstStyle/>
          <a:p>
            <a:pPr algn="r"/>
            <a:r>
              <a:rPr lang="en-GB" sz="1200" b="0" i="0" u="none" kern="1200" cap="all" baseline="0" noProof="0" dirty="0">
                <a:solidFill>
                  <a:schemeClr val="bg1"/>
                </a:solidFill>
                <a:latin typeface="Myriad Pro" panose="020B0503030403020204" pitchFamily="34" charset="0"/>
                <a:ea typeface="Open Sans Light" panose="020B0306030504020204" pitchFamily="34" charset="0"/>
                <a:cs typeface="Open Sans Light" panose="020B0306030504020204" pitchFamily="34" charset="0"/>
              </a:rPr>
              <a:t>DISCLAIMER</a:t>
            </a:r>
          </a:p>
        </p:txBody>
      </p:sp>
      <p:sp>
        <p:nvSpPr>
          <p:cNvPr id="6" name="Rechthoek 5">
            <a:extLst>
              <a:ext uri="{FF2B5EF4-FFF2-40B4-BE49-F238E27FC236}">
                <a16:creationId xmlns:a16="http://schemas.microsoft.com/office/drawing/2014/main" id="{B5A1A47F-BF77-9D48-9461-FA308C32979A}"/>
              </a:ext>
            </a:extLst>
          </p:cNvPr>
          <p:cNvSpPr/>
          <p:nvPr userDrawn="1"/>
        </p:nvSpPr>
        <p:spPr>
          <a:xfrm>
            <a:off x="2140902" y="4948504"/>
            <a:ext cx="7913369" cy="461665"/>
          </a:xfrm>
          <a:prstGeom prst="rect">
            <a:avLst/>
          </a:prstGeom>
        </p:spPr>
        <p:txBody>
          <a:bodyPr wrap="square">
            <a:spAutoFit/>
          </a:bodyPr>
          <a:lstStyle/>
          <a:p>
            <a:pPr algn="ctr"/>
            <a:r>
              <a:rPr kumimoji="0" lang="en-GB" sz="1200" b="0" i="0" u="none" strike="noStrike" kern="1200" cap="none" spc="0" normalizeH="0" baseline="0" noProof="0" dirty="0">
                <a:ln>
                  <a:noFill/>
                </a:ln>
                <a:solidFill>
                  <a:schemeClr val="bg1"/>
                </a:solidFill>
                <a:effectLst/>
                <a:uLnTx/>
                <a:uFillTx/>
                <a:latin typeface="Myriad Pro" panose="020B0503030403020204" pitchFamily="34" charset="0"/>
                <a:ea typeface="Open Sans Light" panose="020B0306030504020204" pitchFamily="34" charset="0"/>
                <a:cs typeface="Open Sans Light" panose="020B0306030504020204" pitchFamily="34" charset="0"/>
              </a:rPr>
              <a:t>Although every effort has been made to ensure that all information in this presentation is correct and up to date, Utrecht University cannot be held liable for any false, inaccurate or incomplete information presented herein.</a:t>
            </a:r>
          </a:p>
        </p:txBody>
      </p:sp>
      <p:sp>
        <p:nvSpPr>
          <p:cNvPr id="7" name="Tijdelijke aanduiding voor afbeelding 2">
            <a:extLst>
              <a:ext uri="{FF2B5EF4-FFF2-40B4-BE49-F238E27FC236}">
                <a16:creationId xmlns:a16="http://schemas.microsoft.com/office/drawing/2014/main" id="{87F847E1-C859-2E44-9D27-7F834608F4EF}"/>
              </a:ext>
            </a:extLst>
          </p:cNvPr>
          <p:cNvSpPr>
            <a:spLocks noGrp="1"/>
          </p:cNvSpPr>
          <p:nvPr>
            <p:ph type="pic" sz="quarter" idx="19" hasCustomPrompt="1"/>
          </p:nvPr>
        </p:nvSpPr>
        <p:spPr>
          <a:xfrm>
            <a:off x="360001" y="1732221"/>
            <a:ext cx="1887234" cy="783612"/>
          </a:xfrm>
          <a:prstGeom prst="rect">
            <a:avLst/>
          </a:prstGeom>
          <a:noFill/>
        </p:spPr>
        <p:txBody>
          <a:bodyPr anchor="ctr"/>
          <a:lstStyle>
            <a:lvl1pPr algn="ctr">
              <a:defRPr b="0" i="0">
                <a:solidFill>
                  <a:schemeClr val="bg1"/>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8" name="Tijdelijke aanduiding voor afbeelding 2">
            <a:extLst>
              <a:ext uri="{FF2B5EF4-FFF2-40B4-BE49-F238E27FC236}">
                <a16:creationId xmlns:a16="http://schemas.microsoft.com/office/drawing/2014/main" id="{20C5A405-B822-4547-9A91-BBD9695DE0A4}"/>
              </a:ext>
            </a:extLst>
          </p:cNvPr>
          <p:cNvSpPr>
            <a:spLocks noGrp="1"/>
          </p:cNvSpPr>
          <p:nvPr>
            <p:ph type="pic" sz="quarter" idx="20" hasCustomPrompt="1"/>
          </p:nvPr>
        </p:nvSpPr>
        <p:spPr>
          <a:xfrm>
            <a:off x="2915084" y="1732221"/>
            <a:ext cx="1887234" cy="783612"/>
          </a:xfrm>
          <a:prstGeom prst="rect">
            <a:avLst/>
          </a:prstGeom>
          <a:noFill/>
        </p:spPr>
        <p:txBody>
          <a:bodyPr anchor="ctr"/>
          <a:lstStyle>
            <a:lvl1pPr algn="ctr">
              <a:defRPr b="0" i="0">
                <a:solidFill>
                  <a:schemeClr val="bg1"/>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9" name="Tijdelijke aanduiding voor afbeelding 2">
            <a:extLst>
              <a:ext uri="{FF2B5EF4-FFF2-40B4-BE49-F238E27FC236}">
                <a16:creationId xmlns:a16="http://schemas.microsoft.com/office/drawing/2014/main" id="{73BB1706-1B20-CC45-ABAF-098B56020CE5}"/>
              </a:ext>
            </a:extLst>
          </p:cNvPr>
          <p:cNvSpPr>
            <a:spLocks noGrp="1"/>
          </p:cNvSpPr>
          <p:nvPr>
            <p:ph type="pic" sz="quarter" idx="21" hasCustomPrompt="1"/>
          </p:nvPr>
        </p:nvSpPr>
        <p:spPr>
          <a:xfrm>
            <a:off x="5459381" y="1732221"/>
            <a:ext cx="1887234" cy="783612"/>
          </a:xfrm>
          <a:prstGeom prst="rect">
            <a:avLst/>
          </a:prstGeom>
          <a:noFill/>
        </p:spPr>
        <p:txBody>
          <a:bodyPr anchor="ctr"/>
          <a:lstStyle>
            <a:lvl1pPr algn="ctr">
              <a:defRPr b="0" i="0">
                <a:solidFill>
                  <a:schemeClr val="bg1"/>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12" name="Tijdelijke aanduiding voor tekst 34">
            <a:extLst>
              <a:ext uri="{FF2B5EF4-FFF2-40B4-BE49-F238E27FC236}">
                <a16:creationId xmlns:a16="http://schemas.microsoft.com/office/drawing/2014/main" id="{D0592751-CA00-FF4A-BFDE-7B39EE4E494A}"/>
              </a:ext>
            </a:extLst>
          </p:cNvPr>
          <p:cNvSpPr>
            <a:spLocks noGrp="1"/>
          </p:cNvSpPr>
          <p:nvPr>
            <p:ph type="body" sz="quarter" idx="23" hasCustomPrompt="1"/>
          </p:nvPr>
        </p:nvSpPr>
        <p:spPr>
          <a:xfrm>
            <a:off x="338137" y="1355259"/>
            <a:ext cx="5580062" cy="270592"/>
          </a:xfrm>
          <a:prstGeom prst="rect">
            <a:avLst/>
          </a:prstGeom>
        </p:spPr>
        <p:txBody>
          <a:bodyPr lIns="0" tIns="0" rIns="0" bIns="0"/>
          <a:lstStyle>
            <a:lvl1pPr algn="l">
              <a:defRPr sz="1200" b="0" i="0">
                <a:solidFill>
                  <a:schemeClr val="bg1"/>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en-GB" noProof="0" dirty="0"/>
              <a:t>Partners</a:t>
            </a:r>
          </a:p>
        </p:txBody>
      </p:sp>
      <p:sp>
        <p:nvSpPr>
          <p:cNvPr id="14" name="Tijdelijke aanduiding voor afbeelding 2">
            <a:extLst>
              <a:ext uri="{FF2B5EF4-FFF2-40B4-BE49-F238E27FC236}">
                <a16:creationId xmlns:a16="http://schemas.microsoft.com/office/drawing/2014/main" id="{AC53C93C-EB79-8241-B6CC-89740473FA09}"/>
              </a:ext>
            </a:extLst>
          </p:cNvPr>
          <p:cNvSpPr>
            <a:spLocks noGrp="1"/>
          </p:cNvSpPr>
          <p:nvPr>
            <p:ph type="pic" sz="quarter" idx="24" hasCustomPrompt="1"/>
          </p:nvPr>
        </p:nvSpPr>
        <p:spPr>
          <a:xfrm>
            <a:off x="370787" y="2645388"/>
            <a:ext cx="1887234" cy="783612"/>
          </a:xfrm>
          <a:prstGeom prst="rect">
            <a:avLst/>
          </a:prstGeom>
          <a:noFill/>
        </p:spPr>
        <p:txBody>
          <a:bodyPr anchor="ctr"/>
          <a:lstStyle>
            <a:lvl1pPr algn="ctr">
              <a:defRPr b="0" i="0">
                <a:solidFill>
                  <a:schemeClr val="bg1"/>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15" name="Tijdelijke aanduiding voor afbeelding 2">
            <a:extLst>
              <a:ext uri="{FF2B5EF4-FFF2-40B4-BE49-F238E27FC236}">
                <a16:creationId xmlns:a16="http://schemas.microsoft.com/office/drawing/2014/main" id="{FA509071-8069-1A4F-B6A4-3D31CB71ABA4}"/>
              </a:ext>
            </a:extLst>
          </p:cNvPr>
          <p:cNvSpPr>
            <a:spLocks noGrp="1"/>
          </p:cNvSpPr>
          <p:nvPr>
            <p:ph type="pic" sz="quarter" idx="25" hasCustomPrompt="1"/>
          </p:nvPr>
        </p:nvSpPr>
        <p:spPr>
          <a:xfrm>
            <a:off x="2915084" y="2645388"/>
            <a:ext cx="1887234" cy="783612"/>
          </a:xfrm>
          <a:prstGeom prst="rect">
            <a:avLst/>
          </a:prstGeom>
          <a:noFill/>
        </p:spPr>
        <p:txBody>
          <a:bodyPr anchor="ctr"/>
          <a:lstStyle>
            <a:lvl1pPr algn="ctr">
              <a:defRPr b="0" i="0">
                <a:solidFill>
                  <a:schemeClr val="bg1"/>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sp>
        <p:nvSpPr>
          <p:cNvPr id="16" name="Tijdelijke aanduiding voor afbeelding 2">
            <a:extLst>
              <a:ext uri="{FF2B5EF4-FFF2-40B4-BE49-F238E27FC236}">
                <a16:creationId xmlns:a16="http://schemas.microsoft.com/office/drawing/2014/main" id="{84175359-8EA8-794D-BC12-68AFC36BDEDD}"/>
              </a:ext>
            </a:extLst>
          </p:cNvPr>
          <p:cNvSpPr>
            <a:spLocks noGrp="1"/>
          </p:cNvSpPr>
          <p:nvPr>
            <p:ph type="pic" sz="quarter" idx="26" hasCustomPrompt="1"/>
          </p:nvPr>
        </p:nvSpPr>
        <p:spPr>
          <a:xfrm>
            <a:off x="5460943" y="2645388"/>
            <a:ext cx="1887234" cy="783612"/>
          </a:xfrm>
          <a:prstGeom prst="rect">
            <a:avLst/>
          </a:prstGeom>
          <a:noFill/>
        </p:spPr>
        <p:txBody>
          <a:bodyPr anchor="ctr"/>
          <a:lstStyle>
            <a:lvl1pPr algn="ctr">
              <a:defRPr b="0" i="0">
                <a:solidFill>
                  <a:schemeClr val="bg1"/>
                </a:solidFill>
                <a:latin typeface="Myriad Pro" panose="020B0503030403020204" pitchFamily="34" charset="0"/>
                <a:ea typeface="Open Sans Light" panose="020B0306030504020204" pitchFamily="34" charset="0"/>
                <a:cs typeface="Open Sans Light" panose="020B0306030504020204" pitchFamily="34" charset="0"/>
              </a:defRPr>
            </a:lvl1pPr>
          </a:lstStyle>
          <a:p>
            <a:r>
              <a:rPr lang="nl-NL" dirty="0" err="1"/>
              <a:t>Place</a:t>
            </a:r>
            <a:r>
              <a:rPr lang="nl-NL" dirty="0"/>
              <a:t> logo </a:t>
            </a:r>
            <a:r>
              <a:rPr lang="nl-NL" dirty="0" err="1"/>
              <a:t>here</a:t>
            </a:r>
            <a:endParaRPr lang="nl-NL" dirty="0"/>
          </a:p>
        </p:txBody>
      </p:sp>
      <p:cxnSp>
        <p:nvCxnSpPr>
          <p:cNvPr id="17" name="Rechte verbindingslijn 16">
            <a:extLst>
              <a:ext uri="{FF2B5EF4-FFF2-40B4-BE49-F238E27FC236}">
                <a16:creationId xmlns:a16="http://schemas.microsoft.com/office/drawing/2014/main" id="{6E9763FA-FD82-094F-A92E-D2E2327457A8}"/>
              </a:ext>
            </a:extLst>
          </p:cNvPr>
          <p:cNvCxnSpPr>
            <a:cxnSpLocks/>
          </p:cNvCxnSpPr>
          <p:nvPr userDrawn="1"/>
        </p:nvCxnSpPr>
        <p:spPr>
          <a:xfrm>
            <a:off x="360000" y="1625851"/>
            <a:ext cx="698661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8325173"/>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7" pos="6200">
          <p15:clr>
            <a:srgbClr val="FBAE40"/>
          </p15:clr>
        </p15:guide>
        <p15:guide id="8" pos="6290">
          <p15:clr>
            <a:srgbClr val="FBAE40"/>
          </p15:clr>
        </p15:guide>
        <p15:guide id="10" pos="3864">
          <p15:clr>
            <a:srgbClr val="FBAE40"/>
          </p15:clr>
        </p15:guide>
        <p15:guide id="11" pos="3773">
          <p15:clr>
            <a:srgbClr val="FBAE40"/>
          </p15:clr>
        </p15:guide>
        <p15:guide id="12" pos="2662">
          <p15:clr>
            <a:srgbClr val="FBAE40"/>
          </p15:clr>
        </p15:guide>
        <p15:guide id="13" pos="2571">
          <p15:clr>
            <a:srgbClr val="FBAE40"/>
          </p15:clr>
        </p15:guide>
        <p15:guide id="14" pos="1460">
          <p15:clr>
            <a:srgbClr val="FBAE40"/>
          </p15:clr>
        </p15:guide>
        <p15:guide id="15" pos="1346">
          <p15:clr>
            <a:srgbClr val="FBAE40"/>
          </p15:clr>
        </p15:guide>
        <p15:guide id="16" orient="horz" pos="754">
          <p15:clr>
            <a:srgbClr val="FBAE40"/>
          </p15:clr>
        </p15:guide>
        <p15:guide id="17" orient="horz" pos="2115">
          <p15:clr>
            <a:srgbClr val="FBAE40"/>
          </p15:clr>
        </p15:guide>
        <p15:guide id="19" pos="5134" userDrawn="1">
          <p15:clr>
            <a:srgbClr val="FBAE40"/>
          </p15:clr>
        </p15:guide>
        <p15:guide id="20" pos="5043" userDrawn="1">
          <p15:clr>
            <a:srgbClr val="FBAE40"/>
          </p15:clr>
        </p15:guide>
        <p15:guide id="21" orient="horz" pos="377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Leeg">
    <p:bg bwMode="gray">
      <p:bgPr>
        <a:solidFill>
          <a:schemeClr val="bg1"/>
        </a:solidFill>
        <a:effectLst/>
      </p:bgPr>
    </p:bg>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54F55DC2-A30F-0547-9E41-E84D73F9600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91235" y="6001200"/>
            <a:ext cx="1712729" cy="679430"/>
          </a:xfrm>
          <a:prstGeom prst="rect">
            <a:avLst/>
          </a:prstGeom>
          <a:ln>
            <a:noFill/>
          </a:ln>
        </p:spPr>
      </p:pic>
      <p:sp>
        <p:nvSpPr>
          <p:cNvPr id="3" name="Slide Number Placeholder 5">
            <a:extLst>
              <a:ext uri="{FF2B5EF4-FFF2-40B4-BE49-F238E27FC236}">
                <a16:creationId xmlns:a16="http://schemas.microsoft.com/office/drawing/2014/main" id="{617F5A37-71A6-7648-B86D-E370B5FDCC67}"/>
              </a:ext>
            </a:extLst>
          </p:cNvPr>
          <p:cNvSpPr>
            <a:spLocks noGrp="1"/>
          </p:cNvSpPr>
          <p:nvPr>
            <p:ph type="sldNum" sz="quarter" idx="12"/>
          </p:nvPr>
        </p:nvSpPr>
        <p:spPr>
          <a:xfrm>
            <a:off x="11143920" y="6153579"/>
            <a:ext cx="636727" cy="37440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6D22F896-40B5-4ADD-8801-0D06FADFA095}" type="slidenum">
              <a:rPr lang="en-US" smtClean="0"/>
              <a:pPr/>
              <a:t>‹#›</a:t>
            </a:fld>
            <a:endParaRPr lang="en-US" dirty="0"/>
          </a:p>
        </p:txBody>
      </p:sp>
      <p:sp>
        <p:nvSpPr>
          <p:cNvPr id="4" name="Date Placeholder 3">
            <a:extLst>
              <a:ext uri="{FF2B5EF4-FFF2-40B4-BE49-F238E27FC236}">
                <a16:creationId xmlns:a16="http://schemas.microsoft.com/office/drawing/2014/main" id="{E37B21BF-F69C-4C4D-ACDF-4BB8E2687B11}"/>
              </a:ext>
            </a:extLst>
          </p:cNvPr>
          <p:cNvSpPr>
            <a:spLocks noGrp="1"/>
          </p:cNvSpPr>
          <p:nvPr>
            <p:ph type="dt" sz="half" idx="13"/>
          </p:nvPr>
        </p:nvSpPr>
        <p:spPr>
          <a:xfrm>
            <a:off x="10307782" y="6157899"/>
            <a:ext cx="836138" cy="370080"/>
          </a:xfrm>
          <a:prstGeom prst="rect">
            <a:avLst/>
          </a:prstGeom>
        </p:spPr>
        <p:txBody>
          <a:bodyPr lIns="0" tIns="0" rIns="0" bIns="0" anchor="ctr" anchorCtr="0"/>
          <a:lstStyle>
            <a:lvl1pPr algn="r">
              <a:defRPr sz="1200" b="0" i="0">
                <a:latin typeface="Myriad Pro" panose="020B0503030403020204" pitchFamily="34" charset="0"/>
                <a:ea typeface="Open Sans" panose="020B0606030504020204" pitchFamily="34" charset="0"/>
                <a:cs typeface="Open Sans Light" panose="020B0306030504020204" pitchFamily="34" charset="0"/>
              </a:defRPr>
            </a:lvl1pPr>
          </a:lstStyle>
          <a:p>
            <a:fld id="{B7D5C09E-8307-A94F-B5D6-5384B5398FCA}" type="datetime1">
              <a:rPr lang="nl-NL" smtClean="0"/>
              <a:pPr/>
              <a:t>25-4-2021</a:t>
            </a:fld>
            <a:endParaRPr lang="en-US" dirty="0"/>
          </a:p>
        </p:txBody>
      </p:sp>
      <p:sp>
        <p:nvSpPr>
          <p:cNvPr id="5" name="Tijdelijke aanduiding voor tekst 8">
            <a:extLst>
              <a:ext uri="{FF2B5EF4-FFF2-40B4-BE49-F238E27FC236}">
                <a16:creationId xmlns:a16="http://schemas.microsoft.com/office/drawing/2014/main" id="{A18FAC1D-9965-894F-8716-F9CAA0463DC9}"/>
              </a:ext>
            </a:extLst>
          </p:cNvPr>
          <p:cNvSpPr>
            <a:spLocks noGrp="1"/>
          </p:cNvSpPr>
          <p:nvPr>
            <p:ph type="body" sz="quarter" idx="14" hasCustomPrompt="1"/>
          </p:nvPr>
        </p:nvSpPr>
        <p:spPr>
          <a:xfrm>
            <a:off x="3984702" y="6155901"/>
            <a:ext cx="5905012" cy="399492"/>
          </a:xfrm>
          <a:prstGeom prst="rect">
            <a:avLst/>
          </a:prstGeom>
        </p:spPr>
        <p:txBody>
          <a:bodyPr lIns="0" tIns="0" rIns="0" bIns="0" anchor="ctr" anchorCtr="0"/>
          <a:lstStyle>
            <a:lvl1pPr algn="r">
              <a:defRPr lang="nl-NL" sz="1200" dirty="0">
                <a:latin typeface="Myriad Pro" panose="020B0503030403020204" pitchFamily="34" charset="0"/>
                <a:ea typeface="Open Sans Light" panose="020B0306030504020204" pitchFamily="34" charset="0"/>
                <a:cs typeface="Open Sans Light" panose="020B0306030504020204" pitchFamily="34" charset="0"/>
              </a:defRPr>
            </a:lvl1pPr>
          </a:lstStyle>
          <a:p>
            <a:pPr lvl="0" algn="r"/>
            <a:r>
              <a:rPr lang="nl-NL" dirty="0" err="1"/>
              <a:t>This</a:t>
            </a:r>
            <a:r>
              <a:rPr lang="nl-NL" dirty="0"/>
              <a:t> is </a:t>
            </a:r>
            <a:r>
              <a:rPr lang="nl-NL" dirty="0" err="1"/>
              <a:t>the</a:t>
            </a:r>
            <a:r>
              <a:rPr lang="nl-NL" dirty="0"/>
              <a:t> </a:t>
            </a:r>
            <a:r>
              <a:rPr lang="nl-NL" dirty="0" err="1"/>
              <a:t>footer</a:t>
            </a:r>
            <a:endParaRPr lang="nl-NL" dirty="0"/>
          </a:p>
        </p:txBody>
      </p:sp>
    </p:spTree>
    <p:extLst>
      <p:ext uri="{BB962C8B-B14F-4D97-AF65-F5344CB8AC3E}">
        <p14:creationId xmlns:p14="http://schemas.microsoft.com/office/powerpoint/2010/main" val="119086131"/>
      </p:ext>
    </p:extLst>
  </p:cSld>
  <p:clrMapOvr>
    <a:masterClrMapping/>
  </p:clrMapOvr>
  <p:extLst>
    <p:ext uri="{DCECCB84-F9BA-43D5-87BE-67443E8EF086}">
      <p15:sldGuideLst xmlns:p15="http://schemas.microsoft.com/office/powerpoint/2012/main">
        <p15:guide id="1" orient="horz" pos="232">
          <p15:clr>
            <a:srgbClr val="FBAE40"/>
          </p15:clr>
        </p15:guide>
        <p15:guide id="2" pos="212">
          <p15:clr>
            <a:srgbClr val="FBAE40"/>
          </p15:clr>
        </p15:guide>
        <p15:guide id="3" pos="7470">
          <p15:clr>
            <a:srgbClr val="FBAE40"/>
          </p15:clr>
        </p15:guide>
        <p15:guide id="4" orient="horz" pos="436">
          <p15:clr>
            <a:srgbClr val="FBAE40"/>
          </p15:clr>
        </p15:guide>
        <p15:guide id="5" orient="horz" pos="4088">
          <p15:clr>
            <a:srgbClr val="FBAE40"/>
          </p15:clr>
        </p15:guide>
        <p15:guide id="6" pos="5134">
          <p15:clr>
            <a:srgbClr val="FBAE40"/>
          </p15:clr>
        </p15:guide>
        <p15:guide id="7" pos="6200">
          <p15:clr>
            <a:srgbClr val="FBAE40"/>
          </p15:clr>
        </p15:guide>
        <p15:guide id="8" pos="6290">
          <p15:clr>
            <a:srgbClr val="FBAE40"/>
          </p15:clr>
        </p15:guide>
        <p15:guide id="9" pos="5043">
          <p15:clr>
            <a:srgbClr val="FBAE40"/>
          </p15:clr>
        </p15:guide>
        <p15:guide id="10" pos="3864">
          <p15:clr>
            <a:srgbClr val="FBAE40"/>
          </p15:clr>
        </p15:guide>
        <p15:guide id="11" pos="3773">
          <p15:clr>
            <a:srgbClr val="FBAE40"/>
          </p15:clr>
        </p15:guide>
        <p15:guide id="12" pos="2662">
          <p15:clr>
            <a:srgbClr val="FBAE40"/>
          </p15:clr>
        </p15:guide>
        <p15:guide id="13" pos="2571">
          <p15:clr>
            <a:srgbClr val="FBAE40"/>
          </p15:clr>
        </p15:guide>
        <p15:guide id="14" pos="1460">
          <p15:clr>
            <a:srgbClr val="FBAE40"/>
          </p15:clr>
        </p15:guide>
        <p15:guide id="15" pos="1346">
          <p15:clr>
            <a:srgbClr val="FBAE40"/>
          </p15:clr>
        </p15:guide>
        <p15:guide id="16" orient="horz" pos="754">
          <p15:clr>
            <a:srgbClr val="FBAE40"/>
          </p15:clr>
        </p15:guide>
        <p15:guide id="17" orient="horz" pos="2115">
          <p15:clr>
            <a:srgbClr val="FBAE40"/>
          </p15:clr>
        </p15:guide>
        <p15:guide id="18" orient="horz" pos="377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4597152"/>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712" r:id="rId4"/>
    <p:sldLayoutId id="2147483694" r:id="rId5"/>
    <p:sldLayoutId id="2147483709" r:id="rId6"/>
    <p:sldLayoutId id="2147483695" r:id="rId7"/>
    <p:sldLayoutId id="2147483711" r:id="rId8"/>
    <p:sldLayoutId id="2147483697" r:id="rId9"/>
    <p:sldLayoutId id="2147483698" r:id="rId10"/>
    <p:sldLayoutId id="2147483699" r:id="rId11"/>
    <p:sldLayoutId id="2147483700" r:id="rId12"/>
    <p:sldLayoutId id="2147483710" r:id="rId13"/>
    <p:sldLayoutId id="2147483702" r:id="rId14"/>
    <p:sldLayoutId id="2147483713" r:id="rId15"/>
    <p:sldLayoutId id="2147483703" r:id="rId16"/>
  </p:sldLayoutIdLst>
  <p:hf hdr="0" ftr="0"/>
  <p:txStyles>
    <p:titleStyle>
      <a:lvl1pPr algn="l" defTabSz="914400" rtl="0" eaLnBrk="1" latinLnBrk="0" hangingPunct="1">
        <a:spcBef>
          <a:spcPct val="0"/>
        </a:spcBef>
        <a:buNone/>
        <a:defRPr sz="2100" b="0" i="0" kern="1200">
          <a:solidFill>
            <a:schemeClr val="tx1"/>
          </a:solidFill>
          <a:latin typeface="Merriweather Regular" panose="02060503050406030704" pitchFamily="18" charset="77"/>
          <a:ea typeface="+mj-ea"/>
          <a:cs typeface="+mj-cs"/>
        </a:defRPr>
      </a:lvl1pPr>
    </p:titleStyle>
    <p:bodyStyle>
      <a:lvl1pPr marL="0" indent="0" algn="l" defTabSz="914400" rtl="0" eaLnBrk="1" latinLnBrk="0" hangingPunct="1">
        <a:lnSpc>
          <a:spcPct val="110000"/>
        </a:lnSpc>
        <a:spcBef>
          <a:spcPts val="0"/>
        </a:spcBef>
        <a:buFont typeface="Arial" pitchFamily="34" charset="0"/>
        <a:buNone/>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0" indent="0" algn="l" defTabSz="914400" rtl="0" eaLnBrk="1" latinLnBrk="0" hangingPunct="1">
        <a:lnSpc>
          <a:spcPct val="110000"/>
        </a:lnSpc>
        <a:spcBef>
          <a:spcPts val="0"/>
        </a:spcBef>
        <a:buFont typeface="Arial" pitchFamily="34" charset="0"/>
        <a:buNone/>
        <a:defRPr sz="1600" b="1"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270000" indent="-270000" algn="l" defTabSz="914400" rtl="0" eaLnBrk="1" latinLnBrk="0" hangingPunct="1">
        <a:lnSpc>
          <a:spcPct val="110000"/>
        </a:lnSpc>
        <a:spcBef>
          <a:spcPts val="210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270000" indent="-270000" algn="l" defTabSz="914400" rtl="0" eaLnBrk="1" latinLnBrk="0" hangingPunct="1">
        <a:lnSpc>
          <a:spcPct val="110000"/>
        </a:lnSpc>
        <a:spcBef>
          <a:spcPts val="210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810000" indent="-270000" algn="l" defTabSz="914400" rtl="0" eaLnBrk="1" latinLnBrk="0" hangingPunct="1">
        <a:lnSpc>
          <a:spcPct val="110000"/>
        </a:lnSpc>
        <a:spcBef>
          <a:spcPts val="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8.png"/><Relationship Id="rId7" Type="http://schemas.openxmlformats.org/officeDocument/2006/relationships/slide" Target="slide10.xml"/><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slide" Target="slide15.xml"/></Relationships>
</file>

<file path=ppt/slides/_rels/slide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hyperlink" Target="https://doi.org/10.1029/2011GL047065" TargetMode="External"/><Relationship Id="rId4" Type="http://schemas.openxmlformats.org/officeDocument/2006/relationships/image" Target="../media/image20.emf"/></Relationships>
</file>

<file path=ppt/slides/_rels/slide7.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21.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hyperlink" Target="https://doi.org/10.1029/2011GL047065" TargetMode="External"/><Relationship Id="rId4" Type="http://schemas.openxmlformats.org/officeDocument/2006/relationships/image" Target="../media/image20.emf"/></Relationships>
</file>

<file path=ppt/slides/_rels/slide8.xml.rels><?xml version="1.0" encoding="UTF-8" standalone="yes"?>
<Relationships xmlns="http://schemas.openxmlformats.org/package/2006/relationships"><Relationship Id="rId3" Type="http://schemas.openxmlformats.org/officeDocument/2006/relationships/hyperlink" Target="https://doi.org/10.1038/ngeo1143" TargetMode="External"/><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hyperlink" Target="https://doi.org/10.1002/2017JB014739" TargetMode="Externa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4.png"/><Relationship Id="rId7" Type="http://schemas.openxmlformats.org/officeDocument/2006/relationships/hyperlink" Target="https://doi.org/10.1029/2007GC001786" TargetMode="External"/><Relationship Id="rId2" Type="http://schemas.openxmlformats.org/officeDocument/2006/relationships/image" Target="../media/image220.png"/><Relationship Id="rId1" Type="http://schemas.openxmlformats.org/officeDocument/2006/relationships/slideLayout" Target="../slideLayouts/slideLayout7.xml"/><Relationship Id="rId6" Type="http://schemas.openxmlformats.org/officeDocument/2006/relationships/hyperlink" Target="https://doi.org/10.1029/2006GC001511" TargetMode="External"/><Relationship Id="rId5" Type="http://schemas.openxmlformats.org/officeDocument/2006/relationships/hyperlink" Target="https://www.wattsgeophysics.co.uk/downloads" TargetMode="External"/><Relationship Id="rId10" Type="http://schemas.openxmlformats.org/officeDocument/2006/relationships/hyperlink" Target="https://doi.org/10.1016/j.jsames.2012.06.002" TargetMode="External"/><Relationship Id="rId4" Type="http://schemas.openxmlformats.org/officeDocument/2006/relationships/image" Target="../media/image25.png"/><Relationship Id="rId9" Type="http://schemas.openxmlformats.org/officeDocument/2006/relationships/image" Target="../media/image27.svg"/></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80.png"/><Relationship Id="rId7" Type="http://schemas.openxmlformats.org/officeDocument/2006/relationships/image" Target="../media/image300.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7.svg"/><Relationship Id="rId7"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Layout" Target="../slideLayouts/slideLayout6.xml"/><Relationship Id="rId6" Type="http://schemas.openxmlformats.org/officeDocument/2006/relationships/image" Target="../media/image38.png"/><Relationship Id="rId5" Type="http://schemas.openxmlformats.org/officeDocument/2006/relationships/image" Target="../media/image37.sv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80.png"/><Relationship Id="rId2" Type="http://schemas.openxmlformats.org/officeDocument/2006/relationships/image" Target="../media/image14.png"/><Relationship Id="rId1" Type="http://schemas.openxmlformats.org/officeDocument/2006/relationships/slideLayout" Target="../slideLayouts/slideLayout6.xml"/><Relationship Id="rId5" Type="http://schemas.openxmlformats.org/officeDocument/2006/relationships/hyperlink" Target="https://www.wattsgeophysics.co.uk/downloads" TargetMode="Externa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6.xml"/><Relationship Id="rId5" Type="http://schemas.openxmlformats.org/officeDocument/2006/relationships/hyperlink" Target="https://doi.org/10.1038/ngeo1143" TargetMode="External"/><Relationship Id="rId4" Type="http://schemas.openxmlformats.org/officeDocument/2006/relationships/hyperlink" Target="https://doi.org/10.1002/2017JB01473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B10FE16A-3EC4-1A49-BFF7-C234B97B9A07}"/>
              </a:ext>
            </a:extLst>
          </p:cNvPr>
          <p:cNvSpPr>
            <a:spLocks noGrp="1"/>
          </p:cNvSpPr>
          <p:nvPr>
            <p:ph type="dt" sz="half" idx="10"/>
          </p:nvPr>
        </p:nvSpPr>
        <p:spPr/>
        <p:txBody>
          <a:bodyPr/>
          <a:lstStyle/>
          <a:p>
            <a:r>
              <a:rPr lang="en-GB" dirty="0"/>
              <a:t>28/04/2021</a:t>
            </a:r>
          </a:p>
          <a:p>
            <a:r>
              <a:rPr lang="en-GB" b="0" i="0" dirty="0">
                <a:effectLst/>
              </a:rPr>
              <a:t>EGU21-7344 </a:t>
            </a:r>
            <a:endParaRPr lang="en-GB" dirty="0"/>
          </a:p>
        </p:txBody>
      </p:sp>
      <p:sp>
        <p:nvSpPr>
          <p:cNvPr id="15" name="Tijdelijke aanduiding voor tekst 14">
            <a:extLst>
              <a:ext uri="{FF2B5EF4-FFF2-40B4-BE49-F238E27FC236}">
                <a16:creationId xmlns:a16="http://schemas.microsoft.com/office/drawing/2014/main" id="{64ED5279-7967-2245-9CA1-C56AFDC1EC58}"/>
              </a:ext>
            </a:extLst>
          </p:cNvPr>
          <p:cNvSpPr>
            <a:spLocks noGrp="1"/>
          </p:cNvSpPr>
          <p:nvPr>
            <p:ph type="body" sz="quarter" idx="15"/>
          </p:nvPr>
        </p:nvSpPr>
        <p:spPr>
          <a:xfrm>
            <a:off x="3575176" y="6278289"/>
            <a:ext cx="5044821" cy="217169"/>
          </a:xfrm>
        </p:spPr>
        <p:txBody>
          <a:bodyPr/>
          <a:lstStyle/>
          <a:p>
            <a:r>
              <a:rPr lang="nl-NL" dirty="0"/>
              <a:t>Mario D’Acquisto*, Taco Broerse, Rob Govers</a:t>
            </a:r>
          </a:p>
        </p:txBody>
      </p:sp>
      <p:sp>
        <p:nvSpPr>
          <p:cNvPr id="16" name="Tijdelijke aanduiding voor tekst 15">
            <a:extLst>
              <a:ext uri="{FF2B5EF4-FFF2-40B4-BE49-F238E27FC236}">
                <a16:creationId xmlns:a16="http://schemas.microsoft.com/office/drawing/2014/main" id="{08218E23-10EB-6E43-B4C6-86D2AD1D95F7}"/>
              </a:ext>
            </a:extLst>
          </p:cNvPr>
          <p:cNvSpPr>
            <a:spLocks noGrp="1"/>
          </p:cNvSpPr>
          <p:nvPr>
            <p:ph type="body" sz="quarter" idx="16"/>
          </p:nvPr>
        </p:nvSpPr>
        <p:spPr>
          <a:xfrm>
            <a:off x="3575176" y="6495458"/>
            <a:ext cx="5044821" cy="270592"/>
          </a:xfrm>
        </p:spPr>
        <p:txBody>
          <a:bodyPr/>
          <a:lstStyle/>
          <a:p>
            <a:r>
              <a:rPr lang="nl-NL" b="1" dirty="0">
                <a:latin typeface="Myriad Pro" panose="020B0503030403020204" pitchFamily="34" charset="0"/>
              </a:rPr>
              <a:t>*</a:t>
            </a:r>
            <a:r>
              <a:rPr lang="nl-NL" dirty="0">
                <a:latin typeface="Myriad Pro" panose="020B0503030403020204" pitchFamily="34" charset="0"/>
              </a:rPr>
              <a:t>m.dacquisto@uu.nl</a:t>
            </a:r>
            <a:endParaRPr lang="nl-NL" b="1" dirty="0">
              <a:latin typeface="Myriad Pro" panose="020B0503030403020204" pitchFamily="34" charset="0"/>
            </a:endParaRPr>
          </a:p>
        </p:txBody>
      </p:sp>
      <p:sp>
        <p:nvSpPr>
          <p:cNvPr id="13" name="Titel 12">
            <a:extLst>
              <a:ext uri="{FF2B5EF4-FFF2-40B4-BE49-F238E27FC236}">
                <a16:creationId xmlns:a16="http://schemas.microsoft.com/office/drawing/2014/main" id="{D1AAF499-48A2-6B4E-A381-33166DC07BBE}"/>
              </a:ext>
            </a:extLst>
          </p:cNvPr>
          <p:cNvSpPr>
            <a:spLocks noGrp="1"/>
          </p:cNvSpPr>
          <p:nvPr>
            <p:ph type="ctrTitle"/>
          </p:nvPr>
        </p:nvSpPr>
        <p:spPr>
          <a:xfrm>
            <a:off x="410267" y="91950"/>
            <a:ext cx="11374639" cy="1133401"/>
          </a:xfrm>
        </p:spPr>
        <p:txBody>
          <a:bodyPr/>
          <a:lstStyle/>
          <a:p>
            <a:r>
              <a:rPr lang="en-US" sz="3600" i="0" dirty="0">
                <a:latin typeface="Myriad Pro" panose="020B0503030403020204" pitchFamily="34" charset="0"/>
              </a:rPr>
              <a:t>Presence and significance of backstops in the overriding plate during the megathrust earthquake cycle </a:t>
            </a:r>
            <a:endParaRPr lang="nl-NL" sz="3600" i="0" dirty="0">
              <a:latin typeface="Myriad Pro" panose="020B0503030403020204" pitchFamily="34" charset="0"/>
            </a:endParaRPr>
          </a:p>
        </p:txBody>
      </p:sp>
      <mc:AlternateContent xmlns:mc="http://schemas.openxmlformats.org/markup-compatibility/2006">
        <mc:Choice xmlns:psuz="http://schemas.microsoft.com/office/powerpoint/2016/summaryzoom" Requires="psuz">
          <p:graphicFrame>
            <p:nvGraphicFramePr>
              <p:cNvPr id="7" name="Summary Zoom 6">
                <a:extLst>
                  <a:ext uri="{FF2B5EF4-FFF2-40B4-BE49-F238E27FC236}">
                    <a16:creationId xmlns:a16="http://schemas.microsoft.com/office/drawing/2014/main" id="{5D6C9D73-0ADE-4207-AD1C-AA7CF3CA8A40}"/>
                  </a:ext>
                </a:extLst>
              </p:cNvPr>
              <p:cNvGraphicFramePr>
                <a:graphicFrameLocks noChangeAspect="1"/>
              </p:cNvGraphicFramePr>
              <p:nvPr>
                <p:extLst>
                  <p:ext uri="{D42A27DB-BD31-4B8C-83A1-F6EECF244321}">
                    <p14:modId xmlns:p14="http://schemas.microsoft.com/office/powerpoint/2010/main" val="3579690375"/>
                  </p:ext>
                </p:extLst>
              </p:nvPr>
            </p:nvGraphicFramePr>
            <p:xfrm>
              <a:off x="1589440" y="1190403"/>
              <a:ext cx="9016291" cy="5087886"/>
            </p:xfrm>
            <a:graphic>
              <a:graphicData uri="http://schemas.microsoft.com/office/powerpoint/2016/summaryzoom">
                <psuz:summaryZm>
                  <psuz:summaryZmObj sectionId="{0A99AA2F-874B-4400-95C7-3656F9193F55}">
                    <psuz:zmPr id="{D41031E8-6CDD-4BC2-AB46-904A87D2FFD4}" transitionDur="250">
                      <p166:blipFill xmlns:p166="http://schemas.microsoft.com/office/powerpoint/2016/6/main">
                        <a:blip r:embed="rId2"/>
                        <a:stretch>
                          <a:fillRect/>
                        </a:stretch>
                      </p166:blipFill>
                      <p166:spPr xmlns:p166="http://schemas.microsoft.com/office/powerpoint/2016/6/main">
                        <a:xfrm>
                          <a:off x="374760" y="186234"/>
                          <a:ext cx="4057331" cy="2281654"/>
                        </a:xfrm>
                        <a:prstGeom prst="rect">
                          <a:avLst/>
                        </a:prstGeom>
                        <a:ln w="3175">
                          <a:solidFill>
                            <a:prstClr val="ltGray"/>
                          </a:solidFill>
                        </a:ln>
                      </p166:spPr>
                    </psuz:zmPr>
                  </psuz:summaryZmObj>
                  <psuz:summaryZmObj sectionId="{4F89A3D2-932E-4B9D-914D-B011B59F9173}">
                    <psuz:zmPr id="{D8D0B7A6-B006-4ABD-9B2F-DC1710831814}" transitionDur="250">
                      <p166:blipFill xmlns:p166="http://schemas.microsoft.com/office/powerpoint/2016/6/main">
                        <a:blip r:embed="rId3"/>
                        <a:stretch>
                          <a:fillRect/>
                        </a:stretch>
                      </p166:blipFill>
                      <p166:spPr xmlns:p166="http://schemas.microsoft.com/office/powerpoint/2016/6/main">
                        <a:xfrm>
                          <a:off x="4584201" y="186234"/>
                          <a:ext cx="4057331" cy="2281654"/>
                        </a:xfrm>
                        <a:prstGeom prst="rect">
                          <a:avLst/>
                        </a:prstGeom>
                        <a:ln w="3175">
                          <a:solidFill>
                            <a:prstClr val="ltGray"/>
                          </a:solidFill>
                        </a:ln>
                      </p166:spPr>
                    </psuz:zmPr>
                  </psuz:summaryZmObj>
                  <psuz:summaryZmObj sectionId="{9C5992B3-77DD-48BF-98AD-D5EC9189A844}">
                    <psuz:zmPr id="{B28663F0-1692-48C8-B6A0-81CC5A6649D8}" transitionDur="250">
                      <p166:blipFill xmlns:p166="http://schemas.microsoft.com/office/powerpoint/2016/6/main">
                        <a:blip r:embed="rId4"/>
                        <a:stretch>
                          <a:fillRect/>
                        </a:stretch>
                      </p166:blipFill>
                      <p166:spPr xmlns:p166="http://schemas.microsoft.com/office/powerpoint/2016/6/main">
                        <a:xfrm>
                          <a:off x="374760" y="2619998"/>
                          <a:ext cx="4057331" cy="2281654"/>
                        </a:xfrm>
                        <a:prstGeom prst="rect">
                          <a:avLst/>
                        </a:prstGeom>
                        <a:ln w="3175">
                          <a:solidFill>
                            <a:prstClr val="ltGray"/>
                          </a:solidFill>
                        </a:ln>
                      </p166:spPr>
                    </psuz:zmPr>
                  </psuz:summaryZmObj>
                  <psuz:summaryZmObj sectionId="{12293F0E-C3C4-4853-8824-5CBE9AB9459A}">
                    <psuz:zmPr id="{F1A4F976-F629-4B83-AD35-AED315BB660C}" transitionDur="250">
                      <p166:blipFill xmlns:p166="http://schemas.microsoft.com/office/powerpoint/2016/6/main">
                        <a:blip r:embed="rId5"/>
                        <a:stretch>
                          <a:fillRect/>
                        </a:stretch>
                      </p166:blipFill>
                      <p166:spPr xmlns:p166="http://schemas.microsoft.com/office/powerpoint/2016/6/main">
                        <a:xfrm>
                          <a:off x="4584201" y="2619998"/>
                          <a:ext cx="4057331" cy="2281654"/>
                        </a:xfrm>
                        <a:prstGeom prst="rect">
                          <a:avLst/>
                        </a:prstGeom>
                        <a:ln w="3175">
                          <a:solidFill>
                            <a:prstClr val="ltGray"/>
                          </a:solidFill>
                        </a:ln>
                      </p166:spPr>
                    </psuz:zmPr>
                  </psuz:summaryZmObj>
                  <psuz:gridLayout/>
                </psuz:summaryZm>
              </a:graphicData>
            </a:graphic>
          </p:graphicFrame>
        </mc:Choice>
        <mc:Fallback>
          <p:grpSp>
            <p:nvGrpSpPr>
              <p:cNvPr id="7" name="Summary Zoom 6">
                <a:extLst>
                  <a:ext uri="{FF2B5EF4-FFF2-40B4-BE49-F238E27FC236}">
                    <a16:creationId xmlns:a16="http://schemas.microsoft.com/office/drawing/2014/main" id="{5D6C9D73-0ADE-4207-AD1C-AA7CF3CA8A40}"/>
                  </a:ext>
                </a:extLst>
              </p:cNvPr>
              <p:cNvGrpSpPr>
                <a:grpSpLocks noGrp="1" noUngrp="1" noRot="1" noChangeAspect="1" noMove="1" noResize="1"/>
              </p:cNvGrpSpPr>
              <p:nvPr/>
            </p:nvGrpSpPr>
            <p:grpSpPr>
              <a:xfrm>
                <a:off x="1589440" y="1190403"/>
                <a:ext cx="9016291" cy="5087886"/>
                <a:chOff x="1589440" y="1190403"/>
                <a:chExt cx="9016291" cy="5087886"/>
              </a:xfrm>
            </p:grpSpPr>
            <p:pic>
              <p:nvPicPr>
                <p:cNvPr id="3" name="Picture 3">
                  <a:hlinkClick r:id="rId6" action="ppaction://hlinksldjump"/>
                </p:cNvPr>
                <p:cNvPicPr>
                  <a:picLocks noSelect="1" noRot="1" noChangeAspect="1" noMove="1" noResize="1" noEditPoints="1" noAdjustHandles="1" noChangeArrowheads="1" noChangeShapeType="1"/>
                </p:cNvPicPr>
                <p:nvPr/>
              </p:nvPicPr>
              <p:blipFill>
                <a:blip r:embed="rId2"/>
                <a:stretch>
                  <a:fillRect/>
                </a:stretch>
              </p:blipFill>
              <p:spPr>
                <a:xfrm>
                  <a:off x="1964200" y="1376637"/>
                  <a:ext cx="4057331" cy="2281654"/>
                </a:xfrm>
                <a:prstGeom prst="rect">
                  <a:avLst/>
                </a:prstGeom>
                <a:ln w="3175">
                  <a:solidFill>
                    <a:prstClr val="ltGray"/>
                  </a:solidFill>
                </a:ln>
              </p:spPr>
            </p:pic>
            <p:pic>
              <p:nvPicPr>
                <p:cNvPr id="4" name="Picture 4">
                  <a:hlinkClick r:id="rId7" action="ppaction://hlinksldjump"/>
                </p:cNvPr>
                <p:cNvPicPr>
                  <a:picLocks noSelect="1" noRot="1" noChangeAspect="1" noMove="1" noResize="1" noEditPoints="1" noAdjustHandles="1" noChangeArrowheads="1" noChangeShapeType="1"/>
                </p:cNvPicPr>
                <p:nvPr/>
              </p:nvPicPr>
              <p:blipFill>
                <a:blip r:embed="rId3"/>
                <a:stretch>
                  <a:fillRect/>
                </a:stretch>
              </p:blipFill>
              <p:spPr>
                <a:xfrm>
                  <a:off x="6173641" y="1376637"/>
                  <a:ext cx="4057331" cy="2281654"/>
                </a:xfrm>
                <a:prstGeom prst="rect">
                  <a:avLst/>
                </a:prstGeom>
                <a:ln w="3175">
                  <a:solidFill>
                    <a:prstClr val="ltGray"/>
                  </a:solidFill>
                </a:ln>
              </p:spPr>
            </p:pic>
            <p:pic>
              <p:nvPicPr>
                <p:cNvPr id="5" name="Picture 5">
                  <a:hlinkClick r:id="rId8" action="ppaction://hlinksldjump"/>
                </p:cNvPr>
                <p:cNvPicPr>
                  <a:picLocks noSelect="1" noRot="1" noChangeAspect="1" noMove="1" noResize="1" noEditPoints="1" noAdjustHandles="1" noChangeArrowheads="1" noChangeShapeType="1"/>
                </p:cNvPicPr>
                <p:nvPr/>
              </p:nvPicPr>
              <p:blipFill>
                <a:blip r:embed="rId4"/>
                <a:stretch>
                  <a:fillRect/>
                </a:stretch>
              </p:blipFill>
              <p:spPr>
                <a:xfrm>
                  <a:off x="1964200" y="3810401"/>
                  <a:ext cx="4057331" cy="2281654"/>
                </a:xfrm>
                <a:prstGeom prst="rect">
                  <a:avLst/>
                </a:prstGeom>
                <a:ln w="3175">
                  <a:solidFill>
                    <a:prstClr val="ltGray"/>
                  </a:solidFill>
                </a:ln>
              </p:spPr>
            </p:pic>
            <p:pic>
              <p:nvPicPr>
                <p:cNvPr id="6" name="Picture 6">
                  <a:hlinkClick r:id="rId9" action="ppaction://hlinksldjump"/>
                </p:cNvPr>
                <p:cNvPicPr>
                  <a:picLocks noSelect="1" noRot="1" noChangeAspect="1" noMove="1" noResize="1" noEditPoints="1" noAdjustHandles="1" noChangeArrowheads="1" noChangeShapeType="1"/>
                </p:cNvPicPr>
                <p:nvPr/>
              </p:nvPicPr>
              <p:blipFill>
                <a:blip r:embed="rId5"/>
                <a:stretch>
                  <a:fillRect/>
                </a:stretch>
              </p:blipFill>
              <p:spPr>
                <a:xfrm>
                  <a:off x="6173641" y="3810401"/>
                  <a:ext cx="4057331" cy="2281654"/>
                </a:xfrm>
                <a:prstGeom prst="rect">
                  <a:avLst/>
                </a:prstGeom>
                <a:ln w="3175">
                  <a:solidFill>
                    <a:prstClr val="ltGray"/>
                  </a:solidFill>
                </a:ln>
              </p:spPr>
            </p:pic>
          </p:grpSp>
        </mc:Fallback>
      </mc:AlternateContent>
    </p:spTree>
    <p:extLst>
      <p:ext uri="{BB962C8B-B14F-4D97-AF65-F5344CB8AC3E}">
        <p14:creationId xmlns:p14="http://schemas.microsoft.com/office/powerpoint/2010/main" val="33683481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2">
            <a:extLst>
              <a:ext uri="{FF2B5EF4-FFF2-40B4-BE49-F238E27FC236}">
                <a16:creationId xmlns:a16="http://schemas.microsoft.com/office/drawing/2014/main" id="{C0D5E8FC-5900-42EA-8A09-5363C8650966}"/>
              </a:ext>
            </a:extLst>
          </p:cNvPr>
          <p:cNvSpPr txBox="1">
            <a:spLocks/>
          </p:cNvSpPr>
          <p:nvPr/>
        </p:nvSpPr>
        <p:spPr>
          <a:xfrm>
            <a:off x="786713" y="371475"/>
            <a:ext cx="2737599" cy="1080000"/>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2300" b="1" i="0" kern="1200" smtClean="0">
                <a:solidFill>
                  <a:schemeClr val="tx1"/>
                </a:solidFill>
                <a:effectLst/>
                <a:latin typeface="Myriad Pro" panose="020B0503030403020204" pitchFamily="34" charset="0"/>
                <a:ea typeface="Open Sans" panose="020B0606030504020204" pitchFamily="34" charset="0"/>
                <a:cs typeface="Open Sans" panose="020B0606030504020204" pitchFamily="34" charset="0"/>
              </a:defRPr>
            </a:lvl1pPr>
          </a:lstStyle>
          <a:p>
            <a:pPr lvl="0" algn="ctr"/>
            <a:r>
              <a:rPr lang="en-GB" dirty="0"/>
              <a:t>Observations and research question</a:t>
            </a:r>
          </a:p>
        </p:txBody>
      </p:sp>
      <p:pic>
        <p:nvPicPr>
          <p:cNvPr id="9" name="Graphic 8">
            <a:extLst>
              <a:ext uri="{FF2B5EF4-FFF2-40B4-BE49-F238E27FC236}">
                <a16:creationId xmlns:a16="http://schemas.microsoft.com/office/drawing/2014/main" id="{5E5FB96C-6885-4B2A-9470-D3BA5FC81D3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1343025"/>
            <a:ext cx="9013371" cy="5070021"/>
          </a:xfrm>
          <a:prstGeom prst="rect">
            <a:avLst/>
          </a:prstGeom>
        </p:spPr>
      </p:pic>
      <mc:AlternateContent xmlns:mc="http://schemas.openxmlformats.org/markup-compatibility/2006">
        <mc:Choice xmlns:pslz="http://schemas.microsoft.com/office/powerpoint/2016/slidezoom" Requires="pslz">
          <p:graphicFrame>
            <p:nvGraphicFramePr>
              <p:cNvPr id="11" name="Slide Zoom 10">
                <a:extLst>
                  <a:ext uri="{FF2B5EF4-FFF2-40B4-BE49-F238E27FC236}">
                    <a16:creationId xmlns:a16="http://schemas.microsoft.com/office/drawing/2014/main" id="{451C33B1-3A5E-40D7-897C-A2AA7ACF18F2}"/>
                  </a:ext>
                </a:extLst>
              </p:cNvPr>
              <p:cNvGraphicFramePr>
                <a:graphicFrameLocks noChangeAspect="1"/>
              </p:cNvGraphicFramePr>
              <p:nvPr>
                <p:extLst>
                  <p:ext uri="{D42A27DB-BD31-4B8C-83A1-F6EECF244321}">
                    <p14:modId xmlns:p14="http://schemas.microsoft.com/office/powerpoint/2010/main" val="1034123888"/>
                  </p:ext>
                </p:extLst>
              </p:nvPr>
            </p:nvGraphicFramePr>
            <p:xfrm>
              <a:off x="9013371" y="1451475"/>
              <a:ext cx="9013371" cy="5068702"/>
            </p:xfrm>
            <a:graphic>
              <a:graphicData uri="http://schemas.microsoft.com/office/powerpoint/2016/slidezoom">
                <pslz:sldZm>
                  <pslz:sldZmObj sldId="308" cId="3357390272">
                    <pslz:zmPr id="{D110526C-C8A7-41C0-A281-57CCE46ACB18}" returnToParent="0" transitionDur="250">
                      <p166:blipFill xmlns:p166="http://schemas.microsoft.com/office/powerpoint/2016/6/main">
                        <a:blip r:embed="rId4"/>
                        <a:stretch>
                          <a:fillRect/>
                        </a:stretch>
                      </p166:blipFill>
                      <p166:spPr xmlns:p166="http://schemas.microsoft.com/office/powerpoint/2016/6/main">
                        <a:xfrm>
                          <a:off x="0" y="0"/>
                          <a:ext cx="9013371" cy="5068702"/>
                        </a:xfrm>
                        <a:prstGeom prst="rect">
                          <a:avLst/>
                        </a:prstGeom>
                        <a:ln w="3175">
                          <a:noFill/>
                        </a:ln>
                      </p166:spPr>
                    </pslz:zmPr>
                  </pslz:sldZmObj>
                </pslz:sldZm>
              </a:graphicData>
            </a:graphic>
          </p:graphicFrame>
        </mc:Choice>
        <mc:Fallback>
          <p:pic>
            <p:nvPicPr>
              <p:cNvPr id="11" name="Slide Zoom 10">
                <a:hlinkClick r:id="rId5" action="ppaction://hlinksldjump"/>
                <a:extLst>
                  <a:ext uri="{FF2B5EF4-FFF2-40B4-BE49-F238E27FC236}">
                    <a16:creationId xmlns:a16="http://schemas.microsoft.com/office/drawing/2014/main" id="{451C33B1-3A5E-40D7-897C-A2AA7ACF18F2}"/>
                  </a:ext>
                </a:extLst>
              </p:cNvPr>
              <p:cNvPicPr>
                <a:picLocks noGrp="1" noRot="1" noChangeAspect="1" noMove="1" noResize="1" noEditPoints="1" noAdjustHandles="1" noChangeArrowheads="1" noChangeShapeType="1"/>
              </p:cNvPicPr>
              <p:nvPr/>
            </p:nvPicPr>
            <p:blipFill>
              <a:blip r:embed="rId4"/>
              <a:stretch>
                <a:fillRect/>
              </a:stretch>
            </p:blipFill>
            <p:spPr>
              <a:xfrm>
                <a:off x="9013371" y="1451475"/>
                <a:ext cx="9013371" cy="5068702"/>
              </a:xfrm>
              <a:prstGeom prst="rect">
                <a:avLst/>
              </a:prstGeom>
              <a:ln w="3175">
                <a:noFill/>
              </a:ln>
            </p:spPr>
          </p:pic>
        </mc:Fallback>
      </mc:AlternateContent>
    </p:spTree>
    <p:extLst>
      <p:ext uri="{BB962C8B-B14F-4D97-AF65-F5344CB8AC3E}">
        <p14:creationId xmlns:p14="http://schemas.microsoft.com/office/powerpoint/2010/main" val="10113987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25033 -0.05278 L -0.50026 -0.05278 " pathEditMode="relative" rAng="0" ptsTypes="AA">
                                      <p:cBhvr>
                                        <p:cTn id="6" dur="250" fill="hold"/>
                                        <p:tgtEl>
                                          <p:spTgt spid="11"/>
                                        </p:tgtEl>
                                        <p:attrNameLst>
                                          <p:attrName>ppt_x</p:attrName>
                                          <p:attrName>ppt_y</p:attrName>
                                        </p:attrNameLst>
                                      </p:cBhvr>
                                      <p:rCtr x="-124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892664F8-6C73-4A84-AC14-6C016E479088}"/>
              </a:ext>
            </a:extLst>
          </p:cNvPr>
          <p:cNvPicPr>
            <a:picLocks noChangeAspect="1"/>
          </p:cNvPicPr>
          <p:nvPr/>
        </p:nvPicPr>
        <p:blipFill>
          <a:blip r:embed="rId2"/>
          <a:stretch>
            <a:fillRect/>
          </a:stretch>
        </p:blipFill>
        <p:spPr>
          <a:xfrm>
            <a:off x="4267303" y="302607"/>
            <a:ext cx="3725828" cy="5996648"/>
          </a:xfrm>
          <a:prstGeom prst="rect">
            <a:avLst/>
          </a:prstGeom>
        </p:spPr>
      </p:pic>
      <p:cxnSp>
        <p:nvCxnSpPr>
          <p:cNvPr id="11" name="Straight Connector 10">
            <a:extLst>
              <a:ext uri="{FF2B5EF4-FFF2-40B4-BE49-F238E27FC236}">
                <a16:creationId xmlns:a16="http://schemas.microsoft.com/office/drawing/2014/main" id="{98FA45FC-6986-480F-9D8F-9992469BFD4E}"/>
              </a:ext>
            </a:extLst>
          </p:cNvPr>
          <p:cNvCxnSpPr>
            <a:cxnSpLocks/>
          </p:cNvCxnSpPr>
          <p:nvPr/>
        </p:nvCxnSpPr>
        <p:spPr>
          <a:xfrm flipV="1">
            <a:off x="5131293" y="1735584"/>
            <a:ext cx="1165194" cy="73906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9A564A5-347E-427E-B9AB-5C77FBBAE749}"/>
              </a:ext>
            </a:extLst>
          </p:cNvPr>
          <p:cNvCxnSpPr>
            <a:cxnSpLocks/>
          </p:cNvCxnSpPr>
          <p:nvPr/>
        </p:nvCxnSpPr>
        <p:spPr>
          <a:xfrm>
            <a:off x="6231371" y="1646808"/>
            <a:ext cx="65116" cy="107628"/>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0D353D0-30B9-47E3-8E76-BAA35BEE1122}"/>
              </a:ext>
            </a:extLst>
          </p:cNvPr>
          <p:cNvCxnSpPr>
            <a:cxnSpLocks/>
          </p:cNvCxnSpPr>
          <p:nvPr/>
        </p:nvCxnSpPr>
        <p:spPr>
          <a:xfrm flipH="1">
            <a:off x="5038078" y="1646808"/>
            <a:ext cx="1209582" cy="650289"/>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817A40F-6F86-4557-92BF-C4E8765C238F}"/>
              </a:ext>
            </a:extLst>
          </p:cNvPr>
          <p:cNvCxnSpPr>
            <a:cxnSpLocks/>
          </p:cNvCxnSpPr>
          <p:nvPr/>
        </p:nvCxnSpPr>
        <p:spPr>
          <a:xfrm>
            <a:off x="5038078" y="2297097"/>
            <a:ext cx="93215" cy="177553"/>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8" name="Picture 37" descr="Chart, line chart&#10;&#10;Description automatically generated">
            <a:extLst>
              <a:ext uri="{FF2B5EF4-FFF2-40B4-BE49-F238E27FC236}">
                <a16:creationId xmlns:a16="http://schemas.microsoft.com/office/drawing/2014/main" id="{FE2598E0-F4E3-4077-903C-BE68010B135B}"/>
              </a:ext>
            </a:extLst>
          </p:cNvPr>
          <p:cNvPicPr>
            <a:picLocks noChangeAspect="1"/>
          </p:cNvPicPr>
          <p:nvPr/>
        </p:nvPicPr>
        <p:blipFill rotWithShape="1">
          <a:blip r:embed="rId3"/>
          <a:srcRect l="6245" t="4412" r="7652" b="5816"/>
          <a:stretch/>
        </p:blipFill>
        <p:spPr>
          <a:xfrm>
            <a:off x="7891066" y="1212124"/>
            <a:ext cx="4118368" cy="4293827"/>
          </a:xfrm>
          <a:prstGeom prst="rect">
            <a:avLst/>
          </a:prstGeom>
          <a:ln w="38100">
            <a:solidFill>
              <a:schemeClr val="accent1"/>
            </a:solidFill>
          </a:ln>
        </p:spPr>
      </p:pic>
      <p:sp>
        <p:nvSpPr>
          <p:cNvPr id="25" name="Text Placeholder 1">
            <a:extLst>
              <a:ext uri="{FF2B5EF4-FFF2-40B4-BE49-F238E27FC236}">
                <a16:creationId xmlns:a16="http://schemas.microsoft.com/office/drawing/2014/main" id="{B4982758-21FF-4F0B-A594-213C2FE7D3AA}"/>
              </a:ext>
            </a:extLst>
          </p:cNvPr>
          <p:cNvSpPr>
            <a:spLocks noGrp="1"/>
          </p:cNvSpPr>
          <p:nvPr>
            <p:ph type="body" sz="quarter" idx="10"/>
          </p:nvPr>
        </p:nvSpPr>
        <p:spPr>
          <a:xfrm>
            <a:off x="337513" y="302606"/>
            <a:ext cx="3636000" cy="5996647"/>
          </a:xfrm>
          <a:ln>
            <a:noFill/>
          </a:ln>
        </p:spPr>
        <p:txBody>
          <a:bodyPr anchor="ctr">
            <a:noAutofit/>
          </a:bodyPr>
          <a:lstStyle/>
          <a:p>
            <a:pPr marL="342900" indent="-342900">
              <a:spcAft>
                <a:spcPts val="1200"/>
              </a:spcAft>
              <a:buFont typeface="Arial" panose="020B0604020202020204" pitchFamily="34" charset="0"/>
              <a:buChar char="•"/>
            </a:pPr>
            <a:r>
              <a:rPr lang="en-GB" sz="2000" dirty="0"/>
              <a:t>The same behaviour is observed all along the margin.</a:t>
            </a:r>
          </a:p>
          <a:p>
            <a:pPr marL="342900" indent="-342900">
              <a:spcAft>
                <a:spcPts val="1200"/>
              </a:spcAft>
              <a:buFont typeface="Arial" panose="020B0604020202020204" pitchFamily="34" charset="0"/>
              <a:buChar char="•"/>
            </a:pPr>
            <a:r>
              <a:rPr lang="en-GB" sz="2000" dirty="0"/>
              <a:t>The distance between trench and backstop is variable between ~ 300 and 800 km, mostly around 400-600 km.</a:t>
            </a:r>
          </a:p>
          <a:p>
            <a:pPr marL="342900" indent="-342900">
              <a:spcAft>
                <a:spcPts val="1200"/>
              </a:spcAft>
              <a:buFont typeface="Arial" panose="020B0604020202020204" pitchFamily="34" charset="0"/>
              <a:buChar char="•"/>
            </a:pPr>
            <a:endParaRPr lang="en-GB" sz="2000" dirty="0"/>
          </a:p>
        </p:txBody>
      </p:sp>
    </p:spTree>
    <p:extLst>
      <p:ext uri="{BB962C8B-B14F-4D97-AF65-F5344CB8AC3E}">
        <p14:creationId xmlns:p14="http://schemas.microsoft.com/office/powerpoint/2010/main" val="33573902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892664F8-6C73-4A84-AC14-6C016E479088}"/>
              </a:ext>
            </a:extLst>
          </p:cNvPr>
          <p:cNvPicPr>
            <a:picLocks noChangeAspect="1"/>
          </p:cNvPicPr>
          <p:nvPr/>
        </p:nvPicPr>
        <p:blipFill>
          <a:blip r:embed="rId2"/>
          <a:stretch>
            <a:fillRect/>
          </a:stretch>
        </p:blipFill>
        <p:spPr>
          <a:xfrm>
            <a:off x="4267303" y="302607"/>
            <a:ext cx="3725828" cy="5996648"/>
          </a:xfrm>
          <a:prstGeom prst="rect">
            <a:avLst/>
          </a:prstGeom>
        </p:spPr>
      </p:pic>
      <p:cxnSp>
        <p:nvCxnSpPr>
          <p:cNvPr id="11" name="Straight Connector 10">
            <a:extLst>
              <a:ext uri="{FF2B5EF4-FFF2-40B4-BE49-F238E27FC236}">
                <a16:creationId xmlns:a16="http://schemas.microsoft.com/office/drawing/2014/main" id="{98FA45FC-6986-480F-9D8F-9992469BFD4E}"/>
              </a:ext>
            </a:extLst>
          </p:cNvPr>
          <p:cNvCxnSpPr>
            <a:cxnSpLocks/>
          </p:cNvCxnSpPr>
          <p:nvPr/>
        </p:nvCxnSpPr>
        <p:spPr>
          <a:xfrm flipV="1">
            <a:off x="5131293" y="1735584"/>
            <a:ext cx="1165194" cy="73906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9A564A5-347E-427E-B9AB-5C77FBBAE749}"/>
              </a:ext>
            </a:extLst>
          </p:cNvPr>
          <p:cNvCxnSpPr>
            <a:cxnSpLocks/>
          </p:cNvCxnSpPr>
          <p:nvPr/>
        </p:nvCxnSpPr>
        <p:spPr>
          <a:xfrm>
            <a:off x="6231371" y="1646808"/>
            <a:ext cx="65116" cy="107628"/>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0D353D0-30B9-47E3-8E76-BAA35BEE1122}"/>
              </a:ext>
            </a:extLst>
          </p:cNvPr>
          <p:cNvCxnSpPr>
            <a:cxnSpLocks/>
          </p:cNvCxnSpPr>
          <p:nvPr/>
        </p:nvCxnSpPr>
        <p:spPr>
          <a:xfrm flipH="1">
            <a:off x="5038078" y="1646808"/>
            <a:ext cx="1209582" cy="650289"/>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817A40F-6F86-4557-92BF-C4E8765C238F}"/>
              </a:ext>
            </a:extLst>
          </p:cNvPr>
          <p:cNvCxnSpPr>
            <a:cxnSpLocks/>
          </p:cNvCxnSpPr>
          <p:nvPr/>
        </p:nvCxnSpPr>
        <p:spPr>
          <a:xfrm>
            <a:off x="5038078" y="2297097"/>
            <a:ext cx="93215" cy="177553"/>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8" name="Picture 37" descr="Chart, line chart&#10;&#10;Description automatically generated">
            <a:extLst>
              <a:ext uri="{FF2B5EF4-FFF2-40B4-BE49-F238E27FC236}">
                <a16:creationId xmlns:a16="http://schemas.microsoft.com/office/drawing/2014/main" id="{FE2598E0-F4E3-4077-903C-BE68010B135B}"/>
              </a:ext>
            </a:extLst>
          </p:cNvPr>
          <p:cNvPicPr>
            <a:picLocks noChangeAspect="1"/>
          </p:cNvPicPr>
          <p:nvPr/>
        </p:nvPicPr>
        <p:blipFill rotWithShape="1">
          <a:blip r:embed="rId3"/>
          <a:srcRect l="6245" t="4412" r="7652" b="5816"/>
          <a:stretch/>
        </p:blipFill>
        <p:spPr>
          <a:xfrm>
            <a:off x="7891066" y="1212124"/>
            <a:ext cx="4118368" cy="4293827"/>
          </a:xfrm>
          <a:prstGeom prst="rect">
            <a:avLst/>
          </a:prstGeom>
          <a:ln w="38100">
            <a:solidFill>
              <a:schemeClr val="accent1"/>
            </a:solidFill>
          </a:ln>
        </p:spPr>
      </p:pic>
      <mc:AlternateContent xmlns:mc="http://schemas.openxmlformats.org/markup-compatibility/2006" xmlns:pslz="http://schemas.microsoft.com/office/powerpoint/2016/slidezoom">
        <mc:Choice Requires="pslz">
          <p:graphicFrame>
            <p:nvGraphicFramePr>
              <p:cNvPr id="6" name="Slide Zoom 5">
                <a:extLst>
                  <a:ext uri="{FF2B5EF4-FFF2-40B4-BE49-F238E27FC236}">
                    <a16:creationId xmlns:a16="http://schemas.microsoft.com/office/drawing/2014/main" id="{26A4EA8B-7F12-4719-A11F-3D8D6D7D18EC}"/>
                  </a:ext>
                </a:extLst>
              </p:cNvPr>
              <p:cNvGraphicFramePr>
                <a:graphicFrameLocks noChangeAspect="1"/>
              </p:cNvGraphicFramePr>
              <p:nvPr>
                <p:extLst>
                  <p:ext uri="{D42A27DB-BD31-4B8C-83A1-F6EECF244321}">
                    <p14:modId xmlns:p14="http://schemas.microsoft.com/office/powerpoint/2010/main" val="1571566395"/>
                  </p:ext>
                </p:extLst>
              </p:nvPr>
            </p:nvGraphicFramePr>
            <p:xfrm>
              <a:off x="915683" y="4995747"/>
              <a:ext cx="3634331" cy="2043779"/>
            </p:xfrm>
            <a:graphic>
              <a:graphicData uri="http://schemas.microsoft.com/office/powerpoint/2016/slidezoom">
                <pslz:sldZm>
                  <pslz:sldZmObj sldId="313" cId="1670614391">
                    <pslz:zmPr id="{E40BCDCD-A6CA-4231-BBE9-E7DC20DE8D85}" transitionDur="250" showBg="0">
                      <p166:blipFill xmlns:p166="http://schemas.microsoft.com/office/powerpoint/2016/6/main">
                        <a:blip r:embed="rId4"/>
                        <a:stretch>
                          <a:fillRect/>
                        </a:stretch>
                      </p166:blipFill>
                      <p166:spPr xmlns:p166="http://schemas.microsoft.com/office/powerpoint/2016/6/main">
                        <a:xfrm>
                          <a:off x="0" y="0"/>
                          <a:ext cx="3634331" cy="2043779"/>
                        </a:xfrm>
                        <a:prstGeom prst="rect">
                          <a:avLst/>
                        </a:prstGeom>
                      </p166:spPr>
                    </pslz:zmPr>
                  </pslz:sldZmObj>
                </pslz:sldZm>
              </a:graphicData>
            </a:graphic>
          </p:graphicFrame>
        </mc:Choice>
        <mc:Fallback xmlns="">
          <p:pic>
            <p:nvPicPr>
              <p:cNvPr id="6" name="Slide Zoom 5">
                <a:extLst>
                  <a:ext uri="{FF2B5EF4-FFF2-40B4-BE49-F238E27FC236}">
                    <a16:creationId xmlns:a16="http://schemas.microsoft.com/office/drawing/2014/main" id="{26A4EA8B-7F12-4719-A11F-3D8D6D7D18EC}"/>
                  </a:ext>
                </a:extLst>
              </p:cNvPr>
              <p:cNvPicPr>
                <a:picLocks noGrp="1" noRot="1" noChangeAspect="1" noMove="1" noResize="1" noEditPoints="1" noAdjustHandles="1" noChangeArrowheads="1" noChangeShapeType="1"/>
              </p:cNvPicPr>
              <p:nvPr/>
            </p:nvPicPr>
            <p:blipFill>
              <a:blip r:embed="rId5"/>
              <a:stretch>
                <a:fillRect/>
              </a:stretch>
            </p:blipFill>
            <p:spPr>
              <a:xfrm>
                <a:off x="915683" y="4995747"/>
                <a:ext cx="3634331" cy="2043779"/>
              </a:xfrm>
              <a:prstGeom prst="rect">
                <a:avLst/>
              </a:prstGeom>
            </p:spPr>
          </p:pic>
        </mc:Fallback>
      </mc:AlternateContent>
      <p:sp>
        <p:nvSpPr>
          <p:cNvPr id="15" name="TextBox 14">
            <a:extLst>
              <a:ext uri="{FF2B5EF4-FFF2-40B4-BE49-F238E27FC236}">
                <a16:creationId xmlns:a16="http://schemas.microsoft.com/office/drawing/2014/main" id="{8138A944-7EC1-4C6B-ACFD-721CAE45CF9D}"/>
              </a:ext>
            </a:extLst>
          </p:cNvPr>
          <p:cNvSpPr txBox="1"/>
          <p:nvPr/>
        </p:nvSpPr>
        <p:spPr>
          <a:xfrm>
            <a:off x="337513" y="4121677"/>
            <a:ext cx="3636000" cy="1323439"/>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GB" sz="2000" dirty="0">
                <a:latin typeface="Myriad Pro" panose="020B0503030403020204" pitchFamily="34" charset="0"/>
                <a:ea typeface="Open Sans Light" panose="020B0306030504020204" pitchFamily="34" charset="0"/>
                <a:cs typeface="Open Sans Light" panose="020B0306030504020204" pitchFamily="34" charset="0"/>
              </a:rPr>
              <a:t>Preliminary analysis indicates similar observations in the Java-Sumatra subduction zone.</a:t>
            </a:r>
          </a:p>
        </p:txBody>
      </p:sp>
      <p:sp>
        <p:nvSpPr>
          <p:cNvPr id="19" name="Text Placeholder 1">
            <a:extLst>
              <a:ext uri="{FF2B5EF4-FFF2-40B4-BE49-F238E27FC236}">
                <a16:creationId xmlns:a16="http://schemas.microsoft.com/office/drawing/2014/main" id="{7AE67D34-75AC-4D52-A05C-ED5CB78FC5A9}"/>
              </a:ext>
            </a:extLst>
          </p:cNvPr>
          <p:cNvSpPr>
            <a:spLocks noGrp="1"/>
          </p:cNvSpPr>
          <p:nvPr>
            <p:ph type="body" sz="quarter" idx="10"/>
          </p:nvPr>
        </p:nvSpPr>
        <p:spPr>
          <a:xfrm>
            <a:off x="337513" y="1451475"/>
            <a:ext cx="3636000" cy="3544272"/>
          </a:xfrm>
          <a:ln>
            <a:noFill/>
          </a:ln>
        </p:spPr>
        <p:txBody>
          <a:bodyPr anchor="t">
            <a:noAutofit/>
          </a:bodyPr>
          <a:lstStyle/>
          <a:p>
            <a:pPr marL="342900" indent="-342900">
              <a:spcAft>
                <a:spcPts val="1200"/>
              </a:spcAft>
              <a:buFont typeface="Arial" panose="020B0604020202020204" pitchFamily="34" charset="0"/>
              <a:buChar char="•"/>
            </a:pPr>
            <a:r>
              <a:rPr lang="en-GB" sz="2000" dirty="0"/>
              <a:t>The same behaviour is observed all along the margin.</a:t>
            </a:r>
          </a:p>
          <a:p>
            <a:pPr marL="342900" indent="-342900">
              <a:spcAft>
                <a:spcPts val="1200"/>
              </a:spcAft>
              <a:buFont typeface="Arial" panose="020B0604020202020204" pitchFamily="34" charset="0"/>
              <a:buChar char="•"/>
            </a:pPr>
            <a:r>
              <a:rPr lang="en-GB" sz="2000" dirty="0"/>
              <a:t>The distance between trench and backstop is variable between ~ 300 and 800 km, mostly around 400-600 km.</a:t>
            </a:r>
          </a:p>
          <a:p>
            <a:pPr marL="342900" indent="-342900">
              <a:spcAft>
                <a:spcPts val="1200"/>
              </a:spcAft>
              <a:buFont typeface="Arial" panose="020B0604020202020204" pitchFamily="34" charset="0"/>
              <a:buChar char="•"/>
            </a:pPr>
            <a:endParaRPr lang="en-GB" sz="2000" dirty="0"/>
          </a:p>
        </p:txBody>
      </p:sp>
    </p:spTree>
    <p:extLst>
      <p:ext uri="{BB962C8B-B14F-4D97-AF65-F5344CB8AC3E}">
        <p14:creationId xmlns:p14="http://schemas.microsoft.com/office/powerpoint/2010/main" val="22690475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892664F8-6C73-4A84-AC14-6C016E479088}"/>
              </a:ext>
            </a:extLst>
          </p:cNvPr>
          <p:cNvPicPr>
            <a:picLocks noChangeAspect="1"/>
          </p:cNvPicPr>
          <p:nvPr/>
        </p:nvPicPr>
        <p:blipFill rotWithShape="1">
          <a:blip r:embed="rId2"/>
          <a:srcRect/>
          <a:stretch/>
        </p:blipFill>
        <p:spPr>
          <a:xfrm>
            <a:off x="1906696" y="395215"/>
            <a:ext cx="4190891" cy="5653788"/>
          </a:xfrm>
          <a:prstGeom prst="rect">
            <a:avLst/>
          </a:prstGeom>
        </p:spPr>
      </p:pic>
      <p:cxnSp>
        <p:nvCxnSpPr>
          <p:cNvPr id="11" name="Straight Connector 10">
            <a:extLst>
              <a:ext uri="{FF2B5EF4-FFF2-40B4-BE49-F238E27FC236}">
                <a16:creationId xmlns:a16="http://schemas.microsoft.com/office/drawing/2014/main" id="{98FA45FC-6986-480F-9D8F-9992469BFD4E}"/>
              </a:ext>
            </a:extLst>
          </p:cNvPr>
          <p:cNvCxnSpPr>
            <a:cxnSpLocks/>
          </p:cNvCxnSpPr>
          <p:nvPr/>
        </p:nvCxnSpPr>
        <p:spPr>
          <a:xfrm flipV="1">
            <a:off x="3795976" y="3981186"/>
            <a:ext cx="2239165" cy="171039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9A564A5-347E-427E-B9AB-5C77FBBAE749}"/>
              </a:ext>
            </a:extLst>
          </p:cNvPr>
          <p:cNvCxnSpPr>
            <a:cxnSpLocks/>
          </p:cNvCxnSpPr>
          <p:nvPr/>
        </p:nvCxnSpPr>
        <p:spPr>
          <a:xfrm>
            <a:off x="4711946" y="1699064"/>
            <a:ext cx="1323195" cy="173551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0D353D0-30B9-47E3-8E76-BAA35BEE1122}"/>
              </a:ext>
            </a:extLst>
          </p:cNvPr>
          <p:cNvCxnSpPr>
            <a:cxnSpLocks/>
          </p:cNvCxnSpPr>
          <p:nvPr/>
        </p:nvCxnSpPr>
        <p:spPr>
          <a:xfrm flipH="1">
            <a:off x="2170987" y="1699064"/>
            <a:ext cx="2540959" cy="1882708"/>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817A40F-6F86-4557-92BF-C4E8765C238F}"/>
              </a:ext>
            </a:extLst>
          </p:cNvPr>
          <p:cNvCxnSpPr>
            <a:cxnSpLocks/>
          </p:cNvCxnSpPr>
          <p:nvPr/>
        </p:nvCxnSpPr>
        <p:spPr>
          <a:xfrm>
            <a:off x="2163437" y="3581772"/>
            <a:ext cx="1632539" cy="2145494"/>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8" name="Picture 37">
            <a:extLst>
              <a:ext uri="{FF2B5EF4-FFF2-40B4-BE49-F238E27FC236}">
                <a16:creationId xmlns:a16="http://schemas.microsoft.com/office/drawing/2014/main" id="{FE2598E0-F4E3-4077-903C-BE68010B135B}"/>
              </a:ext>
            </a:extLst>
          </p:cNvPr>
          <p:cNvPicPr>
            <a:picLocks noChangeAspect="1"/>
          </p:cNvPicPr>
          <p:nvPr/>
        </p:nvPicPr>
        <p:blipFill rotWithShape="1">
          <a:blip r:embed="rId3"/>
          <a:srcRect l="78" r="78"/>
          <a:stretch/>
        </p:blipFill>
        <p:spPr>
          <a:xfrm>
            <a:off x="6035141" y="686916"/>
            <a:ext cx="4745098" cy="4947258"/>
          </a:xfrm>
          <a:prstGeom prst="rect">
            <a:avLst/>
          </a:prstGeom>
          <a:ln w="38100">
            <a:solidFill>
              <a:schemeClr val="accent1"/>
            </a:solidFill>
          </a:ln>
        </p:spPr>
      </p:pic>
    </p:spTree>
    <p:extLst>
      <p:ext uri="{BB962C8B-B14F-4D97-AF65-F5344CB8AC3E}">
        <p14:creationId xmlns:p14="http://schemas.microsoft.com/office/powerpoint/2010/main" val="16706143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E135C5C0-CC60-4336-B852-2DBCD791D8AB}"/>
              </a:ext>
            </a:extLst>
          </p:cNvPr>
          <p:cNvPicPr>
            <a:picLocks noChangeAspect="1"/>
          </p:cNvPicPr>
          <p:nvPr/>
        </p:nvPicPr>
        <p:blipFill>
          <a:blip r:embed="rId2"/>
          <a:stretch>
            <a:fillRect/>
          </a:stretch>
        </p:blipFill>
        <p:spPr>
          <a:xfrm>
            <a:off x="3441823" y="311048"/>
            <a:ext cx="3725828" cy="5996648"/>
          </a:xfrm>
          <a:prstGeom prst="rect">
            <a:avLst/>
          </a:prstGeom>
        </p:spPr>
      </p:pic>
      <p:pic>
        <p:nvPicPr>
          <p:cNvPr id="4" name="Picture 3">
            <a:extLst>
              <a:ext uri="{FF2B5EF4-FFF2-40B4-BE49-F238E27FC236}">
                <a16:creationId xmlns:a16="http://schemas.microsoft.com/office/drawing/2014/main" id="{E4BFA7A9-D69F-42B1-88AE-A4995B98A8E2}"/>
              </a:ext>
            </a:extLst>
          </p:cNvPr>
          <p:cNvPicPr>
            <a:picLocks noChangeAspect="1"/>
          </p:cNvPicPr>
          <p:nvPr/>
        </p:nvPicPr>
        <p:blipFill>
          <a:blip r:embed="rId3"/>
          <a:stretch>
            <a:fillRect/>
          </a:stretch>
        </p:blipFill>
        <p:spPr>
          <a:xfrm>
            <a:off x="8012247" y="81734"/>
            <a:ext cx="3533115" cy="3424788"/>
          </a:xfrm>
          <a:prstGeom prst="rect">
            <a:avLst/>
          </a:prstGeom>
        </p:spPr>
      </p:pic>
      <p:pic>
        <p:nvPicPr>
          <p:cNvPr id="6" name="Picture 5">
            <a:extLst>
              <a:ext uri="{FF2B5EF4-FFF2-40B4-BE49-F238E27FC236}">
                <a16:creationId xmlns:a16="http://schemas.microsoft.com/office/drawing/2014/main" id="{94E7C352-77FA-48DD-B661-58771D3A20E3}"/>
              </a:ext>
            </a:extLst>
          </p:cNvPr>
          <p:cNvPicPr>
            <a:picLocks noChangeAspect="1"/>
          </p:cNvPicPr>
          <p:nvPr/>
        </p:nvPicPr>
        <p:blipFill>
          <a:blip r:embed="rId4"/>
          <a:stretch>
            <a:fillRect/>
          </a:stretch>
        </p:blipFill>
        <p:spPr>
          <a:xfrm>
            <a:off x="9175441" y="3429000"/>
            <a:ext cx="2665980" cy="3205168"/>
          </a:xfrm>
          <a:prstGeom prst="rect">
            <a:avLst/>
          </a:prstGeom>
        </p:spPr>
      </p:pic>
      <p:cxnSp>
        <p:nvCxnSpPr>
          <p:cNvPr id="8" name="Straight Connector 7">
            <a:extLst>
              <a:ext uri="{FF2B5EF4-FFF2-40B4-BE49-F238E27FC236}">
                <a16:creationId xmlns:a16="http://schemas.microsoft.com/office/drawing/2014/main" id="{FE2F3AF1-E460-46D2-834C-7D94E4AA40F3}"/>
              </a:ext>
            </a:extLst>
          </p:cNvPr>
          <p:cNvCxnSpPr>
            <a:cxnSpLocks/>
          </p:cNvCxnSpPr>
          <p:nvPr/>
        </p:nvCxnSpPr>
        <p:spPr>
          <a:xfrm flipH="1">
            <a:off x="9539926" y="1923068"/>
            <a:ext cx="739107" cy="161310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754847B-FA53-4B19-8429-4F77E4AC4527}"/>
              </a:ext>
            </a:extLst>
          </p:cNvPr>
          <p:cNvCxnSpPr>
            <a:cxnSpLocks/>
          </p:cNvCxnSpPr>
          <p:nvPr/>
        </p:nvCxnSpPr>
        <p:spPr>
          <a:xfrm>
            <a:off x="11123629" y="2045616"/>
            <a:ext cx="570322" cy="149055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itle 12">
            <a:extLst>
              <a:ext uri="{FF2B5EF4-FFF2-40B4-BE49-F238E27FC236}">
                <a16:creationId xmlns:a16="http://schemas.microsoft.com/office/drawing/2014/main" id="{6A05AD0C-D3F0-480C-9FCA-03D3823487E9}"/>
              </a:ext>
            </a:extLst>
          </p:cNvPr>
          <p:cNvSpPr txBox="1">
            <a:spLocks/>
          </p:cNvSpPr>
          <p:nvPr/>
        </p:nvSpPr>
        <p:spPr>
          <a:xfrm>
            <a:off x="338138" y="371475"/>
            <a:ext cx="2737599" cy="1080000"/>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2300" b="1" i="0" kern="1200" smtClean="0">
                <a:solidFill>
                  <a:schemeClr val="tx1"/>
                </a:solidFill>
                <a:effectLst/>
                <a:latin typeface="Myriad Pro" panose="020B0503030403020204" pitchFamily="34" charset="0"/>
                <a:ea typeface="Open Sans" panose="020B0606030504020204" pitchFamily="34" charset="0"/>
                <a:cs typeface="Open Sans" panose="020B0606030504020204" pitchFamily="34" charset="0"/>
              </a:defRPr>
            </a:lvl1pPr>
          </a:lstStyle>
          <a:p>
            <a:pPr lvl="0" algn="ctr"/>
            <a:r>
              <a:rPr lang="en-GB" dirty="0"/>
              <a:t>Observations and research question</a:t>
            </a:r>
          </a:p>
        </p:txBody>
      </p:sp>
      <p:sp>
        <p:nvSpPr>
          <p:cNvPr id="26" name="Text Placeholder 1">
            <a:extLst>
              <a:ext uri="{FF2B5EF4-FFF2-40B4-BE49-F238E27FC236}">
                <a16:creationId xmlns:a16="http://schemas.microsoft.com/office/drawing/2014/main" id="{05347C3D-1838-4A8F-853F-FFECF890317A}"/>
              </a:ext>
            </a:extLst>
          </p:cNvPr>
          <p:cNvSpPr txBox="1">
            <a:spLocks/>
          </p:cNvSpPr>
          <p:nvPr/>
        </p:nvSpPr>
        <p:spPr>
          <a:xfrm>
            <a:off x="337513" y="1271989"/>
            <a:ext cx="2737598" cy="1678602"/>
          </a:xfrm>
          <a:prstGeom prst="rect">
            <a:avLst/>
          </a:prstGeom>
        </p:spPr>
        <p:txBody>
          <a:bodyPr bIns="0" anchor="t" anchorCtr="0">
            <a:normAutofit/>
          </a:bodyPr>
          <a:lstStyle>
            <a:lvl1pPr marL="0" marR="0" indent="0" algn="l" defTabSz="914400" rtl="0" eaLnBrk="1" fontAlgn="auto" latinLnBrk="0" hangingPunct="1">
              <a:lnSpc>
                <a:spcPct val="110000"/>
              </a:lnSpc>
              <a:spcBef>
                <a:spcPts val="0"/>
              </a:spcBef>
              <a:spcAft>
                <a:spcPts val="0"/>
              </a:spcAft>
              <a:buClrTx/>
              <a:buSzTx/>
              <a:buFont typeface="Arial" pitchFamily="34" charset="0"/>
              <a:buNone/>
              <a:tabLst/>
              <a:defRPr lang="nl-NL" sz="2200" b="0" i="0" kern="1200" baseline="0" dirty="0">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1pPr>
            <a:lvl2pPr marL="0" indent="0" algn="l" defTabSz="914400" rtl="0" eaLnBrk="1" latinLnBrk="0" hangingPunct="1">
              <a:lnSpc>
                <a:spcPct val="110000"/>
              </a:lnSpc>
              <a:spcBef>
                <a:spcPts val="0"/>
              </a:spcBef>
              <a:buFont typeface="Arial" pitchFamily="34" charset="0"/>
              <a:buNone/>
              <a:defRPr sz="1600" b="1"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270000" indent="-270000" algn="l" defTabSz="914400" rtl="0" eaLnBrk="1" latinLnBrk="0" hangingPunct="1">
              <a:lnSpc>
                <a:spcPct val="110000"/>
              </a:lnSpc>
              <a:spcBef>
                <a:spcPts val="210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270000" indent="-270000" algn="l" defTabSz="914400" rtl="0" eaLnBrk="1" latinLnBrk="0" hangingPunct="1">
              <a:lnSpc>
                <a:spcPct val="110000"/>
              </a:lnSpc>
              <a:spcBef>
                <a:spcPts val="210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810000" indent="-270000" algn="l" defTabSz="914400" rtl="0" eaLnBrk="1" latinLnBrk="0" hangingPunct="1">
              <a:lnSpc>
                <a:spcPct val="110000"/>
              </a:lnSpc>
              <a:spcBef>
                <a:spcPts val="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a:spcAft>
                <a:spcPts val="1200"/>
              </a:spcAft>
              <a:buFont typeface="Arial" panose="020B0604020202020204" pitchFamily="34" charset="0"/>
              <a:buChar char="•"/>
            </a:pPr>
            <a:r>
              <a:rPr lang="en-GB" sz="1800" dirty="0"/>
              <a:t>Coseismic displacement extends well beyond apparent limit of interseismic motion.</a:t>
            </a:r>
          </a:p>
        </p:txBody>
      </p:sp>
      <p:sp>
        <p:nvSpPr>
          <p:cNvPr id="28" name="TextBox 27">
            <a:extLst>
              <a:ext uri="{FF2B5EF4-FFF2-40B4-BE49-F238E27FC236}">
                <a16:creationId xmlns:a16="http://schemas.microsoft.com/office/drawing/2014/main" id="{95E78046-0936-472C-81F2-7A111739C54B}"/>
              </a:ext>
            </a:extLst>
          </p:cNvPr>
          <p:cNvSpPr txBox="1"/>
          <p:nvPr/>
        </p:nvSpPr>
        <p:spPr>
          <a:xfrm>
            <a:off x="7648299" y="5569032"/>
            <a:ext cx="1527142" cy="677108"/>
          </a:xfrm>
          <a:prstGeom prst="rect">
            <a:avLst/>
          </a:prstGeom>
          <a:noFill/>
        </p:spPr>
        <p:txBody>
          <a:bodyPr wrap="square" lIns="0" tIns="0" rIns="0" bIns="0" rtlCol="0">
            <a:spAutoFit/>
          </a:bodyPr>
          <a:lstStyle/>
          <a:p>
            <a:pPr algn="r"/>
            <a:r>
              <a:rPr lang="en-GB" sz="1100" dirty="0"/>
              <a:t>Coseismic displacement during 2010 Maule earthquake.</a:t>
            </a:r>
          </a:p>
          <a:p>
            <a:pPr algn="r"/>
            <a:r>
              <a:rPr lang="en-GB" sz="1100" dirty="0" err="1">
                <a:hlinkClick r:id="rId5"/>
              </a:rPr>
              <a:t>Pollitz</a:t>
            </a:r>
            <a:r>
              <a:rPr lang="en-GB" sz="1100" dirty="0">
                <a:hlinkClick r:id="rId5"/>
              </a:rPr>
              <a:t> et al. (2011</a:t>
            </a:r>
            <a:r>
              <a:rPr lang="en-GB" sz="1100" dirty="0"/>
              <a:t>)</a:t>
            </a:r>
          </a:p>
        </p:txBody>
      </p:sp>
    </p:spTree>
    <p:extLst>
      <p:ext uri="{BB962C8B-B14F-4D97-AF65-F5344CB8AC3E}">
        <p14:creationId xmlns:p14="http://schemas.microsoft.com/office/powerpoint/2010/main" val="26866024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E135C5C0-CC60-4336-B852-2DBCD791D8AB}"/>
              </a:ext>
            </a:extLst>
          </p:cNvPr>
          <p:cNvPicPr>
            <a:picLocks noChangeAspect="1"/>
          </p:cNvPicPr>
          <p:nvPr/>
        </p:nvPicPr>
        <p:blipFill>
          <a:blip r:embed="rId2"/>
          <a:stretch>
            <a:fillRect/>
          </a:stretch>
        </p:blipFill>
        <p:spPr>
          <a:xfrm>
            <a:off x="3441823" y="311048"/>
            <a:ext cx="3725828" cy="5996648"/>
          </a:xfrm>
          <a:prstGeom prst="rect">
            <a:avLst/>
          </a:prstGeom>
        </p:spPr>
      </p:pic>
      <p:pic>
        <p:nvPicPr>
          <p:cNvPr id="4" name="Picture 3">
            <a:extLst>
              <a:ext uri="{FF2B5EF4-FFF2-40B4-BE49-F238E27FC236}">
                <a16:creationId xmlns:a16="http://schemas.microsoft.com/office/drawing/2014/main" id="{E4BFA7A9-D69F-42B1-88AE-A4995B98A8E2}"/>
              </a:ext>
            </a:extLst>
          </p:cNvPr>
          <p:cNvPicPr>
            <a:picLocks noChangeAspect="1"/>
          </p:cNvPicPr>
          <p:nvPr/>
        </p:nvPicPr>
        <p:blipFill>
          <a:blip r:embed="rId3"/>
          <a:stretch>
            <a:fillRect/>
          </a:stretch>
        </p:blipFill>
        <p:spPr>
          <a:xfrm>
            <a:off x="8012247" y="81734"/>
            <a:ext cx="3533115" cy="3424788"/>
          </a:xfrm>
          <a:prstGeom prst="rect">
            <a:avLst/>
          </a:prstGeom>
        </p:spPr>
      </p:pic>
      <p:pic>
        <p:nvPicPr>
          <p:cNvPr id="6" name="Picture 5">
            <a:extLst>
              <a:ext uri="{FF2B5EF4-FFF2-40B4-BE49-F238E27FC236}">
                <a16:creationId xmlns:a16="http://schemas.microsoft.com/office/drawing/2014/main" id="{94E7C352-77FA-48DD-B661-58771D3A20E3}"/>
              </a:ext>
            </a:extLst>
          </p:cNvPr>
          <p:cNvPicPr>
            <a:picLocks noChangeAspect="1"/>
          </p:cNvPicPr>
          <p:nvPr/>
        </p:nvPicPr>
        <p:blipFill>
          <a:blip r:embed="rId4"/>
          <a:stretch>
            <a:fillRect/>
          </a:stretch>
        </p:blipFill>
        <p:spPr>
          <a:xfrm>
            <a:off x="9175441" y="3429000"/>
            <a:ext cx="2665980" cy="3205168"/>
          </a:xfrm>
          <a:prstGeom prst="rect">
            <a:avLst/>
          </a:prstGeom>
        </p:spPr>
      </p:pic>
      <p:cxnSp>
        <p:nvCxnSpPr>
          <p:cNvPr id="8" name="Straight Connector 7">
            <a:extLst>
              <a:ext uri="{FF2B5EF4-FFF2-40B4-BE49-F238E27FC236}">
                <a16:creationId xmlns:a16="http://schemas.microsoft.com/office/drawing/2014/main" id="{FE2F3AF1-E460-46D2-834C-7D94E4AA40F3}"/>
              </a:ext>
            </a:extLst>
          </p:cNvPr>
          <p:cNvCxnSpPr>
            <a:cxnSpLocks/>
          </p:cNvCxnSpPr>
          <p:nvPr/>
        </p:nvCxnSpPr>
        <p:spPr>
          <a:xfrm flipH="1">
            <a:off x="9539926" y="1923068"/>
            <a:ext cx="739107" cy="161310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754847B-FA53-4B19-8429-4F77E4AC4527}"/>
              </a:ext>
            </a:extLst>
          </p:cNvPr>
          <p:cNvCxnSpPr>
            <a:cxnSpLocks/>
          </p:cNvCxnSpPr>
          <p:nvPr/>
        </p:nvCxnSpPr>
        <p:spPr>
          <a:xfrm>
            <a:off x="11123629" y="2045616"/>
            <a:ext cx="570322" cy="149055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910F0F3C-5B74-4C05-AB1C-6839CB0A5913}"/>
              </a:ext>
            </a:extLst>
          </p:cNvPr>
          <p:cNvSpPr txBox="1"/>
          <p:nvPr/>
        </p:nvSpPr>
        <p:spPr>
          <a:xfrm>
            <a:off x="7648299" y="5569032"/>
            <a:ext cx="1527142" cy="677108"/>
          </a:xfrm>
          <a:prstGeom prst="rect">
            <a:avLst/>
          </a:prstGeom>
          <a:noFill/>
        </p:spPr>
        <p:txBody>
          <a:bodyPr wrap="square" lIns="0" tIns="0" rIns="0" bIns="0" rtlCol="0">
            <a:spAutoFit/>
          </a:bodyPr>
          <a:lstStyle/>
          <a:p>
            <a:pPr algn="r"/>
            <a:r>
              <a:rPr lang="en-GB" sz="1100" dirty="0"/>
              <a:t>Coseismic displacement during 2010 Maule earthquake.</a:t>
            </a:r>
          </a:p>
          <a:p>
            <a:pPr algn="r"/>
            <a:r>
              <a:rPr lang="en-GB" sz="1100" dirty="0" err="1">
                <a:hlinkClick r:id="rId5"/>
              </a:rPr>
              <a:t>Pollitz</a:t>
            </a:r>
            <a:r>
              <a:rPr lang="en-GB" sz="1100" dirty="0">
                <a:hlinkClick r:id="rId5"/>
              </a:rPr>
              <a:t> et al. (2011</a:t>
            </a:r>
            <a:r>
              <a:rPr lang="en-GB" sz="1100" dirty="0"/>
              <a:t>)</a:t>
            </a:r>
          </a:p>
        </p:txBody>
      </p:sp>
      <mc:AlternateContent xmlns:mc="http://schemas.openxmlformats.org/markup-compatibility/2006" xmlns:pslz="http://schemas.microsoft.com/office/powerpoint/2016/slidezoom">
        <mc:Choice Requires="pslz">
          <p:graphicFrame>
            <p:nvGraphicFramePr>
              <p:cNvPr id="5" name="Slide Zoom 4">
                <a:extLst>
                  <a:ext uri="{FF2B5EF4-FFF2-40B4-BE49-F238E27FC236}">
                    <a16:creationId xmlns:a16="http://schemas.microsoft.com/office/drawing/2014/main" id="{17498951-C387-4A76-9654-D7DFDD32E799}"/>
                  </a:ext>
                </a:extLst>
              </p:cNvPr>
              <p:cNvGraphicFramePr>
                <a:graphicFrameLocks noChangeAspect="1"/>
              </p:cNvGraphicFramePr>
              <p:nvPr>
                <p:extLst>
                  <p:ext uri="{D42A27DB-BD31-4B8C-83A1-F6EECF244321}">
                    <p14:modId xmlns:p14="http://schemas.microsoft.com/office/powerpoint/2010/main" val="2731419247"/>
                  </p:ext>
                </p:extLst>
              </p:nvPr>
            </p:nvGraphicFramePr>
            <p:xfrm>
              <a:off x="439189" y="4958499"/>
              <a:ext cx="2992582" cy="1682889"/>
            </p:xfrm>
            <a:graphic>
              <a:graphicData uri="http://schemas.microsoft.com/office/powerpoint/2016/slidezoom">
                <pslz:sldZm>
                  <pslz:sldZmObj sldId="314" cId="1235178128">
                    <pslz:zmPr id="{2DF0DEA6-3401-4DFF-8C1B-B33606938E61}" transitionDur="250">
                      <p166:blipFill xmlns:p166="http://schemas.microsoft.com/office/powerpoint/2016/6/main">
                        <a:blip r:embed="rId6"/>
                        <a:stretch>
                          <a:fillRect/>
                        </a:stretch>
                      </p166:blipFill>
                      <p166:spPr xmlns:p166="http://schemas.microsoft.com/office/powerpoint/2016/6/main">
                        <a:xfrm>
                          <a:off x="0" y="0"/>
                          <a:ext cx="2992582" cy="1682889"/>
                        </a:xfrm>
                        <a:prstGeom prst="rect">
                          <a:avLst/>
                        </a:prstGeom>
                        <a:ln w="3175">
                          <a:noFill/>
                        </a:ln>
                      </p166:spPr>
                    </pslz:zmPr>
                  </pslz:sldZmObj>
                </pslz:sldZm>
              </a:graphicData>
            </a:graphic>
          </p:graphicFrame>
        </mc:Choice>
        <mc:Fallback xmlns="">
          <p:pic>
            <p:nvPicPr>
              <p:cNvPr id="5" name="Slide Zoom 4">
                <a:extLst>
                  <a:ext uri="{FF2B5EF4-FFF2-40B4-BE49-F238E27FC236}">
                    <a16:creationId xmlns:a16="http://schemas.microsoft.com/office/drawing/2014/main" id="{17498951-C387-4A76-9654-D7DFDD32E799}"/>
                  </a:ext>
                </a:extLst>
              </p:cNvPr>
              <p:cNvPicPr>
                <a:picLocks noGrp="1" noRot="1" noChangeAspect="1" noMove="1" noResize="1" noEditPoints="1" noAdjustHandles="1" noChangeArrowheads="1" noChangeShapeType="1"/>
              </p:cNvPicPr>
              <p:nvPr/>
            </p:nvPicPr>
            <p:blipFill>
              <a:blip r:embed="rId7"/>
              <a:stretch>
                <a:fillRect/>
              </a:stretch>
            </p:blipFill>
            <p:spPr>
              <a:xfrm>
                <a:off x="439189" y="4958499"/>
                <a:ext cx="2992582" cy="1682889"/>
              </a:xfrm>
              <a:prstGeom prst="rect">
                <a:avLst/>
              </a:prstGeom>
              <a:ln w="3175">
                <a:noFill/>
              </a:ln>
            </p:spPr>
          </p:pic>
        </mc:Fallback>
      </mc:AlternateContent>
      <p:sp>
        <p:nvSpPr>
          <p:cNvPr id="16" name="Text Placeholder 1">
            <a:extLst>
              <a:ext uri="{FF2B5EF4-FFF2-40B4-BE49-F238E27FC236}">
                <a16:creationId xmlns:a16="http://schemas.microsoft.com/office/drawing/2014/main" id="{F7EE85A8-8CF7-4D26-9FB1-5E1BC96FADBF}"/>
              </a:ext>
            </a:extLst>
          </p:cNvPr>
          <p:cNvSpPr txBox="1">
            <a:spLocks/>
          </p:cNvSpPr>
          <p:nvPr/>
        </p:nvSpPr>
        <p:spPr>
          <a:xfrm>
            <a:off x="353754" y="2805036"/>
            <a:ext cx="2737598" cy="1899501"/>
          </a:xfrm>
          <a:prstGeom prst="rect">
            <a:avLst/>
          </a:prstGeom>
        </p:spPr>
        <p:txBody>
          <a:bodyPr bIns="0" anchor="t" anchorCtr="0">
            <a:noAutofit/>
          </a:bodyPr>
          <a:lstStyle>
            <a:lvl1pPr marL="0" marR="0" indent="0" algn="l" defTabSz="914400" rtl="0" eaLnBrk="1" fontAlgn="auto" latinLnBrk="0" hangingPunct="1">
              <a:lnSpc>
                <a:spcPct val="110000"/>
              </a:lnSpc>
              <a:spcBef>
                <a:spcPts val="0"/>
              </a:spcBef>
              <a:spcAft>
                <a:spcPts val="0"/>
              </a:spcAft>
              <a:buClrTx/>
              <a:buSzTx/>
              <a:buFont typeface="Arial" pitchFamily="34" charset="0"/>
              <a:buNone/>
              <a:tabLst/>
              <a:defRPr lang="nl-NL" sz="2200" b="0" i="0" kern="1200" baseline="0" dirty="0">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1pPr>
            <a:lvl2pPr marL="0" indent="0" algn="l" defTabSz="914400" rtl="0" eaLnBrk="1" latinLnBrk="0" hangingPunct="1">
              <a:lnSpc>
                <a:spcPct val="110000"/>
              </a:lnSpc>
              <a:spcBef>
                <a:spcPts val="0"/>
              </a:spcBef>
              <a:buFont typeface="Arial" pitchFamily="34" charset="0"/>
              <a:buNone/>
              <a:defRPr sz="1600" b="1"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270000" indent="-270000" algn="l" defTabSz="914400" rtl="0" eaLnBrk="1" latinLnBrk="0" hangingPunct="1">
              <a:lnSpc>
                <a:spcPct val="110000"/>
              </a:lnSpc>
              <a:spcBef>
                <a:spcPts val="210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270000" indent="-270000" algn="l" defTabSz="914400" rtl="0" eaLnBrk="1" latinLnBrk="0" hangingPunct="1">
              <a:lnSpc>
                <a:spcPct val="110000"/>
              </a:lnSpc>
              <a:spcBef>
                <a:spcPts val="210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810000" indent="-270000" algn="l" defTabSz="914400" rtl="0" eaLnBrk="1" latinLnBrk="0" hangingPunct="1">
              <a:lnSpc>
                <a:spcPct val="110000"/>
              </a:lnSpc>
              <a:spcBef>
                <a:spcPts val="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a:spcAft>
                <a:spcPts val="1200"/>
              </a:spcAft>
              <a:buFont typeface="Arial" panose="020B0604020202020204" pitchFamily="34" charset="0"/>
              <a:buChar char="•"/>
            </a:pPr>
            <a:r>
              <a:rPr lang="en-GB" sz="1800" dirty="0">
                <a:latin typeface="Myriad Pro" panose="020B0503030403020204" pitchFamily="34" charset="0"/>
              </a:rPr>
              <a:t>Extensive restriction of interseismic velocities and coseismic motion extending farther have not been explained together in a general framework.</a:t>
            </a:r>
          </a:p>
        </p:txBody>
      </p:sp>
      <p:sp>
        <p:nvSpPr>
          <p:cNvPr id="25" name="Title 12">
            <a:extLst>
              <a:ext uri="{FF2B5EF4-FFF2-40B4-BE49-F238E27FC236}">
                <a16:creationId xmlns:a16="http://schemas.microsoft.com/office/drawing/2014/main" id="{6A05AD0C-D3F0-480C-9FCA-03D3823487E9}"/>
              </a:ext>
            </a:extLst>
          </p:cNvPr>
          <p:cNvSpPr txBox="1">
            <a:spLocks/>
          </p:cNvSpPr>
          <p:nvPr/>
        </p:nvSpPr>
        <p:spPr>
          <a:xfrm>
            <a:off x="338138" y="371475"/>
            <a:ext cx="2737599" cy="1080000"/>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2300" b="1" i="0" kern="1200" smtClean="0">
                <a:solidFill>
                  <a:schemeClr val="tx1"/>
                </a:solidFill>
                <a:effectLst/>
                <a:latin typeface="Myriad Pro" panose="020B0503030403020204" pitchFamily="34" charset="0"/>
                <a:ea typeface="Open Sans" panose="020B0606030504020204" pitchFamily="34" charset="0"/>
                <a:cs typeface="Open Sans" panose="020B0606030504020204" pitchFamily="34" charset="0"/>
              </a:defRPr>
            </a:lvl1pPr>
          </a:lstStyle>
          <a:p>
            <a:pPr lvl="0" algn="ctr"/>
            <a:r>
              <a:rPr lang="en-GB" dirty="0"/>
              <a:t>Observations and research question</a:t>
            </a:r>
          </a:p>
        </p:txBody>
      </p:sp>
      <p:sp>
        <p:nvSpPr>
          <p:cNvPr id="13" name="Text Placeholder 1">
            <a:extLst>
              <a:ext uri="{FF2B5EF4-FFF2-40B4-BE49-F238E27FC236}">
                <a16:creationId xmlns:a16="http://schemas.microsoft.com/office/drawing/2014/main" id="{23994284-C51A-47C9-84FE-3868DED58F3F}"/>
              </a:ext>
            </a:extLst>
          </p:cNvPr>
          <p:cNvSpPr txBox="1">
            <a:spLocks/>
          </p:cNvSpPr>
          <p:nvPr/>
        </p:nvSpPr>
        <p:spPr>
          <a:xfrm>
            <a:off x="337513" y="1271989"/>
            <a:ext cx="2737598" cy="1678602"/>
          </a:xfrm>
          <a:prstGeom prst="rect">
            <a:avLst/>
          </a:prstGeom>
        </p:spPr>
        <p:txBody>
          <a:bodyPr bIns="0" anchor="t" anchorCtr="0">
            <a:normAutofit/>
          </a:bodyPr>
          <a:lstStyle>
            <a:lvl1pPr marL="0" marR="0" indent="0" algn="l" defTabSz="914400" rtl="0" eaLnBrk="1" fontAlgn="auto" latinLnBrk="0" hangingPunct="1">
              <a:lnSpc>
                <a:spcPct val="110000"/>
              </a:lnSpc>
              <a:spcBef>
                <a:spcPts val="0"/>
              </a:spcBef>
              <a:spcAft>
                <a:spcPts val="0"/>
              </a:spcAft>
              <a:buClrTx/>
              <a:buSzTx/>
              <a:buFont typeface="Arial" pitchFamily="34" charset="0"/>
              <a:buNone/>
              <a:tabLst/>
              <a:defRPr lang="nl-NL" sz="2200" b="0" i="0" kern="1200" baseline="0" dirty="0">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1pPr>
            <a:lvl2pPr marL="0" indent="0" algn="l" defTabSz="914400" rtl="0" eaLnBrk="1" latinLnBrk="0" hangingPunct="1">
              <a:lnSpc>
                <a:spcPct val="110000"/>
              </a:lnSpc>
              <a:spcBef>
                <a:spcPts val="0"/>
              </a:spcBef>
              <a:buFont typeface="Arial" pitchFamily="34" charset="0"/>
              <a:buNone/>
              <a:defRPr sz="1600" b="1"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270000" indent="-270000" algn="l" defTabSz="914400" rtl="0" eaLnBrk="1" latinLnBrk="0" hangingPunct="1">
              <a:lnSpc>
                <a:spcPct val="110000"/>
              </a:lnSpc>
              <a:spcBef>
                <a:spcPts val="210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270000" indent="-270000" algn="l" defTabSz="914400" rtl="0" eaLnBrk="1" latinLnBrk="0" hangingPunct="1">
              <a:lnSpc>
                <a:spcPct val="110000"/>
              </a:lnSpc>
              <a:spcBef>
                <a:spcPts val="210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810000" indent="-270000" algn="l" defTabSz="914400" rtl="0" eaLnBrk="1" latinLnBrk="0" hangingPunct="1">
              <a:lnSpc>
                <a:spcPct val="110000"/>
              </a:lnSpc>
              <a:spcBef>
                <a:spcPts val="0"/>
              </a:spcBef>
              <a:buFont typeface="Verdana" pitchFamily="34" charset="0"/>
              <a:buChar char="–"/>
              <a:defRPr sz="1600" b="0" i="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a:spcAft>
                <a:spcPts val="1200"/>
              </a:spcAft>
              <a:buFont typeface="Arial" panose="020B0604020202020204" pitchFamily="34" charset="0"/>
              <a:buChar char="•"/>
            </a:pPr>
            <a:r>
              <a:rPr lang="en-GB" sz="1800" dirty="0"/>
              <a:t>Coseismic displacement extends well beyond apparent limit of interseismic motion.</a:t>
            </a:r>
          </a:p>
        </p:txBody>
      </p:sp>
    </p:spTree>
    <p:extLst>
      <p:ext uri="{BB962C8B-B14F-4D97-AF65-F5344CB8AC3E}">
        <p14:creationId xmlns:p14="http://schemas.microsoft.com/office/powerpoint/2010/main" val="28399511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E7F4779-2EDF-4412-8761-EB74586EFC89}"/>
              </a:ext>
            </a:extLst>
          </p:cNvPr>
          <p:cNvSpPr>
            <a:spLocks noGrp="1"/>
          </p:cNvSpPr>
          <p:nvPr>
            <p:ph type="body" sz="quarter" idx="10"/>
          </p:nvPr>
        </p:nvSpPr>
        <p:spPr>
          <a:xfrm>
            <a:off x="337512" y="763571"/>
            <a:ext cx="4851943" cy="5139352"/>
          </a:xfrm>
        </p:spPr>
        <p:txBody>
          <a:bodyPr anchor="t">
            <a:noAutofit/>
          </a:bodyPr>
          <a:lstStyle/>
          <a:p>
            <a:pPr marL="342900" indent="-342900">
              <a:spcBef>
                <a:spcPts val="600"/>
              </a:spcBef>
              <a:buFont typeface="Arial" panose="020B0604020202020204" pitchFamily="34" charset="0"/>
              <a:buChar char="•"/>
            </a:pPr>
            <a:r>
              <a:rPr lang="en-GB" sz="2800" dirty="0"/>
              <a:t>Existing explanations are incomplete,</a:t>
            </a:r>
          </a:p>
          <a:p>
            <a:pPr marL="612900" lvl="2" indent="-342900">
              <a:spcBef>
                <a:spcPts val="600"/>
              </a:spcBef>
              <a:buFont typeface="Arial" panose="020B0604020202020204" pitchFamily="34" charset="0"/>
              <a:buChar char="•"/>
            </a:pPr>
            <a:r>
              <a:rPr lang="en-GB" sz="2200" dirty="0"/>
              <a:t>Requiring spatially extensive thrusts (100+ km width, 1000s of km along-trench length) slipping during the GPS observation period,</a:t>
            </a:r>
            <a:endParaRPr lang="en-GB" sz="2800" dirty="0"/>
          </a:p>
          <a:p>
            <a:pPr marL="612900" lvl="2" indent="-342900">
              <a:spcBef>
                <a:spcPts val="600"/>
              </a:spcBef>
              <a:buFont typeface="Arial" panose="020B0604020202020204" pitchFamily="34" charset="0"/>
              <a:buChar char="•"/>
            </a:pPr>
            <a:r>
              <a:rPr lang="en-GB" sz="2200" dirty="0"/>
              <a:t>focusing on the shape of the transition to near-0 at specific locations, and</a:t>
            </a:r>
          </a:p>
          <a:p>
            <a:pPr marL="612900" lvl="2" indent="-342900">
              <a:spcBef>
                <a:spcPts val="600"/>
              </a:spcBef>
              <a:buFont typeface="Arial" panose="020B0604020202020204" pitchFamily="34" charset="0"/>
              <a:buChar char="•"/>
            </a:pPr>
            <a:r>
              <a:rPr lang="en-GB" sz="2200" dirty="0"/>
              <a:t>often neglecting near-trench slope (shortening) and/or far-field coseismic displacement.</a:t>
            </a:r>
          </a:p>
        </p:txBody>
      </p:sp>
      <p:pic>
        <p:nvPicPr>
          <p:cNvPr id="5" name="Graphic 4">
            <a:extLst>
              <a:ext uri="{FF2B5EF4-FFF2-40B4-BE49-F238E27FC236}">
                <a16:creationId xmlns:a16="http://schemas.microsoft.com/office/drawing/2014/main" id="{641B1991-6DAE-4AC3-A130-48EA73B91215}"/>
              </a:ext>
            </a:extLst>
          </p:cNvPr>
          <p:cNvPicPr>
            <a:picLocks noChangeAspect="1"/>
          </p:cNvPicPr>
          <p:nvPr/>
        </p:nvPicPr>
        <p:blipFill>
          <a:blip r:embed="rId2"/>
          <a:srcRect/>
          <a:stretch/>
        </p:blipFill>
        <p:spPr>
          <a:xfrm>
            <a:off x="6122986" y="2975034"/>
            <a:ext cx="4793653" cy="2995492"/>
          </a:xfrm>
          <a:prstGeom prst="rect">
            <a:avLst/>
          </a:prstGeom>
        </p:spPr>
      </p:pic>
      <p:sp>
        <p:nvSpPr>
          <p:cNvPr id="7" name="TextBox 6">
            <a:extLst>
              <a:ext uri="{FF2B5EF4-FFF2-40B4-BE49-F238E27FC236}">
                <a16:creationId xmlns:a16="http://schemas.microsoft.com/office/drawing/2014/main" id="{24C68772-C8F3-476D-912E-E361FDFF812A}"/>
              </a:ext>
            </a:extLst>
          </p:cNvPr>
          <p:cNvSpPr txBox="1"/>
          <p:nvPr/>
        </p:nvSpPr>
        <p:spPr>
          <a:xfrm>
            <a:off x="6127219" y="5977380"/>
            <a:ext cx="4793653" cy="646131"/>
          </a:xfrm>
          <a:prstGeom prst="rect">
            <a:avLst/>
          </a:prstGeom>
          <a:noFill/>
        </p:spPr>
        <p:txBody>
          <a:bodyPr wrap="square" lIns="0" tIns="0" rIns="0" bIns="0" rtlCol="0">
            <a:normAutofit fontScale="92500"/>
          </a:bodyPr>
          <a:lstStyle/>
          <a:p>
            <a:pPr algn="ctr"/>
            <a:r>
              <a:rPr lang="en-US" sz="1100" dirty="0"/>
              <a:t>Cross-section through the eastern Andes of Bolivia with observed thrust-front-perpendicular velocities and best-fit model using dislocation on a basal thrust (surface velocities in dashed red line, probability distribution of maximum lateral extent of thrust in rainbow shading). </a:t>
            </a:r>
          </a:p>
          <a:p>
            <a:pPr algn="ctr"/>
            <a:r>
              <a:rPr lang="en-US" sz="1100" dirty="0">
                <a:hlinkClick r:id="rId3"/>
              </a:rPr>
              <a:t>Brooks et al. (2011</a:t>
            </a:r>
            <a:r>
              <a:rPr lang="en-US" sz="1100" dirty="0"/>
              <a:t>)</a:t>
            </a:r>
          </a:p>
        </p:txBody>
      </p:sp>
      <p:pic>
        <p:nvPicPr>
          <p:cNvPr id="14" name="Graphic 13">
            <a:extLst>
              <a:ext uri="{FF2B5EF4-FFF2-40B4-BE49-F238E27FC236}">
                <a16:creationId xmlns:a16="http://schemas.microsoft.com/office/drawing/2014/main" id="{096915FC-0B1D-421F-9069-277D94020A9B}"/>
              </a:ext>
            </a:extLst>
          </p:cNvPr>
          <p:cNvPicPr>
            <a:picLocks noChangeAspect="1"/>
          </p:cNvPicPr>
          <p:nvPr/>
        </p:nvPicPr>
        <p:blipFill>
          <a:blip r:embed="rId4"/>
          <a:srcRect/>
          <a:stretch/>
        </p:blipFill>
        <p:spPr>
          <a:xfrm>
            <a:off x="6034086" y="193757"/>
            <a:ext cx="5005324" cy="2021876"/>
          </a:xfrm>
          <a:prstGeom prst="rect">
            <a:avLst/>
          </a:prstGeom>
        </p:spPr>
      </p:pic>
      <p:sp>
        <p:nvSpPr>
          <p:cNvPr id="22" name="TextBox 21">
            <a:extLst>
              <a:ext uri="{FF2B5EF4-FFF2-40B4-BE49-F238E27FC236}">
                <a16:creationId xmlns:a16="http://schemas.microsoft.com/office/drawing/2014/main" id="{97BD4A22-2CB7-4B82-B631-1C480834FC43}"/>
              </a:ext>
            </a:extLst>
          </p:cNvPr>
          <p:cNvSpPr txBox="1"/>
          <p:nvPr/>
        </p:nvSpPr>
        <p:spPr>
          <a:xfrm>
            <a:off x="6034086" y="2215633"/>
            <a:ext cx="5005323" cy="646131"/>
          </a:xfrm>
          <a:prstGeom prst="rect">
            <a:avLst/>
          </a:prstGeom>
          <a:noFill/>
        </p:spPr>
        <p:txBody>
          <a:bodyPr wrap="square" lIns="0" tIns="0" rIns="0" bIns="0" rtlCol="0">
            <a:normAutofit fontScale="85000" lnSpcReduction="10000"/>
          </a:bodyPr>
          <a:lstStyle/>
          <a:p>
            <a:pPr algn="ctr"/>
            <a:r>
              <a:rPr lang="en-US" sz="1100" dirty="0"/>
              <a:t>Cross-section through the eastern Andes of central Chile and northern Argentina with observed thrust-front-perpendicular velocities, from which the interplate locking contribution has been removed by modeling dislocation on the megathrust, and best-fit model using dislocation on a basal thrust (surface velocities in blue red line, probability distribution of maximum extent of thrust in rainbow shading). </a:t>
            </a:r>
          </a:p>
          <a:p>
            <a:pPr algn="ctr"/>
            <a:r>
              <a:rPr lang="en-US" sz="1100" dirty="0">
                <a:hlinkClick r:id="rId5"/>
              </a:rPr>
              <a:t>McFarland et al. (2017</a:t>
            </a:r>
            <a:r>
              <a:rPr lang="en-US" sz="1100" dirty="0"/>
              <a:t>)</a:t>
            </a:r>
          </a:p>
        </p:txBody>
      </p:sp>
    </p:spTree>
    <p:extLst>
      <p:ext uri="{BB962C8B-B14F-4D97-AF65-F5344CB8AC3E}">
        <p14:creationId xmlns:p14="http://schemas.microsoft.com/office/powerpoint/2010/main" val="12351781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0E7F4779-2EDF-4412-8761-EB74586EFC89}"/>
                  </a:ext>
                </a:extLst>
              </p:cNvPr>
              <p:cNvSpPr>
                <a:spLocks noGrp="1"/>
              </p:cNvSpPr>
              <p:nvPr>
                <p:ph type="body" sz="quarter" idx="10"/>
              </p:nvPr>
            </p:nvSpPr>
            <p:spPr>
              <a:xfrm>
                <a:off x="337513" y="1271987"/>
                <a:ext cx="2737598" cy="4921379"/>
              </a:xfrm>
            </p:spPr>
            <p:txBody>
              <a:bodyPr anchor="ctr">
                <a:normAutofit fontScale="70000" lnSpcReduction="20000"/>
              </a:bodyPr>
              <a:lstStyle/>
              <a:p>
                <a:pPr marL="342900" indent="-342900">
                  <a:buFont typeface="Arial" panose="020B0604020202020204" pitchFamily="34" charset="0"/>
                  <a:buChar char="•"/>
                </a:pPr>
                <a:r>
                  <a:rPr lang="en-GB" dirty="0"/>
                  <a:t>Effective elastic thickness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𝑇</m:t>
                        </m:r>
                      </m:e>
                      <m:sub>
                        <m:r>
                          <a:rPr lang="en-GB" b="0" i="1" smtClean="0">
                            <a:latin typeface="Cambria Math" panose="02040503050406030204" pitchFamily="18" charset="0"/>
                          </a:rPr>
                          <m:t>𝑒</m:t>
                        </m:r>
                      </m:sub>
                    </m:sSub>
                  </m:oMath>
                </a14:m>
                <a:r>
                  <a:rPr lang="en-GB" dirty="0"/>
                  <a:t> shows near-trench portion of the South American plate is elastically much weaker than the stable interior, reflecting different geological origins and ages</a:t>
                </a:r>
              </a:p>
              <a:p>
                <a:pPr marL="612900" lvl="2" indent="-342900">
                  <a:spcBef>
                    <a:spcPts val="0"/>
                  </a:spcBef>
                  <a:spcAft>
                    <a:spcPts val="1200"/>
                  </a:spcAft>
                  <a:buFont typeface="Arial" panose="020B0604020202020204" pitchFamily="34" charset="0"/>
                  <a:buChar char="•"/>
                </a:pP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𝑇</m:t>
                        </m:r>
                      </m:e>
                      <m:sub>
                        <m:r>
                          <a:rPr lang="en-GB" b="0" i="1" smtClean="0">
                            <a:latin typeface="Cambria Math" panose="02040503050406030204" pitchFamily="18" charset="0"/>
                          </a:rPr>
                          <m:t>𝑒</m:t>
                        </m:r>
                      </m:sub>
                    </m:sSub>
                  </m:oMath>
                </a14:m>
                <a:r>
                  <a:rPr lang="en-GB" dirty="0">
                    <a:latin typeface="Myriad Pro" panose="020B0503030403020204" pitchFamily="34" charset="0"/>
                  </a:rPr>
                  <a:t> reflects rheological layering and is related to flexural rigidity </a:t>
                </a:r>
                <a14:m>
                  <m:oMath xmlns:m="http://schemas.openxmlformats.org/officeDocument/2006/math">
                    <m:r>
                      <a:rPr lang="en-GB" i="1" dirty="0" smtClean="0">
                        <a:latin typeface="Cambria Math" panose="02040503050406030204" pitchFamily="18" charset="0"/>
                      </a:rPr>
                      <m:t>𝐷</m:t>
                    </m:r>
                  </m:oMath>
                </a14:m>
                <a:r>
                  <a:rPr lang="en-GB" dirty="0">
                    <a:latin typeface="Myriad Pro" panose="020B0503030403020204" pitchFamily="34" charset="0"/>
                  </a:rPr>
                  <a:t>:</a:t>
                </a:r>
                <a:br>
                  <a:rPr lang="en-GB" dirty="0">
                    <a:latin typeface="Myriad Pro" panose="020B0503030403020204" pitchFamily="34" charset="0"/>
                  </a:rPr>
                </a:br>
                <a14:m>
                  <m:oMath xmlns:m="http://schemas.openxmlformats.org/officeDocument/2006/math">
                    <m:r>
                      <a:rPr lang="en-GB" b="0" i="1" smtClean="0">
                        <a:latin typeface="Cambria Math" panose="02040503050406030204" pitchFamily="18" charset="0"/>
                      </a:rPr>
                      <m:t>𝐷</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i="1">
                            <a:latin typeface="Cambria Math" panose="02040503050406030204" pitchFamily="18" charset="0"/>
                          </a:rPr>
                          <m:t>𝐸</m:t>
                        </m:r>
                        <m:sSup>
                          <m:sSupPr>
                            <m:ctrlPr>
                              <a:rPr lang="en-GB" i="1">
                                <a:latin typeface="Cambria Math" panose="02040503050406030204" pitchFamily="18" charset="0"/>
                              </a:rPr>
                            </m:ctrlPr>
                          </m:sSupPr>
                          <m:e>
                            <m:sSub>
                              <m:sSubPr>
                                <m:ctrlPr>
                                  <a:rPr lang="en-GB" i="1">
                                    <a:latin typeface="Cambria Math" panose="02040503050406030204" pitchFamily="18" charset="0"/>
                                  </a:rPr>
                                </m:ctrlPr>
                              </m:sSubPr>
                              <m:e>
                                <m:r>
                                  <a:rPr lang="en-GB" i="1">
                                    <a:latin typeface="Cambria Math" panose="02040503050406030204" pitchFamily="18" charset="0"/>
                                  </a:rPr>
                                  <m:t>𝑇</m:t>
                                </m:r>
                              </m:e>
                              <m:sub>
                                <m:r>
                                  <a:rPr lang="en-GB" i="1">
                                    <a:latin typeface="Cambria Math" panose="02040503050406030204" pitchFamily="18" charset="0"/>
                                  </a:rPr>
                                  <m:t>𝑒</m:t>
                                </m:r>
                              </m:sub>
                            </m:sSub>
                          </m:e>
                          <m:sup>
                            <m:r>
                              <a:rPr lang="en-GB" i="1">
                                <a:latin typeface="Cambria Math" panose="02040503050406030204" pitchFamily="18" charset="0"/>
                              </a:rPr>
                              <m:t>3</m:t>
                            </m:r>
                          </m:sup>
                        </m:sSup>
                      </m:num>
                      <m:den>
                        <m:r>
                          <a:rPr lang="en-GB" b="0" i="1" smtClean="0">
                            <a:latin typeface="Cambria Math" panose="02040503050406030204" pitchFamily="18" charset="0"/>
                          </a:rPr>
                          <m:t>12(1−</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𝜈</m:t>
                            </m:r>
                          </m:e>
                          <m:sup>
                            <m:r>
                              <a:rPr lang="en-GB" b="0" i="1" smtClean="0">
                                <a:latin typeface="Cambria Math" panose="02040503050406030204" pitchFamily="18" charset="0"/>
                              </a:rPr>
                              <m:t>2</m:t>
                            </m:r>
                          </m:sup>
                        </m:sSup>
                        <m:r>
                          <a:rPr lang="en-GB" b="0" i="1" smtClean="0">
                            <a:latin typeface="Cambria Math" panose="02040503050406030204" pitchFamily="18" charset="0"/>
                          </a:rPr>
                          <m:t>)</m:t>
                        </m:r>
                      </m:den>
                    </m:f>
                  </m:oMath>
                </a14:m>
                <a:endParaRPr lang="en-GB" dirty="0">
                  <a:latin typeface="Myriad Pro" panose="020B0503030403020204" pitchFamily="34" charset="0"/>
                </a:endParaRPr>
              </a:p>
              <a:p>
                <a:pPr marL="612900" lvl="2" indent="-342900">
                  <a:spcBef>
                    <a:spcPts val="0"/>
                  </a:spcBef>
                  <a:spcAft>
                    <a:spcPts val="1200"/>
                  </a:spcAft>
                  <a:buFont typeface="Arial" panose="020B0604020202020204" pitchFamily="34" charset="0"/>
                  <a:buChar char="•"/>
                </a:pP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𝑇</m:t>
                        </m:r>
                      </m:e>
                      <m:sub>
                        <m:r>
                          <a:rPr lang="en-GB" b="0" i="1" smtClean="0">
                            <a:latin typeface="Cambria Math" panose="02040503050406030204" pitchFamily="18" charset="0"/>
                          </a:rPr>
                          <m:t>𝑒</m:t>
                        </m:r>
                      </m:sub>
                    </m:sSub>
                  </m:oMath>
                </a14:m>
                <a:r>
                  <a:rPr lang="en-GB" dirty="0">
                    <a:latin typeface="Myriad Pro" panose="020B0503030403020204" pitchFamily="34" charset="0"/>
                  </a:rPr>
                  <a:t> is computed assuming uniform </a:t>
                </a:r>
                <a14:m>
                  <m:oMath xmlns:m="http://schemas.openxmlformats.org/officeDocument/2006/math">
                    <m:r>
                      <a:rPr lang="en-GB" i="1" dirty="0" smtClean="0">
                        <a:latin typeface="Cambria Math" panose="02040503050406030204" pitchFamily="18" charset="0"/>
                      </a:rPr>
                      <m:t>𝐸</m:t>
                    </m:r>
                  </m:oMath>
                </a14:m>
                <a:r>
                  <a:rPr lang="en-GB" dirty="0">
                    <a:latin typeface="Myriad Pro" panose="020B0503030403020204" pitchFamily="34" charset="0"/>
                  </a:rPr>
                  <a:t>, so also maps differences in </a:t>
                </a:r>
                <a14:m>
                  <m:oMath xmlns:m="http://schemas.openxmlformats.org/officeDocument/2006/math">
                    <m:r>
                      <a:rPr lang="en-GB" i="1" dirty="0" smtClean="0">
                        <a:latin typeface="Cambria Math" panose="02040503050406030204" pitchFamily="18" charset="0"/>
                      </a:rPr>
                      <m:t>𝐸</m:t>
                    </m:r>
                  </m:oMath>
                </a14:m>
                <a:endParaRPr lang="en-GB" dirty="0">
                  <a:latin typeface="Myriad Pro" panose="020B0503030403020204" pitchFamily="34" charset="0"/>
                </a:endParaRPr>
              </a:p>
              <a:p>
                <a:pPr marL="342900" indent="-342900">
                  <a:buFont typeface="Arial" panose="020B0604020202020204" pitchFamily="34" charset="0"/>
                  <a:buChar char="•"/>
                </a:pPr>
                <a:r>
                  <a:rPr lang="en-GB" b="1" dirty="0"/>
                  <a:t>Hypothesis</a:t>
                </a:r>
                <a:r>
                  <a:rPr lang="en-GB" dirty="0"/>
                  <a:t>: heterogeneity in elastic properties, exemplified by a contrast in elastic moduli in an otherwise uniform overriding plate, can explain these observations.</a:t>
                </a:r>
              </a:p>
            </p:txBody>
          </p:sp>
        </mc:Choice>
        <mc:Fallback xmlns="">
          <p:sp>
            <p:nvSpPr>
              <p:cNvPr id="2" name="Text Placeholder 1">
                <a:extLst>
                  <a:ext uri="{FF2B5EF4-FFF2-40B4-BE49-F238E27FC236}">
                    <a16:creationId xmlns:a16="http://schemas.microsoft.com/office/drawing/2014/main" id="{0E7F4779-2EDF-4412-8761-EB74586EFC89}"/>
                  </a:ext>
                </a:extLst>
              </p:cNvPr>
              <p:cNvSpPr>
                <a:spLocks noGrp="1" noRot="1" noChangeAspect="1" noMove="1" noResize="1" noEditPoints="1" noAdjustHandles="1" noChangeArrowheads="1" noChangeShapeType="1" noTextEdit="1"/>
              </p:cNvSpPr>
              <p:nvPr>
                <p:ph type="body" sz="quarter" idx="10"/>
              </p:nvPr>
            </p:nvSpPr>
            <p:spPr>
              <a:xfrm>
                <a:off x="337513" y="1271987"/>
                <a:ext cx="2737598" cy="4921379"/>
              </a:xfrm>
              <a:blipFill>
                <a:blip r:embed="rId2"/>
                <a:stretch>
                  <a:fillRect l="-668" r="-1336"/>
                </a:stretch>
              </a:blipFill>
            </p:spPr>
            <p:txBody>
              <a:bodyPr/>
              <a:lstStyle/>
              <a:p>
                <a:r>
                  <a:rPr lang="en-GB">
                    <a:noFill/>
                  </a:rPr>
                  <a:t> </a:t>
                </a:r>
              </a:p>
            </p:txBody>
          </p:sp>
        </mc:Fallback>
      </mc:AlternateContent>
      <p:pic>
        <p:nvPicPr>
          <p:cNvPr id="14" name="Graphic 59">
            <a:extLst>
              <a:ext uri="{FF2B5EF4-FFF2-40B4-BE49-F238E27FC236}">
                <a16:creationId xmlns:a16="http://schemas.microsoft.com/office/drawing/2014/main" id="{D3EAE137-A523-4FA6-A8BA-BBCD33D476F5}"/>
              </a:ext>
            </a:extLst>
          </p:cNvPr>
          <p:cNvPicPr>
            <a:picLocks noChangeAspect="1"/>
          </p:cNvPicPr>
          <p:nvPr/>
        </p:nvPicPr>
        <p:blipFill rotWithShape="1">
          <a:blip r:embed="rId3"/>
          <a:srcRect l="-1126" r="-1126"/>
          <a:stretch/>
        </p:blipFill>
        <p:spPr>
          <a:xfrm>
            <a:off x="3257753" y="370016"/>
            <a:ext cx="3988307" cy="5976827"/>
          </a:xfrm>
          <a:prstGeom prst="rect">
            <a:avLst/>
          </a:prstGeom>
        </p:spPr>
      </p:pic>
      <p:pic>
        <p:nvPicPr>
          <p:cNvPr id="15" name="Graphic 59">
            <a:extLst>
              <a:ext uri="{FF2B5EF4-FFF2-40B4-BE49-F238E27FC236}">
                <a16:creationId xmlns:a16="http://schemas.microsoft.com/office/drawing/2014/main" id="{F21E3F93-BF26-4562-B21D-15B070005A39}"/>
              </a:ext>
            </a:extLst>
          </p:cNvPr>
          <p:cNvPicPr>
            <a:picLocks noChangeAspect="1"/>
          </p:cNvPicPr>
          <p:nvPr/>
        </p:nvPicPr>
        <p:blipFill rotWithShape="1">
          <a:blip r:embed="rId4"/>
          <a:srcRect t="-5068" b="-5068"/>
          <a:stretch/>
        </p:blipFill>
        <p:spPr>
          <a:xfrm>
            <a:off x="3824651" y="40526"/>
            <a:ext cx="3141210" cy="329490"/>
          </a:xfrm>
          <a:prstGeom prst="rect">
            <a:avLst/>
          </a:prstGeom>
        </p:spPr>
      </p:pic>
      <p:sp>
        <p:nvSpPr>
          <p:cNvPr id="4" name="TextBox 3">
            <a:extLst>
              <a:ext uri="{FF2B5EF4-FFF2-40B4-BE49-F238E27FC236}">
                <a16:creationId xmlns:a16="http://schemas.microsoft.com/office/drawing/2014/main" id="{5D9FFBB0-95A0-4E94-B950-6EBAFA5E51F9}"/>
              </a:ext>
            </a:extLst>
          </p:cNvPr>
          <p:cNvSpPr txBox="1"/>
          <p:nvPr/>
        </p:nvSpPr>
        <p:spPr>
          <a:xfrm>
            <a:off x="3257753" y="6304158"/>
            <a:ext cx="3988307" cy="553841"/>
          </a:xfrm>
          <a:prstGeom prst="rect">
            <a:avLst/>
          </a:prstGeom>
          <a:noFill/>
        </p:spPr>
        <p:txBody>
          <a:bodyPr wrap="square" lIns="0" tIns="0" rIns="0" bIns="0" rtlCol="0">
            <a:normAutofit fontScale="92500"/>
          </a:bodyPr>
          <a:lstStyle/>
          <a:p>
            <a:pPr algn="ctr"/>
            <a:r>
              <a:rPr lang="en-GB" sz="1200" dirty="0"/>
              <a:t>Estimated effective elastic thickness (km) from Bouguer coherence.</a:t>
            </a:r>
          </a:p>
          <a:p>
            <a:pPr algn="ctr"/>
            <a:r>
              <a:rPr lang="en-GB" sz="1200" dirty="0"/>
              <a:t>Plotted from data sourced from </a:t>
            </a:r>
            <a:r>
              <a:rPr lang="en-GB" sz="1200" dirty="0">
                <a:hlinkClick r:id="rId5"/>
              </a:rPr>
              <a:t>A.B. Watts</a:t>
            </a:r>
            <a:r>
              <a:rPr lang="en-GB" sz="1200" dirty="0"/>
              <a:t>, used for Pérez‐</a:t>
            </a:r>
            <a:r>
              <a:rPr lang="en-GB" sz="1200" dirty="0" err="1"/>
              <a:t>Gussinyé</a:t>
            </a:r>
            <a:r>
              <a:rPr lang="en-GB" sz="1200" dirty="0"/>
              <a:t> et al. (</a:t>
            </a:r>
            <a:r>
              <a:rPr lang="en-GB" sz="1200" dirty="0">
                <a:hlinkClick r:id="rId6"/>
              </a:rPr>
              <a:t>2007</a:t>
            </a:r>
            <a:r>
              <a:rPr lang="en-GB" sz="1200" dirty="0"/>
              <a:t>, </a:t>
            </a:r>
            <a:r>
              <a:rPr lang="en-GB" sz="1200" dirty="0">
                <a:hlinkClick r:id="rId7"/>
              </a:rPr>
              <a:t>2008</a:t>
            </a:r>
            <a:r>
              <a:rPr lang="en-GB" sz="1200" dirty="0"/>
              <a:t>)</a:t>
            </a:r>
          </a:p>
        </p:txBody>
      </p:sp>
      <p:pic>
        <p:nvPicPr>
          <p:cNvPr id="7" name="Graphic 6">
            <a:extLst>
              <a:ext uri="{FF2B5EF4-FFF2-40B4-BE49-F238E27FC236}">
                <a16:creationId xmlns:a16="http://schemas.microsoft.com/office/drawing/2014/main" id="{9AC354A1-0426-45A7-A98D-87B1B0349BC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386796" y="205271"/>
            <a:ext cx="4762871" cy="6075803"/>
          </a:xfrm>
          <a:prstGeom prst="rect">
            <a:avLst/>
          </a:prstGeom>
        </p:spPr>
      </p:pic>
      <p:sp>
        <p:nvSpPr>
          <p:cNvPr id="19" name="TextBox 18">
            <a:extLst>
              <a:ext uri="{FF2B5EF4-FFF2-40B4-BE49-F238E27FC236}">
                <a16:creationId xmlns:a16="http://schemas.microsoft.com/office/drawing/2014/main" id="{1F05979B-EA28-4735-AE36-394E535C0DD0}"/>
              </a:ext>
            </a:extLst>
          </p:cNvPr>
          <p:cNvSpPr txBox="1"/>
          <p:nvPr/>
        </p:nvSpPr>
        <p:spPr>
          <a:xfrm>
            <a:off x="7386795" y="6348301"/>
            <a:ext cx="4762871" cy="445021"/>
          </a:xfrm>
          <a:prstGeom prst="rect">
            <a:avLst/>
          </a:prstGeom>
          <a:noFill/>
        </p:spPr>
        <p:txBody>
          <a:bodyPr wrap="square" lIns="0" tIns="0" rIns="0" bIns="0" rtlCol="0">
            <a:normAutofit/>
          </a:bodyPr>
          <a:lstStyle/>
          <a:p>
            <a:pPr algn="ctr"/>
            <a:r>
              <a:rPr lang="en-US" sz="1100" dirty="0"/>
              <a:t>M</a:t>
            </a:r>
            <a:r>
              <a:rPr lang="en-GB" sz="1100" dirty="0"/>
              <a:t>ain geological provinces of South America.</a:t>
            </a:r>
          </a:p>
          <a:p>
            <a:pPr algn="ctr"/>
            <a:r>
              <a:rPr lang="en-GB" sz="1100" dirty="0" err="1">
                <a:hlinkClick r:id="rId10"/>
              </a:rPr>
              <a:t>Chulick</a:t>
            </a:r>
            <a:r>
              <a:rPr lang="en-GB" sz="1100" dirty="0">
                <a:hlinkClick r:id="rId10"/>
              </a:rPr>
              <a:t> et al. (2013)</a:t>
            </a:r>
            <a:r>
              <a:rPr lang="en-GB" sz="1100" dirty="0"/>
              <a:t>, after </a:t>
            </a:r>
            <a:r>
              <a:rPr lang="en-GB" sz="1100" dirty="0" err="1"/>
              <a:t>Gubanov</a:t>
            </a:r>
            <a:r>
              <a:rPr lang="en-GB" sz="1100" dirty="0"/>
              <a:t> &amp; Mooney, pers. comm.</a:t>
            </a:r>
          </a:p>
        </p:txBody>
      </p:sp>
      <p:sp>
        <p:nvSpPr>
          <p:cNvPr id="20" name="Title 12">
            <a:extLst>
              <a:ext uri="{FF2B5EF4-FFF2-40B4-BE49-F238E27FC236}">
                <a16:creationId xmlns:a16="http://schemas.microsoft.com/office/drawing/2014/main" id="{B3C4A4C8-70E9-4200-BF2B-88AA1D92B129}"/>
              </a:ext>
            </a:extLst>
          </p:cNvPr>
          <p:cNvSpPr txBox="1">
            <a:spLocks/>
          </p:cNvSpPr>
          <p:nvPr/>
        </p:nvSpPr>
        <p:spPr>
          <a:xfrm>
            <a:off x="338138" y="371475"/>
            <a:ext cx="2737599" cy="1080000"/>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2300" b="1" i="0" kern="1200" smtClean="0">
                <a:solidFill>
                  <a:schemeClr val="tx1"/>
                </a:solidFill>
                <a:effectLst/>
                <a:latin typeface="Myriad Pro" panose="020B0503030403020204" pitchFamily="34" charset="0"/>
                <a:ea typeface="Open Sans" panose="020B0606030504020204" pitchFamily="34" charset="0"/>
                <a:cs typeface="Open Sans" panose="020B0606030504020204" pitchFamily="34" charset="0"/>
              </a:defRPr>
            </a:lvl1pPr>
          </a:lstStyle>
          <a:p>
            <a:pPr lvl="0" algn="ctr"/>
            <a:r>
              <a:rPr lang="en-GB" dirty="0"/>
              <a:t>Observations and research question</a:t>
            </a:r>
          </a:p>
        </p:txBody>
      </p:sp>
    </p:spTree>
    <p:extLst>
      <p:ext uri="{BB962C8B-B14F-4D97-AF65-F5344CB8AC3E}">
        <p14:creationId xmlns:p14="http://schemas.microsoft.com/office/powerpoint/2010/main" val="5751903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2CE391F-E15F-4823-8943-3B1CE365A9A9}"/>
              </a:ext>
            </a:extLst>
          </p:cNvPr>
          <p:cNvSpPr>
            <a:spLocks noGrp="1"/>
          </p:cNvSpPr>
          <p:nvPr>
            <p:ph type="ctrTitle"/>
          </p:nvPr>
        </p:nvSpPr>
        <p:spPr>
          <a:xfrm>
            <a:off x="338138" y="301374"/>
            <a:ext cx="11518898" cy="1080000"/>
          </a:xfrm>
        </p:spPr>
        <p:txBody>
          <a:bodyPr/>
          <a:lstStyle/>
          <a:p>
            <a:pPr algn="ctr"/>
            <a:r>
              <a:rPr lang="en-GB" dirty="0"/>
              <a:t>Methods: subduction earthquake cycle FEM models</a:t>
            </a:r>
          </a:p>
        </p:txBody>
      </p:sp>
      <p:pic>
        <p:nvPicPr>
          <p:cNvPr id="11" name="Graphic 13">
            <a:extLst>
              <a:ext uri="{FF2B5EF4-FFF2-40B4-BE49-F238E27FC236}">
                <a16:creationId xmlns:a16="http://schemas.microsoft.com/office/drawing/2014/main" id="{9D28AAA8-1D90-4BF2-B783-98E0B3B05434}"/>
              </a:ext>
            </a:extLst>
          </p:cNvPr>
          <p:cNvPicPr>
            <a:picLocks noGrp="1" noChangeAspect="1"/>
          </p:cNvPicPr>
          <p:nvPr>
            <p:ph type="pic" sz="quarter" idx="18"/>
          </p:nvPr>
        </p:nvPicPr>
        <p:blipFill rotWithShape="1">
          <a:blip r:embed="rId2"/>
          <a:srcRect l="-4912" r="-4912"/>
          <a:stretch/>
        </p:blipFill>
        <p:spPr>
          <a:xfrm>
            <a:off x="338136" y="841374"/>
            <a:ext cx="11518899" cy="4967432"/>
          </a:xfrm>
          <a:prstGeom prst="rect">
            <a:avLst/>
          </a:prstGeom>
        </p:spPr>
      </p:pic>
      <p:sp>
        <p:nvSpPr>
          <p:cNvPr id="16" name="Text Placeholder 13">
            <a:extLst>
              <a:ext uri="{FF2B5EF4-FFF2-40B4-BE49-F238E27FC236}">
                <a16:creationId xmlns:a16="http://schemas.microsoft.com/office/drawing/2014/main" id="{D9B6D64B-0D2A-4BD6-A756-72B7BDA85E9C}"/>
              </a:ext>
            </a:extLst>
          </p:cNvPr>
          <p:cNvSpPr>
            <a:spLocks noGrp="1"/>
          </p:cNvSpPr>
          <p:nvPr>
            <p:ph type="body" sz="quarter" idx="10"/>
          </p:nvPr>
        </p:nvSpPr>
        <p:spPr>
          <a:xfrm>
            <a:off x="338136" y="5888616"/>
            <a:ext cx="10985186" cy="765981"/>
          </a:xfrm>
        </p:spPr>
        <p:txBody>
          <a:bodyPr numCol="2" spcCol="360000" anchor="t">
            <a:normAutofit fontScale="77500" lnSpcReduction="20000"/>
          </a:bodyPr>
          <a:lstStyle/>
          <a:p>
            <a:pPr marL="342900" indent="-342900">
              <a:buFont typeface="Arial" panose="020B0604020202020204" pitchFamily="34" charset="0"/>
              <a:buChar char="•"/>
            </a:pPr>
            <a:r>
              <a:rPr lang="en-GB" dirty="0"/>
              <a:t>Asperities periodically unlocked until convergence</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a:t>Consistent stresses and displacements throughout the cycle</a:t>
            </a:r>
          </a:p>
        </p:txBody>
      </p:sp>
    </p:spTree>
    <p:extLst>
      <p:ext uri="{BB962C8B-B14F-4D97-AF65-F5344CB8AC3E}">
        <p14:creationId xmlns:p14="http://schemas.microsoft.com/office/powerpoint/2010/main" val="15327511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5B799A-EE1C-4B82-94EB-D586F6B95CD7}"/>
              </a:ext>
            </a:extLst>
          </p:cNvPr>
          <p:cNvSpPr>
            <a:spLocks noGrp="1"/>
          </p:cNvSpPr>
          <p:nvPr>
            <p:ph type="ctrTitle"/>
          </p:nvPr>
        </p:nvSpPr>
        <p:spPr>
          <a:xfrm>
            <a:off x="217570" y="371475"/>
            <a:ext cx="3154217" cy="1080000"/>
          </a:xfrm>
        </p:spPr>
        <p:txBody>
          <a:bodyPr/>
          <a:lstStyle/>
          <a:p>
            <a:pPr algn="ctr"/>
            <a:r>
              <a:rPr lang="en-GB" dirty="0"/>
              <a:t>Results</a:t>
            </a:r>
          </a:p>
        </p:txBody>
      </p:sp>
      <mc:AlternateContent xmlns:mc="http://schemas.openxmlformats.org/markup-compatibility/2006" xmlns:pslz="http://schemas.microsoft.com/office/powerpoint/2016/slidezoom">
        <mc:Choice Requires="pslz">
          <p:graphicFrame>
            <p:nvGraphicFramePr>
              <p:cNvPr id="12" name="Slide Zoom 11">
                <a:extLst>
                  <a:ext uri="{FF2B5EF4-FFF2-40B4-BE49-F238E27FC236}">
                    <a16:creationId xmlns:a16="http://schemas.microsoft.com/office/drawing/2014/main" id="{EACBF049-2826-426F-B8C8-4A3147B38933}"/>
                  </a:ext>
                </a:extLst>
              </p:cNvPr>
              <p:cNvGraphicFramePr>
                <a:graphicFrameLocks noChangeAspect="1"/>
              </p:cNvGraphicFramePr>
              <p:nvPr>
                <p:extLst>
                  <p:ext uri="{D42A27DB-BD31-4B8C-83A1-F6EECF244321}">
                    <p14:modId xmlns:p14="http://schemas.microsoft.com/office/powerpoint/2010/main" val="1223713194"/>
                  </p:ext>
                </p:extLst>
              </p:nvPr>
            </p:nvGraphicFramePr>
            <p:xfrm>
              <a:off x="3371788" y="99871"/>
              <a:ext cx="5919993" cy="3329129"/>
            </p:xfrm>
            <a:graphic>
              <a:graphicData uri="http://schemas.microsoft.com/office/powerpoint/2016/slidezoom">
                <pslz:sldZm>
                  <pslz:sldZmObj sldId="318" cId="2392169423">
                    <pslz:zmPr id="{56E3D116-413A-4980-B357-7F76F5B43A9D}" returnToParent="0" transitionDur="250">
                      <p166:blipFill xmlns:p166="http://schemas.microsoft.com/office/powerpoint/2016/6/main">
                        <a:blip r:embed="rId2"/>
                        <a:stretch>
                          <a:fillRect/>
                        </a:stretch>
                      </p166:blipFill>
                      <p166:spPr xmlns:p166="http://schemas.microsoft.com/office/powerpoint/2016/6/main">
                        <a:xfrm>
                          <a:off x="0" y="0"/>
                          <a:ext cx="5919993" cy="3329129"/>
                        </a:xfrm>
                        <a:prstGeom prst="rect">
                          <a:avLst/>
                        </a:prstGeom>
                        <a:ln w="3175">
                          <a:noFill/>
                        </a:ln>
                      </p166:spPr>
                    </pslz:zmPr>
                  </pslz:sldZmObj>
                </pslz:sldZm>
              </a:graphicData>
            </a:graphic>
          </p:graphicFrame>
        </mc:Choice>
        <mc:Fallback xmlns="">
          <p:pic>
            <p:nvPicPr>
              <p:cNvPr id="12" name="Slide Zoom 11">
                <a:extLst>
                  <a:ext uri="{FF2B5EF4-FFF2-40B4-BE49-F238E27FC236}">
                    <a16:creationId xmlns:a16="http://schemas.microsoft.com/office/drawing/2014/main" id="{EACBF049-2826-426F-B8C8-4A3147B38933}"/>
                  </a:ext>
                </a:extLst>
              </p:cNvPr>
              <p:cNvPicPr>
                <a:picLocks noGrp="1" noRot="1" noChangeAspect="1" noMove="1" noResize="1" noEditPoints="1" noAdjustHandles="1" noChangeArrowheads="1" noChangeShapeType="1"/>
              </p:cNvPicPr>
              <p:nvPr/>
            </p:nvPicPr>
            <p:blipFill>
              <a:blip r:embed="rId3"/>
              <a:stretch>
                <a:fillRect/>
              </a:stretch>
            </p:blipFill>
            <p:spPr>
              <a:xfrm>
                <a:off x="3371788" y="99871"/>
                <a:ext cx="5919993" cy="3329129"/>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4" name="Slide Zoom 13">
                <a:extLst>
                  <a:ext uri="{FF2B5EF4-FFF2-40B4-BE49-F238E27FC236}">
                    <a16:creationId xmlns:a16="http://schemas.microsoft.com/office/drawing/2014/main" id="{90CCF66D-9A82-44D3-AA1A-795841A83D22}"/>
                  </a:ext>
                </a:extLst>
              </p:cNvPr>
              <p:cNvGraphicFramePr>
                <a:graphicFrameLocks noChangeAspect="1"/>
              </p:cNvGraphicFramePr>
              <p:nvPr>
                <p:extLst>
                  <p:ext uri="{D42A27DB-BD31-4B8C-83A1-F6EECF244321}">
                    <p14:modId xmlns:p14="http://schemas.microsoft.com/office/powerpoint/2010/main" val="4063169492"/>
                  </p:ext>
                </p:extLst>
              </p:nvPr>
            </p:nvGraphicFramePr>
            <p:xfrm>
              <a:off x="217570" y="3528872"/>
              <a:ext cx="5919992" cy="3329128"/>
            </p:xfrm>
            <a:graphic>
              <a:graphicData uri="http://schemas.microsoft.com/office/powerpoint/2016/slidezoom">
                <pslz:sldZm>
                  <pslz:sldZmObj sldId="311" cId="116786421">
                    <pslz:zmPr id="{DD8D8FD3-7B46-481E-8127-C5BD516687AB}" returnToParent="0" transitionDur="250">
                      <p166:blipFill xmlns:p166="http://schemas.microsoft.com/office/powerpoint/2016/6/main">
                        <a:blip r:embed="rId4"/>
                        <a:stretch>
                          <a:fillRect/>
                        </a:stretch>
                      </p166:blipFill>
                      <p166:spPr xmlns:p166="http://schemas.microsoft.com/office/powerpoint/2016/6/main">
                        <a:xfrm>
                          <a:off x="0" y="0"/>
                          <a:ext cx="5919992" cy="3329128"/>
                        </a:xfrm>
                        <a:prstGeom prst="rect">
                          <a:avLst/>
                        </a:prstGeom>
                        <a:ln w="3175">
                          <a:noFill/>
                        </a:ln>
                      </p166:spPr>
                    </pslz:zmPr>
                  </pslz:sldZmObj>
                </pslz:sldZm>
              </a:graphicData>
            </a:graphic>
          </p:graphicFrame>
        </mc:Choice>
        <mc:Fallback xmlns="">
          <p:pic>
            <p:nvPicPr>
              <p:cNvPr id="14" name="Slide Zoom 13">
                <a:extLst>
                  <a:ext uri="{FF2B5EF4-FFF2-40B4-BE49-F238E27FC236}">
                    <a16:creationId xmlns:a16="http://schemas.microsoft.com/office/drawing/2014/main" id="{90CCF66D-9A82-44D3-AA1A-795841A83D22}"/>
                  </a:ext>
                </a:extLst>
              </p:cNvPr>
              <p:cNvPicPr>
                <a:picLocks noGrp="1" noRot="1" noChangeAspect="1" noMove="1" noResize="1" noEditPoints="1" noAdjustHandles="1" noChangeArrowheads="1" noChangeShapeType="1"/>
              </p:cNvPicPr>
              <p:nvPr/>
            </p:nvPicPr>
            <p:blipFill>
              <a:blip r:embed="rId5"/>
              <a:stretch>
                <a:fillRect/>
              </a:stretch>
            </p:blipFill>
            <p:spPr>
              <a:xfrm>
                <a:off x="217570" y="3528872"/>
                <a:ext cx="5919992" cy="3329128"/>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6" name="Slide Zoom 15">
                <a:extLst>
                  <a:ext uri="{FF2B5EF4-FFF2-40B4-BE49-F238E27FC236}">
                    <a16:creationId xmlns:a16="http://schemas.microsoft.com/office/drawing/2014/main" id="{0FCAF9D2-1B76-4F90-8311-3C2A98D88305}"/>
                  </a:ext>
                </a:extLst>
              </p:cNvPr>
              <p:cNvGraphicFramePr>
                <a:graphicFrameLocks noChangeAspect="1"/>
              </p:cNvGraphicFramePr>
              <p:nvPr>
                <p:extLst>
                  <p:ext uri="{D42A27DB-BD31-4B8C-83A1-F6EECF244321}">
                    <p14:modId xmlns:p14="http://schemas.microsoft.com/office/powerpoint/2010/main" val="1208213352"/>
                  </p:ext>
                </p:extLst>
              </p:nvPr>
            </p:nvGraphicFramePr>
            <p:xfrm>
              <a:off x="6211969" y="3528872"/>
              <a:ext cx="5919991" cy="3329128"/>
            </p:xfrm>
            <a:graphic>
              <a:graphicData uri="http://schemas.microsoft.com/office/powerpoint/2016/slidezoom">
                <pslz:sldZm>
                  <pslz:sldZmObj sldId="312" cId="2679118989">
                    <pslz:zmPr id="{1F14B4CB-A04E-462D-ADE0-9E36639E45B7}" returnToParent="0" transitionDur="250">
                      <p166:blipFill xmlns:p166="http://schemas.microsoft.com/office/powerpoint/2016/6/main">
                        <a:blip r:embed="rId6"/>
                        <a:stretch>
                          <a:fillRect/>
                        </a:stretch>
                      </p166:blipFill>
                      <p166:spPr xmlns:p166="http://schemas.microsoft.com/office/powerpoint/2016/6/main">
                        <a:xfrm>
                          <a:off x="0" y="0"/>
                          <a:ext cx="5919991" cy="3329128"/>
                        </a:xfrm>
                        <a:prstGeom prst="rect">
                          <a:avLst/>
                        </a:prstGeom>
                        <a:ln w="3175">
                          <a:noFill/>
                        </a:ln>
                      </p166:spPr>
                    </pslz:zmPr>
                  </pslz:sldZmObj>
                </pslz:sldZm>
              </a:graphicData>
            </a:graphic>
          </p:graphicFrame>
        </mc:Choice>
        <mc:Fallback xmlns="">
          <p:pic>
            <p:nvPicPr>
              <p:cNvPr id="16" name="Slide Zoom 15">
                <a:extLst>
                  <a:ext uri="{FF2B5EF4-FFF2-40B4-BE49-F238E27FC236}">
                    <a16:creationId xmlns:a16="http://schemas.microsoft.com/office/drawing/2014/main" id="{0FCAF9D2-1B76-4F90-8311-3C2A98D88305}"/>
                  </a:ext>
                </a:extLst>
              </p:cNvPr>
              <p:cNvPicPr>
                <a:picLocks noGrp="1" noRot="1" noChangeAspect="1" noMove="1" noResize="1" noEditPoints="1" noAdjustHandles="1" noChangeArrowheads="1" noChangeShapeType="1"/>
              </p:cNvPicPr>
              <p:nvPr/>
            </p:nvPicPr>
            <p:blipFill>
              <a:blip r:embed="rId7"/>
              <a:stretch>
                <a:fillRect/>
              </a:stretch>
            </p:blipFill>
            <p:spPr>
              <a:xfrm>
                <a:off x="6211969" y="3528872"/>
                <a:ext cx="5919991" cy="3329128"/>
              </a:xfrm>
              <a:prstGeom prst="rect">
                <a:avLst/>
              </a:prstGeom>
              <a:ln w="3175">
                <a:noFill/>
              </a:ln>
            </p:spPr>
          </p:pic>
        </mc:Fallback>
      </mc:AlternateContent>
    </p:spTree>
    <p:extLst>
      <p:ext uri="{BB962C8B-B14F-4D97-AF65-F5344CB8AC3E}">
        <p14:creationId xmlns:p14="http://schemas.microsoft.com/office/powerpoint/2010/main" val="23136660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370BF4E7-93DF-454F-8B67-57FD7F104271}"/>
              </a:ext>
            </a:extLst>
          </p:cNvPr>
          <p:cNvPicPr>
            <a:picLocks noGrp="1" noChangeAspect="1"/>
          </p:cNvPicPr>
          <p:nvPr>
            <p:ph type="pic" sz="quarter" idx="18"/>
          </p:nvPr>
        </p:nvPicPr>
        <p:blipFill rotWithShape="1">
          <a:blip r:embed="rId2"/>
          <a:srcRect t="-3816" b="-3816"/>
          <a:stretch/>
        </p:blipFill>
        <p:spPr>
          <a:xfrm>
            <a:off x="2660072" y="0"/>
            <a:ext cx="9198553" cy="6852629"/>
          </a:xfrm>
        </p:spPr>
      </p:pic>
      <p:sp>
        <p:nvSpPr>
          <p:cNvPr id="4" name="Text Placeholder 3">
            <a:extLst>
              <a:ext uri="{FF2B5EF4-FFF2-40B4-BE49-F238E27FC236}">
                <a16:creationId xmlns:a16="http://schemas.microsoft.com/office/drawing/2014/main" id="{E471772B-BA0D-43E3-B3FF-AA1E4A3CACDA}"/>
              </a:ext>
            </a:extLst>
          </p:cNvPr>
          <p:cNvSpPr>
            <a:spLocks noGrp="1"/>
          </p:cNvSpPr>
          <p:nvPr>
            <p:ph type="body" sz="quarter" idx="10"/>
          </p:nvPr>
        </p:nvSpPr>
        <p:spPr>
          <a:xfrm>
            <a:off x="337514" y="1664209"/>
            <a:ext cx="2179396" cy="4238714"/>
          </a:xfrm>
        </p:spPr>
        <p:txBody>
          <a:bodyPr anchor="t"/>
          <a:lstStyle/>
          <a:p>
            <a:pPr marL="342900" indent="-342900">
              <a:buFont typeface="Arial" panose="020B0604020202020204" pitchFamily="34" charset="0"/>
              <a:buChar char="•"/>
            </a:pPr>
            <a:r>
              <a:rPr lang="en-GB" dirty="0"/>
              <a:t>Trench-perpendicular interseismic velocities.</a:t>
            </a:r>
          </a:p>
        </p:txBody>
      </p:sp>
      <p:sp>
        <p:nvSpPr>
          <p:cNvPr id="5" name="Rectangle 4">
            <a:extLst>
              <a:ext uri="{FF2B5EF4-FFF2-40B4-BE49-F238E27FC236}">
                <a16:creationId xmlns:a16="http://schemas.microsoft.com/office/drawing/2014/main" id="{422CA27A-B39C-428A-900F-EA40BA47FC2D}"/>
              </a:ext>
            </a:extLst>
          </p:cNvPr>
          <p:cNvSpPr/>
          <p:nvPr/>
        </p:nvSpPr>
        <p:spPr>
          <a:xfrm>
            <a:off x="3440654" y="81898"/>
            <a:ext cx="1605480" cy="25069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Lower E</a:t>
            </a:r>
            <a:endParaRPr lang="en-GB" dirty="0"/>
          </a:p>
        </p:txBody>
      </p:sp>
      <p:sp>
        <p:nvSpPr>
          <p:cNvPr id="6" name="Rectangle 5">
            <a:extLst>
              <a:ext uri="{FF2B5EF4-FFF2-40B4-BE49-F238E27FC236}">
                <a16:creationId xmlns:a16="http://schemas.microsoft.com/office/drawing/2014/main" id="{A24A6883-FD5F-46C6-9590-A7DAD4D4CEA1}"/>
              </a:ext>
            </a:extLst>
          </p:cNvPr>
          <p:cNvSpPr/>
          <p:nvPr/>
        </p:nvSpPr>
        <p:spPr>
          <a:xfrm>
            <a:off x="5046133" y="81898"/>
            <a:ext cx="6709833" cy="250698"/>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Higher E</a:t>
            </a:r>
            <a:endParaRPr lang="en-GB"/>
          </a:p>
        </p:txBody>
      </p:sp>
    </p:spTree>
    <p:extLst>
      <p:ext uri="{BB962C8B-B14F-4D97-AF65-F5344CB8AC3E}">
        <p14:creationId xmlns:p14="http://schemas.microsoft.com/office/powerpoint/2010/main" val="23921694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471772B-BA0D-43E3-B3FF-AA1E4A3CACDA}"/>
              </a:ext>
            </a:extLst>
          </p:cNvPr>
          <p:cNvSpPr>
            <a:spLocks noGrp="1"/>
          </p:cNvSpPr>
          <p:nvPr>
            <p:ph type="body" sz="quarter" idx="10"/>
          </p:nvPr>
        </p:nvSpPr>
        <p:spPr>
          <a:xfrm>
            <a:off x="337514" y="1664209"/>
            <a:ext cx="2179396" cy="4238714"/>
          </a:xfrm>
        </p:spPr>
        <p:txBody>
          <a:bodyPr anchor="t"/>
          <a:lstStyle/>
          <a:p>
            <a:pPr marL="342900" indent="-342900">
              <a:buFont typeface="Arial" panose="020B0604020202020204" pitchFamily="34" charset="0"/>
              <a:buChar char="•"/>
            </a:pPr>
            <a:r>
              <a:rPr lang="en-GB" dirty="0"/>
              <a:t>Trench-parallel interseismic velocity</a:t>
            </a:r>
            <a:br>
              <a:rPr lang="en-GB" dirty="0"/>
            </a:br>
            <a:r>
              <a:rPr lang="en-GB" dirty="0"/>
              <a:t>(30 degrees oblique interplate convergence).</a:t>
            </a:r>
          </a:p>
        </p:txBody>
      </p:sp>
      <p:pic>
        <p:nvPicPr>
          <p:cNvPr id="12" name="Picture Placeholder 11">
            <a:extLst>
              <a:ext uri="{FF2B5EF4-FFF2-40B4-BE49-F238E27FC236}">
                <a16:creationId xmlns:a16="http://schemas.microsoft.com/office/drawing/2014/main" id="{D6FE36D3-6B99-4E6A-B6F7-234F18EE09F1}"/>
              </a:ext>
            </a:extLst>
          </p:cNvPr>
          <p:cNvPicPr>
            <a:picLocks noGrp="1" noChangeAspect="1"/>
          </p:cNvPicPr>
          <p:nvPr>
            <p:ph type="pic" sz="quarter" idx="18"/>
          </p:nvPr>
        </p:nvPicPr>
        <p:blipFill rotWithShape="1">
          <a:blip r:embed="rId2">
            <a:extLst>
              <a:ext uri="{96DAC541-7B7A-43D3-8B79-37D633B846F1}">
                <asvg:svgBlip xmlns:asvg="http://schemas.microsoft.com/office/drawing/2016/SVG/main" r:embed="rId3"/>
              </a:ext>
            </a:extLst>
          </a:blip>
          <a:srcRect t="-3816" b="-3816"/>
          <a:stretch/>
        </p:blipFill>
        <p:spPr>
          <a:xfrm>
            <a:off x="2668694" y="0"/>
            <a:ext cx="9189931" cy="6846205"/>
          </a:xfrm>
        </p:spPr>
      </p:pic>
      <p:sp>
        <p:nvSpPr>
          <p:cNvPr id="5" name="Rectangle 4">
            <a:extLst>
              <a:ext uri="{FF2B5EF4-FFF2-40B4-BE49-F238E27FC236}">
                <a16:creationId xmlns:a16="http://schemas.microsoft.com/office/drawing/2014/main" id="{28C78C65-0D7B-477C-981E-86448ECDA48C}"/>
              </a:ext>
            </a:extLst>
          </p:cNvPr>
          <p:cNvSpPr/>
          <p:nvPr/>
        </p:nvSpPr>
        <p:spPr>
          <a:xfrm>
            <a:off x="3440654" y="81898"/>
            <a:ext cx="1605480" cy="25069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Lower E</a:t>
            </a:r>
            <a:endParaRPr lang="en-GB" dirty="0"/>
          </a:p>
        </p:txBody>
      </p:sp>
      <p:sp>
        <p:nvSpPr>
          <p:cNvPr id="6" name="Rectangle 5">
            <a:extLst>
              <a:ext uri="{FF2B5EF4-FFF2-40B4-BE49-F238E27FC236}">
                <a16:creationId xmlns:a16="http://schemas.microsoft.com/office/drawing/2014/main" id="{F080421F-14E7-43E1-A718-AFAC944B6645}"/>
              </a:ext>
            </a:extLst>
          </p:cNvPr>
          <p:cNvSpPr/>
          <p:nvPr/>
        </p:nvSpPr>
        <p:spPr>
          <a:xfrm>
            <a:off x="5046133" y="81898"/>
            <a:ext cx="6709833" cy="250698"/>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Higher E</a:t>
            </a:r>
            <a:endParaRPr lang="en-GB"/>
          </a:p>
        </p:txBody>
      </p:sp>
    </p:spTree>
    <p:extLst>
      <p:ext uri="{BB962C8B-B14F-4D97-AF65-F5344CB8AC3E}">
        <p14:creationId xmlns:p14="http://schemas.microsoft.com/office/powerpoint/2010/main" val="1167864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471772B-BA0D-43E3-B3FF-AA1E4A3CACDA}"/>
              </a:ext>
            </a:extLst>
          </p:cNvPr>
          <p:cNvSpPr>
            <a:spLocks noGrp="1"/>
          </p:cNvSpPr>
          <p:nvPr>
            <p:ph type="body" sz="quarter" idx="10"/>
          </p:nvPr>
        </p:nvSpPr>
        <p:spPr>
          <a:xfrm>
            <a:off x="337514" y="1664209"/>
            <a:ext cx="2179396" cy="4238714"/>
          </a:xfrm>
        </p:spPr>
        <p:txBody>
          <a:bodyPr anchor="t"/>
          <a:lstStyle/>
          <a:p>
            <a:pPr marL="342900" indent="-342900">
              <a:buFont typeface="Arial" panose="020B0604020202020204" pitchFamily="34" charset="0"/>
              <a:buChar char="•"/>
            </a:pPr>
            <a:r>
              <a:rPr lang="en-GB" dirty="0"/>
              <a:t>Trench-perpendicular coseismic displacement (capped at 100 mm).</a:t>
            </a:r>
          </a:p>
        </p:txBody>
      </p:sp>
      <p:pic>
        <p:nvPicPr>
          <p:cNvPr id="7" name="Picture Placeholder 6">
            <a:extLst>
              <a:ext uri="{FF2B5EF4-FFF2-40B4-BE49-F238E27FC236}">
                <a16:creationId xmlns:a16="http://schemas.microsoft.com/office/drawing/2014/main" id="{83E53908-766E-4E97-9CF3-2B54D3EF20EA}"/>
              </a:ext>
            </a:extLst>
          </p:cNvPr>
          <p:cNvPicPr>
            <a:picLocks noGrp="1" noChangeAspect="1"/>
          </p:cNvPicPr>
          <p:nvPr>
            <p:ph type="pic" sz="quarter" idx="18"/>
          </p:nvPr>
        </p:nvPicPr>
        <p:blipFill rotWithShape="1">
          <a:blip r:embed="rId2"/>
          <a:srcRect t="-4159" b="-4159"/>
          <a:stretch/>
        </p:blipFill>
        <p:spPr>
          <a:xfrm>
            <a:off x="2603898" y="-12703"/>
            <a:ext cx="9203927" cy="6856632"/>
          </a:xfrm>
        </p:spPr>
      </p:pic>
      <p:sp>
        <p:nvSpPr>
          <p:cNvPr id="5" name="Rectangle 4">
            <a:extLst>
              <a:ext uri="{FF2B5EF4-FFF2-40B4-BE49-F238E27FC236}">
                <a16:creationId xmlns:a16="http://schemas.microsoft.com/office/drawing/2014/main" id="{E1741D2D-CD10-4375-B55C-5662C37C1EC3}"/>
              </a:ext>
            </a:extLst>
          </p:cNvPr>
          <p:cNvSpPr/>
          <p:nvPr/>
        </p:nvSpPr>
        <p:spPr>
          <a:xfrm>
            <a:off x="3440654" y="81898"/>
            <a:ext cx="1605480" cy="25069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Lower E</a:t>
            </a:r>
            <a:endParaRPr lang="en-GB" dirty="0"/>
          </a:p>
        </p:txBody>
      </p:sp>
      <p:sp>
        <p:nvSpPr>
          <p:cNvPr id="6" name="Rectangle 5">
            <a:extLst>
              <a:ext uri="{FF2B5EF4-FFF2-40B4-BE49-F238E27FC236}">
                <a16:creationId xmlns:a16="http://schemas.microsoft.com/office/drawing/2014/main" id="{32BA7D99-61A2-4A19-B704-EB564E7EDDF0}"/>
              </a:ext>
            </a:extLst>
          </p:cNvPr>
          <p:cNvSpPr/>
          <p:nvPr/>
        </p:nvSpPr>
        <p:spPr>
          <a:xfrm>
            <a:off x="5046133" y="81898"/>
            <a:ext cx="6709833" cy="250698"/>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Higher E</a:t>
            </a:r>
            <a:endParaRPr lang="en-GB"/>
          </a:p>
        </p:txBody>
      </p:sp>
    </p:spTree>
    <p:extLst>
      <p:ext uri="{BB962C8B-B14F-4D97-AF65-F5344CB8AC3E}">
        <p14:creationId xmlns:p14="http://schemas.microsoft.com/office/powerpoint/2010/main" val="26791189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
            <a:extLst>
              <a:ext uri="{FF2B5EF4-FFF2-40B4-BE49-F238E27FC236}">
                <a16:creationId xmlns:a16="http://schemas.microsoft.com/office/drawing/2014/main" id="{0963C8A2-0BB7-4032-8133-FEE2C451B564}"/>
              </a:ext>
            </a:extLst>
          </p:cNvPr>
          <p:cNvSpPr txBox="1">
            <a:spLocks/>
          </p:cNvSpPr>
          <p:nvPr/>
        </p:nvSpPr>
        <p:spPr>
          <a:xfrm>
            <a:off x="338139" y="184060"/>
            <a:ext cx="11518899" cy="1080000"/>
          </a:xfrm>
          <a:prstGeom prst="rect">
            <a:avLst/>
          </a:prstGeom>
        </p:spPr>
        <p:txBody>
          <a:bodyPr anchor="t" anchorCtr="0"/>
          <a:lstStyle>
            <a:lvl1pPr marL="0" marR="0" indent="0" algn="l" defTabSz="914400" rtl="0" eaLnBrk="1" fontAlgn="auto" latinLnBrk="0" hangingPunct="1">
              <a:lnSpc>
                <a:spcPct val="100000"/>
              </a:lnSpc>
              <a:spcBef>
                <a:spcPct val="0"/>
              </a:spcBef>
              <a:spcAft>
                <a:spcPts val="0"/>
              </a:spcAft>
              <a:buClrTx/>
              <a:buSzTx/>
              <a:buFontTx/>
              <a:buNone/>
              <a:tabLst/>
              <a:defRPr lang="nl-NL" sz="2300" b="1" i="0" kern="1200" smtClean="0">
                <a:solidFill>
                  <a:schemeClr val="tx1"/>
                </a:solidFill>
                <a:effectLst/>
                <a:latin typeface="Myriad Pro" panose="020B0503030403020204" pitchFamily="34" charset="0"/>
                <a:ea typeface="Open Sans" panose="020B0606030504020204" pitchFamily="34" charset="0"/>
                <a:cs typeface="Open Sans" panose="020B0606030504020204" pitchFamily="34" charset="0"/>
              </a:defRPr>
            </a:lvl1pPr>
          </a:lstStyle>
          <a:p>
            <a:pPr lvl="0" algn="ctr"/>
            <a:r>
              <a:rPr lang="en-GB" dirty="0"/>
              <a:t>Discussion and analysis</a:t>
            </a:r>
          </a:p>
        </p:txBody>
      </p:sp>
      <mc:AlternateContent xmlns:mc="http://schemas.openxmlformats.org/markup-compatibility/2006" xmlns:pslz="http://schemas.microsoft.com/office/powerpoint/2016/slidezoom">
        <mc:Choice Requires="pslz">
          <p:graphicFrame>
            <p:nvGraphicFramePr>
              <p:cNvPr id="15" name="Slide Zoom 14">
                <a:extLst>
                  <a:ext uri="{FF2B5EF4-FFF2-40B4-BE49-F238E27FC236}">
                    <a16:creationId xmlns:a16="http://schemas.microsoft.com/office/drawing/2014/main" id="{E4350326-26EC-4602-A12D-CE29DF04B664}"/>
                  </a:ext>
                </a:extLst>
              </p:cNvPr>
              <p:cNvGraphicFramePr>
                <a:graphicFrameLocks noChangeAspect="1"/>
              </p:cNvGraphicFramePr>
              <p:nvPr>
                <p:extLst>
                  <p:ext uri="{D42A27DB-BD31-4B8C-83A1-F6EECF244321}">
                    <p14:modId xmlns:p14="http://schemas.microsoft.com/office/powerpoint/2010/main" val="124682732"/>
                  </p:ext>
                </p:extLst>
              </p:nvPr>
            </p:nvGraphicFramePr>
            <p:xfrm>
              <a:off x="0" y="722952"/>
              <a:ext cx="6954254" cy="5672655"/>
            </p:xfrm>
            <a:graphic>
              <a:graphicData uri="http://schemas.microsoft.com/office/powerpoint/2016/slidezoom">
                <pslz:sldZm>
                  <pslz:sldZmObj sldId="319" cId="1658445767">
                    <pslz:zmPr id="{47EFD572-FD6A-4CFB-AC83-5D3A836D485A}" returnToParent="0" imageType="cover" transitionDur="250">
                      <p166:blipFill xmlns:p166="http://schemas.microsoft.com/office/powerpoint/2016/6/main">
                        <a:blip r:embed="rId2">
                          <a:extLst>
                            <a:ext uri="{96DAC541-7B7A-43D3-8B79-37D633B846F1}">
                              <asvg:svgBlip xmlns:asvg="http://schemas.microsoft.com/office/drawing/2016/SVG/main" r:embed="rId3"/>
                            </a:ext>
                          </a:extLst>
                        </a:blip>
                        <a:stretch>
                          <a:fillRect/>
                        </a:stretch>
                      </p166:blipFill>
                      <p166:spPr xmlns:p166="http://schemas.microsoft.com/office/powerpoint/2016/6/main">
                        <a:xfrm>
                          <a:off x="0" y="0"/>
                          <a:ext cx="6954254" cy="5672655"/>
                        </a:xfrm>
                        <a:prstGeom prst="rect">
                          <a:avLst/>
                        </a:prstGeom>
                        <a:ln w="3175">
                          <a:noFill/>
                        </a:ln>
                      </p166:spPr>
                    </pslz:zmPr>
                  </pslz:sldZmObj>
                </pslz:sldZm>
              </a:graphicData>
            </a:graphic>
          </p:graphicFrame>
        </mc:Choice>
        <mc:Fallback xmlns="">
          <p:pic>
            <p:nvPicPr>
              <p:cNvPr id="15" name="Slide Zoom 14">
                <a:extLst>
                  <a:ext uri="{FF2B5EF4-FFF2-40B4-BE49-F238E27FC236}">
                    <a16:creationId xmlns:a16="http://schemas.microsoft.com/office/drawing/2014/main" id="{E4350326-26EC-4602-A12D-CE29DF04B664}"/>
                  </a:ext>
                </a:extLst>
              </p:cNvPr>
              <p:cNvPicPr>
                <a:picLocks noGrp="1" noRot="1" noChangeAspect="1" noMove="1" noResize="1" noEditPoints="1" noAdjustHandles="1" noChangeArrowheads="1" noChangeShapeType="1"/>
              </p:cNvPicPr>
              <p:nvPr/>
            </p:nvPicPr>
            <p:blipFill>
              <a:blip r:embed="rId4">
                <a:extLst>
                  <a:ext uri="{96DAC541-7B7A-43D3-8B79-37D633B846F1}">
                    <asvg:svgBlip xmlns:asvg="http://schemas.microsoft.com/office/drawing/2016/SVG/main" r:embed="rId5"/>
                  </a:ext>
                </a:extLst>
              </a:blip>
              <a:stretch>
                <a:fillRect/>
              </a:stretch>
            </p:blipFill>
            <p:spPr>
              <a:xfrm>
                <a:off x="0" y="722952"/>
                <a:ext cx="6954254" cy="5672655"/>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2" name="Slide Zoom 21">
                <a:extLst>
                  <a:ext uri="{FF2B5EF4-FFF2-40B4-BE49-F238E27FC236}">
                    <a16:creationId xmlns:a16="http://schemas.microsoft.com/office/drawing/2014/main" id="{9FC67B7B-EF4D-4518-84B3-AEC1B2DC60F3}"/>
                  </a:ext>
                </a:extLst>
              </p:cNvPr>
              <p:cNvGraphicFramePr>
                <a:graphicFrameLocks noChangeAspect="1"/>
              </p:cNvGraphicFramePr>
              <p:nvPr>
                <p:extLst>
                  <p:ext uri="{D42A27DB-BD31-4B8C-83A1-F6EECF244321}">
                    <p14:modId xmlns:p14="http://schemas.microsoft.com/office/powerpoint/2010/main" val="498227690"/>
                  </p:ext>
                </p:extLst>
              </p:nvPr>
            </p:nvGraphicFramePr>
            <p:xfrm>
              <a:off x="7023548" y="724059"/>
              <a:ext cx="10008994" cy="5628593"/>
            </p:xfrm>
            <a:graphic>
              <a:graphicData uri="http://schemas.microsoft.com/office/powerpoint/2016/slidezoom">
                <pslz:sldZm>
                  <pslz:sldZmObj sldId="317" cId="4018854624">
                    <pslz:zmPr id="{3AD1346B-D07D-435D-90B7-EA9853F5D901}" returnToParent="0" transitionDur="250">
                      <p166:blipFill xmlns:p166="http://schemas.microsoft.com/office/powerpoint/2016/6/main">
                        <a:blip r:embed="rId6"/>
                        <a:stretch>
                          <a:fillRect/>
                        </a:stretch>
                      </p166:blipFill>
                      <p166:spPr xmlns:p166="http://schemas.microsoft.com/office/powerpoint/2016/6/main">
                        <a:xfrm>
                          <a:off x="0" y="0"/>
                          <a:ext cx="10008994" cy="5628593"/>
                        </a:xfrm>
                        <a:prstGeom prst="rect">
                          <a:avLst/>
                        </a:prstGeom>
                        <a:ln w="3175">
                          <a:noFill/>
                        </a:ln>
                      </p166:spPr>
                    </pslz:zmPr>
                  </pslz:sldZmObj>
                </pslz:sldZm>
              </a:graphicData>
            </a:graphic>
          </p:graphicFrame>
        </mc:Choice>
        <mc:Fallback xmlns="">
          <p:pic>
            <p:nvPicPr>
              <p:cNvPr id="22" name="Slide Zoom 21">
                <a:extLst>
                  <a:ext uri="{FF2B5EF4-FFF2-40B4-BE49-F238E27FC236}">
                    <a16:creationId xmlns:a16="http://schemas.microsoft.com/office/drawing/2014/main" id="{9FC67B7B-EF4D-4518-84B3-AEC1B2DC60F3}"/>
                  </a:ext>
                </a:extLst>
              </p:cNvPr>
              <p:cNvPicPr>
                <a:picLocks noGrp="1" noRot="1" noChangeAspect="1" noMove="1" noResize="1" noEditPoints="1" noAdjustHandles="1" noChangeArrowheads="1" noChangeShapeType="1"/>
              </p:cNvPicPr>
              <p:nvPr/>
            </p:nvPicPr>
            <p:blipFill>
              <a:blip r:embed="rId7"/>
              <a:stretch>
                <a:fillRect/>
              </a:stretch>
            </p:blipFill>
            <p:spPr>
              <a:xfrm>
                <a:off x="7023548" y="724059"/>
                <a:ext cx="10008994" cy="5628593"/>
              </a:xfrm>
              <a:prstGeom prst="rect">
                <a:avLst/>
              </a:prstGeom>
              <a:ln w="3175">
                <a:noFill/>
              </a:ln>
            </p:spPr>
          </p:pic>
        </mc:Fallback>
      </mc:AlternateContent>
    </p:spTree>
    <p:extLst>
      <p:ext uri="{BB962C8B-B14F-4D97-AF65-F5344CB8AC3E}">
        <p14:creationId xmlns:p14="http://schemas.microsoft.com/office/powerpoint/2010/main" val="13504362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BCD605E-9C74-40FD-AA54-6C5FBD6D5959}"/>
              </a:ext>
            </a:extLst>
          </p:cNvPr>
          <p:cNvPicPr>
            <a:picLocks noChangeAspect="1"/>
          </p:cNvPicPr>
          <p:nvPr/>
        </p:nvPicPr>
        <p:blipFill>
          <a:blip r:embed="rId2"/>
          <a:stretch>
            <a:fillRect/>
          </a:stretch>
        </p:blipFill>
        <p:spPr>
          <a:xfrm>
            <a:off x="8390832" y="635992"/>
            <a:ext cx="3725828" cy="5996648"/>
          </a:xfrm>
          <a:prstGeom prst="rect">
            <a:avLst/>
          </a:prstGeom>
        </p:spPr>
      </p:pic>
      <mc:AlternateContent xmlns:mc="http://schemas.openxmlformats.org/markup-compatibility/2006" xmlns:a14="http://schemas.microsoft.com/office/drawing/2010/main">
        <mc:Choice Requires="a14">
          <p:sp>
            <p:nvSpPr>
              <p:cNvPr id="12" name="Text Placeholder 11">
                <a:extLst>
                  <a:ext uri="{FF2B5EF4-FFF2-40B4-BE49-F238E27FC236}">
                    <a16:creationId xmlns:a16="http://schemas.microsoft.com/office/drawing/2014/main" id="{8AD61516-F3D1-4453-A82D-505B8DF5B750}"/>
                  </a:ext>
                </a:extLst>
              </p:cNvPr>
              <p:cNvSpPr>
                <a:spLocks noGrp="1"/>
              </p:cNvSpPr>
              <p:nvPr>
                <p:ph type="body" sz="quarter" idx="10"/>
              </p:nvPr>
            </p:nvSpPr>
            <p:spPr>
              <a:xfrm>
                <a:off x="375148" y="914400"/>
                <a:ext cx="4069852" cy="5715000"/>
              </a:xfrm>
            </p:spPr>
            <p:txBody>
              <a:bodyPr numCol="1" spcCol="720000">
                <a:normAutofit fontScale="62500" lnSpcReduction="20000"/>
              </a:bodyPr>
              <a:lstStyle/>
              <a:p>
                <a:pPr>
                  <a:spcAft>
                    <a:spcPts val="600"/>
                  </a:spcAft>
                </a:pPr>
                <a:r>
                  <a:rPr lang="en-GB" sz="2900" dirty="0"/>
                  <a:t>Contrast in elastic moduli produces clear break in both trench-perpendicular and trench-parallel interseismic velocities away from the trench.</a:t>
                </a:r>
              </a:p>
              <a:p>
                <a:pPr>
                  <a:spcAft>
                    <a:spcPts val="600"/>
                  </a:spcAft>
                </a:pPr>
                <a:r>
                  <a:rPr lang="en-GB" sz="2900" dirty="0"/>
                  <a:t>Trench-normal components are more affected by </a:t>
                </a:r>
                <a14:m>
                  <m:oMath xmlns:m="http://schemas.openxmlformats.org/officeDocument/2006/math">
                    <m:r>
                      <a:rPr lang="en-GB" sz="2900" i="1" dirty="0" smtClean="0">
                        <a:latin typeface="Cambria Math" panose="02040503050406030204" pitchFamily="18" charset="0"/>
                      </a:rPr>
                      <m:t>𝐸</m:t>
                    </m:r>
                  </m:oMath>
                </a14:m>
                <a:r>
                  <a:rPr lang="en-GB" sz="2900" dirty="0"/>
                  <a:t>, trench-parallel components are slightly more affected by </a:t>
                </a:r>
                <a14:m>
                  <m:oMath xmlns:m="http://schemas.openxmlformats.org/officeDocument/2006/math">
                    <m:r>
                      <a:rPr lang="en-GB" sz="2900" i="1" dirty="0" smtClean="0">
                        <a:latin typeface="Cambria Math" panose="02040503050406030204" pitchFamily="18" charset="0"/>
                      </a:rPr>
                      <m:t>𝐺</m:t>
                    </m:r>
                  </m:oMath>
                </a14:m>
                <a:r>
                  <a:rPr lang="en-GB" sz="2900" dirty="0"/>
                  <a:t>, but in results shown here they are varied together to keep </a:t>
                </a:r>
                <a14:m>
                  <m:oMath xmlns:m="http://schemas.openxmlformats.org/officeDocument/2006/math">
                    <m:r>
                      <a:rPr lang="el-GR" sz="2900" i="1" dirty="0" smtClean="0">
                        <a:latin typeface="Cambria Math" panose="02040503050406030204" pitchFamily="18" charset="0"/>
                      </a:rPr>
                      <m:t>𝜈</m:t>
                    </m:r>
                  </m:oMath>
                </a14:m>
                <a:r>
                  <a:rPr lang="en-GB" sz="2900" dirty="0"/>
                  <a:t> within the physical range.</a:t>
                </a:r>
              </a:p>
              <a:p>
                <a:pPr>
                  <a:spcAft>
                    <a:spcPts val="600"/>
                  </a:spcAft>
                </a:pPr>
                <a:r>
                  <a:rPr lang="en-GB" sz="2900" dirty="0"/>
                  <a:t>Extent of low </a:t>
                </a:r>
                <a14:m>
                  <m:oMath xmlns:m="http://schemas.openxmlformats.org/officeDocument/2006/math">
                    <m:sSub>
                      <m:sSubPr>
                        <m:ctrlPr>
                          <a:rPr lang="en-GB" sz="2900" i="1" dirty="0" smtClean="0">
                            <a:latin typeface="Cambria Math" panose="02040503050406030204" pitchFamily="18" charset="0"/>
                          </a:rPr>
                        </m:ctrlPr>
                      </m:sSubPr>
                      <m:e>
                        <m:r>
                          <a:rPr lang="en-GB" sz="2900" i="1" dirty="0" smtClean="0">
                            <a:latin typeface="Cambria Math" panose="02040503050406030204" pitchFamily="18" charset="0"/>
                          </a:rPr>
                          <m:t>𝑇</m:t>
                        </m:r>
                      </m:e>
                      <m:sub>
                        <m:r>
                          <a:rPr lang="en-GB" sz="2900" i="1" dirty="0" smtClean="0">
                            <a:latin typeface="Cambria Math" panose="02040503050406030204" pitchFamily="18" charset="0"/>
                          </a:rPr>
                          <m:t>𝑒</m:t>
                        </m:r>
                      </m:sub>
                    </m:sSub>
                  </m:oMath>
                </a14:m>
                <a:r>
                  <a:rPr lang="en-GB" sz="2900" dirty="0"/>
                  <a:t> does not necessarily correlate with observed backstop location; </a:t>
                </a:r>
                <a14:m>
                  <m:oMath xmlns:m="http://schemas.openxmlformats.org/officeDocument/2006/math">
                    <m:sSub>
                      <m:sSubPr>
                        <m:ctrlPr>
                          <a:rPr lang="en-GB" sz="2900" i="1" dirty="0">
                            <a:latin typeface="Cambria Math" panose="02040503050406030204" pitchFamily="18" charset="0"/>
                          </a:rPr>
                        </m:ctrlPr>
                      </m:sSubPr>
                      <m:e>
                        <m:r>
                          <a:rPr lang="en-GB" sz="2900" i="1" dirty="0">
                            <a:latin typeface="Cambria Math" panose="02040503050406030204" pitchFamily="18" charset="0"/>
                          </a:rPr>
                          <m:t>𝑇</m:t>
                        </m:r>
                      </m:e>
                      <m:sub>
                        <m:r>
                          <a:rPr lang="en-GB" sz="2900" i="1" dirty="0">
                            <a:latin typeface="Cambria Math" panose="02040503050406030204" pitchFamily="18" charset="0"/>
                          </a:rPr>
                          <m:t>𝑒</m:t>
                        </m:r>
                      </m:sub>
                    </m:sSub>
                  </m:oMath>
                </a14:m>
                <a:r>
                  <a:rPr lang="en-GB" sz="2900" dirty="0"/>
                  <a:t> determines flexural rigidity, not the strength of the in-plane response to horizontal loads.</a:t>
                </a:r>
              </a:p>
              <a:p>
                <a:pPr lvl="1">
                  <a:spcAft>
                    <a:spcPts val="600"/>
                  </a:spcAft>
                </a:pPr>
                <a:r>
                  <a:rPr lang="en-GB" sz="2600" dirty="0"/>
                  <a:t>Also, gradients in strength and local faults mean that a sharp contrast producing a clean break in the slope is a simplification.</a:t>
                </a:r>
              </a:p>
            </p:txBody>
          </p:sp>
        </mc:Choice>
        <mc:Fallback xmlns="">
          <p:sp>
            <p:nvSpPr>
              <p:cNvPr id="12" name="Text Placeholder 11">
                <a:extLst>
                  <a:ext uri="{FF2B5EF4-FFF2-40B4-BE49-F238E27FC236}">
                    <a16:creationId xmlns:a16="http://schemas.microsoft.com/office/drawing/2014/main" id="{8AD61516-F3D1-4453-A82D-505B8DF5B750}"/>
                  </a:ext>
                </a:extLst>
              </p:cNvPr>
              <p:cNvSpPr>
                <a:spLocks noGrp="1" noRot="1" noChangeAspect="1" noMove="1" noResize="1" noEditPoints="1" noAdjustHandles="1" noChangeArrowheads="1" noChangeShapeType="1" noTextEdit="1"/>
              </p:cNvSpPr>
              <p:nvPr>
                <p:ph type="body" sz="quarter" idx="10"/>
              </p:nvPr>
            </p:nvSpPr>
            <p:spPr>
              <a:xfrm>
                <a:off x="375148" y="914400"/>
                <a:ext cx="4069852" cy="5715000"/>
              </a:xfrm>
              <a:blipFill>
                <a:blip r:embed="rId3"/>
                <a:stretch>
                  <a:fillRect l="-1049" t="-959" r="-1499"/>
                </a:stretch>
              </a:blipFill>
            </p:spPr>
            <p:txBody>
              <a:bodyPr/>
              <a:lstStyle/>
              <a:p>
                <a:r>
                  <a:rPr lang="en-GB">
                    <a:noFill/>
                  </a:rPr>
                  <a:t> </a:t>
                </a:r>
              </a:p>
            </p:txBody>
          </p:sp>
        </mc:Fallback>
      </mc:AlternateContent>
      <p:pic>
        <p:nvPicPr>
          <p:cNvPr id="10" name="Graphic 59">
            <a:extLst>
              <a:ext uri="{FF2B5EF4-FFF2-40B4-BE49-F238E27FC236}">
                <a16:creationId xmlns:a16="http://schemas.microsoft.com/office/drawing/2014/main" id="{77F6C471-E067-47E1-82B3-8857E2C1C886}"/>
              </a:ext>
            </a:extLst>
          </p:cNvPr>
          <p:cNvPicPr>
            <a:picLocks noChangeAspect="1"/>
          </p:cNvPicPr>
          <p:nvPr/>
        </p:nvPicPr>
        <p:blipFill rotWithShape="1">
          <a:blip r:embed="rId4"/>
          <a:srcRect l="-1126" r="-1126"/>
          <a:stretch/>
        </p:blipFill>
        <p:spPr>
          <a:xfrm>
            <a:off x="4444999" y="704954"/>
            <a:ext cx="3988307" cy="5976827"/>
          </a:xfrm>
          <a:prstGeom prst="rect">
            <a:avLst/>
          </a:prstGeom>
        </p:spPr>
      </p:pic>
      <p:sp>
        <p:nvSpPr>
          <p:cNvPr id="13" name="TextBox 12">
            <a:extLst>
              <a:ext uri="{FF2B5EF4-FFF2-40B4-BE49-F238E27FC236}">
                <a16:creationId xmlns:a16="http://schemas.microsoft.com/office/drawing/2014/main" id="{FE9D60A1-9B8C-46C2-8F06-C88EC84C8693}"/>
              </a:ext>
            </a:extLst>
          </p:cNvPr>
          <p:cNvSpPr txBox="1"/>
          <p:nvPr/>
        </p:nvSpPr>
        <p:spPr>
          <a:xfrm>
            <a:off x="4451553" y="6629400"/>
            <a:ext cx="3988307" cy="207719"/>
          </a:xfrm>
          <a:prstGeom prst="rect">
            <a:avLst/>
          </a:prstGeom>
          <a:solidFill>
            <a:schemeClr val="bg1"/>
          </a:solidFill>
        </p:spPr>
        <p:txBody>
          <a:bodyPr wrap="square" lIns="0" tIns="0" rIns="0" bIns="0" rtlCol="0">
            <a:normAutofit/>
          </a:bodyPr>
          <a:lstStyle/>
          <a:p>
            <a:pPr algn="ctr"/>
            <a:r>
              <a:rPr lang="en-GB" sz="1200" dirty="0"/>
              <a:t>Data from </a:t>
            </a:r>
            <a:r>
              <a:rPr lang="en-GB" sz="1200" dirty="0">
                <a:hlinkClick r:id="rId5"/>
              </a:rPr>
              <a:t>A.B. Watts</a:t>
            </a:r>
            <a:endParaRPr lang="en-GB" sz="1200" dirty="0"/>
          </a:p>
        </p:txBody>
      </p:sp>
    </p:spTree>
    <p:extLst>
      <p:ext uri="{BB962C8B-B14F-4D97-AF65-F5344CB8AC3E}">
        <p14:creationId xmlns:p14="http://schemas.microsoft.com/office/powerpoint/2010/main" val="16584457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4">
            <a:extLst>
              <a:ext uri="{FF2B5EF4-FFF2-40B4-BE49-F238E27FC236}">
                <a16:creationId xmlns:a16="http://schemas.microsoft.com/office/drawing/2014/main" id="{872CC81C-2ECF-4C3F-A4DD-83A095EFD3A5}"/>
              </a:ext>
            </a:extLst>
          </p:cNvPr>
          <p:cNvPicPr>
            <a:picLocks noChangeAspect="1"/>
          </p:cNvPicPr>
          <p:nvPr/>
        </p:nvPicPr>
        <p:blipFill>
          <a:blip r:embed="rId2"/>
          <a:srcRect/>
          <a:stretch/>
        </p:blipFill>
        <p:spPr>
          <a:xfrm>
            <a:off x="6797405" y="3422406"/>
            <a:ext cx="4731752" cy="2956811"/>
          </a:xfrm>
          <a:prstGeom prst="rect">
            <a:avLst/>
          </a:prstGeom>
        </p:spPr>
      </p:pic>
      <p:sp>
        <p:nvSpPr>
          <p:cNvPr id="7" name="Text Placeholder 11">
            <a:extLst>
              <a:ext uri="{FF2B5EF4-FFF2-40B4-BE49-F238E27FC236}">
                <a16:creationId xmlns:a16="http://schemas.microsoft.com/office/drawing/2014/main" id="{A5264524-B91A-442E-B0A1-5381DCFF2A83}"/>
              </a:ext>
            </a:extLst>
          </p:cNvPr>
          <p:cNvSpPr txBox="1">
            <a:spLocks/>
          </p:cNvSpPr>
          <p:nvPr/>
        </p:nvSpPr>
        <p:spPr>
          <a:xfrm>
            <a:off x="338138" y="989814"/>
            <a:ext cx="5412214" cy="5294353"/>
          </a:xfrm>
          <a:prstGeom prst="rect">
            <a:avLst/>
          </a:prstGeom>
        </p:spPr>
        <p:txBody>
          <a:bodyPr numCol="1" spcCol="720000">
            <a:noAutofit/>
          </a:bodyPr>
          <a:lstStyle>
            <a:lvl1pPr marL="450850" marR="0" indent="-450850" algn="l" defTabSz="914400" rtl="0" eaLnBrk="1" fontAlgn="auto" latinLnBrk="0" hangingPunct="1">
              <a:lnSpc>
                <a:spcPct val="110000"/>
              </a:lnSpc>
              <a:spcBef>
                <a:spcPts val="0"/>
              </a:spcBef>
              <a:spcAft>
                <a:spcPts val="0"/>
              </a:spcAft>
              <a:buClrTx/>
              <a:buSzTx/>
              <a:buFont typeface="Arial" panose="020B0604020202020204" pitchFamily="34" charset="0"/>
              <a:buChar char="•"/>
              <a:tabLst>
                <a:tab pos="889000" algn="l"/>
                <a:tab pos="1452563" algn="l"/>
              </a:tabLst>
              <a:defRPr lang="nl-NL" sz="2200" b="0" i="0" kern="1200" baseline="0" noProof="0" dirty="0" smtClean="0">
                <a:solidFill>
                  <a:schemeClr val="tx1"/>
                </a:solidFill>
                <a:latin typeface="Myriad Pro" panose="020B0503030403020204" pitchFamily="34" charset="0"/>
                <a:ea typeface="Open Sans Light" panose="020B0306030504020204" pitchFamily="34" charset="0"/>
                <a:cs typeface="Open Sans Light" panose="020B0306030504020204" pitchFamily="34" charset="0"/>
              </a:defRPr>
            </a:lvl1pPr>
            <a:lvl2pPr marL="803275" indent="-309563" algn="l" defTabSz="914400" rtl="0" eaLnBrk="1" latinLnBrk="0" hangingPunct="1">
              <a:lnSpc>
                <a:spcPct val="110000"/>
              </a:lnSpc>
              <a:spcBef>
                <a:spcPts val="600"/>
              </a:spcBef>
              <a:buFont typeface="Arial" panose="020B0604020202020204" pitchFamily="34" charset="0"/>
              <a:buChar char="•"/>
              <a:tabLst/>
              <a:defRPr lang="nl-NL" sz="2200" b="0" i="0" kern="1200" baseline="0" noProof="0" dirty="0" smtClean="0">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2pPr>
            <a:lvl3pPr marL="1114425" indent="-311150" algn="l" defTabSz="914400" rtl="0" eaLnBrk="1" latinLnBrk="0" hangingPunct="1">
              <a:lnSpc>
                <a:spcPct val="100000"/>
              </a:lnSpc>
              <a:spcBef>
                <a:spcPts val="600"/>
              </a:spcBef>
              <a:buFont typeface="Arial" panose="020B0604020202020204" pitchFamily="34" charset="0"/>
              <a:buChar char="•"/>
              <a:tabLst/>
              <a:defRPr lang="nl-NL" sz="2200" b="0" i="0" kern="1200" baseline="0" noProof="0" dirty="0" err="1" smtClean="0">
                <a:solidFill>
                  <a:schemeClr val="tx1"/>
                </a:solidFill>
                <a:latin typeface="Myriad Pro" panose="020B0503030403020204" pitchFamily="34" charset="0"/>
                <a:ea typeface="Open Sans Light" panose="020B0306030504020204" pitchFamily="34" charset="0"/>
                <a:cs typeface="Open Sans Light" panose="020B0306030504020204" pitchFamily="34" charset="0"/>
              </a:defRPr>
            </a:lvl3pPr>
            <a:lvl4pPr marL="1466850" indent="-311150" algn="l" defTabSz="914400" rtl="0" eaLnBrk="1" latinLnBrk="0" hangingPunct="1">
              <a:lnSpc>
                <a:spcPct val="110000"/>
              </a:lnSpc>
              <a:spcBef>
                <a:spcPts val="600"/>
              </a:spcBef>
              <a:buSzPct val="100000"/>
              <a:buFont typeface="Arial" panose="020B0604020202020204" pitchFamily="34" charset="0"/>
              <a:buChar char="•"/>
              <a:tabLst/>
              <a:defRPr lang="nl-NL" sz="2200" b="0" i="0" kern="1200" baseline="0" noProof="0" dirty="0" smtClean="0">
                <a:solidFill>
                  <a:schemeClr val="tx1"/>
                </a:solidFill>
                <a:latin typeface="Myriad Pro" panose="020B0503030403020204" pitchFamily="34" charset="0"/>
                <a:ea typeface="Open Sans Light" panose="020B0306030504020204" pitchFamily="34" charset="0"/>
                <a:cs typeface="Open Sans Light" panose="020B0306030504020204" pitchFamily="34" charset="0"/>
              </a:defRPr>
            </a:lvl4pPr>
            <a:lvl5pPr marL="1833563" indent="-366713" algn="l" defTabSz="914400" rtl="0" eaLnBrk="1" latinLnBrk="0" hangingPunct="1">
              <a:lnSpc>
                <a:spcPct val="110000"/>
              </a:lnSpc>
              <a:spcBef>
                <a:spcPts val="600"/>
              </a:spcBef>
              <a:buFont typeface="Arial" panose="020B0604020202020204" pitchFamily="34" charset="0"/>
              <a:buChar char="•"/>
              <a:tabLst/>
              <a:defRPr lang="nl-NL" sz="2200" b="0" i="0" kern="1200" baseline="0" noProof="0" dirty="0" err="1">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5pPr>
            <a:lvl6pPr marL="2185988" indent="-352425" algn="l" defTabSz="914400" rtl="0" eaLnBrk="1" latinLnBrk="0" hangingPunct="1">
              <a:spcBef>
                <a:spcPts val="600"/>
              </a:spcBef>
              <a:buFont typeface="Arial" pitchFamily="34" charset="0"/>
              <a:buChar char="•"/>
              <a:tabLst/>
              <a:defRPr lang="nl-NL" sz="2200" b="0" i="0" kern="1200" baseline="0" noProof="0" dirty="0" smtClean="0">
                <a:solidFill>
                  <a:schemeClr val="tx1"/>
                </a:solidFill>
                <a:effectLst/>
                <a:latin typeface="Myriad Pro" panose="020B0503030403020204" pitchFamily="34" charset="0"/>
                <a:ea typeface="Open Sans Light" panose="020B0306030504020204" pitchFamily="34" charset="0"/>
                <a:cs typeface="Open Sans Light" panose="020B0306030504020204" pitchFamily="34" charset="0"/>
              </a:defRPr>
            </a:lvl6pPr>
            <a:lvl7pPr marL="2144713" indent="-311150" algn="l" defTabSz="914400" rtl="0" eaLnBrk="1" latinLnBrk="0" hangingPunct="1">
              <a:spcBef>
                <a:spcPct val="20000"/>
              </a:spcBef>
              <a:buFont typeface="Arial" pitchFamily="34" charset="0"/>
              <a:buChar char="•"/>
              <a:tabLst/>
              <a:defRPr lang="nl-NL" sz="2200" b="0" i="0" kern="1200" baseline="0" noProof="0" dirty="0" smtClean="0">
                <a:solidFill>
                  <a:schemeClr val="tx1"/>
                </a:solidFill>
                <a:effectLst/>
                <a:latin typeface="Open Sans Light" panose="020B0306030504020204" pitchFamily="34" charset="0"/>
                <a:ea typeface="Open Sans Light" panose="020B0306030504020204" pitchFamily="34" charset="0"/>
                <a:cs typeface="Open Sans Light" panose="020B0306030504020204" pitchFamily="34" charset="0"/>
              </a:defRPr>
            </a:lvl7pPr>
            <a:lvl8pPr marL="2497138" indent="-352425" algn="l" defTabSz="914400" rtl="0" eaLnBrk="1" latinLnBrk="0" hangingPunct="1">
              <a:spcBef>
                <a:spcPct val="20000"/>
              </a:spcBef>
              <a:buFont typeface="Arial" pitchFamily="34" charset="0"/>
              <a:buChar char="•"/>
              <a:tabLst/>
              <a:defRPr lang="nl-NL" sz="2200" b="0" i="0" kern="1200" baseline="0" noProof="0" dirty="0">
                <a:solidFill>
                  <a:schemeClr val="tx1"/>
                </a:solidFill>
                <a:effectLst/>
                <a:latin typeface="Open Sans Light" panose="020B0306030504020204" pitchFamily="34" charset="0"/>
                <a:ea typeface="Open Sans Light" panose="020B0306030504020204" pitchFamily="34" charset="0"/>
                <a:cs typeface="Open Sans Light" panose="020B0306030504020204" pitchFamily="34" charset="0"/>
              </a:defRPr>
            </a:lvl8pPr>
            <a:lvl9pPr marL="3886200" indent="-228600" algn="l" defTabSz="914400" rtl="0" eaLnBrk="1" latinLnBrk="0" hangingPunct="1">
              <a:spcBef>
                <a:spcPct val="20000"/>
              </a:spcBef>
              <a:buFont typeface="Arial" pitchFamily="34" charset="0"/>
              <a:buChar char="•"/>
              <a:defRPr lang="nl-NL" sz="2200" b="0" i="0" kern="1200" baseline="0" noProof="0" dirty="0" smtClean="0">
                <a:solidFill>
                  <a:schemeClr val="tx1"/>
                </a:solidFill>
                <a:effectLst/>
                <a:latin typeface="Open Sans Light" panose="020B0306030504020204" pitchFamily="34" charset="0"/>
                <a:ea typeface="Open Sans Light" panose="020B0306030504020204" pitchFamily="34" charset="0"/>
                <a:cs typeface="Open Sans Light" panose="020B0306030504020204" pitchFamily="34" charset="0"/>
              </a:defRPr>
            </a:lvl9pPr>
          </a:lstStyle>
          <a:p>
            <a:pPr marL="448056" marR="0" indent="-448056" algn="l" rtl="0" eaLnBrk="1" fontAlgn="auto" latinLnBrk="0" hangingPunct="1">
              <a:lnSpc>
                <a:spcPct val="110000"/>
              </a:lnSpc>
              <a:spcBef>
                <a:spcPts val="0"/>
              </a:spcBef>
              <a:spcAft>
                <a:spcPts val="600"/>
              </a:spcAft>
              <a:buClrTx/>
              <a:buSzPts val="1800"/>
              <a:buFont typeface="Arial" panose="020B0604020202020204" pitchFamily="34" charset="0"/>
              <a:buChar char="•"/>
              <a:tabLst>
                <a:tab pos="889000" algn="l"/>
                <a:tab pos="1452626" algn="l"/>
              </a:tabLst>
            </a:pPr>
            <a:r>
              <a:rPr lang="en-GB" sz="2000" b="0" i="0" kern="1200" baseline="0" dirty="0">
                <a:solidFill>
                  <a:srgbClr val="000000"/>
                </a:solidFill>
                <a:effectLst/>
                <a:latin typeface="Myriad Pro" panose="020B0503030403020204" pitchFamily="34" charset="0"/>
                <a:ea typeface="Open Sans Light" panose="020B0604020202020204" charset="0"/>
                <a:cs typeface="Open Sans Light" panose="020B0604020202020204" charset="0"/>
              </a:rPr>
              <a:t>Basal </a:t>
            </a:r>
            <a:r>
              <a:rPr lang="en-GB" sz="2000" b="0" i="0" kern="1200" baseline="0" dirty="0" err="1">
                <a:solidFill>
                  <a:srgbClr val="000000"/>
                </a:solidFill>
                <a:effectLst/>
                <a:latin typeface="Myriad Pro" panose="020B0503030403020204" pitchFamily="34" charset="0"/>
                <a:ea typeface="Open Sans Light" panose="020B0604020202020204" charset="0"/>
                <a:cs typeface="Open Sans Light" panose="020B0604020202020204" charset="0"/>
              </a:rPr>
              <a:t>backthrusts</a:t>
            </a:r>
            <a:r>
              <a:rPr lang="en-GB" sz="2000" b="0" i="0" kern="1200" baseline="0" dirty="0">
                <a:solidFill>
                  <a:srgbClr val="000000"/>
                </a:solidFill>
                <a:effectLst/>
                <a:latin typeface="Myriad Pro" panose="020B0503030403020204" pitchFamily="34" charset="0"/>
                <a:ea typeface="Open Sans Light" panose="020B0604020202020204" charset="0"/>
                <a:cs typeface="Open Sans Light" panose="020B0604020202020204" charset="0"/>
              </a:rPr>
              <a:t> likely explain particularly sharp transitions to near-0 and inflection points in velocity profiles at specific places, but alone cannot explain the ubiquity of the backstop nor the decay in slope (shortening) on the near-trench side.</a:t>
            </a:r>
            <a:endParaRPr lang="en-GB" sz="2000" dirty="0">
              <a:effectLst/>
            </a:endParaRPr>
          </a:p>
          <a:p>
            <a:pPr marL="804672" indent="-310896" algn="l" rtl="0" eaLnBrk="1" latinLnBrk="0" hangingPunct="1">
              <a:lnSpc>
                <a:spcPct val="110000"/>
              </a:lnSpc>
              <a:spcBef>
                <a:spcPts val="600"/>
              </a:spcBef>
              <a:spcAft>
                <a:spcPts val="600"/>
              </a:spcAft>
            </a:pPr>
            <a:r>
              <a:rPr lang="en-GB" sz="1800" b="0" i="0" kern="1200" baseline="0" dirty="0">
                <a:solidFill>
                  <a:srgbClr val="000000"/>
                </a:solidFill>
                <a:effectLst/>
                <a:latin typeface="Myriad Pro" panose="020B0503030403020204" pitchFamily="34" charset="0"/>
                <a:ea typeface="Open Sans Light" panose="020B0604020202020204" charset="0"/>
                <a:cs typeface="Open Sans Light" panose="020B0604020202020204" charset="0"/>
              </a:rPr>
              <a:t>Decollements juxtapose accreted Andean crust from stable S. America lithosphere, so they probably cause lateral contrasts in elastic properties.</a:t>
            </a:r>
          </a:p>
          <a:p>
            <a:pPr marL="804672" indent="-310896" algn="l" rtl="0" eaLnBrk="1" latinLnBrk="0" hangingPunct="1">
              <a:lnSpc>
                <a:spcPct val="110000"/>
              </a:lnSpc>
              <a:spcBef>
                <a:spcPts val="600"/>
              </a:spcBef>
              <a:spcAft>
                <a:spcPts val="600"/>
              </a:spcAft>
            </a:pPr>
            <a:r>
              <a:rPr lang="en-GB" sz="1800" b="0" i="0" kern="1200" baseline="0" dirty="0">
                <a:solidFill>
                  <a:srgbClr val="000000"/>
                </a:solidFill>
                <a:effectLst/>
                <a:latin typeface="Myriad Pro" panose="020B0503030403020204" pitchFamily="34" charset="0"/>
                <a:ea typeface="Open Sans Light" panose="020B0604020202020204" charset="0"/>
                <a:cs typeface="Open Sans Light" panose="020B0604020202020204" charset="0"/>
              </a:rPr>
              <a:t>Modelling surface velocities as resulting from megathrust dislocations + basal </a:t>
            </a:r>
            <a:r>
              <a:rPr lang="en-GB" sz="1800" b="0" i="0" kern="1200" baseline="0" dirty="0" err="1">
                <a:solidFill>
                  <a:srgbClr val="000000"/>
                </a:solidFill>
                <a:effectLst/>
                <a:latin typeface="Myriad Pro" panose="020B0503030403020204" pitchFamily="34" charset="0"/>
                <a:ea typeface="Open Sans Light" panose="020B0604020202020204" charset="0"/>
                <a:cs typeface="Open Sans Light" panose="020B0604020202020204" charset="0"/>
              </a:rPr>
              <a:t>backthrust</a:t>
            </a:r>
            <a:r>
              <a:rPr lang="en-GB" sz="1800" b="0" i="0" kern="1200" baseline="0" dirty="0">
                <a:solidFill>
                  <a:srgbClr val="000000"/>
                </a:solidFill>
                <a:effectLst/>
                <a:latin typeface="Myriad Pro" panose="020B0503030403020204" pitchFamily="34" charset="0"/>
                <a:ea typeface="Open Sans Light" panose="020B0604020202020204" charset="0"/>
                <a:cs typeface="Open Sans Light" panose="020B0604020202020204" charset="0"/>
              </a:rPr>
              <a:t> dislocation in elastic half-space neglects the jump in velocities resulting from contrast in elastic properties, possible overestimating required </a:t>
            </a:r>
            <a:r>
              <a:rPr lang="en-GB" sz="1800" b="0" i="0" kern="1200" baseline="0" dirty="0" err="1">
                <a:solidFill>
                  <a:srgbClr val="000000"/>
                </a:solidFill>
                <a:effectLst/>
                <a:latin typeface="Myriad Pro" panose="020B0503030403020204" pitchFamily="34" charset="0"/>
                <a:ea typeface="Open Sans Light" panose="020B0604020202020204" charset="0"/>
                <a:cs typeface="Open Sans Light" panose="020B0604020202020204" charset="0"/>
              </a:rPr>
              <a:t>backthrust</a:t>
            </a:r>
            <a:r>
              <a:rPr lang="en-GB" sz="1800" b="0" i="0" kern="1200" baseline="0" dirty="0">
                <a:solidFill>
                  <a:srgbClr val="000000"/>
                </a:solidFill>
                <a:effectLst/>
                <a:latin typeface="Myriad Pro" panose="020B0503030403020204" pitchFamily="34" charset="0"/>
                <a:ea typeface="Open Sans Light" panose="020B0604020202020204" charset="0"/>
                <a:cs typeface="Open Sans Light" panose="020B0604020202020204" charset="0"/>
              </a:rPr>
              <a:t> extent and slip</a:t>
            </a:r>
          </a:p>
          <a:p>
            <a:pPr marL="804672" indent="-310896" algn="l" rtl="0" eaLnBrk="1" latinLnBrk="0" hangingPunct="1">
              <a:lnSpc>
                <a:spcPct val="110000"/>
              </a:lnSpc>
              <a:spcBef>
                <a:spcPts val="600"/>
              </a:spcBef>
              <a:spcAft>
                <a:spcPts val="600"/>
              </a:spcAft>
            </a:pPr>
            <a:endParaRPr lang="en-GB" sz="1400" dirty="0">
              <a:effectLst/>
            </a:endParaRPr>
          </a:p>
        </p:txBody>
      </p:sp>
      <p:pic>
        <p:nvPicPr>
          <p:cNvPr id="13" name="Graphic 13">
            <a:extLst>
              <a:ext uri="{FF2B5EF4-FFF2-40B4-BE49-F238E27FC236}">
                <a16:creationId xmlns:a16="http://schemas.microsoft.com/office/drawing/2014/main" id="{A0475A2E-C924-4E64-B15E-3A098A921BE2}"/>
              </a:ext>
            </a:extLst>
          </p:cNvPr>
          <p:cNvPicPr>
            <a:picLocks noChangeAspect="1"/>
          </p:cNvPicPr>
          <p:nvPr/>
        </p:nvPicPr>
        <p:blipFill>
          <a:blip r:embed="rId3"/>
          <a:srcRect/>
          <a:stretch/>
        </p:blipFill>
        <p:spPr>
          <a:xfrm>
            <a:off x="6660620" y="1013507"/>
            <a:ext cx="5005324" cy="2021876"/>
          </a:xfrm>
          <a:prstGeom prst="rect">
            <a:avLst/>
          </a:prstGeom>
        </p:spPr>
      </p:pic>
      <p:sp>
        <p:nvSpPr>
          <p:cNvPr id="15" name="TextBox 14">
            <a:extLst>
              <a:ext uri="{FF2B5EF4-FFF2-40B4-BE49-F238E27FC236}">
                <a16:creationId xmlns:a16="http://schemas.microsoft.com/office/drawing/2014/main" id="{4AAECB28-3C87-4D42-8535-ABD2CBBC7D3F}"/>
              </a:ext>
            </a:extLst>
          </p:cNvPr>
          <p:cNvSpPr txBox="1"/>
          <p:nvPr/>
        </p:nvSpPr>
        <p:spPr>
          <a:xfrm>
            <a:off x="7289800" y="3035384"/>
            <a:ext cx="4376143" cy="194650"/>
          </a:xfrm>
          <a:prstGeom prst="rect">
            <a:avLst/>
          </a:prstGeom>
          <a:noFill/>
        </p:spPr>
        <p:txBody>
          <a:bodyPr wrap="square" lIns="0" tIns="0" rIns="0" bIns="0" rtlCol="0">
            <a:normAutofit/>
          </a:bodyPr>
          <a:lstStyle/>
          <a:p>
            <a:pPr algn="ctr"/>
            <a:r>
              <a:rPr lang="en-US" sz="1100" dirty="0">
                <a:hlinkClick r:id="rId4"/>
              </a:rPr>
              <a:t>McFarland et al. (2017</a:t>
            </a:r>
            <a:r>
              <a:rPr lang="en-US" sz="1100" dirty="0"/>
              <a:t>)</a:t>
            </a:r>
          </a:p>
        </p:txBody>
      </p:sp>
      <p:sp>
        <p:nvSpPr>
          <p:cNvPr id="17" name="TextBox 16">
            <a:extLst>
              <a:ext uri="{FF2B5EF4-FFF2-40B4-BE49-F238E27FC236}">
                <a16:creationId xmlns:a16="http://schemas.microsoft.com/office/drawing/2014/main" id="{51D62A4D-FDCF-45D7-94EF-1B2371093298}"/>
              </a:ext>
            </a:extLst>
          </p:cNvPr>
          <p:cNvSpPr txBox="1"/>
          <p:nvPr/>
        </p:nvSpPr>
        <p:spPr>
          <a:xfrm>
            <a:off x="7124699" y="6393118"/>
            <a:ext cx="4404457" cy="261610"/>
          </a:xfrm>
          <a:prstGeom prst="rect">
            <a:avLst/>
          </a:prstGeom>
          <a:noFill/>
        </p:spPr>
        <p:txBody>
          <a:bodyPr wrap="square">
            <a:spAutoFit/>
          </a:bodyPr>
          <a:lstStyle/>
          <a:p>
            <a:pPr algn="ctr"/>
            <a:r>
              <a:rPr lang="en-US" sz="1100" dirty="0">
                <a:hlinkClick r:id="rId5"/>
              </a:rPr>
              <a:t>Brooks et al., 2011</a:t>
            </a:r>
            <a:endParaRPr lang="en-US" sz="1100" dirty="0"/>
          </a:p>
        </p:txBody>
      </p:sp>
    </p:spTree>
    <p:extLst>
      <p:ext uri="{BB962C8B-B14F-4D97-AF65-F5344CB8AC3E}">
        <p14:creationId xmlns:p14="http://schemas.microsoft.com/office/powerpoint/2010/main" val="40188546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p159:morph option="byObject"/>
      </p:transition>
    </mc:Choice>
    <mc:Fallback xmlns="">
      <p:transition>
        <p:fade/>
      </p:transition>
    </mc:Fallback>
  </mc:AlternateContent>
</p:sld>
</file>

<file path=ppt/theme/theme1.xml><?xml version="1.0" encoding="utf-8"?>
<a:theme xmlns:a="http://schemas.openxmlformats.org/drawingml/2006/main" name="Utrecht University">
  <a:themeElements>
    <a:clrScheme name="Utrecht University">
      <a:dk1>
        <a:srgbClr val="000000"/>
      </a:dk1>
      <a:lt1>
        <a:srgbClr val="FFFFFF"/>
      </a:lt1>
      <a:dk2>
        <a:srgbClr val="C00935"/>
      </a:dk2>
      <a:lt2>
        <a:srgbClr val="D9D9D9"/>
      </a:lt2>
      <a:accent1>
        <a:srgbClr val="FFCD00"/>
      </a:accent1>
      <a:accent2>
        <a:srgbClr val="DD9562"/>
      </a:accent2>
      <a:accent3>
        <a:srgbClr val="911D56"/>
      </a:accent3>
      <a:accent4>
        <a:srgbClr val="63A593"/>
      </a:accent4>
      <a:accent5>
        <a:srgbClr val="161D41"/>
      </a:accent5>
      <a:accent6>
        <a:srgbClr val="6686C3"/>
      </a:accent6>
      <a:hlink>
        <a:srgbClr val="52287F"/>
      </a:hlink>
      <a:folHlink>
        <a:srgbClr val="623E2B"/>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a:defPPr>
      </a:lstStyle>
    </a:txDef>
  </a:objectDefaults>
  <a:extraClrSchemeLst/>
  <a:extLst>
    <a:ext uri="{05A4C25C-085E-4340-85A3-A5531E510DB2}">
      <thm15:themeFamily xmlns:thm15="http://schemas.microsoft.com/office/thememl/2012/main" name="uu_powerpoint_template_EN_2020_logofied_footer" id="{4AAC7977-AA68-5E4F-8736-BBA249CD481A}" vid="{DCE4FEAD-F476-5B46-AC4C-C86BB3A137E1}"/>
    </a:ext>
  </a:ext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uu_powerpoint_template_EN_2020_logofied_footer</Template>
  <TotalTime>0</TotalTime>
  <Words>781</Words>
  <Application>Microsoft Office PowerPoint</Application>
  <PresentationFormat>Custom</PresentationFormat>
  <Paragraphs>63</Paragraphs>
  <Slides>17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Cambria Math</vt:lpstr>
      <vt:lpstr>Myriad Pro</vt:lpstr>
      <vt:lpstr>Verdana</vt:lpstr>
      <vt:lpstr>Open Sans</vt:lpstr>
      <vt:lpstr>Arial</vt:lpstr>
      <vt:lpstr>Open Sans Light</vt:lpstr>
      <vt:lpstr>Calibri</vt:lpstr>
      <vt:lpstr>Merriweather Regular</vt:lpstr>
      <vt:lpstr>Merriweather Light</vt:lpstr>
      <vt:lpstr>Utrecht University</vt:lpstr>
      <vt:lpstr>Presence and significance of backstops in the overriding plate during the megathrust earthquake cycle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Methods: subduction earthquake cycle FEM models</vt:lpstr>
      <vt:lpstr>Results</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D'Acquisto, M. (Mario)</dc:creator>
  <cp:keywords/>
  <dc:description/>
  <cp:lastModifiedBy>D'Acquisto, M. (Mario)</cp:lastModifiedBy>
  <cp:revision>3</cp:revision>
  <dcterms:created xsi:type="dcterms:W3CDTF">2021-04-19T16:36:05Z</dcterms:created>
  <dcterms:modified xsi:type="dcterms:W3CDTF">2021-04-25T15:55:12Z</dcterms:modified>
  <cp:category/>
</cp:coreProperties>
</file>