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32" r:id="rId2"/>
    <p:sldId id="360" r:id="rId3"/>
    <p:sldId id="361" r:id="rId4"/>
    <p:sldId id="359" r:id="rId5"/>
    <p:sldId id="362" r:id="rId6"/>
    <p:sldId id="366" r:id="rId7"/>
    <p:sldId id="369" r:id="rId8"/>
    <p:sldId id="363" r:id="rId9"/>
    <p:sldId id="367" r:id="rId10"/>
    <p:sldId id="365" r:id="rId11"/>
    <p:sldId id="372" r:id="rId12"/>
    <p:sldId id="370" r:id="rId13"/>
    <p:sldId id="373" r:id="rId14"/>
    <p:sldId id="371" r:id="rId15"/>
    <p:sldId id="374" r:id="rId16"/>
    <p:sldId id="375" r:id="rId17"/>
    <p:sldId id="376" r:id="rId18"/>
    <p:sldId id="377" r:id="rId19"/>
    <p:sldId id="380" r:id="rId20"/>
    <p:sldId id="378" r:id="rId21"/>
    <p:sldId id="382" r:id="rId22"/>
    <p:sldId id="38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las Cornette" initials="NC" lastIdx="1" clrIdx="0">
    <p:extLst>
      <p:ext uri="{19B8F6BF-5375-455C-9EA6-DF929625EA0E}">
        <p15:presenceInfo xmlns:p15="http://schemas.microsoft.com/office/powerpoint/2012/main" userId="Nicolas Cornet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1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67" d="100"/>
          <a:sy n="67" d="100"/>
        </p:scale>
        <p:origin x="6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s Cornette" userId="92dd7122-cf13-4796-8b48-a00f2d5bfba6" providerId="ADAL" clId="{EA3BE68F-C85E-4137-97A2-F992786C4468}"/>
    <pc:docChg chg="undo custSel delSld modSld">
      <pc:chgData name="Nicolas Cornette" userId="92dd7122-cf13-4796-8b48-a00f2d5bfba6" providerId="ADAL" clId="{EA3BE68F-C85E-4137-97A2-F992786C4468}" dt="2021-04-26T22:00:52.219" v="3898" actId="732"/>
      <pc:docMkLst>
        <pc:docMk/>
      </pc:docMkLst>
      <pc:sldChg chg="modSp mod">
        <pc:chgData name="Nicolas Cornette" userId="92dd7122-cf13-4796-8b48-a00f2d5bfba6" providerId="ADAL" clId="{EA3BE68F-C85E-4137-97A2-F992786C4468}" dt="2021-04-26T12:44:33.598" v="5" actId="20577"/>
        <pc:sldMkLst>
          <pc:docMk/>
          <pc:sldMk cId="3565699596" sldId="332"/>
        </pc:sldMkLst>
        <pc:spChg chg="mod">
          <ac:chgData name="Nicolas Cornette" userId="92dd7122-cf13-4796-8b48-a00f2d5bfba6" providerId="ADAL" clId="{EA3BE68F-C85E-4137-97A2-F992786C4468}" dt="2021-04-26T12:44:08.092" v="3" actId="1076"/>
          <ac:spMkLst>
            <pc:docMk/>
            <pc:sldMk cId="3565699596" sldId="332"/>
            <ac:spMk id="12" creationId="{4B3563F7-4B54-4001-AE7A-F4710349C5B3}"/>
          </ac:spMkLst>
        </pc:spChg>
        <pc:spChg chg="mod">
          <ac:chgData name="Nicolas Cornette" userId="92dd7122-cf13-4796-8b48-a00f2d5bfba6" providerId="ADAL" clId="{EA3BE68F-C85E-4137-97A2-F992786C4468}" dt="2021-04-26T12:44:33.598" v="5" actId="20577"/>
          <ac:spMkLst>
            <pc:docMk/>
            <pc:sldMk cId="3565699596" sldId="332"/>
            <ac:spMk id="14" creationId="{ACA3F681-B671-449B-98EA-F0892383BCB4}"/>
          </ac:spMkLst>
        </pc:spChg>
      </pc:sldChg>
      <pc:sldChg chg="addSp delSp modSp mod">
        <pc:chgData name="Nicolas Cornette" userId="92dd7122-cf13-4796-8b48-a00f2d5bfba6" providerId="ADAL" clId="{EA3BE68F-C85E-4137-97A2-F992786C4468}" dt="2021-04-26T14:42:54.940" v="3679" actId="1076"/>
        <pc:sldMkLst>
          <pc:docMk/>
          <pc:sldMk cId="2999904394" sldId="359"/>
        </pc:sldMkLst>
        <pc:spChg chg="add mod">
          <ac:chgData name="Nicolas Cornette" userId="92dd7122-cf13-4796-8b48-a00f2d5bfba6" providerId="ADAL" clId="{EA3BE68F-C85E-4137-97A2-F992786C4468}" dt="2021-04-26T14:40:40.322" v="3628" actId="1076"/>
          <ac:spMkLst>
            <pc:docMk/>
            <pc:sldMk cId="2999904394" sldId="359"/>
            <ac:spMk id="3" creationId="{7AB3C319-FFB0-40A6-8A03-F7EC812D1359}"/>
          </ac:spMkLst>
        </pc:spChg>
        <pc:spChg chg="mod">
          <ac:chgData name="Nicolas Cornette" userId="92dd7122-cf13-4796-8b48-a00f2d5bfba6" providerId="ADAL" clId="{EA3BE68F-C85E-4137-97A2-F992786C4468}" dt="2021-04-26T14:08:40.398" v="3349" actId="20577"/>
          <ac:spMkLst>
            <pc:docMk/>
            <pc:sldMk cId="2999904394" sldId="359"/>
            <ac:spMk id="5" creationId="{F7A4A5BB-1D1E-4D36-929C-D59F6FFAE161}"/>
          </ac:spMkLst>
        </pc:spChg>
        <pc:spChg chg="mod">
          <ac:chgData name="Nicolas Cornette" userId="92dd7122-cf13-4796-8b48-a00f2d5bfba6" providerId="ADAL" clId="{EA3BE68F-C85E-4137-97A2-F992786C4468}" dt="2021-04-26T13:09:08.621" v="599" actId="122"/>
          <ac:spMkLst>
            <pc:docMk/>
            <pc:sldMk cId="2999904394" sldId="359"/>
            <ac:spMk id="10" creationId="{5DD19037-514A-47BC-BBF7-2F6DF4E26B24}"/>
          </ac:spMkLst>
        </pc:spChg>
        <pc:spChg chg="mod">
          <ac:chgData name="Nicolas Cornette" userId="92dd7122-cf13-4796-8b48-a00f2d5bfba6" providerId="ADAL" clId="{EA3BE68F-C85E-4137-97A2-F992786C4468}" dt="2021-04-26T13:09:23.893" v="620" actId="122"/>
          <ac:spMkLst>
            <pc:docMk/>
            <pc:sldMk cId="2999904394" sldId="359"/>
            <ac:spMk id="11" creationId="{F4535395-3A02-47FC-AF71-DBAFB7392258}"/>
          </ac:spMkLst>
        </pc:spChg>
        <pc:spChg chg="add mod">
          <ac:chgData name="Nicolas Cornette" userId="92dd7122-cf13-4796-8b48-a00f2d5bfba6" providerId="ADAL" clId="{EA3BE68F-C85E-4137-97A2-F992786C4468}" dt="2021-04-26T14:40:43.907" v="3629" actId="1076"/>
          <ac:spMkLst>
            <pc:docMk/>
            <pc:sldMk cId="2999904394" sldId="359"/>
            <ac:spMk id="13" creationId="{E1C5F86F-BEEF-425B-903A-0A9C432E1224}"/>
          </ac:spMkLst>
        </pc:spChg>
        <pc:spChg chg="add mod">
          <ac:chgData name="Nicolas Cornette" userId="92dd7122-cf13-4796-8b48-a00f2d5bfba6" providerId="ADAL" clId="{EA3BE68F-C85E-4137-97A2-F992786C4468}" dt="2021-04-26T14:40:49.283" v="3630" actId="1076"/>
          <ac:spMkLst>
            <pc:docMk/>
            <pc:sldMk cId="2999904394" sldId="359"/>
            <ac:spMk id="14" creationId="{4DE89FC7-277F-4649-8396-C6EB0C59F4A8}"/>
          </ac:spMkLst>
        </pc:spChg>
        <pc:spChg chg="add mod">
          <ac:chgData name="Nicolas Cornette" userId="92dd7122-cf13-4796-8b48-a00f2d5bfba6" providerId="ADAL" clId="{EA3BE68F-C85E-4137-97A2-F992786C4468}" dt="2021-04-26T14:41:15.779" v="3640" actId="1076"/>
          <ac:spMkLst>
            <pc:docMk/>
            <pc:sldMk cId="2999904394" sldId="359"/>
            <ac:spMk id="15" creationId="{470D05C3-5464-46CF-8555-0F20092B5E21}"/>
          </ac:spMkLst>
        </pc:spChg>
        <pc:spChg chg="add mod">
          <ac:chgData name="Nicolas Cornette" userId="92dd7122-cf13-4796-8b48-a00f2d5bfba6" providerId="ADAL" clId="{EA3BE68F-C85E-4137-97A2-F992786C4468}" dt="2021-04-26T14:41:42.212" v="3657" actId="1037"/>
          <ac:spMkLst>
            <pc:docMk/>
            <pc:sldMk cId="2999904394" sldId="359"/>
            <ac:spMk id="16" creationId="{3A970C17-88F2-4684-B96B-E4A424044102}"/>
          </ac:spMkLst>
        </pc:spChg>
        <pc:spChg chg="add mod">
          <ac:chgData name="Nicolas Cornette" userId="92dd7122-cf13-4796-8b48-a00f2d5bfba6" providerId="ADAL" clId="{EA3BE68F-C85E-4137-97A2-F992786C4468}" dt="2021-04-26T14:42:04.661" v="3669" actId="1037"/>
          <ac:spMkLst>
            <pc:docMk/>
            <pc:sldMk cId="2999904394" sldId="359"/>
            <ac:spMk id="17" creationId="{276520F4-0331-4D58-82FC-C55BE05EC125}"/>
          </ac:spMkLst>
        </pc:spChg>
        <pc:spChg chg="add mod">
          <ac:chgData name="Nicolas Cornette" userId="92dd7122-cf13-4796-8b48-a00f2d5bfba6" providerId="ADAL" clId="{EA3BE68F-C85E-4137-97A2-F992786C4468}" dt="2021-04-26T14:42:18.133" v="3675" actId="20577"/>
          <ac:spMkLst>
            <pc:docMk/>
            <pc:sldMk cId="2999904394" sldId="359"/>
            <ac:spMk id="18" creationId="{CDEA6A78-197A-4DB8-89C2-E60A0311C9AC}"/>
          </ac:spMkLst>
        </pc:spChg>
        <pc:spChg chg="add mod">
          <ac:chgData name="Nicolas Cornette" userId="92dd7122-cf13-4796-8b48-a00f2d5bfba6" providerId="ADAL" clId="{EA3BE68F-C85E-4137-97A2-F992786C4468}" dt="2021-04-26T14:42:34.463" v="3677" actId="571"/>
          <ac:spMkLst>
            <pc:docMk/>
            <pc:sldMk cId="2999904394" sldId="359"/>
            <ac:spMk id="19" creationId="{C44DD52C-DC11-48D9-8417-D3FA973904EF}"/>
          </ac:spMkLst>
        </pc:spChg>
        <pc:spChg chg="add mod">
          <ac:chgData name="Nicolas Cornette" userId="92dd7122-cf13-4796-8b48-a00f2d5bfba6" providerId="ADAL" clId="{EA3BE68F-C85E-4137-97A2-F992786C4468}" dt="2021-04-26T14:42:34.463" v="3677" actId="571"/>
          <ac:spMkLst>
            <pc:docMk/>
            <pc:sldMk cId="2999904394" sldId="359"/>
            <ac:spMk id="20" creationId="{5D8C6938-B69B-4414-92B8-553C61483252}"/>
          </ac:spMkLst>
        </pc:spChg>
        <pc:spChg chg="add mod">
          <ac:chgData name="Nicolas Cornette" userId="92dd7122-cf13-4796-8b48-a00f2d5bfba6" providerId="ADAL" clId="{EA3BE68F-C85E-4137-97A2-F992786C4468}" dt="2021-04-26T14:42:34.463" v="3677" actId="571"/>
          <ac:spMkLst>
            <pc:docMk/>
            <pc:sldMk cId="2999904394" sldId="359"/>
            <ac:spMk id="21" creationId="{A7791247-3675-4161-A616-2C6ED3B796AF}"/>
          </ac:spMkLst>
        </pc:spChg>
        <pc:spChg chg="add mod">
          <ac:chgData name="Nicolas Cornette" userId="92dd7122-cf13-4796-8b48-a00f2d5bfba6" providerId="ADAL" clId="{EA3BE68F-C85E-4137-97A2-F992786C4468}" dt="2021-04-26T14:42:34.463" v="3677" actId="571"/>
          <ac:spMkLst>
            <pc:docMk/>
            <pc:sldMk cId="2999904394" sldId="359"/>
            <ac:spMk id="22" creationId="{F81138F8-CFFE-4C1B-9D6E-17D92E269703}"/>
          </ac:spMkLst>
        </pc:spChg>
        <pc:spChg chg="add mod">
          <ac:chgData name="Nicolas Cornette" userId="92dd7122-cf13-4796-8b48-a00f2d5bfba6" providerId="ADAL" clId="{EA3BE68F-C85E-4137-97A2-F992786C4468}" dt="2021-04-26T14:42:34.463" v="3677" actId="571"/>
          <ac:spMkLst>
            <pc:docMk/>
            <pc:sldMk cId="2999904394" sldId="359"/>
            <ac:spMk id="23" creationId="{6CF6E67B-A51D-4D00-9D0C-8854B1A91BD4}"/>
          </ac:spMkLst>
        </pc:spChg>
        <pc:spChg chg="add mod">
          <ac:chgData name="Nicolas Cornette" userId="92dd7122-cf13-4796-8b48-a00f2d5bfba6" providerId="ADAL" clId="{EA3BE68F-C85E-4137-97A2-F992786C4468}" dt="2021-04-26T14:42:34.463" v="3677" actId="571"/>
          <ac:spMkLst>
            <pc:docMk/>
            <pc:sldMk cId="2999904394" sldId="359"/>
            <ac:spMk id="24" creationId="{7326693C-965E-4A3A-B4E8-9BFF3CEAB97C}"/>
          </ac:spMkLst>
        </pc:spChg>
        <pc:spChg chg="add mod">
          <ac:chgData name="Nicolas Cornette" userId="92dd7122-cf13-4796-8b48-a00f2d5bfba6" providerId="ADAL" clId="{EA3BE68F-C85E-4137-97A2-F992786C4468}" dt="2021-04-26T14:42:54.940" v="3679" actId="1076"/>
          <ac:spMkLst>
            <pc:docMk/>
            <pc:sldMk cId="2999904394" sldId="359"/>
            <ac:spMk id="25" creationId="{D2513F03-D343-43E8-94E3-BEC39314494B}"/>
          </ac:spMkLst>
        </pc:spChg>
        <pc:spChg chg="add mod">
          <ac:chgData name="Nicolas Cornette" userId="92dd7122-cf13-4796-8b48-a00f2d5bfba6" providerId="ADAL" clId="{EA3BE68F-C85E-4137-97A2-F992786C4468}" dt="2021-04-26T14:42:54.940" v="3679" actId="1076"/>
          <ac:spMkLst>
            <pc:docMk/>
            <pc:sldMk cId="2999904394" sldId="359"/>
            <ac:spMk id="26" creationId="{B6002279-272E-41A2-8F84-B6EA69B614B3}"/>
          </ac:spMkLst>
        </pc:spChg>
        <pc:spChg chg="add mod">
          <ac:chgData name="Nicolas Cornette" userId="92dd7122-cf13-4796-8b48-a00f2d5bfba6" providerId="ADAL" clId="{EA3BE68F-C85E-4137-97A2-F992786C4468}" dt="2021-04-26T14:42:54.940" v="3679" actId="1076"/>
          <ac:spMkLst>
            <pc:docMk/>
            <pc:sldMk cId="2999904394" sldId="359"/>
            <ac:spMk id="27" creationId="{765D6CF0-DD53-49FD-B05B-77A2FB9AF122}"/>
          </ac:spMkLst>
        </pc:spChg>
        <pc:spChg chg="add mod">
          <ac:chgData name="Nicolas Cornette" userId="92dd7122-cf13-4796-8b48-a00f2d5bfba6" providerId="ADAL" clId="{EA3BE68F-C85E-4137-97A2-F992786C4468}" dt="2021-04-26T14:42:54.940" v="3679" actId="1076"/>
          <ac:spMkLst>
            <pc:docMk/>
            <pc:sldMk cId="2999904394" sldId="359"/>
            <ac:spMk id="28" creationId="{8EAB794B-0E7F-49FB-9594-C6C39661F88B}"/>
          </ac:spMkLst>
        </pc:spChg>
        <pc:spChg chg="add mod">
          <ac:chgData name="Nicolas Cornette" userId="92dd7122-cf13-4796-8b48-a00f2d5bfba6" providerId="ADAL" clId="{EA3BE68F-C85E-4137-97A2-F992786C4468}" dt="2021-04-26T14:42:54.940" v="3679" actId="1076"/>
          <ac:spMkLst>
            <pc:docMk/>
            <pc:sldMk cId="2999904394" sldId="359"/>
            <ac:spMk id="29" creationId="{D83EF64D-D630-4827-93C7-1EA1962B60B0}"/>
          </ac:spMkLst>
        </pc:spChg>
        <pc:spChg chg="add mod">
          <ac:chgData name="Nicolas Cornette" userId="92dd7122-cf13-4796-8b48-a00f2d5bfba6" providerId="ADAL" clId="{EA3BE68F-C85E-4137-97A2-F992786C4468}" dt="2021-04-26T14:42:54.940" v="3679" actId="1076"/>
          <ac:spMkLst>
            <pc:docMk/>
            <pc:sldMk cId="2999904394" sldId="359"/>
            <ac:spMk id="30" creationId="{7F4D6A2A-86AC-41D8-9A1A-5C2DA4CD91A2}"/>
          </ac:spMkLst>
        </pc:spChg>
        <pc:spChg chg="add mod">
          <ac:chgData name="Nicolas Cornette" userId="92dd7122-cf13-4796-8b48-a00f2d5bfba6" providerId="ADAL" clId="{EA3BE68F-C85E-4137-97A2-F992786C4468}" dt="2021-04-26T14:42:54.940" v="3679" actId="1076"/>
          <ac:spMkLst>
            <pc:docMk/>
            <pc:sldMk cId="2999904394" sldId="359"/>
            <ac:spMk id="31" creationId="{6A08785F-1BC0-44AB-BA84-2A3E13B24DAC}"/>
          </ac:spMkLst>
        </pc:spChg>
        <pc:graphicFrameChg chg="add mod">
          <ac:chgData name="Nicolas Cornette" userId="92dd7122-cf13-4796-8b48-a00f2d5bfba6" providerId="ADAL" clId="{EA3BE68F-C85E-4137-97A2-F992786C4468}" dt="2021-04-26T12:50:02.571" v="69"/>
          <ac:graphicFrameMkLst>
            <pc:docMk/>
            <pc:sldMk cId="2999904394" sldId="359"/>
            <ac:graphicFrameMk id="8" creationId="{92AAC988-A298-43B1-A221-DBD72871F756}"/>
          </ac:graphicFrameMkLst>
        </pc:graphicFrameChg>
        <pc:graphicFrameChg chg="del">
          <ac:chgData name="Nicolas Cornette" userId="92dd7122-cf13-4796-8b48-a00f2d5bfba6" providerId="ADAL" clId="{EA3BE68F-C85E-4137-97A2-F992786C4468}" dt="2021-04-26T12:50:01.988" v="68" actId="478"/>
          <ac:graphicFrameMkLst>
            <pc:docMk/>
            <pc:sldMk cId="2999904394" sldId="359"/>
            <ac:graphicFrameMk id="12" creationId="{83328E3C-8072-4940-A6F8-C057E6FD0519}"/>
          </ac:graphicFrameMkLst>
        </pc:graphicFrameChg>
      </pc:sldChg>
      <pc:sldChg chg="modSp mod">
        <pc:chgData name="Nicolas Cornette" userId="92dd7122-cf13-4796-8b48-a00f2d5bfba6" providerId="ADAL" clId="{EA3BE68F-C85E-4137-97A2-F992786C4468}" dt="2021-04-26T13:01:02.550" v="277" actId="20577"/>
        <pc:sldMkLst>
          <pc:docMk/>
          <pc:sldMk cId="2594489428" sldId="360"/>
        </pc:sldMkLst>
        <pc:spChg chg="mod">
          <ac:chgData name="Nicolas Cornette" userId="92dd7122-cf13-4796-8b48-a00f2d5bfba6" providerId="ADAL" clId="{EA3BE68F-C85E-4137-97A2-F992786C4468}" dt="2021-04-26T12:59:49.446" v="196" actId="20577"/>
          <ac:spMkLst>
            <pc:docMk/>
            <pc:sldMk cId="2594489428" sldId="360"/>
            <ac:spMk id="7" creationId="{39D7643A-FDA0-4CEA-AB0D-AD5D8957253A}"/>
          </ac:spMkLst>
        </pc:spChg>
        <pc:spChg chg="mod">
          <ac:chgData name="Nicolas Cornette" userId="92dd7122-cf13-4796-8b48-a00f2d5bfba6" providerId="ADAL" clId="{EA3BE68F-C85E-4137-97A2-F992786C4468}" dt="2021-04-26T13:01:02.550" v="277" actId="20577"/>
          <ac:spMkLst>
            <pc:docMk/>
            <pc:sldMk cId="2594489428" sldId="360"/>
            <ac:spMk id="10" creationId="{03A9417F-09F1-4B6A-883D-40CCBF08C4E0}"/>
          </ac:spMkLst>
        </pc:spChg>
        <pc:graphicFrameChg chg="mod modGraphic">
          <ac:chgData name="Nicolas Cornette" userId="92dd7122-cf13-4796-8b48-a00f2d5bfba6" providerId="ADAL" clId="{EA3BE68F-C85E-4137-97A2-F992786C4468}" dt="2021-04-26T12:49:26.306" v="65" actId="207"/>
          <ac:graphicFrameMkLst>
            <pc:docMk/>
            <pc:sldMk cId="2594489428" sldId="360"/>
            <ac:graphicFrameMk id="11" creationId="{AEF9BCCC-7C18-4406-8D32-8238AF782A45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14:07:03.533" v="3346" actId="14100"/>
        <pc:sldMkLst>
          <pc:docMk/>
          <pc:sldMk cId="2836678007" sldId="361"/>
        </pc:sldMkLst>
        <pc:spChg chg="mod">
          <ac:chgData name="Nicolas Cornette" userId="92dd7122-cf13-4796-8b48-a00f2d5bfba6" providerId="ADAL" clId="{EA3BE68F-C85E-4137-97A2-F992786C4468}" dt="2021-04-26T13:01:45.094" v="298" actId="20577"/>
          <ac:spMkLst>
            <pc:docMk/>
            <pc:sldMk cId="2836678007" sldId="361"/>
            <ac:spMk id="4" creationId="{9D0CC96D-2F03-4EA8-A1AD-25928110A741}"/>
          </ac:spMkLst>
        </pc:spChg>
        <pc:spChg chg="mod">
          <ac:chgData name="Nicolas Cornette" userId="92dd7122-cf13-4796-8b48-a00f2d5bfba6" providerId="ADAL" clId="{EA3BE68F-C85E-4137-97A2-F992786C4468}" dt="2021-04-26T13:01:23.228" v="278"/>
          <ac:spMkLst>
            <pc:docMk/>
            <pc:sldMk cId="2836678007" sldId="361"/>
            <ac:spMk id="7" creationId="{39D7643A-FDA0-4CEA-AB0D-AD5D8957253A}"/>
          </ac:spMkLst>
        </pc:spChg>
        <pc:spChg chg="mod">
          <ac:chgData name="Nicolas Cornette" userId="92dd7122-cf13-4796-8b48-a00f2d5bfba6" providerId="ADAL" clId="{EA3BE68F-C85E-4137-97A2-F992786C4468}" dt="2021-04-26T13:01:31.118" v="279"/>
          <ac:spMkLst>
            <pc:docMk/>
            <pc:sldMk cId="2836678007" sldId="361"/>
            <ac:spMk id="8" creationId="{42AE78EF-B5AD-42D2-B4A0-37EB24746646}"/>
          </ac:spMkLst>
        </pc:spChg>
        <pc:spChg chg="mod">
          <ac:chgData name="Nicolas Cornette" userId="92dd7122-cf13-4796-8b48-a00f2d5bfba6" providerId="ADAL" clId="{EA3BE68F-C85E-4137-97A2-F992786C4468}" dt="2021-04-26T14:07:03.533" v="3346" actId="14100"/>
          <ac:spMkLst>
            <pc:docMk/>
            <pc:sldMk cId="2836678007" sldId="361"/>
            <ac:spMk id="9" creationId="{F76073B0-F97C-4290-B8AB-BB6357B7231B}"/>
          </ac:spMkLst>
        </pc:spChg>
        <pc:graphicFrameChg chg="del mod">
          <ac:chgData name="Nicolas Cornette" userId="92dd7122-cf13-4796-8b48-a00f2d5bfba6" providerId="ADAL" clId="{EA3BE68F-C85E-4137-97A2-F992786C4468}" dt="2021-04-26T12:46:44.276" v="51" actId="478"/>
          <ac:graphicFrameMkLst>
            <pc:docMk/>
            <pc:sldMk cId="2836678007" sldId="361"/>
            <ac:graphicFrameMk id="10" creationId="{B6FF22B9-15BC-481A-A16D-E5A0FEF37B17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49:36.772" v="66" actId="478"/>
          <ac:graphicFrameMkLst>
            <pc:docMk/>
            <pc:sldMk cId="2836678007" sldId="361"/>
            <ac:graphicFrameMk id="12" creationId="{7C021325-2E16-462C-B58C-D5A272BBB424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49:38.170" v="67"/>
          <ac:graphicFrameMkLst>
            <pc:docMk/>
            <pc:sldMk cId="2836678007" sldId="361"/>
            <ac:graphicFrameMk id="13" creationId="{4B270FA7-00E5-4E3A-B7B3-B34F7F06517A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21:26:58.995" v="3887" actId="20577"/>
        <pc:sldMkLst>
          <pc:docMk/>
          <pc:sldMk cId="415840028" sldId="362"/>
        </pc:sldMkLst>
        <pc:spChg chg="mod">
          <ac:chgData name="Nicolas Cornette" userId="92dd7122-cf13-4796-8b48-a00f2d5bfba6" providerId="ADAL" clId="{EA3BE68F-C85E-4137-97A2-F992786C4468}" dt="2021-04-26T21:26:58.995" v="3887" actId="20577"/>
          <ac:spMkLst>
            <pc:docMk/>
            <pc:sldMk cId="415840028" sldId="362"/>
            <ac:spMk id="5" creationId="{F7A4A5BB-1D1E-4D36-929C-D59F6FFAE161}"/>
          </ac:spMkLst>
        </pc:spChg>
        <pc:spChg chg="mod">
          <ac:chgData name="Nicolas Cornette" userId="92dd7122-cf13-4796-8b48-a00f2d5bfba6" providerId="ADAL" clId="{EA3BE68F-C85E-4137-97A2-F992786C4468}" dt="2021-04-26T13:14:32.718" v="867"/>
          <ac:spMkLst>
            <pc:docMk/>
            <pc:sldMk cId="415840028" sldId="362"/>
            <ac:spMk id="10" creationId="{5DD19037-514A-47BC-BBF7-2F6DF4E26B24}"/>
          </ac:spMkLst>
        </pc:spChg>
        <pc:spChg chg="mod">
          <ac:chgData name="Nicolas Cornette" userId="92dd7122-cf13-4796-8b48-a00f2d5bfba6" providerId="ADAL" clId="{EA3BE68F-C85E-4137-97A2-F992786C4468}" dt="2021-04-26T13:14:40.489" v="868"/>
          <ac:spMkLst>
            <pc:docMk/>
            <pc:sldMk cId="415840028" sldId="362"/>
            <ac:spMk id="11" creationId="{F4535395-3A02-47FC-AF71-DBAFB7392258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12" creationId="{2CA0B261-A818-43CE-AF96-79A11B11F9E5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13" creationId="{4297F496-E0D1-4B8B-B049-A81507C6F395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14" creationId="{C6502791-4FE7-4693-920F-831F00ACC534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15" creationId="{C00781C4-8D3E-4F60-9D29-BD1C12216256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16" creationId="{8103C053-BEB5-4717-B3D9-4BCD08567F75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17" creationId="{F8BACC75-B0F8-49E1-87AC-687992CC52D0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18" creationId="{E74E4386-3B4C-4ACF-8798-754D1B9A2FB1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19" creationId="{B2185478-D6F1-4509-97D6-21F8150C5A14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20" creationId="{362AC3A0-0AEF-4D1D-A3BA-D4130815DB60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21" creationId="{1AB05B01-8990-4CDF-BFED-3F2039D2B5BD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22" creationId="{F5729AF3-5396-4AB9-BB14-2A98FAB6B37A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23" creationId="{38DE587C-7D88-4E9C-9ED3-6036E4521DA8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24" creationId="{A0E91C19-E50A-4CF4-8C0C-2278A12D2871}"/>
          </ac:spMkLst>
        </pc:spChg>
        <pc:spChg chg="add mod">
          <ac:chgData name="Nicolas Cornette" userId="92dd7122-cf13-4796-8b48-a00f2d5bfba6" providerId="ADAL" clId="{EA3BE68F-C85E-4137-97A2-F992786C4468}" dt="2021-04-26T14:43:40.175" v="3681"/>
          <ac:spMkLst>
            <pc:docMk/>
            <pc:sldMk cId="415840028" sldId="362"/>
            <ac:spMk id="25" creationId="{C359BB0B-8704-4567-B9FA-1CDBB7B7B92E}"/>
          </ac:spMkLst>
        </pc:spChg>
        <pc:graphicFrameChg chg="del">
          <ac:chgData name="Nicolas Cornette" userId="92dd7122-cf13-4796-8b48-a00f2d5bfba6" providerId="ADAL" clId="{EA3BE68F-C85E-4137-97A2-F992786C4468}" dt="2021-04-26T12:50:07.157" v="70" actId="478"/>
          <ac:graphicFrameMkLst>
            <pc:docMk/>
            <pc:sldMk cId="415840028" sldId="362"/>
            <ac:graphicFrameMk id="7" creationId="{1E104AB0-9E78-48EA-8DA5-106303FAFF4B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0:07.721" v="71"/>
          <ac:graphicFrameMkLst>
            <pc:docMk/>
            <pc:sldMk cId="415840028" sldId="362"/>
            <ac:graphicFrameMk id="8" creationId="{1C1AB29F-6787-474E-9FBE-6F718472F742}"/>
          </ac:graphicFrameMkLst>
        </pc:graphicFrameChg>
        <pc:picChg chg="del">
          <ac:chgData name="Nicolas Cornette" userId="92dd7122-cf13-4796-8b48-a00f2d5bfba6" providerId="ADAL" clId="{EA3BE68F-C85E-4137-97A2-F992786C4468}" dt="2021-04-26T14:43:22.054" v="3680" actId="478"/>
          <ac:picMkLst>
            <pc:docMk/>
            <pc:sldMk cId="415840028" sldId="362"/>
            <ac:picMk id="4" creationId="{D9B071BC-F7D6-447D-969B-3C3905D75AE6}"/>
          </ac:picMkLst>
        </pc:picChg>
        <pc:picChg chg="add mod">
          <ac:chgData name="Nicolas Cornette" userId="92dd7122-cf13-4796-8b48-a00f2d5bfba6" providerId="ADAL" clId="{EA3BE68F-C85E-4137-97A2-F992786C4468}" dt="2021-04-26T14:43:40.175" v="3681"/>
          <ac:picMkLst>
            <pc:docMk/>
            <pc:sldMk cId="415840028" sldId="362"/>
            <ac:picMk id="9" creationId="{B6230B5E-58B1-4345-80EE-8BB8BE50C216}"/>
          </ac:picMkLst>
        </pc:picChg>
      </pc:sldChg>
      <pc:sldChg chg="addSp delSp modSp mod">
        <pc:chgData name="Nicolas Cornette" userId="92dd7122-cf13-4796-8b48-a00f2d5bfba6" providerId="ADAL" clId="{EA3BE68F-C85E-4137-97A2-F992786C4468}" dt="2021-04-26T21:09:29.946" v="3842"/>
        <pc:sldMkLst>
          <pc:docMk/>
          <pc:sldMk cId="2177846097" sldId="363"/>
        </pc:sldMkLst>
        <pc:spChg chg="mod">
          <ac:chgData name="Nicolas Cornette" userId="92dd7122-cf13-4796-8b48-a00f2d5bfba6" providerId="ADAL" clId="{EA3BE68F-C85E-4137-97A2-F992786C4468}" dt="2021-04-26T13:57:55.081" v="3206"/>
          <ac:spMkLst>
            <pc:docMk/>
            <pc:sldMk cId="2177846097" sldId="363"/>
            <ac:spMk id="8" creationId="{D36D29A4-B8E8-44E1-BF4E-15919F1809C0}"/>
          </ac:spMkLst>
        </pc:spChg>
        <pc:spChg chg="mod">
          <ac:chgData name="Nicolas Cornette" userId="92dd7122-cf13-4796-8b48-a00f2d5bfba6" providerId="ADAL" clId="{EA3BE68F-C85E-4137-97A2-F992786C4468}" dt="2021-04-26T13:59:54.982" v="3302" actId="20577"/>
          <ac:spMkLst>
            <pc:docMk/>
            <pc:sldMk cId="2177846097" sldId="363"/>
            <ac:spMk id="14" creationId="{482D8D2A-CF11-4D1B-B6A5-F6EA6A96E4D9}"/>
          </ac:spMkLst>
        </pc:spChg>
        <pc:spChg chg="del">
          <ac:chgData name="Nicolas Cornette" userId="92dd7122-cf13-4796-8b48-a00f2d5bfba6" providerId="ADAL" clId="{EA3BE68F-C85E-4137-97A2-F992786C4468}" dt="2021-04-26T21:08:41.113" v="3839" actId="478"/>
          <ac:spMkLst>
            <pc:docMk/>
            <pc:sldMk cId="2177846097" sldId="363"/>
            <ac:spMk id="15" creationId="{994AA732-7921-49CE-8A82-7819877D834C}"/>
          </ac:spMkLst>
        </pc:spChg>
        <pc:spChg chg="del mod">
          <ac:chgData name="Nicolas Cornette" userId="92dd7122-cf13-4796-8b48-a00f2d5bfba6" providerId="ADAL" clId="{EA3BE68F-C85E-4137-97A2-F992786C4468}" dt="2021-04-26T21:08:41.113" v="3839" actId="478"/>
          <ac:spMkLst>
            <pc:docMk/>
            <pc:sldMk cId="2177846097" sldId="363"/>
            <ac:spMk id="16" creationId="{7BC5D67C-8223-47E4-9EEB-1297AF416364}"/>
          </ac:spMkLst>
        </pc:spChg>
        <pc:spChg chg="del">
          <ac:chgData name="Nicolas Cornette" userId="92dd7122-cf13-4796-8b48-a00f2d5bfba6" providerId="ADAL" clId="{EA3BE68F-C85E-4137-97A2-F992786C4468}" dt="2021-04-26T21:08:41.113" v="3839" actId="478"/>
          <ac:spMkLst>
            <pc:docMk/>
            <pc:sldMk cId="2177846097" sldId="363"/>
            <ac:spMk id="17" creationId="{471A07FD-6B39-4359-99D6-E826CA33F88D}"/>
          </ac:spMkLst>
        </pc:spChg>
        <pc:spChg chg="del mod">
          <ac:chgData name="Nicolas Cornette" userId="92dd7122-cf13-4796-8b48-a00f2d5bfba6" providerId="ADAL" clId="{EA3BE68F-C85E-4137-97A2-F992786C4468}" dt="2021-04-26T21:08:41.113" v="3839" actId="478"/>
          <ac:spMkLst>
            <pc:docMk/>
            <pc:sldMk cId="2177846097" sldId="363"/>
            <ac:spMk id="18" creationId="{380546DD-1D60-417F-A551-977B1C6433F0}"/>
          </ac:spMkLst>
        </pc:spChg>
        <pc:spChg chg="add del mod">
          <ac:chgData name="Nicolas Cornette" userId="92dd7122-cf13-4796-8b48-a00f2d5bfba6" providerId="ADAL" clId="{EA3BE68F-C85E-4137-97A2-F992786C4468}" dt="2021-04-26T21:08:58.367" v="3841"/>
          <ac:spMkLst>
            <pc:docMk/>
            <pc:sldMk cId="2177846097" sldId="363"/>
            <ac:spMk id="19" creationId="{EC735B16-EBC8-4726-AA55-5510AB3A2DE6}"/>
          </ac:spMkLst>
        </pc:spChg>
        <pc:spChg chg="add del mod">
          <ac:chgData name="Nicolas Cornette" userId="92dd7122-cf13-4796-8b48-a00f2d5bfba6" providerId="ADAL" clId="{EA3BE68F-C85E-4137-97A2-F992786C4468}" dt="2021-04-26T21:08:58.367" v="3841"/>
          <ac:spMkLst>
            <pc:docMk/>
            <pc:sldMk cId="2177846097" sldId="363"/>
            <ac:spMk id="20" creationId="{12E91349-C489-4828-8BFE-4E7D5BF63378}"/>
          </ac:spMkLst>
        </pc:spChg>
        <pc:spChg chg="add del mod">
          <ac:chgData name="Nicolas Cornette" userId="92dd7122-cf13-4796-8b48-a00f2d5bfba6" providerId="ADAL" clId="{EA3BE68F-C85E-4137-97A2-F992786C4468}" dt="2021-04-26T21:08:58.367" v="3841"/>
          <ac:spMkLst>
            <pc:docMk/>
            <pc:sldMk cId="2177846097" sldId="363"/>
            <ac:spMk id="21" creationId="{7EEEF975-DBD1-4205-B7DF-76093159274D}"/>
          </ac:spMkLst>
        </pc:spChg>
        <pc:spChg chg="add del mod">
          <ac:chgData name="Nicolas Cornette" userId="92dd7122-cf13-4796-8b48-a00f2d5bfba6" providerId="ADAL" clId="{EA3BE68F-C85E-4137-97A2-F992786C4468}" dt="2021-04-26T21:08:58.367" v="3841"/>
          <ac:spMkLst>
            <pc:docMk/>
            <pc:sldMk cId="2177846097" sldId="363"/>
            <ac:spMk id="22" creationId="{9C6F851F-DF7A-4A16-B884-9292EE11524B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24" creationId="{555DD924-6644-4903-A21C-55D3D21BC363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25" creationId="{E4E93F97-CB8C-4FB2-96F4-5BB24738518D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26" creationId="{393C8D7A-C5BE-4403-B870-0952DC3F76CB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27" creationId="{33900334-580E-457C-BF6B-06D54AA21975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28" creationId="{90CE305A-A648-47D8-9750-9BAD23C4A6B9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29" creationId="{91511BCF-8922-47FC-AB38-3E349E24BAFF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30" creationId="{B3FF743A-3A5E-4863-8613-E9A7050A70C7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31" creationId="{9270404A-0FF5-40A7-9471-61D7F4D905D9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32" creationId="{FA33ADBB-2DA1-4D06-A26D-ED663A7F8885}"/>
          </ac:spMkLst>
        </pc:spChg>
        <pc:spChg chg="add mod">
          <ac:chgData name="Nicolas Cornette" userId="92dd7122-cf13-4796-8b48-a00f2d5bfba6" providerId="ADAL" clId="{EA3BE68F-C85E-4137-97A2-F992786C4468}" dt="2021-04-26T21:09:29.946" v="3842"/>
          <ac:spMkLst>
            <pc:docMk/>
            <pc:sldMk cId="2177846097" sldId="363"/>
            <ac:spMk id="33" creationId="{48CF6A3B-ADF0-432E-84CC-0071D50D354B}"/>
          </ac:spMkLst>
        </pc:spChg>
        <pc:graphicFrameChg chg="add mod">
          <ac:chgData name="Nicolas Cornette" userId="92dd7122-cf13-4796-8b48-a00f2d5bfba6" providerId="ADAL" clId="{EA3BE68F-C85E-4137-97A2-F992786C4468}" dt="2021-04-26T12:50:26.682" v="77"/>
          <ac:graphicFrameMkLst>
            <pc:docMk/>
            <pc:sldMk cId="2177846097" sldId="363"/>
            <ac:graphicFrameMk id="12" creationId="{836F3446-F43E-40E1-8F61-3596FB3B48A9}"/>
          </ac:graphicFrameMkLst>
        </pc:graphicFrameChg>
        <pc:graphicFrameChg chg="del">
          <ac:chgData name="Nicolas Cornette" userId="92dd7122-cf13-4796-8b48-a00f2d5bfba6" providerId="ADAL" clId="{EA3BE68F-C85E-4137-97A2-F992786C4468}" dt="2021-04-26T12:50:26.167" v="76" actId="478"/>
          <ac:graphicFrameMkLst>
            <pc:docMk/>
            <pc:sldMk cId="2177846097" sldId="363"/>
            <ac:graphicFrameMk id="13" creationId="{8708CD2E-0719-4D61-A108-E8D42EBA458D}"/>
          </ac:graphicFrameMkLst>
        </pc:graphicFrameChg>
        <pc:picChg chg="del">
          <ac:chgData name="Nicolas Cornette" userId="92dd7122-cf13-4796-8b48-a00f2d5bfba6" providerId="ADAL" clId="{EA3BE68F-C85E-4137-97A2-F992786C4468}" dt="2021-04-26T21:08:33.773" v="3838" actId="478"/>
          <ac:picMkLst>
            <pc:docMk/>
            <pc:sldMk cId="2177846097" sldId="363"/>
            <ac:picMk id="7" creationId="{0841BDB6-F168-4108-BAFF-3C71255E71FE}"/>
          </ac:picMkLst>
        </pc:picChg>
        <pc:picChg chg="add del mod">
          <ac:chgData name="Nicolas Cornette" userId="92dd7122-cf13-4796-8b48-a00f2d5bfba6" providerId="ADAL" clId="{EA3BE68F-C85E-4137-97A2-F992786C4468}" dt="2021-04-26T21:08:58.367" v="3841"/>
          <ac:picMkLst>
            <pc:docMk/>
            <pc:sldMk cId="2177846097" sldId="363"/>
            <ac:picMk id="13" creationId="{CFCA1D76-DBAE-4583-A5B9-16B70788703C}"/>
          </ac:picMkLst>
        </pc:picChg>
        <pc:picChg chg="add mod">
          <ac:chgData name="Nicolas Cornette" userId="92dd7122-cf13-4796-8b48-a00f2d5bfba6" providerId="ADAL" clId="{EA3BE68F-C85E-4137-97A2-F992786C4468}" dt="2021-04-26T21:09:29.946" v="3842"/>
          <ac:picMkLst>
            <pc:docMk/>
            <pc:sldMk cId="2177846097" sldId="363"/>
            <ac:picMk id="23" creationId="{3B6A90C2-B277-448C-8063-096432312EBE}"/>
          </ac:picMkLst>
        </pc:picChg>
      </pc:sldChg>
      <pc:sldChg chg="addSp delSp modSp mod">
        <pc:chgData name="Nicolas Cornette" userId="92dd7122-cf13-4796-8b48-a00f2d5bfba6" providerId="ADAL" clId="{EA3BE68F-C85E-4137-97A2-F992786C4468}" dt="2021-04-26T21:28:46.468" v="3888" actId="20577"/>
        <pc:sldMkLst>
          <pc:docMk/>
          <pc:sldMk cId="2062352600" sldId="365"/>
        </pc:sldMkLst>
        <pc:spChg chg="mod">
          <ac:chgData name="Nicolas Cornette" userId="92dd7122-cf13-4796-8b48-a00f2d5bfba6" providerId="ADAL" clId="{EA3BE68F-C85E-4137-97A2-F992786C4468}" dt="2021-04-26T13:58:04.462" v="3209"/>
          <ac:spMkLst>
            <pc:docMk/>
            <pc:sldMk cId="2062352600" sldId="365"/>
            <ac:spMk id="8" creationId="{D36D29A4-B8E8-44E1-BF4E-15919F1809C0}"/>
          </ac:spMkLst>
        </pc:spChg>
        <pc:spChg chg="mod">
          <ac:chgData name="Nicolas Cornette" userId="92dd7122-cf13-4796-8b48-a00f2d5bfba6" providerId="ADAL" clId="{EA3BE68F-C85E-4137-97A2-F992786C4468}" dt="2021-04-26T21:28:46.468" v="3888" actId="20577"/>
          <ac:spMkLst>
            <pc:docMk/>
            <pc:sldMk cId="2062352600" sldId="365"/>
            <ac:spMk id="11" creationId="{ED327166-D407-4EEE-A9FF-053BFFD5805E}"/>
          </ac:spMkLst>
        </pc:spChg>
        <pc:spChg chg="mod">
          <ac:chgData name="Nicolas Cornette" userId="92dd7122-cf13-4796-8b48-a00f2d5bfba6" providerId="ADAL" clId="{EA3BE68F-C85E-4137-97A2-F992786C4468}" dt="2021-04-26T14:00:07.118" v="3305"/>
          <ac:spMkLst>
            <pc:docMk/>
            <pc:sldMk cId="2062352600" sldId="365"/>
            <ac:spMk id="12" creationId="{B4696A62-9E75-4A90-922A-0B4688A9CBDC}"/>
          </ac:spMkLst>
        </pc:spChg>
        <pc:spChg chg="mod">
          <ac:chgData name="Nicolas Cornette" userId="92dd7122-cf13-4796-8b48-a00f2d5bfba6" providerId="ADAL" clId="{EA3BE68F-C85E-4137-97A2-F992786C4468}" dt="2021-04-26T14:02:51.445" v="3330" actId="20577"/>
          <ac:spMkLst>
            <pc:docMk/>
            <pc:sldMk cId="2062352600" sldId="365"/>
            <ac:spMk id="13" creationId="{38867E77-DF8E-491E-8BB5-BEB7160C30BA}"/>
          </ac:spMkLst>
        </pc:spChg>
        <pc:spChg chg="mod">
          <ac:chgData name="Nicolas Cornette" userId="92dd7122-cf13-4796-8b48-a00f2d5bfba6" providerId="ADAL" clId="{EA3BE68F-C85E-4137-97A2-F992786C4468}" dt="2021-04-26T14:03:11.883" v="3333" actId="1076"/>
          <ac:spMkLst>
            <pc:docMk/>
            <pc:sldMk cId="2062352600" sldId="365"/>
            <ac:spMk id="15" creationId="{34DF6784-00C0-4425-86C1-5A10C698AD96}"/>
          </ac:spMkLst>
        </pc:spChg>
        <pc:spChg chg="add del mod">
          <ac:chgData name="Nicolas Cornette" userId="92dd7122-cf13-4796-8b48-a00f2d5bfba6" providerId="ADAL" clId="{EA3BE68F-C85E-4137-97A2-F992786C4468}" dt="2021-04-26T21:11:00.206" v="3864" actId="478"/>
          <ac:spMkLst>
            <pc:docMk/>
            <pc:sldMk cId="2062352600" sldId="365"/>
            <ac:spMk id="17" creationId="{F3D37208-AD13-4A05-8BF9-509850CE20A9}"/>
          </ac:spMkLst>
        </pc:spChg>
        <pc:spChg chg="add del mod">
          <ac:chgData name="Nicolas Cornette" userId="92dd7122-cf13-4796-8b48-a00f2d5bfba6" providerId="ADAL" clId="{EA3BE68F-C85E-4137-97A2-F992786C4468}" dt="2021-04-26T21:12:10.428" v="3877" actId="478"/>
          <ac:spMkLst>
            <pc:docMk/>
            <pc:sldMk cId="2062352600" sldId="365"/>
            <ac:spMk id="19" creationId="{0328530E-FBC5-42B7-9F4B-250B312C5AD9}"/>
          </ac:spMkLst>
        </pc:spChg>
        <pc:spChg chg="add del mod">
          <ac:chgData name="Nicolas Cornette" userId="92dd7122-cf13-4796-8b48-a00f2d5bfba6" providerId="ADAL" clId="{EA3BE68F-C85E-4137-97A2-F992786C4468}" dt="2021-04-26T21:12:03.967" v="3874" actId="478"/>
          <ac:spMkLst>
            <pc:docMk/>
            <pc:sldMk cId="2062352600" sldId="365"/>
            <ac:spMk id="20" creationId="{C6E9E236-FC54-4AC7-9DDE-D47D6032A9A6}"/>
          </ac:spMkLst>
        </pc:spChg>
        <pc:spChg chg="add del mod">
          <ac:chgData name="Nicolas Cornette" userId="92dd7122-cf13-4796-8b48-a00f2d5bfba6" providerId="ADAL" clId="{EA3BE68F-C85E-4137-97A2-F992786C4468}" dt="2021-04-26T21:12:13.440" v="3879" actId="478"/>
          <ac:spMkLst>
            <pc:docMk/>
            <pc:sldMk cId="2062352600" sldId="365"/>
            <ac:spMk id="21" creationId="{F1264CEA-42AC-4F85-8580-97C1723C5894}"/>
          </ac:spMkLst>
        </pc:spChg>
        <pc:spChg chg="add del mod">
          <ac:chgData name="Nicolas Cornette" userId="92dd7122-cf13-4796-8b48-a00f2d5bfba6" providerId="ADAL" clId="{EA3BE68F-C85E-4137-97A2-F992786C4468}" dt="2021-04-26T21:12:01.145" v="3873" actId="478"/>
          <ac:spMkLst>
            <pc:docMk/>
            <pc:sldMk cId="2062352600" sldId="365"/>
            <ac:spMk id="22" creationId="{F75408E5-27C5-4E9F-ABCF-E269C1D3DE73}"/>
          </ac:spMkLst>
        </pc:spChg>
        <pc:spChg chg="add del mod">
          <ac:chgData name="Nicolas Cornette" userId="92dd7122-cf13-4796-8b48-a00f2d5bfba6" providerId="ADAL" clId="{EA3BE68F-C85E-4137-97A2-F992786C4468}" dt="2021-04-26T21:12:17.800" v="3881" actId="478"/>
          <ac:spMkLst>
            <pc:docMk/>
            <pc:sldMk cId="2062352600" sldId="365"/>
            <ac:spMk id="23" creationId="{01E62DFE-88B6-433E-90FD-D295351785EF}"/>
          </ac:spMkLst>
        </pc:spChg>
        <pc:spChg chg="add del mod">
          <ac:chgData name="Nicolas Cornette" userId="92dd7122-cf13-4796-8b48-a00f2d5bfba6" providerId="ADAL" clId="{EA3BE68F-C85E-4137-97A2-F992786C4468}" dt="2021-04-26T21:12:07.076" v="3876" actId="478"/>
          <ac:spMkLst>
            <pc:docMk/>
            <pc:sldMk cId="2062352600" sldId="365"/>
            <ac:spMk id="24" creationId="{11875503-A111-4AEE-B856-61A216CC5028}"/>
          </ac:spMkLst>
        </pc:spChg>
        <pc:spChg chg="add del mod">
          <ac:chgData name="Nicolas Cornette" userId="92dd7122-cf13-4796-8b48-a00f2d5bfba6" providerId="ADAL" clId="{EA3BE68F-C85E-4137-97A2-F992786C4468}" dt="2021-04-26T21:11:57.819" v="3872" actId="478"/>
          <ac:spMkLst>
            <pc:docMk/>
            <pc:sldMk cId="2062352600" sldId="365"/>
            <ac:spMk id="25" creationId="{BEDFD829-478F-45CE-806D-75060DB3E758}"/>
          </ac:spMkLst>
        </pc:spChg>
        <pc:graphicFrameChg chg="del">
          <ac:chgData name="Nicolas Cornette" userId="92dd7122-cf13-4796-8b48-a00f2d5bfba6" providerId="ADAL" clId="{EA3BE68F-C85E-4137-97A2-F992786C4468}" dt="2021-04-26T12:50:42.855" v="82" actId="478"/>
          <ac:graphicFrameMkLst>
            <pc:docMk/>
            <pc:sldMk cId="2062352600" sldId="365"/>
            <ac:graphicFrameMk id="9" creationId="{9F159309-BFD7-486E-B323-8FFD3485D260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0:43.791" v="83"/>
          <ac:graphicFrameMkLst>
            <pc:docMk/>
            <pc:sldMk cId="2062352600" sldId="365"/>
            <ac:graphicFrameMk id="16" creationId="{6767DD64-A8A9-40DD-84A8-9A6EEAF5B782}"/>
          </ac:graphicFrameMkLst>
        </pc:graphicFrameChg>
        <pc:picChg chg="add mod">
          <ac:chgData name="Nicolas Cornette" userId="92dd7122-cf13-4796-8b48-a00f2d5bfba6" providerId="ADAL" clId="{EA3BE68F-C85E-4137-97A2-F992786C4468}" dt="2021-04-26T21:12:31.867" v="3884" actId="1076"/>
          <ac:picMkLst>
            <pc:docMk/>
            <pc:sldMk cId="2062352600" sldId="365"/>
            <ac:picMk id="5" creationId="{E627ADD8-ABC0-45DF-9D1C-7D403AAEF3B2}"/>
          </ac:picMkLst>
        </pc:picChg>
        <pc:picChg chg="del">
          <ac:chgData name="Nicolas Cornette" userId="92dd7122-cf13-4796-8b48-a00f2d5bfba6" providerId="ADAL" clId="{EA3BE68F-C85E-4137-97A2-F992786C4468}" dt="2021-04-26T21:10:57.527" v="3863" actId="478"/>
          <ac:picMkLst>
            <pc:docMk/>
            <pc:sldMk cId="2062352600" sldId="365"/>
            <ac:picMk id="7" creationId="{0841BDB6-F168-4108-BAFF-3C71255E71FE}"/>
          </ac:picMkLst>
        </pc:picChg>
        <pc:picChg chg="add del mod">
          <ac:chgData name="Nicolas Cornette" userId="92dd7122-cf13-4796-8b48-a00f2d5bfba6" providerId="ADAL" clId="{EA3BE68F-C85E-4137-97A2-F992786C4468}" dt="2021-04-26T21:11:55.986" v="3871" actId="478"/>
          <ac:picMkLst>
            <pc:docMk/>
            <pc:sldMk cId="2062352600" sldId="365"/>
            <ac:picMk id="18" creationId="{56F0271D-C5CC-4273-9EA3-91D38BAE13B0}"/>
          </ac:picMkLst>
        </pc:picChg>
      </pc:sldChg>
      <pc:sldChg chg="addSp delSp modSp mod">
        <pc:chgData name="Nicolas Cornette" userId="92dd7122-cf13-4796-8b48-a00f2d5bfba6" providerId="ADAL" clId="{EA3BE68F-C85E-4137-97A2-F992786C4468}" dt="2021-04-26T21:05:39.295" v="3801" actId="14826"/>
        <pc:sldMkLst>
          <pc:docMk/>
          <pc:sldMk cId="3224866366" sldId="366"/>
        </pc:sldMkLst>
        <pc:spChg chg="add mod">
          <ac:chgData name="Nicolas Cornette" userId="92dd7122-cf13-4796-8b48-a00f2d5bfba6" providerId="ADAL" clId="{EA3BE68F-C85E-4137-97A2-F992786C4468}" dt="2021-04-26T20:59:49.727" v="3720" actId="1076"/>
          <ac:spMkLst>
            <pc:docMk/>
            <pc:sldMk cId="3224866366" sldId="366"/>
            <ac:spMk id="5" creationId="{FCD49B0A-25F8-49D6-923D-89D93F57C473}"/>
          </ac:spMkLst>
        </pc:spChg>
        <pc:spChg chg="mod">
          <ac:chgData name="Nicolas Cornette" userId="92dd7122-cf13-4796-8b48-a00f2d5bfba6" providerId="ADAL" clId="{EA3BE68F-C85E-4137-97A2-F992786C4468}" dt="2021-04-26T13:57:46.868" v="3204" actId="20577"/>
          <ac:spMkLst>
            <pc:docMk/>
            <pc:sldMk cId="3224866366" sldId="366"/>
            <ac:spMk id="8" creationId="{D36D29A4-B8E8-44E1-BF4E-15919F1809C0}"/>
          </ac:spMkLst>
        </pc:spChg>
        <pc:spChg chg="add mod">
          <ac:chgData name="Nicolas Cornette" userId="92dd7122-cf13-4796-8b48-a00f2d5bfba6" providerId="ADAL" clId="{EA3BE68F-C85E-4137-97A2-F992786C4468}" dt="2021-04-26T21:00:08.251" v="3733" actId="1076"/>
          <ac:spMkLst>
            <pc:docMk/>
            <pc:sldMk cId="3224866366" sldId="366"/>
            <ac:spMk id="12" creationId="{B2DC91CC-83C9-4099-BE4F-6E797E2C268C}"/>
          </ac:spMkLst>
        </pc:spChg>
        <pc:spChg chg="add mod">
          <ac:chgData name="Nicolas Cornette" userId="92dd7122-cf13-4796-8b48-a00f2d5bfba6" providerId="ADAL" clId="{EA3BE68F-C85E-4137-97A2-F992786C4468}" dt="2021-04-26T21:00:27.557" v="3755" actId="14100"/>
          <ac:spMkLst>
            <pc:docMk/>
            <pc:sldMk cId="3224866366" sldId="366"/>
            <ac:spMk id="13" creationId="{1929785F-87D7-4C07-81A5-FF20725B94A2}"/>
          </ac:spMkLst>
        </pc:spChg>
        <pc:spChg chg="add mod">
          <ac:chgData name="Nicolas Cornette" userId="92dd7122-cf13-4796-8b48-a00f2d5bfba6" providerId="ADAL" clId="{EA3BE68F-C85E-4137-97A2-F992786C4468}" dt="2021-04-26T21:00:38.750" v="3766" actId="20577"/>
          <ac:spMkLst>
            <pc:docMk/>
            <pc:sldMk cId="3224866366" sldId="366"/>
            <ac:spMk id="14" creationId="{C3FAC348-3878-4E96-81B7-E523CEF77410}"/>
          </ac:spMkLst>
        </pc:spChg>
        <pc:spChg chg="add mod">
          <ac:chgData name="Nicolas Cornette" userId="92dd7122-cf13-4796-8b48-a00f2d5bfba6" providerId="ADAL" clId="{EA3BE68F-C85E-4137-97A2-F992786C4468}" dt="2021-04-26T21:00:49.640" v="3777" actId="20577"/>
          <ac:spMkLst>
            <pc:docMk/>
            <pc:sldMk cId="3224866366" sldId="366"/>
            <ac:spMk id="15" creationId="{DCC51C75-B175-4850-91BA-E9FBCB49A761}"/>
          </ac:spMkLst>
        </pc:spChg>
        <pc:spChg chg="add mod">
          <ac:chgData name="Nicolas Cornette" userId="92dd7122-cf13-4796-8b48-a00f2d5bfba6" providerId="ADAL" clId="{EA3BE68F-C85E-4137-97A2-F992786C4468}" dt="2021-04-26T21:01:28.766" v="3797" actId="14100"/>
          <ac:spMkLst>
            <pc:docMk/>
            <pc:sldMk cId="3224866366" sldId="366"/>
            <ac:spMk id="16" creationId="{3B5D9610-6027-493B-B41B-A0F473E1DAAD}"/>
          </ac:spMkLst>
        </pc:spChg>
        <pc:graphicFrameChg chg="add mod">
          <ac:chgData name="Nicolas Cornette" userId="92dd7122-cf13-4796-8b48-a00f2d5bfba6" providerId="ADAL" clId="{EA3BE68F-C85E-4137-97A2-F992786C4468}" dt="2021-04-26T12:50:14.074" v="73"/>
          <ac:graphicFrameMkLst>
            <pc:docMk/>
            <pc:sldMk cId="3224866366" sldId="366"/>
            <ac:graphicFrameMk id="10" creationId="{EB088D75-84DC-4C30-9553-BE1CB5B54C21}"/>
          </ac:graphicFrameMkLst>
        </pc:graphicFrameChg>
        <pc:graphicFrameChg chg="del">
          <ac:chgData name="Nicolas Cornette" userId="92dd7122-cf13-4796-8b48-a00f2d5bfba6" providerId="ADAL" clId="{EA3BE68F-C85E-4137-97A2-F992786C4468}" dt="2021-04-26T12:50:13.333" v="72" actId="478"/>
          <ac:graphicFrameMkLst>
            <pc:docMk/>
            <pc:sldMk cId="3224866366" sldId="366"/>
            <ac:graphicFrameMk id="13" creationId="{8708CD2E-0719-4D61-A108-E8D42EBA458D}"/>
          </ac:graphicFrameMkLst>
        </pc:graphicFrameChg>
        <pc:picChg chg="add mod">
          <ac:chgData name="Nicolas Cornette" userId="92dd7122-cf13-4796-8b48-a00f2d5bfba6" providerId="ADAL" clId="{EA3BE68F-C85E-4137-97A2-F992786C4468}" dt="2021-04-26T21:05:39.295" v="3801" actId="14826"/>
          <ac:picMkLst>
            <pc:docMk/>
            <pc:sldMk cId="3224866366" sldId="366"/>
            <ac:picMk id="4" creationId="{9B1342CB-EA51-40B6-9A60-ACA3B45E51E0}"/>
          </ac:picMkLst>
        </pc:picChg>
        <pc:picChg chg="del">
          <ac:chgData name="Nicolas Cornette" userId="92dd7122-cf13-4796-8b48-a00f2d5bfba6" providerId="ADAL" clId="{EA3BE68F-C85E-4137-97A2-F992786C4468}" dt="2021-04-26T20:19:27.868" v="3689" actId="478"/>
          <ac:picMkLst>
            <pc:docMk/>
            <pc:sldMk cId="3224866366" sldId="366"/>
            <ac:picMk id="7" creationId="{0841BDB6-F168-4108-BAFF-3C71255E71FE}"/>
          </ac:picMkLst>
        </pc:picChg>
        <pc:picChg chg="add del mod">
          <ac:chgData name="Nicolas Cornette" userId="92dd7122-cf13-4796-8b48-a00f2d5bfba6" providerId="ADAL" clId="{EA3BE68F-C85E-4137-97A2-F992786C4468}" dt="2021-04-26T20:19:51.611" v="3694" actId="478"/>
          <ac:picMkLst>
            <pc:docMk/>
            <pc:sldMk cId="3224866366" sldId="366"/>
            <ac:picMk id="11" creationId="{AC4F2333-43D9-43BD-AAD7-F38ADAA78E82}"/>
          </ac:picMkLst>
        </pc:picChg>
        <pc:picChg chg="add del mod">
          <ac:chgData name="Nicolas Cornette" userId="92dd7122-cf13-4796-8b48-a00f2d5bfba6" providerId="ADAL" clId="{EA3BE68F-C85E-4137-97A2-F992786C4468}" dt="2021-04-26T14:47:54.704" v="3688" actId="478"/>
          <ac:picMkLst>
            <pc:docMk/>
            <pc:sldMk cId="3224866366" sldId="366"/>
            <ac:picMk id="11" creationId="{E9E4D00B-D400-424A-B7C1-ACC31DB95477}"/>
          </ac:picMkLst>
        </pc:picChg>
      </pc:sldChg>
      <pc:sldChg chg="addSp delSp modSp mod">
        <pc:chgData name="Nicolas Cornette" userId="92dd7122-cf13-4796-8b48-a00f2d5bfba6" providerId="ADAL" clId="{EA3BE68F-C85E-4137-97A2-F992786C4468}" dt="2021-04-26T21:10:49.767" v="3862" actId="14100"/>
        <pc:sldMkLst>
          <pc:docMk/>
          <pc:sldMk cId="1579468677" sldId="367"/>
        </pc:sldMkLst>
        <pc:spChg chg="mod">
          <ac:chgData name="Nicolas Cornette" userId="92dd7122-cf13-4796-8b48-a00f2d5bfba6" providerId="ADAL" clId="{EA3BE68F-C85E-4137-97A2-F992786C4468}" dt="2021-04-26T13:57:58.076" v="3207"/>
          <ac:spMkLst>
            <pc:docMk/>
            <pc:sldMk cId="1579468677" sldId="367"/>
            <ac:spMk id="8" creationId="{D36D29A4-B8E8-44E1-BF4E-15919F1809C0}"/>
          </ac:spMkLst>
        </pc:spChg>
        <pc:spChg chg="mod">
          <ac:chgData name="Nicolas Cornette" userId="92dd7122-cf13-4796-8b48-a00f2d5bfba6" providerId="ADAL" clId="{EA3BE68F-C85E-4137-97A2-F992786C4468}" dt="2021-04-26T21:10:19.354" v="3854" actId="1076"/>
          <ac:spMkLst>
            <pc:docMk/>
            <pc:sldMk cId="1579468677" sldId="367"/>
            <ac:spMk id="10" creationId="{159C9B53-0CC9-48A6-B7D8-940145BE3DB6}"/>
          </ac:spMkLst>
        </pc:spChg>
        <pc:spChg chg="mod">
          <ac:chgData name="Nicolas Cornette" userId="92dd7122-cf13-4796-8b48-a00f2d5bfba6" providerId="ADAL" clId="{EA3BE68F-C85E-4137-97A2-F992786C4468}" dt="2021-04-26T14:00:01.347" v="3303"/>
          <ac:spMkLst>
            <pc:docMk/>
            <pc:sldMk cId="1579468677" sldId="367"/>
            <ac:spMk id="12" creationId="{B4696A62-9E75-4A90-922A-0B4688A9CBDC}"/>
          </ac:spMkLst>
        </pc:spChg>
        <pc:spChg chg="del">
          <ac:chgData name="Nicolas Cornette" userId="92dd7122-cf13-4796-8b48-a00f2d5bfba6" providerId="ADAL" clId="{EA3BE68F-C85E-4137-97A2-F992786C4468}" dt="2021-04-26T14:03:21.419" v="3336" actId="478"/>
          <ac:spMkLst>
            <pc:docMk/>
            <pc:sldMk cId="1579468677" sldId="367"/>
            <ac:spMk id="13" creationId="{59507B0C-EEDB-455E-A81F-FB088068B8F5}"/>
          </ac:spMkLst>
        </pc:spChg>
        <pc:spChg chg="del">
          <ac:chgData name="Nicolas Cornette" userId="92dd7122-cf13-4796-8b48-a00f2d5bfba6" providerId="ADAL" clId="{EA3BE68F-C85E-4137-97A2-F992786C4468}" dt="2021-04-26T21:09:37.600" v="3844" actId="478"/>
          <ac:spMkLst>
            <pc:docMk/>
            <pc:sldMk cId="1579468677" sldId="367"/>
            <ac:spMk id="14" creationId="{EE540853-B81C-4444-B66C-C83D9FFA0689}"/>
          </ac:spMkLst>
        </pc:spChg>
        <pc:spChg chg="add mod">
          <ac:chgData name="Nicolas Cornette" userId="92dd7122-cf13-4796-8b48-a00f2d5bfba6" providerId="ADAL" clId="{EA3BE68F-C85E-4137-97A2-F992786C4468}" dt="2021-04-26T21:10:24.771" v="3855" actId="1076"/>
          <ac:spMkLst>
            <pc:docMk/>
            <pc:sldMk cId="1579468677" sldId="367"/>
            <ac:spMk id="16" creationId="{0B63C3BE-B6F8-469E-B635-AC924D1E0D54}"/>
          </ac:spMkLst>
        </pc:spChg>
        <pc:spChg chg="add mod">
          <ac:chgData name="Nicolas Cornette" userId="92dd7122-cf13-4796-8b48-a00f2d5bfba6" providerId="ADAL" clId="{EA3BE68F-C85E-4137-97A2-F992786C4468}" dt="2021-04-26T21:09:38.247" v="3845"/>
          <ac:spMkLst>
            <pc:docMk/>
            <pc:sldMk cId="1579468677" sldId="367"/>
            <ac:spMk id="17" creationId="{2DCD6DD4-A5E6-4C67-81A4-88065B8F1EC0}"/>
          </ac:spMkLst>
        </pc:spChg>
        <pc:spChg chg="add mod">
          <ac:chgData name="Nicolas Cornette" userId="92dd7122-cf13-4796-8b48-a00f2d5bfba6" providerId="ADAL" clId="{EA3BE68F-C85E-4137-97A2-F992786C4468}" dt="2021-04-26T21:09:38.247" v="3845"/>
          <ac:spMkLst>
            <pc:docMk/>
            <pc:sldMk cId="1579468677" sldId="367"/>
            <ac:spMk id="18" creationId="{F6B6DC5C-98A6-4182-BE93-80AB159F2392}"/>
          </ac:spMkLst>
        </pc:spChg>
        <pc:spChg chg="add mod">
          <ac:chgData name="Nicolas Cornette" userId="92dd7122-cf13-4796-8b48-a00f2d5bfba6" providerId="ADAL" clId="{EA3BE68F-C85E-4137-97A2-F992786C4468}" dt="2021-04-26T21:09:38.247" v="3845"/>
          <ac:spMkLst>
            <pc:docMk/>
            <pc:sldMk cId="1579468677" sldId="367"/>
            <ac:spMk id="19" creationId="{CBD44E03-A713-4FB9-8D09-CC26EDC73045}"/>
          </ac:spMkLst>
        </pc:spChg>
        <pc:spChg chg="add mod">
          <ac:chgData name="Nicolas Cornette" userId="92dd7122-cf13-4796-8b48-a00f2d5bfba6" providerId="ADAL" clId="{EA3BE68F-C85E-4137-97A2-F992786C4468}" dt="2021-04-26T21:09:38.247" v="3845"/>
          <ac:spMkLst>
            <pc:docMk/>
            <pc:sldMk cId="1579468677" sldId="367"/>
            <ac:spMk id="20" creationId="{00809D5A-CFC9-420C-8D16-DCF6F8F48279}"/>
          </ac:spMkLst>
        </pc:spChg>
        <pc:spChg chg="add mod">
          <ac:chgData name="Nicolas Cornette" userId="92dd7122-cf13-4796-8b48-a00f2d5bfba6" providerId="ADAL" clId="{EA3BE68F-C85E-4137-97A2-F992786C4468}" dt="2021-04-26T21:09:38.247" v="3845"/>
          <ac:spMkLst>
            <pc:docMk/>
            <pc:sldMk cId="1579468677" sldId="367"/>
            <ac:spMk id="21" creationId="{5A4B7B7A-C6F1-4221-9877-28672247F808}"/>
          </ac:spMkLst>
        </pc:spChg>
        <pc:spChg chg="add mod">
          <ac:chgData name="Nicolas Cornette" userId="92dd7122-cf13-4796-8b48-a00f2d5bfba6" providerId="ADAL" clId="{EA3BE68F-C85E-4137-97A2-F992786C4468}" dt="2021-04-26T21:09:38.247" v="3845"/>
          <ac:spMkLst>
            <pc:docMk/>
            <pc:sldMk cId="1579468677" sldId="367"/>
            <ac:spMk id="22" creationId="{BC6E056D-D6A2-45B7-B0A1-FD426D2A91CA}"/>
          </ac:spMkLst>
        </pc:spChg>
        <pc:spChg chg="add del mod">
          <ac:chgData name="Nicolas Cornette" userId="92dd7122-cf13-4796-8b48-a00f2d5bfba6" providerId="ADAL" clId="{EA3BE68F-C85E-4137-97A2-F992786C4468}" dt="2021-04-26T21:09:50.909" v="3847" actId="478"/>
          <ac:spMkLst>
            <pc:docMk/>
            <pc:sldMk cId="1579468677" sldId="367"/>
            <ac:spMk id="23" creationId="{414812D2-5C9E-47B8-AAE0-C56AF9CD499B}"/>
          </ac:spMkLst>
        </pc:spChg>
        <pc:spChg chg="add del mod">
          <ac:chgData name="Nicolas Cornette" userId="92dd7122-cf13-4796-8b48-a00f2d5bfba6" providerId="ADAL" clId="{EA3BE68F-C85E-4137-97A2-F992786C4468}" dt="2021-04-26T21:09:54.830" v="3849" actId="478"/>
          <ac:spMkLst>
            <pc:docMk/>
            <pc:sldMk cId="1579468677" sldId="367"/>
            <ac:spMk id="24" creationId="{97521490-5398-43A6-8B55-A8DA1A58D732}"/>
          </ac:spMkLst>
        </pc:spChg>
        <pc:spChg chg="add del mod">
          <ac:chgData name="Nicolas Cornette" userId="92dd7122-cf13-4796-8b48-a00f2d5bfba6" providerId="ADAL" clId="{EA3BE68F-C85E-4137-97A2-F992786C4468}" dt="2021-04-26T21:10:02.734" v="3850" actId="478"/>
          <ac:spMkLst>
            <pc:docMk/>
            <pc:sldMk cId="1579468677" sldId="367"/>
            <ac:spMk id="25" creationId="{62F94C7D-4A4A-48DF-8C73-29BC577D01D4}"/>
          </ac:spMkLst>
        </pc:spChg>
        <pc:spChg chg="add del mod">
          <ac:chgData name="Nicolas Cornette" userId="92dd7122-cf13-4796-8b48-a00f2d5bfba6" providerId="ADAL" clId="{EA3BE68F-C85E-4137-97A2-F992786C4468}" dt="2021-04-26T21:10:11.072" v="3853" actId="478"/>
          <ac:spMkLst>
            <pc:docMk/>
            <pc:sldMk cId="1579468677" sldId="367"/>
            <ac:spMk id="26" creationId="{30246D59-68AD-41B2-BE3E-119132648ACF}"/>
          </ac:spMkLst>
        </pc:spChg>
        <pc:spChg chg="add mod">
          <ac:chgData name="Nicolas Cornette" userId="92dd7122-cf13-4796-8b48-a00f2d5bfba6" providerId="ADAL" clId="{EA3BE68F-C85E-4137-97A2-F992786C4468}" dt="2021-04-26T21:10:49.767" v="3862" actId="14100"/>
          <ac:spMkLst>
            <pc:docMk/>
            <pc:sldMk cId="1579468677" sldId="367"/>
            <ac:spMk id="27" creationId="{513CE80D-7996-4F86-AE07-29AEB11BA6B0}"/>
          </ac:spMkLst>
        </pc:spChg>
        <pc:graphicFrameChg chg="del">
          <ac:chgData name="Nicolas Cornette" userId="92dd7122-cf13-4796-8b48-a00f2d5bfba6" providerId="ADAL" clId="{EA3BE68F-C85E-4137-97A2-F992786C4468}" dt="2021-04-26T12:50:32.230" v="78" actId="478"/>
          <ac:graphicFrameMkLst>
            <pc:docMk/>
            <pc:sldMk cId="1579468677" sldId="367"/>
            <ac:graphicFrameMk id="9" creationId="{9F159309-BFD7-486E-B323-8FFD3485D260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0:32.765" v="79"/>
          <ac:graphicFrameMkLst>
            <pc:docMk/>
            <pc:sldMk cId="1579468677" sldId="367"/>
            <ac:graphicFrameMk id="15" creationId="{CB4804C5-52E4-4346-9BD3-2B2042B3C430}"/>
          </ac:graphicFrameMkLst>
        </pc:graphicFrameChg>
        <pc:picChg chg="del">
          <ac:chgData name="Nicolas Cornette" userId="92dd7122-cf13-4796-8b48-a00f2d5bfba6" providerId="ADAL" clId="{EA3BE68F-C85E-4137-97A2-F992786C4468}" dt="2021-04-26T21:09:35.099" v="3843" actId="478"/>
          <ac:picMkLst>
            <pc:docMk/>
            <pc:sldMk cId="1579468677" sldId="367"/>
            <ac:picMk id="7" creationId="{0841BDB6-F168-4108-BAFF-3C71255E71FE}"/>
          </ac:picMkLst>
        </pc:picChg>
        <pc:picChg chg="add mod">
          <ac:chgData name="Nicolas Cornette" userId="92dd7122-cf13-4796-8b48-a00f2d5bfba6" providerId="ADAL" clId="{EA3BE68F-C85E-4137-97A2-F992786C4468}" dt="2021-04-26T21:09:38.247" v="3845"/>
          <ac:picMkLst>
            <pc:docMk/>
            <pc:sldMk cId="1579468677" sldId="367"/>
            <ac:picMk id="13" creationId="{00135C72-1926-445B-82FB-65096496DA22}"/>
          </ac:picMkLst>
        </pc:picChg>
      </pc:sldChg>
      <pc:sldChg chg="addSp delSp modSp del mod">
        <pc:chgData name="Nicolas Cornette" userId="92dd7122-cf13-4796-8b48-a00f2d5bfba6" providerId="ADAL" clId="{EA3BE68F-C85E-4137-97A2-F992786C4468}" dt="2021-04-26T14:38:00.246" v="3596" actId="2696"/>
        <pc:sldMkLst>
          <pc:docMk/>
          <pc:sldMk cId="3930590321" sldId="368"/>
        </pc:sldMkLst>
        <pc:spChg chg="mod">
          <ac:chgData name="Nicolas Cornette" userId="92dd7122-cf13-4796-8b48-a00f2d5bfba6" providerId="ADAL" clId="{EA3BE68F-C85E-4137-97A2-F992786C4468}" dt="2021-04-26T13:58:01.167" v="3208"/>
          <ac:spMkLst>
            <pc:docMk/>
            <pc:sldMk cId="3930590321" sldId="368"/>
            <ac:spMk id="8" creationId="{D36D29A4-B8E8-44E1-BF4E-15919F1809C0}"/>
          </ac:spMkLst>
        </pc:spChg>
        <pc:spChg chg="mod">
          <ac:chgData name="Nicolas Cornette" userId="92dd7122-cf13-4796-8b48-a00f2d5bfba6" providerId="ADAL" clId="{EA3BE68F-C85E-4137-97A2-F992786C4468}" dt="2021-04-26T14:02:59.035" v="3331"/>
          <ac:spMkLst>
            <pc:docMk/>
            <pc:sldMk cId="3930590321" sldId="368"/>
            <ac:spMk id="10" creationId="{159C9B53-0CC9-48A6-B7D8-940145BE3DB6}"/>
          </ac:spMkLst>
        </pc:spChg>
        <pc:spChg chg="del">
          <ac:chgData name="Nicolas Cornette" userId="92dd7122-cf13-4796-8b48-a00f2d5bfba6" providerId="ADAL" clId="{EA3BE68F-C85E-4137-97A2-F992786C4468}" dt="2021-04-26T14:37:55.093" v="3595" actId="478"/>
          <ac:spMkLst>
            <pc:docMk/>
            <pc:sldMk cId="3930590321" sldId="368"/>
            <ac:spMk id="11" creationId="{ED327166-D407-4EEE-A9FF-053BFFD5805E}"/>
          </ac:spMkLst>
        </pc:spChg>
        <pc:spChg chg="mod">
          <ac:chgData name="Nicolas Cornette" userId="92dd7122-cf13-4796-8b48-a00f2d5bfba6" providerId="ADAL" clId="{EA3BE68F-C85E-4137-97A2-F992786C4468}" dt="2021-04-26T14:00:04.170" v="3304"/>
          <ac:spMkLst>
            <pc:docMk/>
            <pc:sldMk cId="3930590321" sldId="368"/>
            <ac:spMk id="12" creationId="{B4696A62-9E75-4A90-922A-0B4688A9CBDC}"/>
          </ac:spMkLst>
        </pc:spChg>
        <pc:spChg chg="del">
          <ac:chgData name="Nicolas Cornette" userId="92dd7122-cf13-4796-8b48-a00f2d5bfba6" providerId="ADAL" clId="{EA3BE68F-C85E-4137-97A2-F992786C4468}" dt="2021-04-26T14:03:17.503" v="3334" actId="478"/>
          <ac:spMkLst>
            <pc:docMk/>
            <pc:sldMk cId="3930590321" sldId="368"/>
            <ac:spMk id="13" creationId="{59507B0C-EEDB-455E-A81F-FB088068B8F5}"/>
          </ac:spMkLst>
        </pc:spChg>
        <pc:spChg chg="add mod">
          <ac:chgData name="Nicolas Cornette" userId="92dd7122-cf13-4796-8b48-a00f2d5bfba6" providerId="ADAL" clId="{EA3BE68F-C85E-4137-97A2-F992786C4468}" dt="2021-04-26T14:03:17.914" v="3335"/>
          <ac:spMkLst>
            <pc:docMk/>
            <pc:sldMk cId="3930590321" sldId="368"/>
            <ac:spMk id="15" creationId="{791B370E-49B0-4AFD-85D0-9CCF2FB9776B}"/>
          </ac:spMkLst>
        </pc:spChg>
        <pc:graphicFrameChg chg="del">
          <ac:chgData name="Nicolas Cornette" userId="92dd7122-cf13-4796-8b48-a00f2d5bfba6" providerId="ADAL" clId="{EA3BE68F-C85E-4137-97A2-F992786C4468}" dt="2021-04-26T12:50:37.815" v="80" actId="478"/>
          <ac:graphicFrameMkLst>
            <pc:docMk/>
            <pc:sldMk cId="3930590321" sldId="368"/>
            <ac:graphicFrameMk id="9" creationId="{9F159309-BFD7-486E-B323-8FFD3485D260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0:38.397" v="81"/>
          <ac:graphicFrameMkLst>
            <pc:docMk/>
            <pc:sldMk cId="3930590321" sldId="368"/>
            <ac:graphicFrameMk id="14" creationId="{44149AE8-A246-4ED5-971A-2E970374F1A3}"/>
          </ac:graphicFrameMkLst>
        </pc:graphicFrameChg>
      </pc:sldChg>
      <pc:sldChg chg="addSp delSp modSp mod addCm delCm">
        <pc:chgData name="Nicolas Cornette" userId="92dd7122-cf13-4796-8b48-a00f2d5bfba6" providerId="ADAL" clId="{EA3BE68F-C85E-4137-97A2-F992786C4468}" dt="2021-04-26T21:12:52.831" v="3885" actId="1592"/>
        <pc:sldMkLst>
          <pc:docMk/>
          <pc:sldMk cId="2867713448" sldId="369"/>
        </pc:sldMkLst>
        <pc:spChg chg="del mod">
          <ac:chgData name="Nicolas Cornette" userId="92dd7122-cf13-4796-8b48-a00f2d5bfba6" providerId="ADAL" clId="{EA3BE68F-C85E-4137-97A2-F992786C4468}" dt="2021-04-26T21:06:28.865" v="3812" actId="478"/>
          <ac:spMkLst>
            <pc:docMk/>
            <pc:sldMk cId="2867713448" sldId="369"/>
            <ac:spMk id="2" creationId="{DAE6F74A-1D92-455C-B6CD-11DA2AEA37F7}"/>
          </ac:spMkLst>
        </pc:spChg>
        <pc:spChg chg="mod ord">
          <ac:chgData name="Nicolas Cornette" userId="92dd7122-cf13-4796-8b48-a00f2d5bfba6" providerId="ADAL" clId="{EA3BE68F-C85E-4137-97A2-F992786C4468}" dt="2021-04-26T21:08:18.560" v="3837" actId="1076"/>
          <ac:spMkLst>
            <pc:docMk/>
            <pc:sldMk cId="2867713448" sldId="369"/>
            <ac:spMk id="3" creationId="{9141D027-16E3-4A36-B007-D537240FF535}"/>
          </ac:spMkLst>
        </pc:spChg>
        <pc:spChg chg="add mod">
          <ac:chgData name="Nicolas Cornette" userId="92dd7122-cf13-4796-8b48-a00f2d5bfba6" providerId="ADAL" clId="{EA3BE68F-C85E-4137-97A2-F992786C4468}" dt="2021-04-26T21:07:36.586" v="3827" actId="1076"/>
          <ac:spMkLst>
            <pc:docMk/>
            <pc:sldMk cId="2867713448" sldId="369"/>
            <ac:spMk id="5" creationId="{6D95F7E5-9372-44D3-9429-F32B06380BFD}"/>
          </ac:spMkLst>
        </pc:spChg>
        <pc:spChg chg="mod">
          <ac:chgData name="Nicolas Cornette" userId="92dd7122-cf13-4796-8b48-a00f2d5bfba6" providerId="ADAL" clId="{EA3BE68F-C85E-4137-97A2-F992786C4468}" dt="2021-04-26T13:57:52.174" v="3205"/>
          <ac:spMkLst>
            <pc:docMk/>
            <pc:sldMk cId="2867713448" sldId="369"/>
            <ac:spMk id="8" creationId="{D36D29A4-B8E8-44E1-BF4E-15919F1809C0}"/>
          </ac:spMkLst>
        </pc:spChg>
        <pc:spChg chg="del mod">
          <ac:chgData name="Nicolas Cornette" userId="92dd7122-cf13-4796-8b48-a00f2d5bfba6" providerId="ADAL" clId="{EA3BE68F-C85E-4137-97A2-F992786C4468}" dt="2021-04-26T21:06:26.570" v="3811" actId="478"/>
          <ac:spMkLst>
            <pc:docMk/>
            <pc:sldMk cId="2867713448" sldId="369"/>
            <ac:spMk id="10" creationId="{3133C24A-F9FE-4C2D-B61B-33F6908C342D}"/>
          </ac:spMkLst>
        </pc:spChg>
        <pc:spChg chg="mod ord">
          <ac:chgData name="Nicolas Cornette" userId="92dd7122-cf13-4796-8b48-a00f2d5bfba6" providerId="ADAL" clId="{EA3BE68F-C85E-4137-97A2-F992786C4468}" dt="2021-04-26T21:07:28.413" v="3826" actId="207"/>
          <ac:spMkLst>
            <pc:docMk/>
            <pc:sldMk cId="2867713448" sldId="369"/>
            <ac:spMk id="11" creationId="{1B19F6D3-1989-403F-894F-803F033576E3}"/>
          </ac:spMkLst>
        </pc:spChg>
        <pc:spChg chg="add del mod">
          <ac:chgData name="Nicolas Cornette" userId="92dd7122-cf13-4796-8b48-a00f2d5bfba6" providerId="ADAL" clId="{EA3BE68F-C85E-4137-97A2-F992786C4468}" dt="2021-04-26T21:06:08.175" v="3804"/>
          <ac:spMkLst>
            <pc:docMk/>
            <pc:sldMk cId="2867713448" sldId="369"/>
            <ac:spMk id="14" creationId="{0FD80621-E5C3-48DF-942C-4613BB375080}"/>
          </ac:spMkLst>
        </pc:spChg>
        <pc:spChg chg="add del mod">
          <ac:chgData name="Nicolas Cornette" userId="92dd7122-cf13-4796-8b48-a00f2d5bfba6" providerId="ADAL" clId="{EA3BE68F-C85E-4137-97A2-F992786C4468}" dt="2021-04-26T21:06:08.175" v="3804"/>
          <ac:spMkLst>
            <pc:docMk/>
            <pc:sldMk cId="2867713448" sldId="369"/>
            <ac:spMk id="15" creationId="{AA7E084B-028F-4BE9-8BC9-6D8341B1B48B}"/>
          </ac:spMkLst>
        </pc:spChg>
        <pc:spChg chg="add del mod">
          <ac:chgData name="Nicolas Cornette" userId="92dd7122-cf13-4796-8b48-a00f2d5bfba6" providerId="ADAL" clId="{EA3BE68F-C85E-4137-97A2-F992786C4468}" dt="2021-04-26T21:06:08.175" v="3804"/>
          <ac:spMkLst>
            <pc:docMk/>
            <pc:sldMk cId="2867713448" sldId="369"/>
            <ac:spMk id="16" creationId="{888F736F-D7F1-4CDE-8A49-D3BAD25DC4B3}"/>
          </ac:spMkLst>
        </pc:spChg>
        <pc:spChg chg="add del mod">
          <ac:chgData name="Nicolas Cornette" userId="92dd7122-cf13-4796-8b48-a00f2d5bfba6" providerId="ADAL" clId="{EA3BE68F-C85E-4137-97A2-F992786C4468}" dt="2021-04-26T21:06:08.175" v="3804"/>
          <ac:spMkLst>
            <pc:docMk/>
            <pc:sldMk cId="2867713448" sldId="369"/>
            <ac:spMk id="17" creationId="{B7F99B88-DD18-4957-A8C1-40D2AF58B78C}"/>
          </ac:spMkLst>
        </pc:spChg>
        <pc:spChg chg="add del mod">
          <ac:chgData name="Nicolas Cornette" userId="92dd7122-cf13-4796-8b48-a00f2d5bfba6" providerId="ADAL" clId="{EA3BE68F-C85E-4137-97A2-F992786C4468}" dt="2021-04-26T21:06:08.175" v="3804"/>
          <ac:spMkLst>
            <pc:docMk/>
            <pc:sldMk cId="2867713448" sldId="369"/>
            <ac:spMk id="18" creationId="{93AAD432-83DD-4C7E-B969-B21C9E128022}"/>
          </ac:spMkLst>
        </pc:spChg>
        <pc:spChg chg="add del mod">
          <ac:chgData name="Nicolas Cornette" userId="92dd7122-cf13-4796-8b48-a00f2d5bfba6" providerId="ADAL" clId="{EA3BE68F-C85E-4137-97A2-F992786C4468}" dt="2021-04-26T21:06:08.175" v="3804"/>
          <ac:spMkLst>
            <pc:docMk/>
            <pc:sldMk cId="2867713448" sldId="369"/>
            <ac:spMk id="19" creationId="{DF5F282A-AD9F-403E-94B0-66740DB5C918}"/>
          </ac:spMkLst>
        </pc:spChg>
        <pc:spChg chg="add mod">
          <ac:chgData name="Nicolas Cornette" userId="92dd7122-cf13-4796-8b48-a00f2d5bfba6" providerId="ADAL" clId="{EA3BE68F-C85E-4137-97A2-F992786C4468}" dt="2021-04-26T21:06:20.542" v="3809"/>
          <ac:spMkLst>
            <pc:docMk/>
            <pc:sldMk cId="2867713448" sldId="369"/>
            <ac:spMk id="21" creationId="{88BD679F-0EF4-4B33-B7D3-95166059F8CC}"/>
          </ac:spMkLst>
        </pc:spChg>
        <pc:spChg chg="add mod">
          <ac:chgData name="Nicolas Cornette" userId="92dd7122-cf13-4796-8b48-a00f2d5bfba6" providerId="ADAL" clId="{EA3BE68F-C85E-4137-97A2-F992786C4468}" dt="2021-04-26T21:06:20.542" v="3809"/>
          <ac:spMkLst>
            <pc:docMk/>
            <pc:sldMk cId="2867713448" sldId="369"/>
            <ac:spMk id="22" creationId="{1D756CA7-40E7-426A-B562-5AFF5FA58976}"/>
          </ac:spMkLst>
        </pc:spChg>
        <pc:spChg chg="add mod">
          <ac:chgData name="Nicolas Cornette" userId="92dd7122-cf13-4796-8b48-a00f2d5bfba6" providerId="ADAL" clId="{EA3BE68F-C85E-4137-97A2-F992786C4468}" dt="2021-04-26T21:06:20.542" v="3809"/>
          <ac:spMkLst>
            <pc:docMk/>
            <pc:sldMk cId="2867713448" sldId="369"/>
            <ac:spMk id="23" creationId="{95EC05EC-A935-4296-9FD7-2328F98864DE}"/>
          </ac:spMkLst>
        </pc:spChg>
        <pc:spChg chg="add mod">
          <ac:chgData name="Nicolas Cornette" userId="92dd7122-cf13-4796-8b48-a00f2d5bfba6" providerId="ADAL" clId="{EA3BE68F-C85E-4137-97A2-F992786C4468}" dt="2021-04-26T21:06:20.542" v="3809"/>
          <ac:spMkLst>
            <pc:docMk/>
            <pc:sldMk cId="2867713448" sldId="369"/>
            <ac:spMk id="24" creationId="{20E7B986-A5D9-4126-A4BE-0C5E4893A712}"/>
          </ac:spMkLst>
        </pc:spChg>
        <pc:spChg chg="add mod">
          <ac:chgData name="Nicolas Cornette" userId="92dd7122-cf13-4796-8b48-a00f2d5bfba6" providerId="ADAL" clId="{EA3BE68F-C85E-4137-97A2-F992786C4468}" dt="2021-04-26T21:06:20.542" v="3809"/>
          <ac:spMkLst>
            <pc:docMk/>
            <pc:sldMk cId="2867713448" sldId="369"/>
            <ac:spMk id="25" creationId="{9C8D9FCE-86E4-4BDD-8430-88AF9894127B}"/>
          </ac:spMkLst>
        </pc:spChg>
        <pc:spChg chg="add mod">
          <ac:chgData name="Nicolas Cornette" userId="92dd7122-cf13-4796-8b48-a00f2d5bfba6" providerId="ADAL" clId="{EA3BE68F-C85E-4137-97A2-F992786C4468}" dt="2021-04-26T21:06:20.542" v="3809"/>
          <ac:spMkLst>
            <pc:docMk/>
            <pc:sldMk cId="2867713448" sldId="369"/>
            <ac:spMk id="26" creationId="{F85E4752-A4F7-4470-9E6D-BA3B7FF71639}"/>
          </ac:spMkLst>
        </pc:spChg>
        <pc:spChg chg="add mod">
          <ac:chgData name="Nicolas Cornette" userId="92dd7122-cf13-4796-8b48-a00f2d5bfba6" providerId="ADAL" clId="{EA3BE68F-C85E-4137-97A2-F992786C4468}" dt="2021-04-26T21:08:00.508" v="3833" actId="208"/>
          <ac:spMkLst>
            <pc:docMk/>
            <pc:sldMk cId="2867713448" sldId="369"/>
            <ac:spMk id="27" creationId="{F5388059-2C9E-4A95-A4B7-9B48EEB84488}"/>
          </ac:spMkLst>
        </pc:spChg>
        <pc:graphicFrameChg chg="add mod">
          <ac:chgData name="Nicolas Cornette" userId="92dd7122-cf13-4796-8b48-a00f2d5bfba6" providerId="ADAL" clId="{EA3BE68F-C85E-4137-97A2-F992786C4468}" dt="2021-04-26T12:50:20.733" v="75"/>
          <ac:graphicFrameMkLst>
            <pc:docMk/>
            <pc:sldMk cId="2867713448" sldId="369"/>
            <ac:graphicFrameMk id="12" creationId="{AB4E5ED3-0CD4-43FA-B5D8-CEFF10236041}"/>
          </ac:graphicFrameMkLst>
        </pc:graphicFrameChg>
        <pc:graphicFrameChg chg="del">
          <ac:chgData name="Nicolas Cornette" userId="92dd7122-cf13-4796-8b48-a00f2d5bfba6" providerId="ADAL" clId="{EA3BE68F-C85E-4137-97A2-F992786C4468}" dt="2021-04-26T12:50:20.215" v="74" actId="478"/>
          <ac:graphicFrameMkLst>
            <pc:docMk/>
            <pc:sldMk cId="2867713448" sldId="369"/>
            <ac:graphicFrameMk id="13" creationId="{8708CD2E-0719-4D61-A108-E8D42EBA458D}"/>
          </ac:graphicFrameMkLst>
        </pc:graphicFrameChg>
        <pc:picChg chg="del">
          <ac:chgData name="Nicolas Cornette" userId="92dd7122-cf13-4796-8b48-a00f2d5bfba6" providerId="ADAL" clId="{EA3BE68F-C85E-4137-97A2-F992786C4468}" dt="2021-04-26T21:06:00.256" v="3802" actId="478"/>
          <ac:picMkLst>
            <pc:docMk/>
            <pc:sldMk cId="2867713448" sldId="369"/>
            <ac:picMk id="7" creationId="{0841BDB6-F168-4108-BAFF-3C71255E71FE}"/>
          </ac:picMkLst>
        </pc:picChg>
        <pc:picChg chg="add del mod">
          <ac:chgData name="Nicolas Cornette" userId="92dd7122-cf13-4796-8b48-a00f2d5bfba6" providerId="ADAL" clId="{EA3BE68F-C85E-4137-97A2-F992786C4468}" dt="2021-04-26T21:06:08.175" v="3804"/>
          <ac:picMkLst>
            <pc:docMk/>
            <pc:sldMk cId="2867713448" sldId="369"/>
            <ac:picMk id="13" creationId="{5C0EF09D-A957-44F7-A00E-1BCCDEB3C07B}"/>
          </ac:picMkLst>
        </pc:picChg>
        <pc:picChg chg="add mod">
          <ac:chgData name="Nicolas Cornette" userId="92dd7122-cf13-4796-8b48-a00f2d5bfba6" providerId="ADAL" clId="{EA3BE68F-C85E-4137-97A2-F992786C4468}" dt="2021-04-26T21:06:20.542" v="3809"/>
          <ac:picMkLst>
            <pc:docMk/>
            <pc:sldMk cId="2867713448" sldId="369"/>
            <ac:picMk id="20" creationId="{71AB9E86-AAC2-4D0E-945B-27BE3F1D5A0B}"/>
          </ac:picMkLst>
        </pc:picChg>
      </pc:sldChg>
      <pc:sldChg chg="addSp delSp modSp mod">
        <pc:chgData name="Nicolas Cornette" userId="92dd7122-cf13-4796-8b48-a00f2d5bfba6" providerId="ADAL" clId="{EA3BE68F-C85E-4137-97A2-F992786C4468}" dt="2021-04-26T14:37:36.365" v="3594" actId="20577"/>
        <pc:sldMkLst>
          <pc:docMk/>
          <pc:sldMk cId="2897924160" sldId="370"/>
        </pc:sldMkLst>
        <pc:spChg chg="mod">
          <ac:chgData name="Nicolas Cornette" userId="92dd7122-cf13-4796-8b48-a00f2d5bfba6" providerId="ADAL" clId="{EA3BE68F-C85E-4137-97A2-F992786C4468}" dt="2021-04-26T13:15:54.762" v="920"/>
          <ac:spMkLst>
            <pc:docMk/>
            <pc:sldMk cId="2897924160" sldId="370"/>
            <ac:spMk id="5" creationId="{A7902612-5B2A-4401-B847-EE4F25DA3CA0}"/>
          </ac:spMkLst>
        </pc:spChg>
        <pc:spChg chg="mod">
          <ac:chgData name="Nicolas Cornette" userId="92dd7122-cf13-4796-8b48-a00f2d5bfba6" providerId="ADAL" clId="{EA3BE68F-C85E-4137-97A2-F992786C4468}" dt="2021-04-26T14:37:36.365" v="3594" actId="20577"/>
          <ac:spMkLst>
            <pc:docMk/>
            <pc:sldMk cId="2897924160" sldId="370"/>
            <ac:spMk id="10" creationId="{9B6281BD-C7F0-49CF-8B79-50690C121B4C}"/>
          </ac:spMkLst>
        </pc:spChg>
        <pc:graphicFrameChg chg="del">
          <ac:chgData name="Nicolas Cornette" userId="92dd7122-cf13-4796-8b48-a00f2d5bfba6" providerId="ADAL" clId="{EA3BE68F-C85E-4137-97A2-F992786C4468}" dt="2021-04-26T12:50:56.231" v="86" actId="478"/>
          <ac:graphicFrameMkLst>
            <pc:docMk/>
            <pc:sldMk cId="2897924160" sldId="370"/>
            <ac:graphicFrameMk id="4" creationId="{FE23B98F-2BFB-4B36-BD17-ADEB9718F384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3:19.926" v="113" actId="478"/>
          <ac:graphicFrameMkLst>
            <pc:docMk/>
            <pc:sldMk cId="2897924160" sldId="370"/>
            <ac:graphicFrameMk id="8" creationId="{9D437C09-BC76-4BDE-B56C-0A716FE422FC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3:20.412" v="114"/>
          <ac:graphicFrameMkLst>
            <pc:docMk/>
            <pc:sldMk cId="2897924160" sldId="370"/>
            <ac:graphicFrameMk id="9" creationId="{54F3F472-DC98-44AB-B683-8CD5F1812A5B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13:24:49.766" v="1230" actId="122"/>
        <pc:sldMkLst>
          <pc:docMk/>
          <pc:sldMk cId="1726065409" sldId="371"/>
        </pc:sldMkLst>
        <pc:spChg chg="mod">
          <ac:chgData name="Nicolas Cornette" userId="92dd7122-cf13-4796-8b48-a00f2d5bfba6" providerId="ADAL" clId="{EA3BE68F-C85E-4137-97A2-F992786C4468}" dt="2021-04-26T13:24:49.766" v="1230" actId="122"/>
          <ac:spMkLst>
            <pc:docMk/>
            <pc:sldMk cId="1726065409" sldId="371"/>
            <ac:spMk id="19" creationId="{85FEB3ED-B4D2-4399-AF53-47AA7FD46345}"/>
          </ac:spMkLst>
        </pc:spChg>
        <pc:spChg chg="mod">
          <ac:chgData name="Nicolas Cornette" userId="92dd7122-cf13-4796-8b48-a00f2d5bfba6" providerId="ADAL" clId="{EA3BE68F-C85E-4137-97A2-F992786C4468}" dt="2021-04-26T13:23:38.021" v="1133" actId="20577"/>
          <ac:spMkLst>
            <pc:docMk/>
            <pc:sldMk cId="1726065409" sldId="371"/>
            <ac:spMk id="22" creationId="{ADBECEB8-FD3E-47BA-974B-B2499D444A19}"/>
          </ac:spMkLst>
        </pc:spChg>
        <pc:graphicFrameChg chg="del">
          <ac:chgData name="Nicolas Cornette" userId="92dd7122-cf13-4796-8b48-a00f2d5bfba6" providerId="ADAL" clId="{EA3BE68F-C85E-4137-97A2-F992786C4468}" dt="2021-04-26T12:51:10.263" v="90" actId="478"/>
          <ac:graphicFrameMkLst>
            <pc:docMk/>
            <pc:sldMk cId="1726065409" sldId="371"/>
            <ac:graphicFrameMk id="4" creationId="{FE23B98F-2BFB-4B36-BD17-ADEB9718F384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3:31.048" v="117" actId="478"/>
          <ac:graphicFrameMkLst>
            <pc:docMk/>
            <pc:sldMk cId="1726065409" sldId="371"/>
            <ac:graphicFrameMk id="16" creationId="{BE0CA509-91FB-4F32-9D48-039BACAAFC34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3:32.318" v="118"/>
          <ac:graphicFrameMkLst>
            <pc:docMk/>
            <pc:sldMk cId="1726065409" sldId="371"/>
            <ac:graphicFrameMk id="20" creationId="{D8EB3D85-743D-4B74-93C2-C2CA8B90C0E4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13:15:40.070" v="919" actId="20577"/>
        <pc:sldMkLst>
          <pc:docMk/>
          <pc:sldMk cId="3772613387" sldId="372"/>
        </pc:sldMkLst>
        <pc:spChg chg="mod">
          <ac:chgData name="Nicolas Cornette" userId="92dd7122-cf13-4796-8b48-a00f2d5bfba6" providerId="ADAL" clId="{EA3BE68F-C85E-4137-97A2-F992786C4468}" dt="2021-04-26T13:15:24.661" v="881" actId="20577"/>
          <ac:spMkLst>
            <pc:docMk/>
            <pc:sldMk cId="3772613387" sldId="372"/>
            <ac:spMk id="5" creationId="{A7902612-5B2A-4401-B847-EE4F25DA3CA0}"/>
          </ac:spMkLst>
        </pc:spChg>
        <pc:spChg chg="mod">
          <ac:chgData name="Nicolas Cornette" userId="92dd7122-cf13-4796-8b48-a00f2d5bfba6" providerId="ADAL" clId="{EA3BE68F-C85E-4137-97A2-F992786C4468}" dt="2021-04-26T13:15:40.070" v="919" actId="20577"/>
          <ac:spMkLst>
            <pc:docMk/>
            <pc:sldMk cId="3772613387" sldId="372"/>
            <ac:spMk id="8" creationId="{567B6574-C987-4B43-A813-FCFFE397DDE4}"/>
          </ac:spMkLst>
        </pc:spChg>
        <pc:spChg chg="mod">
          <ac:chgData name="Nicolas Cornette" userId="92dd7122-cf13-4796-8b48-a00f2d5bfba6" providerId="ADAL" clId="{EA3BE68F-C85E-4137-97A2-F992786C4468}" dt="2021-04-26T13:15:31.173" v="897" actId="20577"/>
          <ac:spMkLst>
            <pc:docMk/>
            <pc:sldMk cId="3772613387" sldId="372"/>
            <ac:spMk id="9" creationId="{9D65C1C1-D7A3-4789-AEE1-46460DE6C984}"/>
          </ac:spMkLst>
        </pc:spChg>
        <pc:graphicFrameChg chg="del">
          <ac:chgData name="Nicolas Cornette" userId="92dd7122-cf13-4796-8b48-a00f2d5bfba6" providerId="ADAL" clId="{EA3BE68F-C85E-4137-97A2-F992786C4468}" dt="2021-04-26T12:50:50.313" v="84" actId="478"/>
          <ac:graphicFrameMkLst>
            <pc:docMk/>
            <pc:sldMk cId="3772613387" sldId="372"/>
            <ac:graphicFrameMk id="4" creationId="{FE23B98F-2BFB-4B36-BD17-ADEB9718F384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3:01.976" v="111"/>
          <ac:graphicFrameMkLst>
            <pc:docMk/>
            <pc:sldMk cId="3772613387" sldId="372"/>
            <ac:graphicFrameMk id="10" creationId="{56D350F2-A5B2-4765-A843-58DE52140449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14:37:25.973" v="3593" actId="20577"/>
        <pc:sldMkLst>
          <pc:docMk/>
          <pc:sldMk cId="1124250593" sldId="373"/>
        </pc:sldMkLst>
        <pc:spChg chg="mod">
          <ac:chgData name="Nicolas Cornette" userId="92dd7122-cf13-4796-8b48-a00f2d5bfba6" providerId="ADAL" clId="{EA3BE68F-C85E-4137-97A2-F992786C4468}" dt="2021-04-26T13:17:41.178" v="982"/>
          <ac:spMkLst>
            <pc:docMk/>
            <pc:sldMk cId="1124250593" sldId="373"/>
            <ac:spMk id="5" creationId="{A7902612-5B2A-4401-B847-EE4F25DA3CA0}"/>
          </ac:spMkLst>
        </pc:spChg>
        <pc:spChg chg="mod">
          <ac:chgData name="Nicolas Cornette" userId="92dd7122-cf13-4796-8b48-a00f2d5bfba6" providerId="ADAL" clId="{EA3BE68F-C85E-4137-97A2-F992786C4468}" dt="2021-04-26T14:37:25.973" v="3593" actId="20577"/>
          <ac:spMkLst>
            <pc:docMk/>
            <pc:sldMk cId="1124250593" sldId="373"/>
            <ac:spMk id="9" creationId="{6675D196-8511-46FE-AE3D-33B25C6083DA}"/>
          </ac:spMkLst>
        </pc:spChg>
        <pc:spChg chg="mod">
          <ac:chgData name="Nicolas Cornette" userId="92dd7122-cf13-4796-8b48-a00f2d5bfba6" providerId="ADAL" clId="{EA3BE68F-C85E-4137-97A2-F992786C4468}" dt="2021-04-26T14:12:23.891" v="3392" actId="20577"/>
          <ac:spMkLst>
            <pc:docMk/>
            <pc:sldMk cId="1124250593" sldId="373"/>
            <ac:spMk id="10" creationId="{0FF7B524-DC41-435E-A34B-F2BF92B47A4E}"/>
          </ac:spMkLst>
        </pc:spChg>
        <pc:spChg chg="mod">
          <ac:chgData name="Nicolas Cornette" userId="92dd7122-cf13-4796-8b48-a00f2d5bfba6" providerId="ADAL" clId="{EA3BE68F-C85E-4137-97A2-F992786C4468}" dt="2021-04-26T13:17:53.862" v="995" actId="20577"/>
          <ac:spMkLst>
            <pc:docMk/>
            <pc:sldMk cId="1124250593" sldId="373"/>
            <ac:spMk id="11" creationId="{B51284F1-D49F-406A-834E-2DF8C32444C2}"/>
          </ac:spMkLst>
        </pc:spChg>
        <pc:graphicFrameChg chg="del">
          <ac:chgData name="Nicolas Cornette" userId="92dd7122-cf13-4796-8b48-a00f2d5bfba6" providerId="ADAL" clId="{EA3BE68F-C85E-4137-97A2-F992786C4468}" dt="2021-04-26T12:51:04.119" v="88" actId="478"/>
          <ac:graphicFrameMkLst>
            <pc:docMk/>
            <pc:sldMk cId="1124250593" sldId="373"/>
            <ac:graphicFrameMk id="4" creationId="{FE23B98F-2BFB-4B36-BD17-ADEB9718F384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3:24.949" v="115" actId="478"/>
          <ac:graphicFrameMkLst>
            <pc:docMk/>
            <pc:sldMk cId="1124250593" sldId="373"/>
            <ac:graphicFrameMk id="12" creationId="{955D6490-F7E7-4246-BEAD-9C5AFF10AA5D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3:25.646" v="116"/>
          <ac:graphicFrameMkLst>
            <pc:docMk/>
            <pc:sldMk cId="1124250593" sldId="373"/>
            <ac:graphicFrameMk id="13" creationId="{407940A2-3D17-4A87-9A93-C32F589A3423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13:26:53.804" v="1349"/>
        <pc:sldMkLst>
          <pc:docMk/>
          <pc:sldMk cId="2195382677" sldId="374"/>
        </pc:sldMkLst>
        <pc:spChg chg="mod">
          <ac:chgData name="Nicolas Cornette" userId="92dd7122-cf13-4796-8b48-a00f2d5bfba6" providerId="ADAL" clId="{EA3BE68F-C85E-4137-97A2-F992786C4468}" dt="2021-04-26T13:25:15.660" v="1231"/>
          <ac:spMkLst>
            <pc:docMk/>
            <pc:sldMk cId="2195382677" sldId="374"/>
            <ac:spMk id="19" creationId="{85FEB3ED-B4D2-4399-AF53-47AA7FD46345}"/>
          </ac:spMkLst>
        </pc:spChg>
        <pc:spChg chg="mod">
          <ac:chgData name="Nicolas Cornette" userId="92dd7122-cf13-4796-8b48-a00f2d5bfba6" providerId="ADAL" clId="{EA3BE68F-C85E-4137-97A2-F992786C4468}" dt="2021-04-26T13:26:45.574" v="1348" actId="20577"/>
          <ac:spMkLst>
            <pc:docMk/>
            <pc:sldMk cId="2195382677" sldId="374"/>
            <ac:spMk id="22" creationId="{ADBECEB8-FD3E-47BA-974B-B2499D444A19}"/>
          </ac:spMkLst>
        </pc:spChg>
        <pc:spChg chg="mod">
          <ac:chgData name="Nicolas Cornette" userId="92dd7122-cf13-4796-8b48-a00f2d5bfba6" providerId="ADAL" clId="{EA3BE68F-C85E-4137-97A2-F992786C4468}" dt="2021-04-26T13:26:53.804" v="1349"/>
          <ac:spMkLst>
            <pc:docMk/>
            <pc:sldMk cId="2195382677" sldId="374"/>
            <ac:spMk id="25" creationId="{00D01113-C240-4B7C-B828-A27C19CB153C}"/>
          </ac:spMkLst>
        </pc:spChg>
        <pc:graphicFrameChg chg="del">
          <ac:chgData name="Nicolas Cornette" userId="92dd7122-cf13-4796-8b48-a00f2d5bfba6" providerId="ADAL" clId="{EA3BE68F-C85E-4137-97A2-F992786C4468}" dt="2021-04-26T12:51:19.062" v="92" actId="478"/>
          <ac:graphicFrameMkLst>
            <pc:docMk/>
            <pc:sldMk cId="2195382677" sldId="374"/>
            <ac:graphicFrameMk id="4" creationId="{FE23B98F-2BFB-4B36-BD17-ADEB9718F384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3:37.878" v="119" actId="478"/>
          <ac:graphicFrameMkLst>
            <pc:docMk/>
            <pc:sldMk cId="2195382677" sldId="374"/>
            <ac:graphicFrameMk id="21" creationId="{ECDB0D8C-89E5-404A-9ACE-52B47032A5FC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3:38.413" v="120"/>
          <ac:graphicFrameMkLst>
            <pc:docMk/>
            <pc:sldMk cId="2195382677" sldId="374"/>
            <ac:graphicFrameMk id="23" creationId="{DE6ECC19-A065-477D-AE9A-A87A37C3511F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13:31:04.677" v="1667" actId="20577"/>
        <pc:sldMkLst>
          <pc:docMk/>
          <pc:sldMk cId="2242421019" sldId="375"/>
        </pc:sldMkLst>
        <pc:spChg chg="mod">
          <ac:chgData name="Nicolas Cornette" userId="92dd7122-cf13-4796-8b48-a00f2d5bfba6" providerId="ADAL" clId="{EA3BE68F-C85E-4137-97A2-F992786C4468}" dt="2021-04-26T13:28:21.853" v="1419" actId="20577"/>
          <ac:spMkLst>
            <pc:docMk/>
            <pc:sldMk cId="2242421019" sldId="375"/>
            <ac:spMk id="21" creationId="{918788E8-30CD-4B62-88B8-FF1659A16860}"/>
          </ac:spMkLst>
        </pc:spChg>
        <pc:spChg chg="mod">
          <ac:chgData name="Nicolas Cornette" userId="92dd7122-cf13-4796-8b48-a00f2d5bfba6" providerId="ADAL" clId="{EA3BE68F-C85E-4137-97A2-F992786C4468}" dt="2021-04-26T13:30:13.446" v="1597" actId="20577"/>
          <ac:spMkLst>
            <pc:docMk/>
            <pc:sldMk cId="2242421019" sldId="375"/>
            <ac:spMk id="28" creationId="{C74333EF-F906-4329-A6ED-3D10204C5C0F}"/>
          </ac:spMkLst>
        </pc:spChg>
        <pc:spChg chg="mod">
          <ac:chgData name="Nicolas Cornette" userId="92dd7122-cf13-4796-8b48-a00f2d5bfba6" providerId="ADAL" clId="{EA3BE68F-C85E-4137-97A2-F992786C4468}" dt="2021-04-26T13:30:07.910" v="1591" actId="20577"/>
          <ac:spMkLst>
            <pc:docMk/>
            <pc:sldMk cId="2242421019" sldId="375"/>
            <ac:spMk id="31" creationId="{3F3A8B60-2B31-4344-8B22-BA557D1A7EAA}"/>
          </ac:spMkLst>
        </pc:spChg>
        <pc:spChg chg="mod">
          <ac:chgData name="Nicolas Cornette" userId="92dd7122-cf13-4796-8b48-a00f2d5bfba6" providerId="ADAL" clId="{EA3BE68F-C85E-4137-97A2-F992786C4468}" dt="2021-04-26T13:31:04.677" v="1667" actId="20577"/>
          <ac:spMkLst>
            <pc:docMk/>
            <pc:sldMk cId="2242421019" sldId="375"/>
            <ac:spMk id="32" creationId="{9331C29B-17DA-4E64-A966-09FF3FEB46FB}"/>
          </ac:spMkLst>
        </pc:spChg>
        <pc:spChg chg="mod">
          <ac:chgData name="Nicolas Cornette" userId="92dd7122-cf13-4796-8b48-a00f2d5bfba6" providerId="ADAL" clId="{EA3BE68F-C85E-4137-97A2-F992786C4468}" dt="2021-04-26T13:31:00.789" v="1662" actId="20577"/>
          <ac:spMkLst>
            <pc:docMk/>
            <pc:sldMk cId="2242421019" sldId="375"/>
            <ac:spMk id="33" creationId="{976D549D-5883-4D17-A63A-3FB620C7F5B0}"/>
          </ac:spMkLst>
        </pc:spChg>
        <pc:spChg chg="mod">
          <ac:chgData name="Nicolas Cornette" userId="92dd7122-cf13-4796-8b48-a00f2d5bfba6" providerId="ADAL" clId="{EA3BE68F-C85E-4137-97A2-F992786C4468}" dt="2021-04-26T13:30:33.355" v="1637" actId="1076"/>
          <ac:spMkLst>
            <pc:docMk/>
            <pc:sldMk cId="2242421019" sldId="375"/>
            <ac:spMk id="35" creationId="{C5196CFA-EF1F-4E28-89FC-9C5471B00F83}"/>
          </ac:spMkLst>
        </pc:spChg>
        <pc:spChg chg="mod">
          <ac:chgData name="Nicolas Cornette" userId="92dd7122-cf13-4796-8b48-a00f2d5bfba6" providerId="ADAL" clId="{EA3BE68F-C85E-4137-97A2-F992786C4468}" dt="2021-04-26T13:30:01.221" v="1576" actId="20577"/>
          <ac:spMkLst>
            <pc:docMk/>
            <pc:sldMk cId="2242421019" sldId="375"/>
            <ac:spMk id="37" creationId="{FCA3CD01-E68A-4801-B4AB-E3F1C7890340}"/>
          </ac:spMkLst>
        </pc:spChg>
        <pc:spChg chg="mod">
          <ac:chgData name="Nicolas Cornette" userId="92dd7122-cf13-4796-8b48-a00f2d5bfba6" providerId="ADAL" clId="{EA3BE68F-C85E-4137-97A2-F992786C4468}" dt="2021-04-26T13:29:52.246" v="1569" actId="20577"/>
          <ac:spMkLst>
            <pc:docMk/>
            <pc:sldMk cId="2242421019" sldId="375"/>
            <ac:spMk id="41" creationId="{B5AE77D1-46A2-43A7-981D-F66C471558D0}"/>
          </ac:spMkLst>
        </pc:spChg>
        <pc:graphicFrameChg chg="del">
          <ac:chgData name="Nicolas Cornette" userId="92dd7122-cf13-4796-8b48-a00f2d5bfba6" providerId="ADAL" clId="{EA3BE68F-C85E-4137-97A2-F992786C4468}" dt="2021-04-26T12:51:24.343" v="94" actId="478"/>
          <ac:graphicFrameMkLst>
            <pc:docMk/>
            <pc:sldMk cId="2242421019" sldId="375"/>
            <ac:graphicFrameMk id="4" creationId="{FE23B98F-2BFB-4B36-BD17-ADEB9718F384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3:45.063" v="121" actId="478"/>
          <ac:graphicFrameMkLst>
            <pc:docMk/>
            <pc:sldMk cId="2242421019" sldId="375"/>
            <ac:graphicFrameMk id="24" creationId="{2CCDBD33-86EB-42E8-AAD6-BAA43D069643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3:45.709" v="122"/>
          <ac:graphicFrameMkLst>
            <pc:docMk/>
            <pc:sldMk cId="2242421019" sldId="375"/>
            <ac:graphicFrameMk id="25" creationId="{D8712935-3A6D-43A3-A606-F3545DAADDF2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13:32:23.380" v="1780" actId="14100"/>
        <pc:sldMkLst>
          <pc:docMk/>
          <pc:sldMk cId="626021677" sldId="376"/>
        </pc:sldMkLst>
        <pc:spChg chg="mod">
          <ac:chgData name="Nicolas Cornette" userId="92dd7122-cf13-4796-8b48-a00f2d5bfba6" providerId="ADAL" clId="{EA3BE68F-C85E-4137-97A2-F992786C4468}" dt="2021-04-26T13:31:47.861" v="1712" actId="20577"/>
          <ac:spMkLst>
            <pc:docMk/>
            <pc:sldMk cId="626021677" sldId="376"/>
            <ac:spMk id="5" creationId="{A6C2E816-DB38-477F-89A6-C70D56C4CE59}"/>
          </ac:spMkLst>
        </pc:spChg>
        <pc:spChg chg="mod">
          <ac:chgData name="Nicolas Cornette" userId="92dd7122-cf13-4796-8b48-a00f2d5bfba6" providerId="ADAL" clId="{EA3BE68F-C85E-4137-97A2-F992786C4468}" dt="2021-04-26T13:32:05.637" v="1737" actId="20577"/>
          <ac:spMkLst>
            <pc:docMk/>
            <pc:sldMk cId="626021677" sldId="376"/>
            <ac:spMk id="8" creationId="{0DD608EA-21F9-44F1-A871-950457ABECD3}"/>
          </ac:spMkLst>
        </pc:spChg>
        <pc:spChg chg="mod">
          <ac:chgData name="Nicolas Cornette" userId="92dd7122-cf13-4796-8b48-a00f2d5bfba6" providerId="ADAL" clId="{EA3BE68F-C85E-4137-97A2-F992786C4468}" dt="2021-04-26T13:32:12.693" v="1758" actId="20577"/>
          <ac:spMkLst>
            <pc:docMk/>
            <pc:sldMk cId="626021677" sldId="376"/>
            <ac:spMk id="9" creationId="{A82EF1FB-CB9B-4A6F-848A-056D83468E01}"/>
          </ac:spMkLst>
        </pc:spChg>
        <pc:spChg chg="mod">
          <ac:chgData name="Nicolas Cornette" userId="92dd7122-cf13-4796-8b48-a00f2d5bfba6" providerId="ADAL" clId="{EA3BE68F-C85E-4137-97A2-F992786C4468}" dt="2021-04-26T13:32:23.380" v="1780" actId="14100"/>
          <ac:spMkLst>
            <pc:docMk/>
            <pc:sldMk cId="626021677" sldId="376"/>
            <ac:spMk id="17" creationId="{26FD01E9-5ED1-4A37-8778-CA6C9D2A3660}"/>
          </ac:spMkLst>
        </pc:spChg>
        <pc:graphicFrameChg chg="del">
          <ac:chgData name="Nicolas Cornette" userId="92dd7122-cf13-4796-8b48-a00f2d5bfba6" providerId="ADAL" clId="{EA3BE68F-C85E-4137-97A2-F992786C4468}" dt="2021-04-26T12:51:30.183" v="96" actId="478"/>
          <ac:graphicFrameMkLst>
            <pc:docMk/>
            <pc:sldMk cId="626021677" sldId="376"/>
            <ac:graphicFrameMk id="4" creationId="{86600DF6-6E33-43FC-9442-395882EB739E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3:52.214" v="123" actId="478"/>
          <ac:graphicFrameMkLst>
            <pc:docMk/>
            <pc:sldMk cId="626021677" sldId="376"/>
            <ac:graphicFrameMk id="18" creationId="{FA6C8DBB-6EE3-4671-A0E1-80AC9B18DD4D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3:52.701" v="124"/>
          <ac:graphicFrameMkLst>
            <pc:docMk/>
            <pc:sldMk cId="626021677" sldId="376"/>
            <ac:graphicFrameMk id="19" creationId="{5B6D797B-BFC4-4C2C-A6D4-34FB27E890EF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14:23:51.079" v="3412" actId="20577"/>
        <pc:sldMkLst>
          <pc:docMk/>
          <pc:sldMk cId="2105668970" sldId="377"/>
        </pc:sldMkLst>
        <pc:spChg chg="mod">
          <ac:chgData name="Nicolas Cornette" userId="92dd7122-cf13-4796-8b48-a00f2d5bfba6" providerId="ADAL" clId="{EA3BE68F-C85E-4137-97A2-F992786C4468}" dt="2021-04-26T13:33:01.397" v="1797" actId="122"/>
          <ac:spMkLst>
            <pc:docMk/>
            <pc:sldMk cId="2105668970" sldId="377"/>
            <ac:spMk id="21" creationId="{6EEE8D60-FDE2-4B43-8946-9485E5F12DCA}"/>
          </ac:spMkLst>
        </pc:spChg>
        <pc:spChg chg="mod">
          <ac:chgData name="Nicolas Cornette" userId="92dd7122-cf13-4796-8b48-a00f2d5bfba6" providerId="ADAL" clId="{EA3BE68F-C85E-4137-97A2-F992786C4468}" dt="2021-04-26T13:34:27.915" v="1846" actId="20577"/>
          <ac:spMkLst>
            <pc:docMk/>
            <pc:sldMk cId="2105668970" sldId="377"/>
            <ac:spMk id="23" creationId="{4C7A27D9-D055-406D-97C2-2D1F30959ED9}"/>
          </ac:spMkLst>
        </pc:spChg>
        <pc:spChg chg="mod">
          <ac:chgData name="Nicolas Cornette" userId="92dd7122-cf13-4796-8b48-a00f2d5bfba6" providerId="ADAL" clId="{EA3BE68F-C85E-4137-97A2-F992786C4468}" dt="2021-04-26T14:23:51.079" v="3412" actId="20577"/>
          <ac:spMkLst>
            <pc:docMk/>
            <pc:sldMk cId="2105668970" sldId="377"/>
            <ac:spMk id="24" creationId="{AD8ABB43-7BEB-4577-AAEE-DDF1AA109393}"/>
          </ac:spMkLst>
        </pc:spChg>
        <pc:graphicFrameChg chg="del">
          <ac:chgData name="Nicolas Cornette" userId="92dd7122-cf13-4796-8b48-a00f2d5bfba6" providerId="ADAL" clId="{EA3BE68F-C85E-4137-97A2-F992786C4468}" dt="2021-04-26T12:51:36.519" v="98" actId="478"/>
          <ac:graphicFrameMkLst>
            <pc:docMk/>
            <pc:sldMk cId="2105668970" sldId="377"/>
            <ac:graphicFrameMk id="4" creationId="{86600DF6-6E33-43FC-9442-395882EB739E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3:59.734" v="125" actId="478"/>
          <ac:graphicFrameMkLst>
            <pc:docMk/>
            <pc:sldMk cId="2105668970" sldId="377"/>
            <ac:graphicFrameMk id="9" creationId="{A2E2923E-52F3-4CDE-9DF4-EDB2D25AC31D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4:24.378" v="130"/>
          <ac:graphicFrameMkLst>
            <pc:docMk/>
            <pc:sldMk cId="2105668970" sldId="377"/>
            <ac:graphicFrameMk id="10" creationId="{5746F47A-4C68-4633-9FEE-F88C3B5C5A01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22:00:52.219" v="3898" actId="732"/>
        <pc:sldMkLst>
          <pc:docMk/>
          <pc:sldMk cId="2979311147" sldId="378"/>
        </pc:sldMkLst>
        <pc:spChg chg="mod">
          <ac:chgData name="Nicolas Cornette" userId="92dd7122-cf13-4796-8b48-a00f2d5bfba6" providerId="ADAL" clId="{EA3BE68F-C85E-4137-97A2-F992786C4468}" dt="2021-04-26T13:39:22.403" v="2028"/>
          <ac:spMkLst>
            <pc:docMk/>
            <pc:sldMk cId="2979311147" sldId="378"/>
            <ac:spMk id="6" creationId="{1DBEBC72-A307-4A27-B513-78682E531370}"/>
          </ac:spMkLst>
        </pc:spChg>
        <pc:spChg chg="mod">
          <ac:chgData name="Nicolas Cornette" userId="92dd7122-cf13-4796-8b48-a00f2d5bfba6" providerId="ADAL" clId="{EA3BE68F-C85E-4137-97A2-F992786C4468}" dt="2021-04-26T14:28:58.770" v="3459" actId="20577"/>
          <ac:spMkLst>
            <pc:docMk/>
            <pc:sldMk cId="2979311147" sldId="378"/>
            <ac:spMk id="7" creationId="{577BEB38-A46E-428F-87E4-5E3C2D226420}"/>
          </ac:spMkLst>
        </pc:spChg>
        <pc:spChg chg="mod">
          <ac:chgData name="Nicolas Cornette" userId="92dd7122-cf13-4796-8b48-a00f2d5bfba6" providerId="ADAL" clId="{EA3BE68F-C85E-4137-97A2-F992786C4468}" dt="2021-04-26T13:44:12.377" v="2251" actId="20577"/>
          <ac:spMkLst>
            <pc:docMk/>
            <pc:sldMk cId="2979311147" sldId="378"/>
            <ac:spMk id="10" creationId="{77D9A861-821F-4DC1-9216-08B5D8880174}"/>
          </ac:spMkLst>
        </pc:spChg>
        <pc:graphicFrameChg chg="del">
          <ac:chgData name="Nicolas Cornette" userId="92dd7122-cf13-4796-8b48-a00f2d5bfba6" providerId="ADAL" clId="{EA3BE68F-C85E-4137-97A2-F992786C4468}" dt="2021-04-26T12:51:47.704" v="102" actId="478"/>
          <ac:graphicFrameMkLst>
            <pc:docMk/>
            <pc:sldMk cId="2979311147" sldId="378"/>
            <ac:graphicFrameMk id="4" creationId="{86600DF6-6E33-43FC-9442-395882EB739E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4:48.119" v="133" actId="478"/>
          <ac:graphicFrameMkLst>
            <pc:docMk/>
            <pc:sldMk cId="2979311147" sldId="378"/>
            <ac:graphicFrameMk id="8" creationId="{BE67AC58-D778-4D6B-9533-610D48170CCE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4:48.652" v="134"/>
          <ac:graphicFrameMkLst>
            <pc:docMk/>
            <pc:sldMk cId="2979311147" sldId="378"/>
            <ac:graphicFrameMk id="9" creationId="{BEDA1507-6858-4ECF-9F10-A06C554F28A5}"/>
          </ac:graphicFrameMkLst>
        </pc:graphicFrameChg>
        <pc:picChg chg="add mod modCrop">
          <ac:chgData name="Nicolas Cornette" userId="92dd7122-cf13-4796-8b48-a00f2d5bfba6" providerId="ADAL" clId="{EA3BE68F-C85E-4137-97A2-F992786C4468}" dt="2021-04-26T22:00:52.219" v="3898" actId="732"/>
          <ac:picMkLst>
            <pc:docMk/>
            <pc:sldMk cId="2979311147" sldId="378"/>
            <ac:picMk id="8" creationId="{34244E17-8315-4F9E-8BCE-64757F2711FD}"/>
          </ac:picMkLst>
        </pc:picChg>
      </pc:sldChg>
      <pc:sldChg chg="addSp delSp modSp mod">
        <pc:chgData name="Nicolas Cornette" userId="92dd7122-cf13-4796-8b48-a00f2d5bfba6" providerId="ADAL" clId="{EA3BE68F-C85E-4137-97A2-F992786C4468}" dt="2021-04-26T14:36:18.972" v="3576" actId="122"/>
        <pc:sldMkLst>
          <pc:docMk/>
          <pc:sldMk cId="3569277992" sldId="380"/>
        </pc:sldMkLst>
        <pc:spChg chg="mod">
          <ac:chgData name="Nicolas Cornette" userId="92dd7122-cf13-4796-8b48-a00f2d5bfba6" providerId="ADAL" clId="{EA3BE68F-C85E-4137-97A2-F992786C4468}" dt="2021-04-26T14:36:18.972" v="3576" actId="122"/>
          <ac:spMkLst>
            <pc:docMk/>
            <pc:sldMk cId="3569277992" sldId="380"/>
            <ac:spMk id="21" creationId="{6EEE8D60-FDE2-4B43-8946-9485E5F12DCA}"/>
          </ac:spMkLst>
        </pc:spChg>
        <pc:spChg chg="mod">
          <ac:chgData name="Nicolas Cornette" userId="92dd7122-cf13-4796-8b48-a00f2d5bfba6" providerId="ADAL" clId="{EA3BE68F-C85E-4137-97A2-F992786C4468}" dt="2021-04-26T13:36:53.362" v="1948"/>
          <ac:spMkLst>
            <pc:docMk/>
            <pc:sldMk cId="3569277992" sldId="380"/>
            <ac:spMk id="23" creationId="{4C7A27D9-D055-406D-97C2-2D1F30959ED9}"/>
          </ac:spMkLst>
        </pc:spChg>
        <pc:spChg chg="mod">
          <ac:chgData name="Nicolas Cornette" userId="92dd7122-cf13-4796-8b48-a00f2d5bfba6" providerId="ADAL" clId="{EA3BE68F-C85E-4137-97A2-F992786C4468}" dt="2021-04-26T14:35:59.018" v="3557" actId="20577"/>
          <ac:spMkLst>
            <pc:docMk/>
            <pc:sldMk cId="3569277992" sldId="380"/>
            <ac:spMk id="24" creationId="{AD8ABB43-7BEB-4577-AAEE-DDF1AA109393}"/>
          </ac:spMkLst>
        </pc:spChg>
        <pc:graphicFrameChg chg="del">
          <ac:chgData name="Nicolas Cornette" userId="92dd7122-cf13-4796-8b48-a00f2d5bfba6" providerId="ADAL" clId="{EA3BE68F-C85E-4137-97A2-F992786C4468}" dt="2021-04-26T12:51:41.831" v="100" actId="478"/>
          <ac:graphicFrameMkLst>
            <pc:docMk/>
            <pc:sldMk cId="3569277992" sldId="380"/>
            <ac:graphicFrameMk id="4" creationId="{86600DF6-6E33-43FC-9442-395882EB739E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4:06.839" v="127" actId="478"/>
          <ac:graphicFrameMkLst>
            <pc:docMk/>
            <pc:sldMk cId="3569277992" sldId="380"/>
            <ac:graphicFrameMk id="9" creationId="{FF983602-6DA6-4CE3-82D6-CFBD2BE69410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4:35.016" v="132"/>
          <ac:graphicFrameMkLst>
            <pc:docMk/>
            <pc:sldMk cId="3569277992" sldId="380"/>
            <ac:graphicFrameMk id="10" creationId="{A4D0C5F5-B06C-4E76-877F-774D26076286}"/>
          </ac:graphicFrameMkLst>
        </pc:graphicFrameChg>
      </pc:sldChg>
      <pc:sldChg chg="addSp delSp modSp mod">
        <pc:chgData name="Nicolas Cornette" userId="92dd7122-cf13-4796-8b48-a00f2d5bfba6" providerId="ADAL" clId="{EA3BE68F-C85E-4137-97A2-F992786C4468}" dt="2021-04-26T21:59:44.366" v="3891" actId="14826"/>
        <pc:sldMkLst>
          <pc:docMk/>
          <pc:sldMk cId="2717691046" sldId="382"/>
        </pc:sldMkLst>
        <pc:spChg chg="mod">
          <ac:chgData name="Nicolas Cornette" userId="92dd7122-cf13-4796-8b48-a00f2d5bfba6" providerId="ADAL" clId="{EA3BE68F-C85E-4137-97A2-F992786C4468}" dt="2021-04-26T13:47:30.064" v="2434"/>
          <ac:spMkLst>
            <pc:docMk/>
            <pc:sldMk cId="2717691046" sldId="382"/>
            <ac:spMk id="6" creationId="{1DBEBC72-A307-4A27-B513-78682E531370}"/>
          </ac:spMkLst>
        </pc:spChg>
        <pc:spChg chg="mod">
          <ac:chgData name="Nicolas Cornette" userId="92dd7122-cf13-4796-8b48-a00f2d5bfba6" providerId="ADAL" clId="{EA3BE68F-C85E-4137-97A2-F992786C4468}" dt="2021-04-26T14:36:51.435" v="3586" actId="20577"/>
          <ac:spMkLst>
            <pc:docMk/>
            <pc:sldMk cId="2717691046" sldId="382"/>
            <ac:spMk id="7" creationId="{577BEB38-A46E-428F-87E4-5E3C2D226420}"/>
          </ac:spMkLst>
        </pc:spChg>
        <pc:spChg chg="mod">
          <ac:chgData name="Nicolas Cornette" userId="92dd7122-cf13-4796-8b48-a00f2d5bfba6" providerId="ADAL" clId="{EA3BE68F-C85E-4137-97A2-F992786C4468}" dt="2021-04-26T13:49:55.205" v="2578" actId="20577"/>
          <ac:spMkLst>
            <pc:docMk/>
            <pc:sldMk cId="2717691046" sldId="382"/>
            <ac:spMk id="8" creationId="{1E048713-D52A-48DF-A2F5-D32999886AEB}"/>
          </ac:spMkLst>
        </pc:spChg>
        <pc:graphicFrameChg chg="del">
          <ac:chgData name="Nicolas Cornette" userId="92dd7122-cf13-4796-8b48-a00f2d5bfba6" providerId="ADAL" clId="{EA3BE68F-C85E-4137-97A2-F992786C4468}" dt="2021-04-26T12:51:55.975" v="104" actId="478"/>
          <ac:graphicFrameMkLst>
            <pc:docMk/>
            <pc:sldMk cId="2717691046" sldId="382"/>
            <ac:graphicFrameMk id="4" creationId="{86600DF6-6E33-43FC-9442-395882EB739E}"/>
          </ac:graphicFrameMkLst>
        </pc:graphicFrameChg>
        <pc:graphicFrameChg chg="add del mod">
          <ac:chgData name="Nicolas Cornette" userId="92dd7122-cf13-4796-8b48-a00f2d5bfba6" providerId="ADAL" clId="{EA3BE68F-C85E-4137-97A2-F992786C4468}" dt="2021-04-26T12:54:53.527" v="135" actId="478"/>
          <ac:graphicFrameMkLst>
            <pc:docMk/>
            <pc:sldMk cId="2717691046" sldId="382"/>
            <ac:graphicFrameMk id="9" creationId="{7BCDD0D9-1C09-4FCB-9446-600307E3664B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4:54.046" v="136"/>
          <ac:graphicFrameMkLst>
            <pc:docMk/>
            <pc:sldMk cId="2717691046" sldId="382"/>
            <ac:graphicFrameMk id="10" creationId="{F786E1C3-C40F-4261-8FEC-08B87B9EEBC5}"/>
          </ac:graphicFrameMkLst>
        </pc:graphicFrameChg>
        <pc:picChg chg="add del mod">
          <ac:chgData name="Nicolas Cornette" userId="92dd7122-cf13-4796-8b48-a00f2d5bfba6" providerId="ADAL" clId="{EA3BE68F-C85E-4137-97A2-F992786C4468}" dt="2021-04-26T21:59:37.938" v="3890" actId="478"/>
          <ac:picMkLst>
            <pc:docMk/>
            <pc:sldMk cId="2717691046" sldId="382"/>
            <ac:picMk id="4" creationId="{52DBB442-3257-4F21-B279-D60EB919AD5C}"/>
          </ac:picMkLst>
        </pc:picChg>
        <pc:picChg chg="mod">
          <ac:chgData name="Nicolas Cornette" userId="92dd7122-cf13-4796-8b48-a00f2d5bfba6" providerId="ADAL" clId="{EA3BE68F-C85E-4137-97A2-F992786C4468}" dt="2021-04-26T21:59:44.366" v="3891" actId="14826"/>
          <ac:picMkLst>
            <pc:docMk/>
            <pc:sldMk cId="2717691046" sldId="382"/>
            <ac:picMk id="5" creationId="{9972B3BD-5345-42C7-8168-4F53E7CB2060}"/>
          </ac:picMkLst>
        </pc:picChg>
      </pc:sldChg>
      <pc:sldChg chg="addSp delSp modSp mod">
        <pc:chgData name="Nicolas Cornette" userId="92dd7122-cf13-4796-8b48-a00f2d5bfba6" providerId="ADAL" clId="{EA3BE68F-C85E-4137-97A2-F992786C4468}" dt="2021-04-26T14:32:36.135" v="3545" actId="20577"/>
        <pc:sldMkLst>
          <pc:docMk/>
          <pc:sldMk cId="1215707088" sldId="383"/>
        </pc:sldMkLst>
        <pc:spChg chg="mod">
          <ac:chgData name="Nicolas Cornette" userId="92dd7122-cf13-4796-8b48-a00f2d5bfba6" providerId="ADAL" clId="{EA3BE68F-C85E-4137-97A2-F992786C4468}" dt="2021-04-26T14:32:36.135" v="3545" actId="20577"/>
          <ac:spMkLst>
            <pc:docMk/>
            <pc:sldMk cId="1215707088" sldId="383"/>
            <ac:spMk id="3" creationId="{BAC6B7FE-E4BB-40EB-AA74-E71EBD3E9462}"/>
          </ac:spMkLst>
        </pc:spChg>
        <pc:graphicFrameChg chg="del">
          <ac:chgData name="Nicolas Cornette" userId="92dd7122-cf13-4796-8b48-a00f2d5bfba6" providerId="ADAL" clId="{EA3BE68F-C85E-4137-97A2-F992786C4468}" dt="2021-04-26T12:52:03.845" v="106" actId="478"/>
          <ac:graphicFrameMkLst>
            <pc:docMk/>
            <pc:sldMk cId="1215707088" sldId="383"/>
            <ac:graphicFrameMk id="4" creationId="{86600DF6-6E33-43FC-9442-395882EB739E}"/>
          </ac:graphicFrameMkLst>
        </pc:graphicFrameChg>
        <pc:graphicFrameChg chg="add mod">
          <ac:chgData name="Nicolas Cornette" userId="92dd7122-cf13-4796-8b48-a00f2d5bfba6" providerId="ADAL" clId="{EA3BE68F-C85E-4137-97A2-F992786C4468}" dt="2021-04-26T12:55:07.913" v="138"/>
          <ac:graphicFrameMkLst>
            <pc:docMk/>
            <pc:sldMk cId="1215707088" sldId="383"/>
            <ac:graphicFrameMk id="5" creationId="{7624592A-EC99-46C9-8A5E-776F411ACAA0}"/>
          </ac:graphicFrameMkLst>
        </pc:graphicFrameChg>
      </pc:sldChg>
      <pc:sldChg chg="del">
        <pc:chgData name="Nicolas Cornette" userId="92dd7122-cf13-4796-8b48-a00f2d5bfba6" providerId="ADAL" clId="{EA3BE68F-C85E-4137-97A2-F992786C4468}" dt="2021-04-26T12:52:10.113" v="109" actId="47"/>
        <pc:sldMkLst>
          <pc:docMk/>
          <pc:sldMk cId="3930977666" sldId="384"/>
        </pc:sldMkLst>
      </pc:sldChg>
      <pc:sldChg chg="del">
        <pc:chgData name="Nicolas Cornette" userId="92dd7122-cf13-4796-8b48-a00f2d5bfba6" providerId="ADAL" clId="{EA3BE68F-C85E-4137-97A2-F992786C4468}" dt="2021-04-26T12:52:08.643" v="108" actId="47"/>
        <pc:sldMkLst>
          <pc:docMk/>
          <pc:sldMk cId="4080743340" sldId="38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D922E9E1-4105-46BF-A377-9B697410E6D7}" type="presOf" srcId="{E69F1FFE-727A-42A4-A7DB-272F3530B0F9}" destId="{A0004A17-667F-4EDC-A91E-A5619F7DEDCE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D922E9E1-4105-46BF-A377-9B697410E6D7}" type="presOf" srcId="{E69F1FFE-727A-42A4-A7DB-272F3530B0F9}" destId="{A0004A17-667F-4EDC-A91E-A5619F7DEDCE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D922E9E1-4105-46BF-A377-9B697410E6D7}" type="presOf" srcId="{E69F1FFE-727A-42A4-A7DB-272F3530B0F9}" destId="{A0004A17-667F-4EDC-A91E-A5619F7DEDCE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/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/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/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/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E69F1FFE-727A-42A4-A7DB-272F3530B0F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499DDD-3F97-4523-8E6A-718BB43BFD64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Introduction</a:t>
          </a:r>
          <a:endParaRPr lang="en-GB" sz="2400" dirty="0"/>
        </a:p>
      </dgm:t>
    </dgm:pt>
    <dgm:pt modelId="{866195C1-0609-45AC-85F7-41B4C23CE9F4}" type="parTrans" cxnId="{83398813-AFCD-4B82-BA94-0B97FA59B117}">
      <dgm:prSet/>
      <dgm:spPr/>
      <dgm:t>
        <a:bodyPr/>
        <a:lstStyle/>
        <a:p>
          <a:endParaRPr lang="en-GB"/>
        </a:p>
      </dgm:t>
    </dgm:pt>
    <dgm:pt modelId="{54B99529-7DC9-4879-9471-1F705B7DE29E}" type="sibTrans" cxnId="{83398813-AFCD-4B82-BA94-0B97FA59B117}">
      <dgm:prSet/>
      <dgm:spPr/>
      <dgm:t>
        <a:bodyPr/>
        <a:lstStyle/>
        <a:p>
          <a:endParaRPr lang="en-GB"/>
        </a:p>
      </dgm:t>
    </dgm:pt>
    <dgm:pt modelId="{E95A9962-5931-45A1-84AA-515B11C7DBB3}">
      <dgm:prSet phldrT="[Texte]"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/>
            <a:t>Methods</a:t>
          </a:r>
          <a:endParaRPr lang="en-GB" sz="2800" dirty="0"/>
        </a:p>
      </dgm:t>
    </dgm:pt>
    <dgm:pt modelId="{60F52CAE-0C1A-43AA-A3FB-84A4E74726CF}" type="parTrans" cxnId="{7F20191D-649D-4C50-91C9-1A0053402622}">
      <dgm:prSet/>
      <dgm:spPr/>
      <dgm:t>
        <a:bodyPr/>
        <a:lstStyle/>
        <a:p>
          <a:endParaRPr lang="en-GB"/>
        </a:p>
      </dgm:t>
    </dgm:pt>
    <dgm:pt modelId="{9083E5FA-4CEF-4C58-86CD-F623E1E1F60A}" type="sibTrans" cxnId="{7F20191D-649D-4C50-91C9-1A0053402622}">
      <dgm:prSet/>
      <dgm:spPr/>
      <dgm:t>
        <a:bodyPr/>
        <a:lstStyle/>
        <a:p>
          <a:endParaRPr lang="en-GB"/>
        </a:p>
      </dgm:t>
    </dgm:pt>
    <dgm:pt modelId="{42B4E87D-EDE4-4C25-93A8-241A106B0E9C}">
      <dgm:prSet phldrT="[Texte]" custT="1"/>
      <dgm:spPr>
        <a:solidFill>
          <a:srgbClr val="CB1313"/>
        </a:solidFill>
      </dgm:spPr>
      <dgm:t>
        <a:bodyPr/>
        <a:lstStyle/>
        <a:p>
          <a:r>
            <a:rPr lang="fr-FR" sz="2400" dirty="0"/>
            <a:t>Conclusion</a:t>
          </a:r>
          <a:endParaRPr lang="en-GB" sz="2400" dirty="0"/>
        </a:p>
      </dgm:t>
    </dgm:pt>
    <dgm:pt modelId="{E7290500-9E20-484A-9854-93F2FB082A4E}" type="parTrans" cxnId="{05D05596-816F-41BA-B0EC-C20C5AEE9D46}">
      <dgm:prSet/>
      <dgm:spPr/>
      <dgm:t>
        <a:bodyPr/>
        <a:lstStyle/>
        <a:p>
          <a:endParaRPr lang="en-GB"/>
        </a:p>
      </dgm:t>
    </dgm:pt>
    <dgm:pt modelId="{7402887C-52D3-48EE-BA01-5768C4549571}" type="sibTrans" cxnId="{05D05596-816F-41BA-B0EC-C20C5AEE9D46}">
      <dgm:prSet/>
      <dgm:spPr/>
      <dgm:t>
        <a:bodyPr/>
        <a:lstStyle/>
        <a:p>
          <a:endParaRPr lang="en-GB"/>
        </a:p>
      </dgm:t>
    </dgm:pt>
    <dgm:pt modelId="{D9E55404-FEA0-467D-A70B-37339CB31EEA}">
      <dgm:prSet custT="1"/>
      <dgm:spPr>
        <a:solidFill>
          <a:srgbClr val="CB1313">
            <a:alpha val="20000"/>
          </a:srgbClr>
        </a:solidFill>
      </dgm:spPr>
      <dgm:t>
        <a:bodyPr/>
        <a:lstStyle/>
        <a:p>
          <a:r>
            <a:rPr lang="fr-FR" sz="2400" dirty="0" err="1"/>
            <a:t>Results</a:t>
          </a:r>
          <a:endParaRPr lang="en-GB" sz="2400" dirty="0"/>
        </a:p>
      </dgm:t>
    </dgm:pt>
    <dgm:pt modelId="{57FEC469-6BD8-4D01-B603-AE934404C9BB}" type="parTrans" cxnId="{AEC67F56-0AF4-4640-9DAF-6C94A9CB198F}">
      <dgm:prSet/>
      <dgm:spPr/>
      <dgm:t>
        <a:bodyPr/>
        <a:lstStyle/>
        <a:p>
          <a:endParaRPr lang="en-GB"/>
        </a:p>
      </dgm:t>
    </dgm:pt>
    <dgm:pt modelId="{6A0CEAA1-93B7-491A-B875-F9EFEFBBEAD5}" type="sibTrans" cxnId="{AEC67F56-0AF4-4640-9DAF-6C94A9CB198F}">
      <dgm:prSet/>
      <dgm:spPr/>
      <dgm:t>
        <a:bodyPr/>
        <a:lstStyle/>
        <a:p>
          <a:endParaRPr lang="en-GB"/>
        </a:p>
      </dgm:t>
    </dgm:pt>
    <dgm:pt modelId="{A0004A17-667F-4EDC-A91E-A5619F7DEDCE}" type="pres">
      <dgm:prSet presAssocID="{E69F1FFE-727A-42A4-A7DB-272F3530B0F9}" presName="Name0" presStyleCnt="0">
        <dgm:presLayoutVars>
          <dgm:dir/>
          <dgm:animLvl val="lvl"/>
          <dgm:resizeHandles val="exact"/>
        </dgm:presLayoutVars>
      </dgm:prSet>
      <dgm:spPr/>
    </dgm:pt>
    <dgm:pt modelId="{DFE81385-68E0-4005-8751-F9D1CBB551CD}" type="pres">
      <dgm:prSet presAssocID="{48499DDD-3F97-4523-8E6A-718BB43BFD64}" presName="parTxOnly" presStyleLbl="node1" presStyleIdx="0" presStyleCnt="4" custLinFactNeighborX="-1124" custLinFactNeighborY="-8939">
        <dgm:presLayoutVars>
          <dgm:chMax val="0"/>
          <dgm:chPref val="0"/>
          <dgm:bulletEnabled val="1"/>
        </dgm:presLayoutVars>
      </dgm:prSet>
      <dgm:spPr/>
    </dgm:pt>
    <dgm:pt modelId="{30A58017-B831-48ED-84F0-A8E5525CD38C}" type="pres">
      <dgm:prSet presAssocID="{54B99529-7DC9-4879-9471-1F705B7DE29E}" presName="parTxOnlySpace" presStyleCnt="0"/>
      <dgm:spPr/>
    </dgm:pt>
    <dgm:pt modelId="{DF09931C-9672-491B-91BF-B3DFD77E4ED5}" type="pres">
      <dgm:prSet presAssocID="{E95A9962-5931-45A1-84AA-515B11C7DB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B8802B-CE3A-4D3A-8545-FC833926D9A2}" type="pres">
      <dgm:prSet presAssocID="{9083E5FA-4CEF-4C58-86CD-F623E1E1F60A}" presName="parTxOnlySpace" presStyleCnt="0"/>
      <dgm:spPr/>
    </dgm:pt>
    <dgm:pt modelId="{EFEF7932-E7AE-48AF-AA11-61C2AD9E623A}" type="pres">
      <dgm:prSet presAssocID="{D9E55404-FEA0-467D-A70B-37339CB31EE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F27246F-9DB0-45BF-90A6-2CE20B786C7D}" type="pres">
      <dgm:prSet presAssocID="{6A0CEAA1-93B7-491A-B875-F9EFEFBBEAD5}" presName="parTxOnlySpace" presStyleCnt="0"/>
      <dgm:spPr/>
    </dgm:pt>
    <dgm:pt modelId="{4B715A88-10AF-4BF1-A002-E04A79351BEA}" type="pres">
      <dgm:prSet presAssocID="{42B4E87D-EDE4-4C25-93A8-241A106B0E9C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398813-AFCD-4B82-BA94-0B97FA59B117}" srcId="{E69F1FFE-727A-42A4-A7DB-272F3530B0F9}" destId="{48499DDD-3F97-4523-8E6A-718BB43BFD64}" srcOrd="0" destOrd="0" parTransId="{866195C1-0609-45AC-85F7-41B4C23CE9F4}" sibTransId="{54B99529-7DC9-4879-9471-1F705B7DE29E}"/>
    <dgm:cxn modelId="{7F20191D-649D-4C50-91C9-1A0053402622}" srcId="{E69F1FFE-727A-42A4-A7DB-272F3530B0F9}" destId="{E95A9962-5931-45A1-84AA-515B11C7DBB3}" srcOrd="1" destOrd="0" parTransId="{60F52CAE-0C1A-43AA-A3FB-84A4E74726CF}" sibTransId="{9083E5FA-4CEF-4C58-86CD-F623E1E1F60A}"/>
    <dgm:cxn modelId="{0F8DD828-D906-4B94-9825-118E58695446}" type="presOf" srcId="{E95A9962-5931-45A1-84AA-515B11C7DBB3}" destId="{DF09931C-9672-491B-91BF-B3DFD77E4ED5}" srcOrd="0" destOrd="0" presId="urn:microsoft.com/office/officeart/2005/8/layout/chevron1"/>
    <dgm:cxn modelId="{9D3EA934-1049-47DB-B587-D796CE6962B6}" type="presOf" srcId="{42B4E87D-EDE4-4C25-93A8-241A106B0E9C}" destId="{4B715A88-10AF-4BF1-A002-E04A79351BEA}" srcOrd="0" destOrd="0" presId="urn:microsoft.com/office/officeart/2005/8/layout/chevron1"/>
    <dgm:cxn modelId="{EF691B43-84B5-4B5F-BCF3-F012618B05F9}" type="presOf" srcId="{D9E55404-FEA0-467D-A70B-37339CB31EEA}" destId="{EFEF7932-E7AE-48AF-AA11-61C2AD9E623A}" srcOrd="0" destOrd="0" presId="urn:microsoft.com/office/officeart/2005/8/layout/chevron1"/>
    <dgm:cxn modelId="{E2026173-A476-4344-80DB-44D94B2113AF}" type="presOf" srcId="{48499DDD-3F97-4523-8E6A-718BB43BFD64}" destId="{DFE81385-68E0-4005-8751-F9D1CBB551CD}" srcOrd="0" destOrd="0" presId="urn:microsoft.com/office/officeart/2005/8/layout/chevron1"/>
    <dgm:cxn modelId="{AEC67F56-0AF4-4640-9DAF-6C94A9CB198F}" srcId="{E69F1FFE-727A-42A4-A7DB-272F3530B0F9}" destId="{D9E55404-FEA0-467D-A70B-37339CB31EEA}" srcOrd="2" destOrd="0" parTransId="{57FEC469-6BD8-4D01-B603-AE934404C9BB}" sibTransId="{6A0CEAA1-93B7-491A-B875-F9EFEFBBEAD5}"/>
    <dgm:cxn modelId="{05D05596-816F-41BA-B0EC-C20C5AEE9D46}" srcId="{E69F1FFE-727A-42A4-A7DB-272F3530B0F9}" destId="{42B4E87D-EDE4-4C25-93A8-241A106B0E9C}" srcOrd="3" destOrd="0" parTransId="{E7290500-9E20-484A-9854-93F2FB082A4E}" sibTransId="{7402887C-52D3-48EE-BA01-5768C4549571}"/>
    <dgm:cxn modelId="{D922E9E1-4105-46BF-A377-9B697410E6D7}" type="presOf" srcId="{E69F1FFE-727A-42A4-A7DB-272F3530B0F9}" destId="{A0004A17-667F-4EDC-A91E-A5619F7DEDCE}" srcOrd="0" destOrd="0" presId="urn:microsoft.com/office/officeart/2005/8/layout/chevron1"/>
    <dgm:cxn modelId="{FA55EC30-F82D-48D6-8BA1-F10732A412DC}" type="presParOf" srcId="{A0004A17-667F-4EDC-A91E-A5619F7DEDCE}" destId="{DFE81385-68E0-4005-8751-F9D1CBB551CD}" srcOrd="0" destOrd="0" presId="urn:microsoft.com/office/officeart/2005/8/layout/chevron1"/>
    <dgm:cxn modelId="{599C8982-6631-48F3-9220-0A3870D6988F}" type="presParOf" srcId="{A0004A17-667F-4EDC-A91E-A5619F7DEDCE}" destId="{30A58017-B831-48ED-84F0-A8E5525CD38C}" srcOrd="1" destOrd="0" presId="urn:microsoft.com/office/officeart/2005/8/layout/chevron1"/>
    <dgm:cxn modelId="{8572C1D7-71B1-4E1F-8A8B-2E0314CAB086}" type="presParOf" srcId="{A0004A17-667F-4EDC-A91E-A5619F7DEDCE}" destId="{DF09931C-9672-491B-91BF-B3DFD77E4ED5}" srcOrd="2" destOrd="0" presId="urn:microsoft.com/office/officeart/2005/8/layout/chevron1"/>
    <dgm:cxn modelId="{B8A92DF1-08DA-42E5-BBB6-F1F876D2A502}" type="presParOf" srcId="{A0004A17-667F-4EDC-A91E-A5619F7DEDCE}" destId="{B2B8802B-CE3A-4D3A-8545-FC833926D9A2}" srcOrd="3" destOrd="0" presId="urn:microsoft.com/office/officeart/2005/8/layout/chevron1"/>
    <dgm:cxn modelId="{6BB7A0EE-16EC-4A9D-A007-ED1D8233BB41}" type="presParOf" srcId="{A0004A17-667F-4EDC-A91E-A5619F7DEDCE}" destId="{EFEF7932-E7AE-48AF-AA11-61C2AD9E623A}" srcOrd="4" destOrd="0" presId="urn:microsoft.com/office/officeart/2005/8/layout/chevron1"/>
    <dgm:cxn modelId="{C55EE32A-EA37-43CD-AFAA-21FE2B9D6AB8}" type="presParOf" srcId="{A0004A17-667F-4EDC-A91E-A5619F7DEDCE}" destId="{0F27246F-9DB0-45BF-90A6-2CE20B786C7D}" srcOrd="5" destOrd="0" presId="urn:microsoft.com/office/officeart/2005/8/layout/chevron1"/>
    <dgm:cxn modelId="{05A6BFE0-A438-44E2-981A-7F7B60AC93A5}" type="presParOf" srcId="{A0004A17-667F-4EDC-A91E-A5619F7DEDCE}" destId="{4B715A88-10AF-4BF1-A002-E04A79351BE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81385-68E0-4005-8751-F9D1CBB551CD}">
      <dsp:nvSpPr>
        <dsp:cNvPr id="0" name=""/>
        <dsp:cNvSpPr/>
      </dsp:nvSpPr>
      <dsp:spPr>
        <a:xfrm>
          <a:off x="189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Introduction</a:t>
          </a:r>
          <a:endParaRPr lang="en-GB" sz="2400" kern="1200" dirty="0"/>
        </a:p>
      </dsp:txBody>
      <dsp:txXfrm>
        <a:off x="268284" y="0"/>
        <a:ext cx="2659180" cy="532778"/>
      </dsp:txXfrm>
    </dsp:sp>
    <dsp:sp modelId="{DF09931C-9672-491B-91BF-B3DFD77E4ED5}">
      <dsp:nvSpPr>
        <dsp:cNvPr id="0" name=""/>
        <dsp:cNvSpPr/>
      </dsp:nvSpPr>
      <dsp:spPr>
        <a:xfrm>
          <a:off x="2878245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Methods</a:t>
          </a:r>
          <a:endParaRPr lang="en-GB" sz="2800" kern="1200" dirty="0"/>
        </a:p>
      </dsp:txBody>
      <dsp:txXfrm>
        <a:off x="3144634" y="0"/>
        <a:ext cx="2659180" cy="532778"/>
      </dsp:txXfrm>
    </dsp:sp>
    <dsp:sp modelId="{EFEF7932-E7AE-48AF-AA11-61C2AD9E623A}">
      <dsp:nvSpPr>
        <dsp:cNvPr id="0" name=""/>
        <dsp:cNvSpPr/>
      </dsp:nvSpPr>
      <dsp:spPr>
        <a:xfrm>
          <a:off x="5751008" y="0"/>
          <a:ext cx="3191958" cy="532778"/>
        </a:xfrm>
        <a:prstGeom prst="chevron">
          <a:avLst/>
        </a:prstGeom>
        <a:solidFill>
          <a:srgbClr val="CB1313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 err="1"/>
            <a:t>Results</a:t>
          </a:r>
          <a:endParaRPr lang="en-GB" sz="2400" kern="1200" dirty="0"/>
        </a:p>
      </dsp:txBody>
      <dsp:txXfrm>
        <a:off x="6017397" y="0"/>
        <a:ext cx="2659180" cy="532778"/>
      </dsp:txXfrm>
    </dsp:sp>
    <dsp:sp modelId="{4B715A88-10AF-4BF1-A002-E04A79351BEA}">
      <dsp:nvSpPr>
        <dsp:cNvPr id="0" name=""/>
        <dsp:cNvSpPr/>
      </dsp:nvSpPr>
      <dsp:spPr>
        <a:xfrm>
          <a:off x="8623770" y="0"/>
          <a:ext cx="3191958" cy="532778"/>
        </a:xfrm>
        <a:prstGeom prst="chevron">
          <a:avLst/>
        </a:prstGeom>
        <a:solidFill>
          <a:srgbClr val="CB131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Conclusion</a:t>
          </a:r>
          <a:endParaRPr lang="en-GB" sz="2400" kern="1200" dirty="0"/>
        </a:p>
      </dsp:txBody>
      <dsp:txXfrm>
        <a:off x="8890159" y="0"/>
        <a:ext cx="2659180" cy="532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70CAF-7BD7-417B-8500-295512195B6B}" type="datetimeFigureOut">
              <a:rPr lang="fr-FR" smtClean="0"/>
              <a:t>26/04/2021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ECACB-3846-4740-BD8F-C6CDDC4C1B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67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2D743-D3D5-4BA5-A85C-FA8D79602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2E688A-D14F-4BC6-86C5-5E70E87D9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CBE662-C380-4E32-AF25-CB7F609AD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581C5-1FD5-4FEC-8ADD-6867811C8484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C9DD91-2C46-4F28-864E-511E9631A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D1BE44-B220-4DA9-8290-AE216C9B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00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BBBDE-232D-4FEB-AF9A-52B1A4396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4B2CFE-8C3C-43EC-B555-2F4946BE4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EF003F-55B6-46CB-AECD-CD647D2EC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A37B-93C0-4298-9DF9-A526CC08FC11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73D0FE-C58E-467D-8B0F-1F5033DCD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93FAE4-BF2D-41A8-955B-CE6A2A73A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386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4C5486-0C72-494E-BC1A-6045BAA2C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9A4F3A-792C-44E3-867D-053FE33E7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B32A84-82EF-4E20-9428-FCB426AB4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58EEE-4260-428B-9EAF-18907B7FF721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4654BE-97C2-4320-80BB-EB4F97AA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E769B1-8C68-4888-AD20-B9BB9A499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00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4D2F54-61BE-4BBD-A5AD-6394CBABD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13950A-0434-4C3F-9446-3C446C973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D92EBA-07B5-4FCB-97F7-34010DD5D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385525-383D-4254-9A1E-F29E3A8D4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046C-B6F6-4025-9CC3-347EDC387BC4}" type="datetime1">
              <a:rPr lang="en-GB" smtClean="0"/>
              <a:t>26/04/2021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6E04F3-5987-413A-8F3F-FBA19F1E2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9822E9-9495-40EA-953A-7889AF341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87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CD137B-3C58-45BE-AD43-9E8435D3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1F4A86-DCE2-4D0C-BE31-028169474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574F690-5DE1-41CB-9DDD-8BD32EA29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9983E7D-FA7B-43D8-9BBD-67029F4F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15C1B5A-B492-495B-A146-DF40C562F5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75340D-E6F3-46A4-9684-5CA88D884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349D-D9AE-4297-B38F-71575CD0A15E}" type="datetime1">
              <a:rPr lang="en-GB" smtClean="0"/>
              <a:t>26/04/2021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8E97A66-DB12-4172-8DFD-C44E5A3C3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A4019A3-6D9D-42AD-B9AB-8367D2AD7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84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6D56B6-C439-47AF-AA17-91D3FB52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F814B66-B06B-4CD6-8D86-3065E156E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D910B-4C9D-4B69-946A-760469D62394}" type="datetime1">
              <a:rPr lang="en-GB" smtClean="0"/>
              <a:t>26/04/2021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5A6F0F2-14ED-44AE-8C13-0813FFE6C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C0F600-2D78-4D71-9A22-5715073A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42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5C59DBD-5F79-44F4-844E-AB2ACAE3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146-C5E4-4FCD-A4DE-E8CFE94DB485}" type="datetime1">
              <a:rPr lang="en-GB" smtClean="0"/>
              <a:t>26/04/2021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35DD14-8A98-4F2B-900A-D88516D73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DBE8FD-7117-4235-95F2-7162F3B06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54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5957E0-8EB9-4677-8292-5BB1B2277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6C3D3A-DA7D-408A-8954-BF8AB6D7F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3F67D0-5955-4A80-BAEF-A189CC11F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F8C1CE-0070-45D8-9736-14E574923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FC67-0F57-4091-96A1-2A3B37457527}" type="datetime1">
              <a:rPr lang="en-GB" smtClean="0"/>
              <a:t>26/04/2021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43657B4-0CB0-46E3-AA5C-AD41F3F5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0466E4-8BB3-4778-B24E-C15E913B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64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4D07E0-2874-44AE-AF1A-5A8011DBC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0D7926D-7CB8-4AEC-B49D-AC1AB55FD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C231454-151F-4918-AD3E-8C2F7CC38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33F090-50F6-4D12-B37F-6EAD16177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DC712-D36B-4B43-9FC2-8DCDD0F8B5A3}" type="datetime1">
              <a:rPr lang="en-GB" smtClean="0"/>
              <a:t>26/04/2021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850C33-5060-4140-9CEB-6F829F48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42CFF7-95B1-4073-8303-72380943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863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4B605B-1747-4CCD-88C9-AC8713DD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6EAD2E-1A74-42C0-9739-582CEBA6A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74EF5C-C101-4E4B-B0F2-7065D90DB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2F0F-11ED-4A5F-A1A8-B1F1FB022B67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5E9348-8D90-4C36-895F-A487F7D2D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10D7E-6EAF-4D06-B16B-614FC8192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08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7551A7-DDA8-4960-8BF0-995E3BE4F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F63D37D-E85A-47BF-9443-B8531CE87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A540F6-531F-4B53-BECE-6C6DDB3B7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54A1-A734-4E0A-84B1-F9017FBF6017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A769BC-3A20-4414-B8C3-A4BCFA86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DFB7C-4A63-4D1F-A9B5-463C845E7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14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39D49B5-6075-4B38-BA5C-0229CD156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1F4159-1FAA-4135-B00E-57F1DBAA4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33E1BA-85F5-4465-A8D0-4BAB3B893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9899A-7823-498C-A926-334032BCFE98}" type="datetime1">
              <a:rPr lang="en-GB" smtClean="0"/>
              <a:t>26/04/2021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ADA274-5E84-43EB-A98C-C91DFB5D3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859282-338A-4D7A-B038-065008D5B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4E0C-121F-493A-A650-0C526223E63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49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9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9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0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5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5.xml"/><Relationship Id="rId5" Type="http://schemas.openxmlformats.org/officeDocument/2006/relationships/diagramData" Target="../diagrams/data15.xml"/><Relationship Id="rId4" Type="http://schemas.openxmlformats.org/officeDocument/2006/relationships/image" Target="../media/image14.png"/><Relationship Id="rId9" Type="http://schemas.microsoft.com/office/2007/relationships/diagramDrawing" Target="../diagrams/drawing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6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1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6.xml"/><Relationship Id="rId5" Type="http://schemas.openxmlformats.org/officeDocument/2006/relationships/diagramData" Target="../diagrams/data16.xml"/><Relationship Id="rId4" Type="http://schemas.openxmlformats.org/officeDocument/2006/relationships/image" Target="../media/image16.png"/><Relationship Id="rId9" Type="http://schemas.microsoft.com/office/2007/relationships/diagramDrawing" Target="../diagrams/drawing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7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7.xml"/><Relationship Id="rId5" Type="http://schemas.openxmlformats.org/officeDocument/2006/relationships/diagramData" Target="../diagrams/data17.xml"/><Relationship Id="rId4" Type="http://schemas.openxmlformats.org/officeDocument/2006/relationships/image" Target="../media/image17.png"/><Relationship Id="rId9" Type="http://schemas.microsoft.com/office/2007/relationships/diagramDrawing" Target="../diagrams/drawing17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18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0.xml"/><Relationship Id="rId3" Type="http://schemas.openxmlformats.org/officeDocument/2006/relationships/image" Target="../media/image190.png"/><Relationship Id="rId7" Type="http://schemas.openxmlformats.org/officeDocument/2006/relationships/diagramLayout" Target="../diagrams/layout20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0.xml"/><Relationship Id="rId5" Type="http://schemas.openxmlformats.org/officeDocument/2006/relationships/image" Target="../media/image11.png"/><Relationship Id="rId10" Type="http://schemas.microsoft.com/office/2007/relationships/diagramDrawing" Target="../diagrams/drawing20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1.xml"/><Relationship Id="rId3" Type="http://schemas.openxmlformats.org/officeDocument/2006/relationships/image" Target="../media/image22.png"/><Relationship Id="rId7" Type="http://schemas.openxmlformats.org/officeDocument/2006/relationships/diagramLayout" Target="../diagrams/layout2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1.xml"/><Relationship Id="rId5" Type="http://schemas.openxmlformats.org/officeDocument/2006/relationships/image" Target="../media/image11.png"/><Relationship Id="rId10" Type="http://schemas.microsoft.com/office/2007/relationships/diagramDrawing" Target="../diagrams/drawing21.xml"/><Relationship Id="rId4" Type="http://schemas.openxmlformats.org/officeDocument/2006/relationships/image" Target="../media/image23.png"/><Relationship Id="rId9" Type="http://schemas.openxmlformats.org/officeDocument/2006/relationships/diagramColors" Target="../diagrams/colors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2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2.xml"/><Relationship Id="rId5" Type="http://schemas.openxmlformats.org/officeDocument/2006/relationships/diagramData" Target="../diagrams/data22.xml"/><Relationship Id="rId10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microsoft.com/office/2007/relationships/diagramDrawing" Target="../diagrams/drawing2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3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2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3.xml"/><Relationship Id="rId5" Type="http://schemas.openxmlformats.org/officeDocument/2006/relationships/diagramData" Target="../diagrams/data23.xml"/><Relationship Id="rId4" Type="http://schemas.openxmlformats.org/officeDocument/2006/relationships/image" Target="../media/image28.png"/><Relationship Id="rId9" Type="http://schemas.microsoft.com/office/2007/relationships/diagramDrawing" Target="../diagrams/drawing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E476B7-A86E-40C2-94E4-37458CA8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2777-A7C0-4345-A053-C8567B48D9AA}" type="slidenum">
              <a:rPr lang="en-GB" smtClean="0"/>
              <a:t>1</a:t>
            </a:fld>
            <a:endParaRPr lang="en-GB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25800F-D91B-4025-A796-E4B328C20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24"/>
          <a:stretch/>
        </p:blipFill>
        <p:spPr>
          <a:xfrm>
            <a:off x="0" y="0"/>
            <a:ext cx="5767151" cy="562554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F54BBF1-7EE6-4DFC-BF70-49EC10540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996" y="5873091"/>
            <a:ext cx="1663598" cy="850618"/>
          </a:xfrm>
          <a:prstGeom prst="rect">
            <a:avLst/>
          </a:prstGeom>
        </p:spPr>
      </p:pic>
      <p:pic>
        <p:nvPicPr>
          <p:cNvPr id="8" name="Picture 9" descr="Résultat de recherche d'images pour &quot;université de rennes 1&quot;">
            <a:extLst>
              <a:ext uri="{FF2B5EF4-FFF2-40B4-BE49-F238E27FC236}">
                <a16:creationId xmlns:a16="http://schemas.microsoft.com/office/drawing/2014/main" id="{D13F281A-C6EF-4EEA-B861-115A4F1D51B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304" y="5706013"/>
            <a:ext cx="1962470" cy="997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1" descr="Image associée">
            <a:extLst>
              <a:ext uri="{FF2B5EF4-FFF2-40B4-BE49-F238E27FC236}">
                <a16:creationId xmlns:a16="http://schemas.microsoft.com/office/drawing/2014/main" id="{061038F7-9B10-45D7-B906-87C8EE43B62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36" y="5783415"/>
            <a:ext cx="938060" cy="938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2">
            <a:extLst>
              <a:ext uri="{FF2B5EF4-FFF2-40B4-BE49-F238E27FC236}">
                <a16:creationId xmlns:a16="http://schemas.microsoft.com/office/drawing/2014/main" id="{250506DB-5DFD-456E-A21E-BFAE09DCDA8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1" t="15562" r="7333" b="15466"/>
          <a:stretch/>
        </p:blipFill>
        <p:spPr>
          <a:xfrm>
            <a:off x="10018484" y="5816023"/>
            <a:ext cx="2031380" cy="798246"/>
          </a:xfrm>
          <a:prstGeom prst="rect">
            <a:avLst/>
          </a:prstGeom>
        </p:spPr>
      </p:pic>
      <p:pic>
        <p:nvPicPr>
          <p:cNvPr id="11" name="Picture 23">
            <a:extLst>
              <a:ext uri="{FF2B5EF4-FFF2-40B4-BE49-F238E27FC236}">
                <a16:creationId xmlns:a16="http://schemas.microsoft.com/office/drawing/2014/main" id="{B92B933F-1A6D-4F1C-A4DC-355FE509A6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77"/>
          <a:stretch/>
        </p:blipFill>
        <p:spPr>
          <a:xfrm>
            <a:off x="1628638" y="5876647"/>
            <a:ext cx="2653176" cy="84482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B3563F7-4B54-4001-AE7A-F4710349C5B3}"/>
              </a:ext>
            </a:extLst>
          </p:cNvPr>
          <p:cNvSpPr txBox="1">
            <a:spLocks/>
          </p:cNvSpPr>
          <p:nvPr/>
        </p:nvSpPr>
        <p:spPr>
          <a:xfrm>
            <a:off x="6009860" y="830181"/>
            <a:ext cx="6142383" cy="13726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rgbClr val="002060"/>
                </a:solidFill>
                <a:effectLst/>
                <a:latin typeface="Sitka Small" panose="02000505000000020004" pitchFamily="2" charset="0"/>
                <a:ea typeface="Calibri" panose="020F0502020204030204" pitchFamily="34" charset="0"/>
                <a:cs typeface="Arial" panose="020B0604020202020204" pitchFamily="34" charset="0"/>
              </a:rPr>
              <a:t>Hydrogeological controls on stream discharge dynamics in bedrock catchments: exploring the combined effects of seepage development and heterogeneity</a:t>
            </a:r>
            <a:endParaRPr lang="fr-FR" sz="800" dirty="0">
              <a:solidFill>
                <a:srgbClr val="002060"/>
              </a:solidFill>
              <a:effectLst/>
              <a:latin typeface="Sitka Small" panose="0200050500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CA76103B-AA2D-4FA9-ADEF-9A2585D5888F}"/>
              </a:ext>
            </a:extLst>
          </p:cNvPr>
          <p:cNvSpPr txBox="1"/>
          <p:nvPr/>
        </p:nvSpPr>
        <p:spPr>
          <a:xfrm>
            <a:off x="6214027" y="3171955"/>
            <a:ext cx="5734050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dirty="0"/>
              <a:t>Nicolas Cornette (Géosciences Rennes)</a:t>
            </a:r>
          </a:p>
          <a:p>
            <a:pPr algn="ctr">
              <a:lnSpc>
                <a:spcPct val="125000"/>
              </a:lnSpc>
            </a:pPr>
            <a:r>
              <a:rPr lang="fr-FR" dirty="0"/>
              <a:t>Jean-Raynald de </a:t>
            </a:r>
            <a:r>
              <a:rPr lang="fr-FR" dirty="0" err="1"/>
              <a:t>Dreuzy</a:t>
            </a:r>
            <a:r>
              <a:rPr lang="fr-FR" dirty="0"/>
              <a:t> (Géosciences Rennes)</a:t>
            </a:r>
          </a:p>
          <a:p>
            <a:pPr algn="ctr">
              <a:lnSpc>
                <a:spcPct val="125000"/>
              </a:lnSpc>
            </a:pPr>
            <a:r>
              <a:rPr lang="fr-FR" dirty="0"/>
              <a:t>Alexandre Boisson (BRGM)</a:t>
            </a:r>
          </a:p>
          <a:p>
            <a:pPr algn="ctr">
              <a:lnSpc>
                <a:spcPct val="125000"/>
              </a:lnSpc>
            </a:pPr>
            <a:r>
              <a:rPr lang="fr-FR" dirty="0"/>
              <a:t>Clément Roques (Géosciences Rennes)</a:t>
            </a:r>
          </a:p>
          <a:p>
            <a:pPr algn="ctr">
              <a:lnSpc>
                <a:spcPct val="125000"/>
              </a:lnSpc>
            </a:pPr>
            <a:r>
              <a:rPr lang="fr-FR" dirty="0"/>
              <a:t>Guillaume Pajot (OSUR)</a:t>
            </a:r>
          </a:p>
          <a:p>
            <a:pPr algn="ctr">
              <a:lnSpc>
                <a:spcPct val="125000"/>
              </a:lnSpc>
            </a:pPr>
            <a:r>
              <a:rPr lang="fr-FR" dirty="0"/>
              <a:t>Josette Launay (CRESEB)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5D5A98E-E211-4DEB-A78D-53F20CB21620}"/>
              </a:ext>
            </a:extLst>
          </p:cNvPr>
          <p:cNvCxnSpPr/>
          <p:nvPr/>
        </p:nvCxnSpPr>
        <p:spPr>
          <a:xfrm>
            <a:off x="6808304" y="2892977"/>
            <a:ext cx="4545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485F774-6EE5-486D-AAA9-51D4AC2014AF}"/>
              </a:ext>
            </a:extLst>
          </p:cNvPr>
          <p:cNvCxnSpPr/>
          <p:nvPr/>
        </p:nvCxnSpPr>
        <p:spPr>
          <a:xfrm>
            <a:off x="6808304" y="5595110"/>
            <a:ext cx="4545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7">
            <a:extLst>
              <a:ext uri="{FF2B5EF4-FFF2-40B4-BE49-F238E27FC236}">
                <a16:creationId xmlns:a16="http://schemas.microsoft.com/office/drawing/2014/main" id="{ACA3F681-B671-449B-98EA-F0892383BCB4}"/>
              </a:ext>
            </a:extLst>
          </p:cNvPr>
          <p:cNvSpPr txBox="1"/>
          <p:nvPr/>
        </p:nvSpPr>
        <p:spPr>
          <a:xfrm>
            <a:off x="3207318" y="5611481"/>
            <a:ext cx="26531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50" i="1" dirty="0"/>
              <a:t>Léguer Amont : Eco-bretons.info</a:t>
            </a:r>
          </a:p>
        </p:txBody>
      </p:sp>
    </p:spTree>
    <p:extLst>
      <p:ext uri="{BB962C8B-B14F-4D97-AF65-F5344CB8AC3E}">
        <p14:creationId xmlns:p14="http://schemas.microsoft.com/office/powerpoint/2010/main" val="356569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39D7643A-FDA0-4CEA-AB0D-AD5D8957253A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>
                <a:latin typeface="Bahnschrift SemiBold" panose="020B0502040204020203" pitchFamily="34" charset="0"/>
              </a:rPr>
              <a:t>Characterization</a:t>
            </a:r>
            <a:r>
              <a:rPr lang="fr-FR" sz="2800" dirty="0">
                <a:latin typeface="Bahnschrift SemiBold" panose="020B0502040204020203" pitchFamily="34" charset="0"/>
              </a:rPr>
              <a:t> of the water </a:t>
            </a:r>
            <a:r>
              <a:rPr lang="fr-FR" sz="2800" dirty="0" err="1">
                <a:latin typeface="Bahnschrift SemiBold" panose="020B0502040204020203" pitchFamily="34" charset="0"/>
              </a:rPr>
              <a:t>resource</a:t>
            </a:r>
            <a:r>
              <a:rPr lang="fr-FR" sz="2800" dirty="0">
                <a:latin typeface="Bahnschrift SemiBold" panose="020B0502040204020203" pitchFamily="34" charset="0"/>
              </a:rPr>
              <a:t> on a </a:t>
            </a:r>
            <a:r>
              <a:rPr lang="fr-FR" sz="2800" dirty="0" err="1">
                <a:latin typeface="Bahnschrift SemiBold" panose="020B0502040204020203" pitchFamily="34" charset="0"/>
              </a:rPr>
              <a:t>regional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scale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3A9417F-09F1-4B6A-883D-40CCBF08C4E0}"/>
              </a:ext>
            </a:extLst>
          </p:cNvPr>
          <p:cNvSpPr txBox="1"/>
          <p:nvPr/>
        </p:nvSpPr>
        <p:spPr>
          <a:xfrm>
            <a:off x="371475" y="1804480"/>
            <a:ext cx="1144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Quantitative aspect: Flows (streamflow, piezometry, …).</a:t>
            </a:r>
          </a:p>
        </p:txBody>
      </p:sp>
      <p:graphicFrame>
        <p:nvGraphicFramePr>
          <p:cNvPr id="11" name="Espace réservé du contenu 6">
            <a:extLst>
              <a:ext uri="{FF2B5EF4-FFF2-40B4-BE49-F238E27FC236}">
                <a16:creationId xmlns:a16="http://schemas.microsoft.com/office/drawing/2014/main" id="{AEF9BCCC-7C18-4406-8D32-8238AF782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783985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971CF51A-B2AC-4652-8B8F-E6805F6A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489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39D7643A-FDA0-4CEA-AB0D-AD5D8957253A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>
                <a:latin typeface="Bahnschrift SemiBold" panose="020B0502040204020203" pitchFamily="34" charset="0"/>
              </a:rPr>
              <a:t>Characterization</a:t>
            </a:r>
            <a:r>
              <a:rPr lang="fr-FR" sz="2800" dirty="0">
                <a:latin typeface="Bahnschrift SemiBold" panose="020B0502040204020203" pitchFamily="34" charset="0"/>
              </a:rPr>
              <a:t> of the water </a:t>
            </a:r>
            <a:r>
              <a:rPr lang="fr-FR" sz="2800" dirty="0" err="1">
                <a:latin typeface="Bahnschrift SemiBold" panose="020B0502040204020203" pitchFamily="34" charset="0"/>
              </a:rPr>
              <a:t>resource</a:t>
            </a:r>
            <a:r>
              <a:rPr lang="fr-FR" sz="2800" dirty="0">
                <a:latin typeface="Bahnschrift SemiBold" panose="020B0502040204020203" pitchFamily="34" charset="0"/>
              </a:rPr>
              <a:t> on a </a:t>
            </a:r>
            <a:r>
              <a:rPr lang="fr-FR" sz="2800" dirty="0" err="1">
                <a:latin typeface="Bahnschrift SemiBold" panose="020B0502040204020203" pitchFamily="34" charset="0"/>
              </a:rPr>
              <a:t>regional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scale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AE78EF-B5AD-42D2-B4A0-37EB24746646}"/>
              </a:ext>
            </a:extLst>
          </p:cNvPr>
          <p:cNvSpPr txBox="1"/>
          <p:nvPr/>
        </p:nvSpPr>
        <p:spPr>
          <a:xfrm>
            <a:off x="371475" y="1804480"/>
            <a:ext cx="1144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Quantitative aspect: Flows (streamflow, piezometry, …).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57381D-48B9-458C-B89C-219B06E2B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2110"/>
            <a:ext cx="7616967" cy="39136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76073B0-F97C-4290-B8AB-BB6357B7231B}"/>
              </a:ext>
            </a:extLst>
          </p:cNvPr>
          <p:cNvSpPr txBox="1"/>
          <p:nvPr/>
        </p:nvSpPr>
        <p:spPr>
          <a:xfrm>
            <a:off x="7616968" y="3328906"/>
            <a:ext cx="45340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Streamflow series 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GB" sz="2400" dirty="0"/>
              <a:t>Watershed scale.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GB" sz="2400" dirty="0"/>
              <a:t>Wide spatial and temporal range.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GB" sz="2400" dirty="0"/>
              <a:t>Readily available.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GB" sz="2400" dirty="0"/>
              <a:t>Integrates information about surface as well as underground environment.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0CC96D-2F03-4EA8-A1AD-25928110A741}"/>
              </a:ext>
            </a:extLst>
          </p:cNvPr>
          <p:cNvSpPr txBox="1"/>
          <p:nvPr/>
        </p:nvSpPr>
        <p:spPr>
          <a:xfrm>
            <a:off x="3657601" y="2959574"/>
            <a:ext cx="3790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Nancon</a:t>
            </a:r>
            <a:r>
              <a:rPr lang="fr-FR" dirty="0"/>
              <a:t> </a:t>
            </a:r>
            <a:r>
              <a:rPr lang="fr-FR" dirty="0" err="1"/>
              <a:t>watershed</a:t>
            </a:r>
            <a:r>
              <a:rPr lang="fr-FR" dirty="0"/>
              <a:t> (1990-2009)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37200D8-8ECC-457D-9C91-46DD606F2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13" name="Espace réservé du contenu 6">
            <a:extLst>
              <a:ext uri="{FF2B5EF4-FFF2-40B4-BE49-F238E27FC236}">
                <a16:creationId xmlns:a16="http://schemas.microsoft.com/office/drawing/2014/main" id="{4B270FA7-00E5-4E3A-B7B3-B34F7F065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555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6678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9B071BC-F7D6-447D-969B-3C3905D75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98" y="1027206"/>
            <a:ext cx="10225803" cy="4160734"/>
          </a:xfrm>
          <a:prstGeom prst="rect">
            <a:avLst/>
          </a:prstGeom>
        </p:spPr>
      </p:pic>
      <p:sp>
        <p:nvSpPr>
          <p:cNvPr id="5" name="ZoneTexte 7">
            <a:extLst>
              <a:ext uri="{FF2B5EF4-FFF2-40B4-BE49-F238E27FC236}">
                <a16:creationId xmlns:a16="http://schemas.microsoft.com/office/drawing/2014/main" id="{F7A4A5BB-1D1E-4D36-929C-D59F6FFAE161}"/>
              </a:ext>
            </a:extLst>
          </p:cNvPr>
          <p:cNvSpPr txBox="1"/>
          <p:nvPr/>
        </p:nvSpPr>
        <p:spPr>
          <a:xfrm>
            <a:off x="438150" y="5799782"/>
            <a:ext cx="10770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 err="1"/>
              <a:t>Within</a:t>
            </a:r>
            <a:r>
              <a:rPr lang="fr-FR" sz="2800" b="1" dirty="0"/>
              <a:t> a </a:t>
            </a:r>
            <a:r>
              <a:rPr lang="fr-FR" sz="2800" b="1" dirty="0" err="1"/>
              <a:t>region</a:t>
            </a:r>
            <a:r>
              <a:rPr lang="fr-FR" sz="2800" b="1" dirty="0"/>
              <a:t>, </a:t>
            </a:r>
            <a:r>
              <a:rPr lang="fr-FR" sz="2800" b="1" dirty="0" err="1"/>
              <a:t>there</a:t>
            </a:r>
            <a:r>
              <a:rPr lang="fr-FR" sz="2800" b="1" dirty="0"/>
              <a:t> </a:t>
            </a:r>
            <a:r>
              <a:rPr lang="fr-FR" sz="2800" b="1" dirty="0" err="1"/>
              <a:t>is</a:t>
            </a:r>
            <a:r>
              <a:rPr lang="fr-FR" sz="2800" b="1" dirty="0"/>
              <a:t> a </a:t>
            </a:r>
            <a:r>
              <a:rPr lang="fr-FR" sz="2800" b="1" dirty="0" err="1"/>
              <a:t>significant</a:t>
            </a:r>
            <a:r>
              <a:rPr lang="fr-FR" sz="2800" b="1" dirty="0"/>
              <a:t> </a:t>
            </a:r>
            <a:r>
              <a:rPr lang="fr-FR" sz="2800" b="1" dirty="0" err="1"/>
              <a:t>variability</a:t>
            </a:r>
            <a:r>
              <a:rPr lang="fr-FR" sz="2800" b="1" dirty="0"/>
              <a:t> in river </a:t>
            </a:r>
            <a:r>
              <a:rPr lang="fr-FR" sz="2800" b="1" dirty="0" err="1"/>
              <a:t>dynamics</a:t>
            </a:r>
            <a:endParaRPr lang="en-GB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D19037-514A-47BC-BBF7-2F6DF4E26B24}"/>
              </a:ext>
            </a:extLst>
          </p:cNvPr>
          <p:cNvSpPr txBox="1"/>
          <p:nvPr/>
        </p:nvSpPr>
        <p:spPr>
          <a:xfrm>
            <a:off x="2257426" y="5187940"/>
            <a:ext cx="28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Arguenon</a:t>
            </a:r>
            <a:r>
              <a:rPr lang="fr-FR" dirty="0"/>
              <a:t> </a:t>
            </a:r>
            <a:r>
              <a:rPr lang="fr-FR" dirty="0" err="1"/>
              <a:t>watershed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535395-3A02-47FC-AF71-DBAFB7392258}"/>
              </a:ext>
            </a:extLst>
          </p:cNvPr>
          <p:cNvSpPr txBox="1"/>
          <p:nvPr/>
        </p:nvSpPr>
        <p:spPr>
          <a:xfrm>
            <a:off x="7620001" y="5187940"/>
            <a:ext cx="28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Horn </a:t>
            </a:r>
            <a:r>
              <a:rPr lang="fr-FR" dirty="0" err="1"/>
              <a:t>watershed</a:t>
            </a:r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9F98B12-8B56-4E1C-9422-12D2BDB4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8" name="Espace réservé du contenu 6">
            <a:extLst>
              <a:ext uri="{FF2B5EF4-FFF2-40B4-BE49-F238E27FC236}">
                <a16:creationId xmlns:a16="http://schemas.microsoft.com/office/drawing/2014/main" id="{92AAC988-A298-43B1-A221-DBD72871F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555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7AB3C319-FFB0-40A6-8A03-F7EC812D1359}"/>
              </a:ext>
            </a:extLst>
          </p:cNvPr>
          <p:cNvSpPr txBox="1"/>
          <p:nvPr/>
        </p:nvSpPr>
        <p:spPr>
          <a:xfrm>
            <a:off x="1621081" y="4841985"/>
            <a:ext cx="41030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Jan.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C5F86F-BEEF-425B-903A-0A9C432E1224}"/>
              </a:ext>
            </a:extLst>
          </p:cNvPr>
          <p:cNvSpPr txBox="1"/>
          <p:nvPr/>
        </p:nvSpPr>
        <p:spPr>
          <a:xfrm>
            <a:off x="2158512" y="4841985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Mar.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DE89FC7-277F-4649-8396-C6EB0C59F4A8}"/>
              </a:ext>
            </a:extLst>
          </p:cNvPr>
          <p:cNvSpPr txBox="1"/>
          <p:nvPr/>
        </p:nvSpPr>
        <p:spPr>
          <a:xfrm>
            <a:off x="2796495" y="4840180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May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70D05C3-5464-46CF-8555-0F20092B5E21}"/>
              </a:ext>
            </a:extLst>
          </p:cNvPr>
          <p:cNvSpPr txBox="1"/>
          <p:nvPr/>
        </p:nvSpPr>
        <p:spPr>
          <a:xfrm>
            <a:off x="3487232" y="4848293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 err="1"/>
              <a:t>Jul</a:t>
            </a:r>
            <a:r>
              <a:rPr lang="fr-FR" sz="1100" b="1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A970C17-88F2-4684-B96B-E4A424044102}"/>
              </a:ext>
            </a:extLst>
          </p:cNvPr>
          <p:cNvSpPr txBox="1"/>
          <p:nvPr/>
        </p:nvSpPr>
        <p:spPr>
          <a:xfrm>
            <a:off x="4078319" y="4840180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Sep.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6520F4-0331-4D58-82FC-C55BE05EC125}"/>
              </a:ext>
            </a:extLst>
          </p:cNvPr>
          <p:cNvSpPr txBox="1"/>
          <p:nvPr/>
        </p:nvSpPr>
        <p:spPr>
          <a:xfrm>
            <a:off x="4681130" y="4836634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Nov.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DEA6A78-197A-4DB8-89C2-E60A0311C9AC}"/>
              </a:ext>
            </a:extLst>
          </p:cNvPr>
          <p:cNvSpPr txBox="1"/>
          <p:nvPr/>
        </p:nvSpPr>
        <p:spPr>
          <a:xfrm>
            <a:off x="5319113" y="4848293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Jan.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2513F03-D343-43E8-94E3-BEC39314494B}"/>
              </a:ext>
            </a:extLst>
          </p:cNvPr>
          <p:cNvSpPr txBox="1"/>
          <p:nvPr/>
        </p:nvSpPr>
        <p:spPr>
          <a:xfrm>
            <a:off x="7005387" y="4838885"/>
            <a:ext cx="41030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Jan.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6002279-272E-41A2-8F84-B6EA69B614B3}"/>
              </a:ext>
            </a:extLst>
          </p:cNvPr>
          <p:cNvSpPr txBox="1"/>
          <p:nvPr/>
        </p:nvSpPr>
        <p:spPr>
          <a:xfrm>
            <a:off x="7542818" y="4838885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Mar.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65D6CF0-DD53-49FD-B05B-77A2FB9AF122}"/>
              </a:ext>
            </a:extLst>
          </p:cNvPr>
          <p:cNvSpPr txBox="1"/>
          <p:nvPr/>
        </p:nvSpPr>
        <p:spPr>
          <a:xfrm>
            <a:off x="8180801" y="4837080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May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EAB794B-0E7F-49FB-9594-C6C39661F88B}"/>
              </a:ext>
            </a:extLst>
          </p:cNvPr>
          <p:cNvSpPr txBox="1"/>
          <p:nvPr/>
        </p:nvSpPr>
        <p:spPr>
          <a:xfrm>
            <a:off x="8871538" y="4845193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 err="1"/>
              <a:t>Jul</a:t>
            </a:r>
            <a:r>
              <a:rPr lang="fr-FR" sz="1100" b="1" dirty="0"/>
              <a:t>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83EF64D-D630-4827-93C7-1EA1962B60B0}"/>
              </a:ext>
            </a:extLst>
          </p:cNvPr>
          <p:cNvSpPr txBox="1"/>
          <p:nvPr/>
        </p:nvSpPr>
        <p:spPr>
          <a:xfrm>
            <a:off x="9462625" y="4837080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Sep.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F4D6A2A-86AC-41D8-9A1A-5C2DA4CD91A2}"/>
              </a:ext>
            </a:extLst>
          </p:cNvPr>
          <p:cNvSpPr txBox="1"/>
          <p:nvPr/>
        </p:nvSpPr>
        <p:spPr>
          <a:xfrm>
            <a:off x="10065436" y="4833534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Nov.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A08785F-1BC0-44AB-BA84-2A3E13B24DAC}"/>
              </a:ext>
            </a:extLst>
          </p:cNvPr>
          <p:cNvSpPr txBox="1"/>
          <p:nvPr/>
        </p:nvSpPr>
        <p:spPr>
          <a:xfrm>
            <a:off x="10703419" y="4845193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Jan.</a:t>
            </a:r>
          </a:p>
        </p:txBody>
      </p:sp>
    </p:spTree>
    <p:extLst>
      <p:ext uri="{BB962C8B-B14F-4D97-AF65-F5344CB8AC3E}">
        <p14:creationId xmlns:p14="http://schemas.microsoft.com/office/powerpoint/2010/main" val="299990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7">
            <a:extLst>
              <a:ext uri="{FF2B5EF4-FFF2-40B4-BE49-F238E27FC236}">
                <a16:creationId xmlns:a16="http://schemas.microsoft.com/office/drawing/2014/main" id="{F7A4A5BB-1D1E-4D36-929C-D59F6FFAE161}"/>
              </a:ext>
            </a:extLst>
          </p:cNvPr>
          <p:cNvSpPr txBox="1"/>
          <p:nvPr/>
        </p:nvSpPr>
        <p:spPr>
          <a:xfrm>
            <a:off x="438150" y="5830794"/>
            <a:ext cx="11449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 err="1"/>
              <a:t>What</a:t>
            </a:r>
            <a:r>
              <a:rPr lang="fr-FR" sz="2800" b="1" dirty="0"/>
              <a:t> are the </a:t>
            </a:r>
            <a:r>
              <a:rPr lang="fr-FR" sz="2800" b="1" dirty="0" err="1"/>
              <a:t>processes</a:t>
            </a:r>
            <a:r>
              <a:rPr lang="fr-FR" sz="2800" b="1" dirty="0"/>
              <a:t> and </a:t>
            </a:r>
            <a:r>
              <a:rPr lang="fr-FR" sz="2800" b="1" dirty="0" err="1"/>
              <a:t>factors</a:t>
            </a:r>
            <a:r>
              <a:rPr lang="fr-FR" sz="2800" b="1" dirty="0"/>
              <a:t> </a:t>
            </a:r>
            <a:r>
              <a:rPr lang="fr-FR" sz="2800" b="1" dirty="0" err="1"/>
              <a:t>that</a:t>
            </a:r>
            <a:r>
              <a:rPr lang="fr-FR" sz="2800" b="1" dirty="0"/>
              <a:t> </a:t>
            </a:r>
            <a:r>
              <a:rPr lang="fr-FR" sz="2800" b="1" dirty="0" err="1"/>
              <a:t>will</a:t>
            </a:r>
            <a:r>
              <a:rPr lang="fr-FR" sz="2800" b="1" dirty="0"/>
              <a:t> control </a:t>
            </a:r>
            <a:r>
              <a:rPr lang="fr-FR" sz="2800" b="1" dirty="0" err="1"/>
              <a:t>this</a:t>
            </a:r>
            <a:r>
              <a:rPr lang="fr-FR" sz="2800" b="1" dirty="0"/>
              <a:t> </a:t>
            </a:r>
            <a:r>
              <a:rPr lang="fr-FR" sz="2800" b="1" dirty="0" err="1"/>
              <a:t>variability</a:t>
            </a:r>
            <a:r>
              <a:rPr lang="fr-FR" sz="2800" b="1" dirty="0"/>
              <a:t> of </a:t>
            </a:r>
            <a:r>
              <a:rPr lang="fr-FR" sz="2800" b="1" dirty="0" err="1"/>
              <a:t>hydrological</a:t>
            </a:r>
            <a:r>
              <a:rPr lang="fr-FR" sz="2800" b="1" dirty="0"/>
              <a:t> </a:t>
            </a:r>
            <a:r>
              <a:rPr lang="fr-FR" sz="2800" b="1" dirty="0" err="1"/>
              <a:t>response</a:t>
            </a:r>
            <a:r>
              <a:rPr lang="fr-FR" sz="2800" b="1" dirty="0"/>
              <a:t> ?</a:t>
            </a:r>
            <a:endParaRPr lang="en-GB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D19037-514A-47BC-BBF7-2F6DF4E26B24}"/>
              </a:ext>
            </a:extLst>
          </p:cNvPr>
          <p:cNvSpPr txBox="1"/>
          <p:nvPr/>
        </p:nvSpPr>
        <p:spPr>
          <a:xfrm>
            <a:off x="2257426" y="5187940"/>
            <a:ext cx="28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Arguenon</a:t>
            </a:r>
            <a:r>
              <a:rPr lang="fr-FR" dirty="0"/>
              <a:t> </a:t>
            </a:r>
            <a:r>
              <a:rPr lang="fr-FR" dirty="0" err="1"/>
              <a:t>watershed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4535395-3A02-47FC-AF71-DBAFB7392258}"/>
              </a:ext>
            </a:extLst>
          </p:cNvPr>
          <p:cNvSpPr txBox="1"/>
          <p:nvPr/>
        </p:nvSpPr>
        <p:spPr>
          <a:xfrm>
            <a:off x="7620001" y="5187940"/>
            <a:ext cx="28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Horn </a:t>
            </a:r>
            <a:r>
              <a:rPr lang="fr-FR" dirty="0" err="1"/>
              <a:t>watershed</a:t>
            </a:r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C2AE56A-A312-4FB7-A98E-285F2ECF7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5</a:t>
            </a:fld>
            <a:endParaRPr lang="en-GB"/>
          </a:p>
        </p:txBody>
      </p:sp>
      <p:graphicFrame>
        <p:nvGraphicFramePr>
          <p:cNvPr id="8" name="Espace réservé du contenu 6">
            <a:extLst>
              <a:ext uri="{FF2B5EF4-FFF2-40B4-BE49-F238E27FC236}">
                <a16:creationId xmlns:a16="http://schemas.microsoft.com/office/drawing/2014/main" id="{1C1AB29F-6787-474E-9FBE-6F718472F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555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B6230B5E-58B1-4345-80EE-8BB8BE50C2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98" y="1027206"/>
            <a:ext cx="10225803" cy="416073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CA0B261-A818-43CE-AF96-79A11B11F9E5}"/>
              </a:ext>
            </a:extLst>
          </p:cNvPr>
          <p:cNvSpPr txBox="1"/>
          <p:nvPr/>
        </p:nvSpPr>
        <p:spPr>
          <a:xfrm>
            <a:off x="1621081" y="4841985"/>
            <a:ext cx="41030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Jan.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297F496-E0D1-4B8B-B049-A81507C6F395}"/>
              </a:ext>
            </a:extLst>
          </p:cNvPr>
          <p:cNvSpPr txBox="1"/>
          <p:nvPr/>
        </p:nvSpPr>
        <p:spPr>
          <a:xfrm>
            <a:off x="2158512" y="4841985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Mar.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502791-4FE7-4693-920F-831F00ACC534}"/>
              </a:ext>
            </a:extLst>
          </p:cNvPr>
          <p:cNvSpPr txBox="1"/>
          <p:nvPr/>
        </p:nvSpPr>
        <p:spPr>
          <a:xfrm>
            <a:off x="2796495" y="4840180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May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0781C4-8D3E-4F60-9D29-BD1C12216256}"/>
              </a:ext>
            </a:extLst>
          </p:cNvPr>
          <p:cNvSpPr txBox="1"/>
          <p:nvPr/>
        </p:nvSpPr>
        <p:spPr>
          <a:xfrm>
            <a:off x="3487232" y="4848293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 err="1"/>
              <a:t>Jul</a:t>
            </a:r>
            <a:r>
              <a:rPr lang="fr-FR" sz="1100" b="1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03C053-BEB5-4717-B3D9-4BCD08567F75}"/>
              </a:ext>
            </a:extLst>
          </p:cNvPr>
          <p:cNvSpPr txBox="1"/>
          <p:nvPr/>
        </p:nvSpPr>
        <p:spPr>
          <a:xfrm>
            <a:off x="4078319" y="4840180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Sep.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8BACC75-B0F8-49E1-87AC-687992CC52D0}"/>
              </a:ext>
            </a:extLst>
          </p:cNvPr>
          <p:cNvSpPr txBox="1"/>
          <p:nvPr/>
        </p:nvSpPr>
        <p:spPr>
          <a:xfrm>
            <a:off x="4681130" y="4836634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Nov.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74E4386-3B4C-4ACF-8798-754D1B9A2FB1}"/>
              </a:ext>
            </a:extLst>
          </p:cNvPr>
          <p:cNvSpPr txBox="1"/>
          <p:nvPr/>
        </p:nvSpPr>
        <p:spPr>
          <a:xfrm>
            <a:off x="5319113" y="4848293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Jan.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2185478-D6F1-4509-97D6-21F8150C5A14}"/>
              </a:ext>
            </a:extLst>
          </p:cNvPr>
          <p:cNvSpPr txBox="1"/>
          <p:nvPr/>
        </p:nvSpPr>
        <p:spPr>
          <a:xfrm>
            <a:off x="7005387" y="4838885"/>
            <a:ext cx="41030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Jan.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2AC3A0-0AEF-4D1D-A3BA-D4130815DB60}"/>
              </a:ext>
            </a:extLst>
          </p:cNvPr>
          <p:cNvSpPr txBox="1"/>
          <p:nvPr/>
        </p:nvSpPr>
        <p:spPr>
          <a:xfrm>
            <a:off x="7542818" y="4838885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Mar.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AB05B01-8990-4CDF-BFED-3F2039D2B5BD}"/>
              </a:ext>
            </a:extLst>
          </p:cNvPr>
          <p:cNvSpPr txBox="1"/>
          <p:nvPr/>
        </p:nvSpPr>
        <p:spPr>
          <a:xfrm>
            <a:off x="8180801" y="4837080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May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5729AF3-5396-4AB9-BB14-2A98FAB6B37A}"/>
              </a:ext>
            </a:extLst>
          </p:cNvPr>
          <p:cNvSpPr txBox="1"/>
          <p:nvPr/>
        </p:nvSpPr>
        <p:spPr>
          <a:xfrm>
            <a:off x="8871538" y="4845193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 err="1"/>
              <a:t>Jul</a:t>
            </a:r>
            <a:r>
              <a:rPr lang="fr-FR" sz="1100" b="1" dirty="0"/>
              <a:t>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8DE587C-7D88-4E9C-9ED3-6036E4521DA8}"/>
              </a:ext>
            </a:extLst>
          </p:cNvPr>
          <p:cNvSpPr txBox="1"/>
          <p:nvPr/>
        </p:nvSpPr>
        <p:spPr>
          <a:xfrm>
            <a:off x="9462625" y="4837080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Sep.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0E91C19-E50A-4CF4-8C0C-2278A12D2871}"/>
              </a:ext>
            </a:extLst>
          </p:cNvPr>
          <p:cNvSpPr txBox="1"/>
          <p:nvPr/>
        </p:nvSpPr>
        <p:spPr>
          <a:xfrm>
            <a:off x="10065436" y="4833534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Nov.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359BB0B-8704-4567-B9FA-1CDBB7B7B92E}"/>
              </a:ext>
            </a:extLst>
          </p:cNvPr>
          <p:cNvSpPr txBox="1"/>
          <p:nvPr/>
        </p:nvSpPr>
        <p:spPr>
          <a:xfrm>
            <a:off x="10703419" y="4845193"/>
            <a:ext cx="5108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100" b="1" dirty="0"/>
              <a:t>Jan.</a:t>
            </a:r>
          </a:p>
        </p:txBody>
      </p:sp>
    </p:spTree>
    <p:extLst>
      <p:ext uri="{BB962C8B-B14F-4D97-AF65-F5344CB8AC3E}">
        <p14:creationId xmlns:p14="http://schemas.microsoft.com/office/powerpoint/2010/main" val="41584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6">
            <a:extLst>
              <a:ext uri="{FF2B5EF4-FFF2-40B4-BE49-F238E27FC236}">
                <a16:creationId xmlns:a16="http://schemas.microsoft.com/office/drawing/2014/main" id="{9F159309-BFD7-486E-B323-8FFD3485D260}"/>
              </a:ext>
            </a:extLst>
          </p:cNvPr>
          <p:cNvGraphicFramePr>
            <a:graphicFrameLocks noGrp="1"/>
          </p:cNvGraphicFramePr>
          <p:nvPr/>
        </p:nvGraphicFramePr>
        <p:xfrm>
          <a:off x="185394" y="28886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D36D29A4-B8E8-44E1-BF4E-15919F1809C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Water cycle in a crystalline </a:t>
            </a:r>
            <a:r>
              <a:rPr lang="fr-FR" sz="2800" dirty="0" err="1">
                <a:latin typeface="Bahnschrift SemiBold" panose="020B0502040204020203" pitchFamily="34" charset="0"/>
              </a:rPr>
              <a:t>aquifer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context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44CD708-0BD7-4F99-B188-7B6AE5D7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6</a:t>
            </a:fld>
            <a:endParaRPr lang="en-GB"/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EB088D75-84DC-4C30-9553-BE1CB5B54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555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B1342CB-EA51-40B6-9A60-ACA3B45E51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75" y="1997021"/>
            <a:ext cx="6678650" cy="464109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D49B0A-25F8-49D6-923D-89D93F57C473}"/>
              </a:ext>
            </a:extLst>
          </p:cNvPr>
          <p:cNvSpPr txBox="1"/>
          <p:nvPr/>
        </p:nvSpPr>
        <p:spPr>
          <a:xfrm>
            <a:off x="1495425" y="3986336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Infiltration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2DC91CC-83C9-4099-BE4F-6E797E2C268C}"/>
              </a:ext>
            </a:extLst>
          </p:cNvPr>
          <p:cNvSpPr txBox="1"/>
          <p:nvPr/>
        </p:nvSpPr>
        <p:spPr>
          <a:xfrm>
            <a:off x="3019425" y="3429000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Runoff</a:t>
            </a:r>
            <a:endParaRPr lang="fr-FR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929785F-87D7-4C07-81A5-FF20725B94A2}"/>
              </a:ext>
            </a:extLst>
          </p:cNvPr>
          <p:cNvSpPr txBox="1"/>
          <p:nvPr/>
        </p:nvSpPr>
        <p:spPr>
          <a:xfrm>
            <a:off x="5354675" y="3228945"/>
            <a:ext cx="223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Evapotranspiration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FAC348-3878-4E96-81B7-E523CEF77410}"/>
              </a:ext>
            </a:extLst>
          </p:cNvPr>
          <p:cNvSpPr txBox="1"/>
          <p:nvPr/>
        </p:nvSpPr>
        <p:spPr>
          <a:xfrm>
            <a:off x="4438650" y="4365253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Seepage</a:t>
            </a:r>
            <a:endParaRPr lang="fr-FR" sz="20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CC51C75-B175-4850-91BA-E9FBCB49A761}"/>
              </a:ext>
            </a:extLst>
          </p:cNvPr>
          <p:cNvSpPr txBox="1"/>
          <p:nvPr/>
        </p:nvSpPr>
        <p:spPr>
          <a:xfrm>
            <a:off x="5402300" y="6138802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Deep</a:t>
            </a:r>
            <a:r>
              <a:rPr lang="fr-FR" sz="2000" b="1" dirty="0"/>
              <a:t> flow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B5D9610-6027-493B-B41B-A0F473E1DAAD}"/>
              </a:ext>
            </a:extLst>
          </p:cNvPr>
          <p:cNvSpPr txBox="1"/>
          <p:nvPr/>
        </p:nvSpPr>
        <p:spPr>
          <a:xfrm>
            <a:off x="1781175" y="1742423"/>
            <a:ext cx="1743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Precipitation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224866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6">
            <a:extLst>
              <a:ext uri="{FF2B5EF4-FFF2-40B4-BE49-F238E27FC236}">
                <a16:creationId xmlns:a16="http://schemas.microsoft.com/office/drawing/2014/main" id="{9F159309-BFD7-486E-B323-8FFD3485D260}"/>
              </a:ext>
            </a:extLst>
          </p:cNvPr>
          <p:cNvGraphicFramePr>
            <a:graphicFrameLocks noGrp="1"/>
          </p:cNvGraphicFramePr>
          <p:nvPr/>
        </p:nvGraphicFramePr>
        <p:xfrm>
          <a:off x="185394" y="28886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D36D29A4-B8E8-44E1-BF4E-15919F1809C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Water cycle in a crystalline </a:t>
            </a:r>
            <a:r>
              <a:rPr lang="fr-FR" sz="2800" dirty="0" err="1">
                <a:latin typeface="Bahnschrift SemiBold" panose="020B0502040204020203" pitchFamily="34" charset="0"/>
              </a:rPr>
              <a:t>aquifer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context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724D0F-27EA-4848-B5F8-715A7C88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7</a:t>
            </a:fld>
            <a:endParaRPr lang="en-GB"/>
          </a:p>
        </p:txBody>
      </p:sp>
      <p:graphicFrame>
        <p:nvGraphicFramePr>
          <p:cNvPr id="12" name="Espace réservé du contenu 6">
            <a:extLst>
              <a:ext uri="{FF2B5EF4-FFF2-40B4-BE49-F238E27FC236}">
                <a16:creationId xmlns:a16="http://schemas.microsoft.com/office/drawing/2014/main" id="{AB4E5ED3-0CD4-43FA-B5D8-CEFF10236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555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71AB9E86-AAC2-4D0E-945B-27BE3F1D5A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75" y="1997021"/>
            <a:ext cx="6678650" cy="464109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8BD679F-0EF4-4B33-B7D3-95166059F8CC}"/>
              </a:ext>
            </a:extLst>
          </p:cNvPr>
          <p:cNvSpPr txBox="1"/>
          <p:nvPr/>
        </p:nvSpPr>
        <p:spPr>
          <a:xfrm>
            <a:off x="1495425" y="3986336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Infiltration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D756CA7-40E7-426A-B562-5AFF5FA58976}"/>
              </a:ext>
            </a:extLst>
          </p:cNvPr>
          <p:cNvSpPr txBox="1"/>
          <p:nvPr/>
        </p:nvSpPr>
        <p:spPr>
          <a:xfrm>
            <a:off x="3019425" y="3429000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Runoff</a:t>
            </a:r>
            <a:endParaRPr lang="fr-FR" sz="20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5EC05EC-A935-4296-9FD7-2328F98864DE}"/>
              </a:ext>
            </a:extLst>
          </p:cNvPr>
          <p:cNvSpPr txBox="1"/>
          <p:nvPr/>
        </p:nvSpPr>
        <p:spPr>
          <a:xfrm>
            <a:off x="5354675" y="3228945"/>
            <a:ext cx="223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Evapotranspiration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E7B986-A5D9-4126-A4BE-0C5E4893A712}"/>
              </a:ext>
            </a:extLst>
          </p:cNvPr>
          <p:cNvSpPr txBox="1"/>
          <p:nvPr/>
        </p:nvSpPr>
        <p:spPr>
          <a:xfrm>
            <a:off x="4438650" y="4365253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Seepage</a:t>
            </a:r>
            <a:endParaRPr lang="fr-FR" sz="20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C8D9FCE-86E4-4BDD-8430-88AF9894127B}"/>
              </a:ext>
            </a:extLst>
          </p:cNvPr>
          <p:cNvSpPr txBox="1"/>
          <p:nvPr/>
        </p:nvSpPr>
        <p:spPr>
          <a:xfrm>
            <a:off x="5402300" y="6138802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Deep</a:t>
            </a:r>
            <a:r>
              <a:rPr lang="fr-FR" sz="2000" b="1" dirty="0"/>
              <a:t> flow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85E4752-A4F7-4470-9E6D-BA3B7FF71639}"/>
              </a:ext>
            </a:extLst>
          </p:cNvPr>
          <p:cNvSpPr txBox="1"/>
          <p:nvPr/>
        </p:nvSpPr>
        <p:spPr>
          <a:xfrm>
            <a:off x="1781175" y="1742423"/>
            <a:ext cx="1743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Precipitation</a:t>
            </a:r>
            <a:endParaRPr lang="fr-FR" sz="2000" b="1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D95F7E5-9372-44D3-9429-F32B06380BFD}"/>
              </a:ext>
            </a:extLst>
          </p:cNvPr>
          <p:cNvSpPr/>
          <p:nvPr/>
        </p:nvSpPr>
        <p:spPr>
          <a:xfrm rot="1400722">
            <a:off x="2678037" y="3722787"/>
            <a:ext cx="3245000" cy="10977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19F6D3-1989-403F-894F-803F033576E3}"/>
              </a:ext>
            </a:extLst>
          </p:cNvPr>
          <p:cNvSpPr txBox="1"/>
          <p:nvPr/>
        </p:nvSpPr>
        <p:spPr>
          <a:xfrm>
            <a:off x="5527985" y="3899912"/>
            <a:ext cx="3381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Surface flow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5388059-2C9E-4A95-A4B7-9B48EEB84488}"/>
              </a:ext>
            </a:extLst>
          </p:cNvPr>
          <p:cNvSpPr/>
          <p:nvPr/>
        </p:nvSpPr>
        <p:spPr>
          <a:xfrm rot="1400722">
            <a:off x="3512353" y="4526802"/>
            <a:ext cx="3717918" cy="2109519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41D027-16E3-4A36-B007-D537240FF535}"/>
              </a:ext>
            </a:extLst>
          </p:cNvPr>
          <p:cNvSpPr txBox="1"/>
          <p:nvPr/>
        </p:nvSpPr>
        <p:spPr>
          <a:xfrm>
            <a:off x="2593357" y="6430698"/>
            <a:ext cx="3381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Subsurface flow</a:t>
            </a:r>
          </a:p>
        </p:txBody>
      </p:sp>
    </p:spTree>
    <p:extLst>
      <p:ext uri="{BB962C8B-B14F-4D97-AF65-F5344CB8AC3E}">
        <p14:creationId xmlns:p14="http://schemas.microsoft.com/office/powerpoint/2010/main" val="286771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6">
            <a:extLst>
              <a:ext uri="{FF2B5EF4-FFF2-40B4-BE49-F238E27FC236}">
                <a16:creationId xmlns:a16="http://schemas.microsoft.com/office/drawing/2014/main" id="{9F159309-BFD7-486E-B323-8FFD3485D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439097"/>
              </p:ext>
            </p:extLst>
          </p:nvPr>
        </p:nvGraphicFramePr>
        <p:xfrm>
          <a:off x="185394" y="28886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D36D29A4-B8E8-44E1-BF4E-15919F1809C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Water cycle in a crystalline </a:t>
            </a:r>
            <a:r>
              <a:rPr lang="fr-FR" sz="2800" dirty="0" err="1">
                <a:latin typeface="Bahnschrift SemiBold" panose="020B0502040204020203" pitchFamily="34" charset="0"/>
              </a:rPr>
              <a:t>aquifer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context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2D8D2A-CF11-4D1B-B6A5-F6EA6A96E4D9}"/>
              </a:ext>
            </a:extLst>
          </p:cNvPr>
          <p:cNvSpPr txBox="1"/>
          <p:nvPr/>
        </p:nvSpPr>
        <p:spPr>
          <a:xfrm>
            <a:off x="8090173" y="1757760"/>
            <a:ext cx="4733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Limited aquifer capacities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Low permeability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1E1AC3B-0417-421D-A5C1-857B9F58E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8</a:t>
            </a:fld>
            <a:endParaRPr lang="en-GB"/>
          </a:p>
        </p:txBody>
      </p:sp>
      <p:graphicFrame>
        <p:nvGraphicFramePr>
          <p:cNvPr id="12" name="Espace réservé du contenu 6">
            <a:extLst>
              <a:ext uri="{FF2B5EF4-FFF2-40B4-BE49-F238E27FC236}">
                <a16:creationId xmlns:a16="http://schemas.microsoft.com/office/drawing/2014/main" id="{836F3446-F43E-40E1-8F61-3596FB3B4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555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3" name="Image 22">
            <a:extLst>
              <a:ext uri="{FF2B5EF4-FFF2-40B4-BE49-F238E27FC236}">
                <a16:creationId xmlns:a16="http://schemas.microsoft.com/office/drawing/2014/main" id="{3B6A90C2-B277-448C-8063-096432312E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75" y="1997021"/>
            <a:ext cx="6678650" cy="464109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55DD924-6644-4903-A21C-55D3D21BC363}"/>
              </a:ext>
            </a:extLst>
          </p:cNvPr>
          <p:cNvSpPr txBox="1"/>
          <p:nvPr/>
        </p:nvSpPr>
        <p:spPr>
          <a:xfrm>
            <a:off x="1495425" y="3986336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Infiltration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4E93F97-CB8C-4FB2-96F4-5BB24738518D}"/>
              </a:ext>
            </a:extLst>
          </p:cNvPr>
          <p:cNvSpPr txBox="1"/>
          <p:nvPr/>
        </p:nvSpPr>
        <p:spPr>
          <a:xfrm>
            <a:off x="3019425" y="3429000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Runoff</a:t>
            </a:r>
            <a:endParaRPr lang="fr-FR" sz="20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93C8D7A-C5BE-4403-B870-0952DC3F76CB}"/>
              </a:ext>
            </a:extLst>
          </p:cNvPr>
          <p:cNvSpPr txBox="1"/>
          <p:nvPr/>
        </p:nvSpPr>
        <p:spPr>
          <a:xfrm>
            <a:off x="5354675" y="3228945"/>
            <a:ext cx="223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Evapotranspiration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3900334-580E-457C-BF6B-06D54AA21975}"/>
              </a:ext>
            </a:extLst>
          </p:cNvPr>
          <p:cNvSpPr txBox="1"/>
          <p:nvPr/>
        </p:nvSpPr>
        <p:spPr>
          <a:xfrm>
            <a:off x="4438650" y="4365253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Seepage</a:t>
            </a:r>
            <a:endParaRPr lang="fr-FR" sz="20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0CE305A-A648-47D8-9750-9BAD23C4A6B9}"/>
              </a:ext>
            </a:extLst>
          </p:cNvPr>
          <p:cNvSpPr txBox="1"/>
          <p:nvPr/>
        </p:nvSpPr>
        <p:spPr>
          <a:xfrm>
            <a:off x="5402300" y="6138802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Deep</a:t>
            </a:r>
            <a:r>
              <a:rPr lang="fr-FR" sz="2000" b="1" dirty="0"/>
              <a:t> flow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1511BCF-8922-47FC-AB38-3E349E24BAFF}"/>
              </a:ext>
            </a:extLst>
          </p:cNvPr>
          <p:cNvSpPr txBox="1"/>
          <p:nvPr/>
        </p:nvSpPr>
        <p:spPr>
          <a:xfrm>
            <a:off x="1781175" y="1742423"/>
            <a:ext cx="1743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Precipitation</a:t>
            </a:r>
            <a:endParaRPr lang="fr-FR" sz="2000" b="1" dirty="0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3FF743A-3A5E-4863-8613-E9A7050A70C7}"/>
              </a:ext>
            </a:extLst>
          </p:cNvPr>
          <p:cNvSpPr/>
          <p:nvPr/>
        </p:nvSpPr>
        <p:spPr>
          <a:xfrm rot="1400722">
            <a:off x="2678037" y="3722787"/>
            <a:ext cx="3245000" cy="10977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270404A-0FF5-40A7-9471-61D7F4D905D9}"/>
              </a:ext>
            </a:extLst>
          </p:cNvPr>
          <p:cNvSpPr txBox="1"/>
          <p:nvPr/>
        </p:nvSpPr>
        <p:spPr>
          <a:xfrm>
            <a:off x="5527985" y="3899912"/>
            <a:ext cx="3381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Surface flow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FA33ADBB-2DA1-4D06-A26D-ED663A7F8885}"/>
              </a:ext>
            </a:extLst>
          </p:cNvPr>
          <p:cNvSpPr/>
          <p:nvPr/>
        </p:nvSpPr>
        <p:spPr>
          <a:xfrm rot="1400722">
            <a:off x="3512353" y="4526802"/>
            <a:ext cx="3717918" cy="2109519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8CF6A3B-ADF0-432E-84CC-0071D50D354B}"/>
              </a:ext>
            </a:extLst>
          </p:cNvPr>
          <p:cNvSpPr txBox="1"/>
          <p:nvPr/>
        </p:nvSpPr>
        <p:spPr>
          <a:xfrm>
            <a:off x="2593357" y="6430698"/>
            <a:ext cx="3381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Subsurface flow</a:t>
            </a:r>
          </a:p>
        </p:txBody>
      </p:sp>
    </p:spTree>
    <p:extLst>
      <p:ext uri="{BB962C8B-B14F-4D97-AF65-F5344CB8AC3E}">
        <p14:creationId xmlns:p14="http://schemas.microsoft.com/office/powerpoint/2010/main" val="2177846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36D29A4-B8E8-44E1-BF4E-15919F1809C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Water cycle in a crystalline </a:t>
            </a:r>
            <a:r>
              <a:rPr lang="fr-FR" sz="2800" dirty="0" err="1">
                <a:latin typeface="Bahnschrift SemiBold" panose="020B0502040204020203" pitchFamily="34" charset="0"/>
              </a:rPr>
              <a:t>aquifer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context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696A62-9E75-4A90-922A-0B4688A9CBDC}"/>
              </a:ext>
            </a:extLst>
          </p:cNvPr>
          <p:cNvSpPr txBox="1"/>
          <p:nvPr/>
        </p:nvSpPr>
        <p:spPr>
          <a:xfrm>
            <a:off x="8090173" y="1757760"/>
            <a:ext cx="4733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Limited aquifer capacities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Low permeability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B92F7845-5398-4B28-B7F6-D3FFB0965F43}"/>
              </a:ext>
            </a:extLst>
          </p:cNvPr>
          <p:cNvSpPr/>
          <p:nvPr/>
        </p:nvSpPr>
        <p:spPr>
          <a:xfrm>
            <a:off x="7712621" y="1426324"/>
            <a:ext cx="3965029" cy="143671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courbe vers la gauche 2">
            <a:extLst>
              <a:ext uri="{FF2B5EF4-FFF2-40B4-BE49-F238E27FC236}">
                <a16:creationId xmlns:a16="http://schemas.microsoft.com/office/drawing/2014/main" id="{DDE8DF10-0113-4C94-AC3B-A45927C897E5}"/>
              </a:ext>
            </a:extLst>
          </p:cNvPr>
          <p:cNvSpPr/>
          <p:nvPr/>
        </p:nvSpPr>
        <p:spPr>
          <a:xfrm>
            <a:off x="10363200" y="2962276"/>
            <a:ext cx="819150" cy="838200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9C9B53-0CC9-48A6-B7D8-940145BE3DB6}"/>
              </a:ext>
            </a:extLst>
          </p:cNvPr>
          <p:cNvSpPr txBox="1"/>
          <p:nvPr/>
        </p:nvSpPr>
        <p:spPr>
          <a:xfrm>
            <a:off x="7591425" y="3887090"/>
            <a:ext cx="5115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solidFill>
                  <a:srgbClr val="FF0000"/>
                </a:solidFill>
              </a:rPr>
              <a:t>Promote surface/subsurface interactions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B875EE-5C53-4B59-9BFF-26D00B27C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9</a:t>
            </a:fld>
            <a:endParaRPr lang="en-GB"/>
          </a:p>
        </p:txBody>
      </p:sp>
      <p:graphicFrame>
        <p:nvGraphicFramePr>
          <p:cNvPr id="15" name="Espace réservé du contenu 6">
            <a:extLst>
              <a:ext uri="{FF2B5EF4-FFF2-40B4-BE49-F238E27FC236}">
                <a16:creationId xmlns:a16="http://schemas.microsoft.com/office/drawing/2014/main" id="{CB4804C5-52E4-4346-9BD3-2B2042B3C4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555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0B63C3BE-B6F8-469E-B635-AC924D1E0D54}"/>
              </a:ext>
            </a:extLst>
          </p:cNvPr>
          <p:cNvSpPr txBox="1"/>
          <p:nvPr/>
        </p:nvSpPr>
        <p:spPr>
          <a:xfrm>
            <a:off x="7381875" y="4732184"/>
            <a:ext cx="4911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Ogden and Watts., 2000; Tromp-van </a:t>
            </a:r>
            <a:r>
              <a:rPr lang="fr-FR" dirty="0" err="1"/>
              <a:t>Meerveld</a:t>
            </a:r>
            <a:r>
              <a:rPr lang="fr-FR" dirty="0"/>
              <a:t> and McDonnell., 2006; </a:t>
            </a:r>
            <a:r>
              <a:rPr lang="fr-FR" dirty="0" err="1"/>
              <a:t>Wenninger</a:t>
            </a:r>
            <a:r>
              <a:rPr lang="fr-FR" dirty="0"/>
              <a:t> </a:t>
            </a:r>
            <a:r>
              <a:rPr lang="fr-FR" i="1" dirty="0"/>
              <a:t>et al</a:t>
            </a:r>
            <a:r>
              <a:rPr lang="fr-FR" dirty="0"/>
              <a:t>., 2004, …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0135C72-1926-445B-82FB-65096496DA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75" y="1997021"/>
            <a:ext cx="6678650" cy="464109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DCD6DD4-A5E6-4C67-81A4-88065B8F1EC0}"/>
              </a:ext>
            </a:extLst>
          </p:cNvPr>
          <p:cNvSpPr txBox="1"/>
          <p:nvPr/>
        </p:nvSpPr>
        <p:spPr>
          <a:xfrm>
            <a:off x="1495425" y="3986336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Infiltration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6B6DC5C-98A6-4182-BE93-80AB159F2392}"/>
              </a:ext>
            </a:extLst>
          </p:cNvPr>
          <p:cNvSpPr txBox="1"/>
          <p:nvPr/>
        </p:nvSpPr>
        <p:spPr>
          <a:xfrm>
            <a:off x="3019425" y="3429000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Runoff</a:t>
            </a:r>
            <a:endParaRPr lang="fr-FR" sz="2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D44E03-A713-4FB9-8D09-CC26EDC73045}"/>
              </a:ext>
            </a:extLst>
          </p:cNvPr>
          <p:cNvSpPr txBox="1"/>
          <p:nvPr/>
        </p:nvSpPr>
        <p:spPr>
          <a:xfrm>
            <a:off x="5354675" y="3228945"/>
            <a:ext cx="223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Evapotranspiration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0809D5A-CFC9-420C-8D16-DCF6F8F48279}"/>
              </a:ext>
            </a:extLst>
          </p:cNvPr>
          <p:cNvSpPr txBox="1"/>
          <p:nvPr/>
        </p:nvSpPr>
        <p:spPr>
          <a:xfrm>
            <a:off x="4438650" y="4365253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Seepage</a:t>
            </a:r>
            <a:endParaRPr lang="fr-FR" sz="2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4B7B7A-C6F1-4221-9877-28672247F808}"/>
              </a:ext>
            </a:extLst>
          </p:cNvPr>
          <p:cNvSpPr txBox="1"/>
          <p:nvPr/>
        </p:nvSpPr>
        <p:spPr>
          <a:xfrm>
            <a:off x="5402300" y="6138802"/>
            <a:ext cx="141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Deep</a:t>
            </a:r>
            <a:r>
              <a:rPr lang="fr-FR" sz="2000" b="1" dirty="0"/>
              <a:t> flow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C6E056D-D6A2-45B7-B0A1-FD426D2A91CA}"/>
              </a:ext>
            </a:extLst>
          </p:cNvPr>
          <p:cNvSpPr txBox="1"/>
          <p:nvPr/>
        </p:nvSpPr>
        <p:spPr>
          <a:xfrm>
            <a:off x="1781175" y="1742423"/>
            <a:ext cx="1743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Precipitation</a:t>
            </a:r>
            <a:endParaRPr lang="fr-FR" sz="2000" b="1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13CE80D-7996-4F86-AE07-29AEB11BA6B0}"/>
              </a:ext>
            </a:extLst>
          </p:cNvPr>
          <p:cNvSpPr/>
          <p:nvPr/>
        </p:nvSpPr>
        <p:spPr>
          <a:xfrm>
            <a:off x="4286250" y="4299581"/>
            <a:ext cx="1343025" cy="9029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468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36D29A4-B8E8-44E1-BF4E-15919F1809C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Water cycle in a crystalline </a:t>
            </a:r>
            <a:r>
              <a:rPr lang="fr-FR" sz="2800" dirty="0" err="1">
                <a:latin typeface="Bahnschrift SemiBold" panose="020B0502040204020203" pitchFamily="34" charset="0"/>
              </a:rPr>
              <a:t>aquifer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context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4696A62-9E75-4A90-922A-0B4688A9CBDC}"/>
              </a:ext>
            </a:extLst>
          </p:cNvPr>
          <p:cNvSpPr txBox="1"/>
          <p:nvPr/>
        </p:nvSpPr>
        <p:spPr>
          <a:xfrm>
            <a:off x="8090173" y="1757760"/>
            <a:ext cx="4733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Limited aquifer capacities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dirty="0"/>
              <a:t>Low permeability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B92F7845-5398-4B28-B7F6-D3FFB0965F43}"/>
              </a:ext>
            </a:extLst>
          </p:cNvPr>
          <p:cNvSpPr/>
          <p:nvPr/>
        </p:nvSpPr>
        <p:spPr>
          <a:xfrm>
            <a:off x="7712621" y="1426324"/>
            <a:ext cx="3965029" cy="143671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7">
            <a:extLst>
              <a:ext uri="{FF2B5EF4-FFF2-40B4-BE49-F238E27FC236}">
                <a16:creationId xmlns:a16="http://schemas.microsoft.com/office/drawing/2014/main" id="{ED327166-D407-4EEE-A9FF-053BFFD5805E}"/>
              </a:ext>
            </a:extLst>
          </p:cNvPr>
          <p:cNvSpPr txBox="1"/>
          <p:nvPr/>
        </p:nvSpPr>
        <p:spPr>
          <a:xfrm>
            <a:off x="371475" y="5856346"/>
            <a:ext cx="1144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/>
              <a:t>Aim : </a:t>
            </a:r>
            <a:r>
              <a:rPr lang="en-US" sz="2400" dirty="0"/>
              <a:t>Investigating the combined effects of surface/subsurface interactions and geological heterogeneity in a crystalline basement region under temperate climate</a:t>
            </a:r>
            <a:endParaRPr lang="en-GB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867E77-DF8E-491E-8BB5-BEB7160C30BA}"/>
              </a:ext>
            </a:extLst>
          </p:cNvPr>
          <p:cNvSpPr txBox="1"/>
          <p:nvPr/>
        </p:nvSpPr>
        <p:spPr>
          <a:xfrm>
            <a:off x="7137187" y="3884642"/>
            <a:ext cx="5115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solidFill>
                  <a:srgbClr val="FF0000"/>
                </a:solidFill>
              </a:rPr>
              <a:t>Promote surface/subsurface interactions</a:t>
            </a:r>
          </a:p>
        </p:txBody>
      </p:sp>
      <p:sp>
        <p:nvSpPr>
          <p:cNvPr id="14" name="Flèche : courbe vers la gauche 13">
            <a:extLst>
              <a:ext uri="{FF2B5EF4-FFF2-40B4-BE49-F238E27FC236}">
                <a16:creationId xmlns:a16="http://schemas.microsoft.com/office/drawing/2014/main" id="{4266CD91-86FE-4187-B920-C4EB38E7F29F}"/>
              </a:ext>
            </a:extLst>
          </p:cNvPr>
          <p:cNvSpPr/>
          <p:nvPr/>
        </p:nvSpPr>
        <p:spPr>
          <a:xfrm>
            <a:off x="10363200" y="2962276"/>
            <a:ext cx="819150" cy="838200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DF6784-00C0-4425-86C1-5A10C698AD96}"/>
              </a:ext>
            </a:extLst>
          </p:cNvPr>
          <p:cNvSpPr txBox="1"/>
          <p:nvPr/>
        </p:nvSpPr>
        <p:spPr>
          <a:xfrm>
            <a:off x="7137187" y="4646718"/>
            <a:ext cx="4911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Ogden and Watts., 2000; Tromp-van </a:t>
            </a:r>
            <a:r>
              <a:rPr lang="fr-FR" dirty="0" err="1"/>
              <a:t>Meerveld</a:t>
            </a:r>
            <a:r>
              <a:rPr lang="fr-FR" dirty="0"/>
              <a:t> and McDonnell., 2006; </a:t>
            </a:r>
            <a:r>
              <a:rPr lang="fr-FR" dirty="0" err="1"/>
              <a:t>Wenninger</a:t>
            </a:r>
            <a:r>
              <a:rPr lang="fr-FR" dirty="0"/>
              <a:t> </a:t>
            </a:r>
            <a:r>
              <a:rPr lang="fr-FR" i="1" dirty="0"/>
              <a:t>et al</a:t>
            </a:r>
            <a:r>
              <a:rPr lang="fr-FR" dirty="0"/>
              <a:t>., 2004, …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3FFDD0-7D16-4B84-90EF-6775DBD62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10</a:t>
            </a:fld>
            <a:endParaRPr lang="en-GB" dirty="0"/>
          </a:p>
        </p:txBody>
      </p:sp>
      <p:graphicFrame>
        <p:nvGraphicFramePr>
          <p:cNvPr id="16" name="Espace réservé du contenu 6">
            <a:extLst>
              <a:ext uri="{FF2B5EF4-FFF2-40B4-BE49-F238E27FC236}">
                <a16:creationId xmlns:a16="http://schemas.microsoft.com/office/drawing/2014/main" id="{6767DD64-A8A9-40DD-84A8-9A6EEAF5B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6555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627ADD8-ABC0-45DF-9D1C-7D403AAEF3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675836"/>
            <a:ext cx="5363636" cy="383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52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7902612-5B2A-4401-B847-EE4F25DA3CA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Application on Brittany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49F36E-9E12-4C86-BE34-1199B25859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20" y="1782740"/>
            <a:ext cx="9418359" cy="455393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67B6574-C987-4B43-A813-FCFFE397DDE4}"/>
              </a:ext>
            </a:extLst>
          </p:cNvPr>
          <p:cNvSpPr txBox="1"/>
          <p:nvPr/>
        </p:nvSpPr>
        <p:spPr>
          <a:xfrm>
            <a:off x="8943976" y="3875039"/>
            <a:ext cx="28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Arguenon</a:t>
            </a:r>
            <a:r>
              <a:rPr lang="fr-FR" dirty="0"/>
              <a:t> </a:t>
            </a:r>
            <a:r>
              <a:rPr lang="fr-FR" dirty="0" err="1"/>
              <a:t>watershed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D65C1C1-D7A3-4789-AEE1-46460DE6C984}"/>
              </a:ext>
            </a:extLst>
          </p:cNvPr>
          <p:cNvSpPr txBox="1"/>
          <p:nvPr/>
        </p:nvSpPr>
        <p:spPr>
          <a:xfrm>
            <a:off x="8943976" y="1598073"/>
            <a:ext cx="28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Nancon</a:t>
            </a:r>
            <a:r>
              <a:rPr lang="fr-FR" dirty="0"/>
              <a:t> </a:t>
            </a:r>
            <a:r>
              <a:rPr lang="fr-FR" dirty="0" err="1"/>
              <a:t>watershed</a:t>
            </a:r>
            <a:endParaRPr lang="fr-FR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109158C-748C-4075-B614-320E9C46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11</a:t>
            </a:fld>
            <a:endParaRPr lang="en-GB"/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56D350F2-A5B2-4765-A843-58DE52140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785746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2613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97AD322-2CA1-45EC-81AC-3C9CD66CD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88" y="1489547"/>
            <a:ext cx="5358029" cy="536845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902612-5B2A-4401-B847-EE4F25DA3CA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Application on Brittany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6281BD-C7F0-49CF-8B79-50690C121B4C}"/>
              </a:ext>
            </a:extLst>
          </p:cNvPr>
          <p:cNvSpPr txBox="1"/>
          <p:nvPr/>
        </p:nvSpPr>
        <p:spPr>
          <a:xfrm>
            <a:off x="1257300" y="3726795"/>
            <a:ext cx="43815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Global </a:t>
            </a:r>
            <a:r>
              <a:rPr lang="fr-FR" sz="2000" b="1" dirty="0" err="1"/>
              <a:t>dynamic</a:t>
            </a:r>
            <a:r>
              <a:rPr lang="fr-FR" sz="2000" dirty="0"/>
              <a:t> on a </a:t>
            </a:r>
            <a:r>
              <a:rPr lang="fr-FR" sz="2000" b="1" dirty="0" err="1"/>
              <a:t>regional</a:t>
            </a:r>
            <a:r>
              <a:rPr lang="fr-FR" sz="2000" b="1" dirty="0"/>
              <a:t> </a:t>
            </a:r>
            <a:r>
              <a:rPr lang="fr-FR" sz="2000" b="1" dirty="0" err="1"/>
              <a:t>scale</a:t>
            </a:r>
            <a:r>
              <a:rPr lang="fr-FR" sz="2000" b="1" dirty="0"/>
              <a:t> </a:t>
            </a:r>
            <a:r>
              <a:rPr lang="fr-FR" sz="2000" dirty="0" err="1"/>
              <a:t>based</a:t>
            </a:r>
            <a:r>
              <a:rPr lang="fr-FR" sz="2000" dirty="0"/>
              <a:t> on flow data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FBABC23-2389-4BBE-9CA2-10AE36E4A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12</a:t>
            </a:fld>
            <a:endParaRPr lang="en-GB" dirty="0"/>
          </a:p>
        </p:txBody>
      </p:sp>
      <p:graphicFrame>
        <p:nvGraphicFramePr>
          <p:cNvPr id="9" name="Espace réservé du contenu 6">
            <a:extLst>
              <a:ext uri="{FF2B5EF4-FFF2-40B4-BE49-F238E27FC236}">
                <a16:creationId xmlns:a16="http://schemas.microsoft.com/office/drawing/2014/main" id="{54F3F472-DC98-44AB-B683-8CD5F1812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489512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7924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97AD322-2CA1-45EC-81AC-3C9CD66CD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88" y="1489547"/>
            <a:ext cx="5358029" cy="536845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7902612-5B2A-4401-B847-EE4F25DA3CA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Application on Brittany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200" y="1489547"/>
            <a:ext cx="3955930" cy="2471254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0000000-0008-0000-0800-000003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0260" y="4230231"/>
            <a:ext cx="3139809" cy="2545524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675D196-8511-46FE-AE3D-33B25C6083DA}"/>
              </a:ext>
            </a:extLst>
          </p:cNvPr>
          <p:cNvSpPr txBox="1"/>
          <p:nvPr/>
        </p:nvSpPr>
        <p:spPr>
          <a:xfrm>
            <a:off x="1257300" y="3726795"/>
            <a:ext cx="43815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Global </a:t>
            </a:r>
            <a:r>
              <a:rPr lang="fr-FR" sz="2000" b="1" dirty="0" err="1"/>
              <a:t>dynamic</a:t>
            </a:r>
            <a:r>
              <a:rPr lang="fr-FR" sz="2000" dirty="0"/>
              <a:t> on a </a:t>
            </a:r>
            <a:r>
              <a:rPr lang="fr-FR" sz="2000" b="1" dirty="0" err="1"/>
              <a:t>regional</a:t>
            </a:r>
            <a:r>
              <a:rPr lang="fr-FR" sz="2000" b="1" dirty="0"/>
              <a:t> </a:t>
            </a:r>
            <a:r>
              <a:rPr lang="fr-FR" sz="2000" b="1" dirty="0" err="1"/>
              <a:t>scale</a:t>
            </a:r>
            <a:r>
              <a:rPr lang="fr-FR" sz="2000" b="1" dirty="0"/>
              <a:t> </a:t>
            </a:r>
            <a:r>
              <a:rPr lang="fr-FR" sz="2000" dirty="0" err="1"/>
              <a:t>based</a:t>
            </a:r>
            <a:r>
              <a:rPr lang="fr-FR" sz="2000" dirty="0"/>
              <a:t> on flow data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F7B524-DC41-435E-A34B-F2BF92B47A4E}"/>
              </a:ext>
            </a:extLst>
          </p:cNvPr>
          <p:cNvSpPr txBox="1"/>
          <p:nvPr/>
        </p:nvSpPr>
        <p:spPr>
          <a:xfrm>
            <a:off x="7330151" y="3726795"/>
            <a:ext cx="3220025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Subsurface flow simulation </a:t>
            </a:r>
            <a:r>
              <a:rPr lang="fr-FR" sz="2000" dirty="0"/>
              <a:t>at the </a:t>
            </a:r>
            <a:r>
              <a:rPr lang="fr-FR" sz="2000" b="1" dirty="0" err="1"/>
              <a:t>hillslope</a:t>
            </a:r>
            <a:r>
              <a:rPr lang="fr-FR" sz="2000" b="1" dirty="0"/>
              <a:t> </a:t>
            </a:r>
            <a:r>
              <a:rPr lang="fr-FR" sz="2000" b="1" dirty="0" err="1"/>
              <a:t>scale</a:t>
            </a:r>
            <a:endParaRPr lang="fr-FR" sz="2000" b="1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5EB6ABF-F73A-41AB-A9C7-3ABA1C26A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13</a:t>
            </a:fld>
            <a:endParaRPr lang="en-GB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1284F1-D49F-406A-834E-2DF8C32444C2}"/>
              </a:ext>
            </a:extLst>
          </p:cNvPr>
          <p:cNvSpPr txBox="1"/>
          <p:nvPr/>
        </p:nvSpPr>
        <p:spPr>
          <a:xfrm>
            <a:off x="8706024" y="1058297"/>
            <a:ext cx="348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hs1D model (Quentin Courtois)</a:t>
            </a:r>
          </a:p>
        </p:txBody>
      </p:sp>
      <p:graphicFrame>
        <p:nvGraphicFramePr>
          <p:cNvPr id="13" name="Espace réservé du contenu 6">
            <a:extLst>
              <a:ext uri="{FF2B5EF4-FFF2-40B4-BE49-F238E27FC236}">
                <a16:creationId xmlns:a16="http://schemas.microsoft.com/office/drawing/2014/main" id="{407940A2-3D17-4A87-9A93-C32F589A3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489512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24250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4D1F8B-CAD1-4053-8FB6-DA542371B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66" y="1252056"/>
            <a:ext cx="4186581" cy="339416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2" name="Flèche : courbe vers le bas 1">
            <a:extLst>
              <a:ext uri="{FF2B5EF4-FFF2-40B4-BE49-F238E27FC236}">
                <a16:creationId xmlns:a16="http://schemas.microsoft.com/office/drawing/2014/main" id="{74001B53-FBFB-4026-9FB5-8A760B8C7307}"/>
              </a:ext>
            </a:extLst>
          </p:cNvPr>
          <p:cNvSpPr/>
          <p:nvPr/>
        </p:nvSpPr>
        <p:spPr>
          <a:xfrm>
            <a:off x="3613222" y="2670151"/>
            <a:ext cx="2657475" cy="619125"/>
          </a:xfrm>
          <a:prstGeom prst="curved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F7A3A0E-C8A6-4CD4-872B-EC684FD45C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2" t="21097" r="3118"/>
          <a:stretch/>
        </p:blipFill>
        <p:spPr>
          <a:xfrm>
            <a:off x="6096000" y="950716"/>
            <a:ext cx="3069480" cy="1596449"/>
          </a:xfrm>
          <a:prstGeom prst="rect">
            <a:avLst/>
          </a:prstGeom>
          <a:effectLst/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D53EA90-D1AA-42B5-A92D-FBAD58CA2E1C}"/>
              </a:ext>
            </a:extLst>
          </p:cNvPr>
          <p:cNvCxnSpPr/>
          <p:nvPr/>
        </p:nvCxnSpPr>
        <p:spPr>
          <a:xfrm flipV="1">
            <a:off x="9030913" y="1854461"/>
            <a:ext cx="257175" cy="514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75FB291D-E310-4553-8F50-6FD1E872B84F}"/>
              </a:ext>
            </a:extLst>
          </p:cNvPr>
          <p:cNvSpPr txBox="1"/>
          <p:nvPr/>
        </p:nvSpPr>
        <p:spPr>
          <a:xfrm>
            <a:off x="9159500" y="1936495"/>
            <a:ext cx="32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212E834-8E47-44E4-9BA1-0F2C052668EA}"/>
              </a:ext>
            </a:extLst>
          </p:cNvPr>
          <p:cNvCxnSpPr>
            <a:cxnSpLocks/>
          </p:cNvCxnSpPr>
          <p:nvPr/>
        </p:nvCxnSpPr>
        <p:spPr>
          <a:xfrm>
            <a:off x="7818032" y="2478348"/>
            <a:ext cx="96081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EC4EA887-D1AC-4FFC-8782-9B5C564146B5}"/>
              </a:ext>
            </a:extLst>
          </p:cNvPr>
          <p:cNvSpPr txBox="1"/>
          <p:nvPr/>
        </p:nvSpPr>
        <p:spPr>
          <a:xfrm>
            <a:off x="8136513" y="2463134"/>
            <a:ext cx="32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D8C8A25-AA46-47F7-ABAD-F9081CC6B79A}"/>
              </a:ext>
            </a:extLst>
          </p:cNvPr>
          <p:cNvSpPr txBox="1"/>
          <p:nvPr/>
        </p:nvSpPr>
        <p:spPr>
          <a:xfrm>
            <a:off x="9159500" y="859684"/>
            <a:ext cx="2025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Winter et al., 1998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D67D90A-9300-40EC-8004-52366EC91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465" y="2834379"/>
            <a:ext cx="4670969" cy="350322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5FEB3ED-B4D2-4399-AF53-47AA7FD46345}"/>
              </a:ext>
            </a:extLst>
          </p:cNvPr>
          <p:cNvSpPr txBox="1"/>
          <p:nvPr/>
        </p:nvSpPr>
        <p:spPr>
          <a:xfrm>
            <a:off x="5610225" y="6406423"/>
            <a:ext cx="612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 </a:t>
            </a:r>
            <a:r>
              <a:rPr lang="fr-FR" dirty="0" err="1"/>
              <a:t>topographic</a:t>
            </a:r>
            <a:r>
              <a:rPr lang="fr-FR" dirty="0"/>
              <a:t> profile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associated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each</a:t>
            </a:r>
            <a:r>
              <a:rPr lang="fr-FR" dirty="0"/>
              <a:t> </a:t>
            </a:r>
            <a:r>
              <a:rPr lang="fr-FR" dirty="0" err="1"/>
              <a:t>hillslope</a:t>
            </a:r>
            <a:r>
              <a:rPr lang="fr-FR" dirty="0"/>
              <a:t> </a:t>
            </a:r>
          </a:p>
        </p:txBody>
      </p:sp>
      <p:sp>
        <p:nvSpPr>
          <p:cNvPr id="21" name="Accolade fermante 20">
            <a:extLst>
              <a:ext uri="{FF2B5EF4-FFF2-40B4-BE49-F238E27FC236}">
                <a16:creationId xmlns:a16="http://schemas.microsoft.com/office/drawing/2014/main" id="{BE16815C-91E7-4C81-A519-33CCEE09B84F}"/>
              </a:ext>
            </a:extLst>
          </p:cNvPr>
          <p:cNvSpPr/>
          <p:nvPr/>
        </p:nvSpPr>
        <p:spPr>
          <a:xfrm rot="5400000">
            <a:off x="2983905" y="3030839"/>
            <a:ext cx="443900" cy="43529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DBECEB8-FD3E-47BA-974B-B2499D444A19}"/>
              </a:ext>
            </a:extLst>
          </p:cNvPr>
          <p:cNvSpPr txBox="1"/>
          <p:nvPr/>
        </p:nvSpPr>
        <p:spPr>
          <a:xfrm>
            <a:off x="732494" y="5691276"/>
            <a:ext cx="4946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Equivalent </a:t>
            </a:r>
            <a:r>
              <a:rPr lang="fr-FR" b="1" dirty="0" err="1"/>
              <a:t>hillslope</a:t>
            </a:r>
            <a:r>
              <a:rPr lang="fr-FR" b="1" dirty="0"/>
              <a:t>: </a:t>
            </a:r>
            <a:r>
              <a:rPr lang="fr-FR" b="1" dirty="0" err="1"/>
              <a:t>Average</a:t>
            </a:r>
            <a:r>
              <a:rPr lang="fr-FR" b="1" dirty="0"/>
              <a:t> </a:t>
            </a:r>
            <a:r>
              <a:rPr lang="fr-FR" b="1" dirty="0" err="1"/>
              <a:t>topographic</a:t>
            </a:r>
            <a:r>
              <a:rPr lang="fr-FR" b="1" dirty="0"/>
              <a:t> profile of all </a:t>
            </a:r>
            <a:r>
              <a:rPr lang="fr-FR" b="1" dirty="0" err="1"/>
              <a:t>hillslopes</a:t>
            </a:r>
            <a:r>
              <a:rPr lang="fr-FR" b="1" dirty="0"/>
              <a:t>.</a:t>
            </a:r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B88742AE-25C8-43BA-A1E9-216065A76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14</a:t>
            </a:fld>
            <a:endParaRPr lang="en-GB" dirty="0"/>
          </a:p>
        </p:txBody>
      </p:sp>
      <p:graphicFrame>
        <p:nvGraphicFramePr>
          <p:cNvPr id="20" name="Espace réservé du contenu 6">
            <a:extLst>
              <a:ext uri="{FF2B5EF4-FFF2-40B4-BE49-F238E27FC236}">
                <a16:creationId xmlns:a16="http://schemas.microsoft.com/office/drawing/2014/main" id="{D8EB3D85-743D-4B74-93C2-C2CA8B90C0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489512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26065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F7A3A0E-C8A6-4CD4-872B-EC684FD45C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2" t="21097" r="3118"/>
          <a:stretch/>
        </p:blipFill>
        <p:spPr>
          <a:xfrm>
            <a:off x="6096000" y="950716"/>
            <a:ext cx="3069480" cy="1596449"/>
          </a:xfrm>
          <a:prstGeom prst="rect">
            <a:avLst/>
          </a:prstGeom>
          <a:effectLst/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D53EA90-D1AA-42B5-A92D-FBAD58CA2E1C}"/>
              </a:ext>
            </a:extLst>
          </p:cNvPr>
          <p:cNvCxnSpPr/>
          <p:nvPr/>
        </p:nvCxnSpPr>
        <p:spPr>
          <a:xfrm flipV="1">
            <a:off x="9030913" y="1854461"/>
            <a:ext cx="257175" cy="51435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75FB291D-E310-4553-8F50-6FD1E872B84F}"/>
              </a:ext>
            </a:extLst>
          </p:cNvPr>
          <p:cNvSpPr txBox="1"/>
          <p:nvPr/>
        </p:nvSpPr>
        <p:spPr>
          <a:xfrm>
            <a:off x="9159500" y="1936495"/>
            <a:ext cx="32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212E834-8E47-44E4-9BA1-0F2C052668EA}"/>
              </a:ext>
            </a:extLst>
          </p:cNvPr>
          <p:cNvCxnSpPr>
            <a:cxnSpLocks/>
          </p:cNvCxnSpPr>
          <p:nvPr/>
        </p:nvCxnSpPr>
        <p:spPr>
          <a:xfrm>
            <a:off x="7818032" y="2478348"/>
            <a:ext cx="96081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EC4EA887-D1AC-4FFC-8782-9B5C564146B5}"/>
              </a:ext>
            </a:extLst>
          </p:cNvPr>
          <p:cNvSpPr txBox="1"/>
          <p:nvPr/>
        </p:nvSpPr>
        <p:spPr>
          <a:xfrm>
            <a:off x="8136513" y="2463134"/>
            <a:ext cx="32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D8C8A25-AA46-47F7-ABAD-F9081CC6B79A}"/>
              </a:ext>
            </a:extLst>
          </p:cNvPr>
          <p:cNvSpPr txBox="1"/>
          <p:nvPr/>
        </p:nvSpPr>
        <p:spPr>
          <a:xfrm>
            <a:off x="9159500" y="859684"/>
            <a:ext cx="2025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Winter et al., 1998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D67D90A-9300-40EC-8004-52366EC91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465" y="2834379"/>
            <a:ext cx="4670969" cy="350322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5FEB3ED-B4D2-4399-AF53-47AA7FD46345}"/>
              </a:ext>
            </a:extLst>
          </p:cNvPr>
          <p:cNvSpPr txBox="1"/>
          <p:nvPr/>
        </p:nvSpPr>
        <p:spPr>
          <a:xfrm>
            <a:off x="5610225" y="6406423"/>
            <a:ext cx="612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 </a:t>
            </a:r>
            <a:r>
              <a:rPr lang="fr-FR" dirty="0" err="1"/>
              <a:t>topographic</a:t>
            </a:r>
            <a:r>
              <a:rPr lang="fr-FR" dirty="0"/>
              <a:t> profile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associated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each</a:t>
            </a:r>
            <a:r>
              <a:rPr lang="fr-FR" dirty="0"/>
              <a:t> </a:t>
            </a:r>
            <a:r>
              <a:rPr lang="fr-FR" dirty="0" err="1"/>
              <a:t>hillslope</a:t>
            </a:r>
            <a:r>
              <a:rPr lang="fr-FR" dirty="0"/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DBECEB8-FD3E-47BA-974B-B2499D444A19}"/>
              </a:ext>
            </a:extLst>
          </p:cNvPr>
          <p:cNvSpPr txBox="1"/>
          <p:nvPr/>
        </p:nvSpPr>
        <p:spPr>
          <a:xfrm>
            <a:off x="603388" y="4433976"/>
            <a:ext cx="4946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Simulation of </a:t>
            </a:r>
            <a:r>
              <a:rPr lang="fr-FR" b="1" dirty="0" err="1"/>
              <a:t>groundwater</a:t>
            </a:r>
            <a:r>
              <a:rPr lang="fr-FR" b="1" dirty="0"/>
              <a:t> flow and </a:t>
            </a:r>
            <a:r>
              <a:rPr lang="fr-FR" b="1" dirty="0" err="1"/>
              <a:t>seepage</a:t>
            </a:r>
            <a:r>
              <a:rPr lang="fr-FR" b="1" dirty="0"/>
              <a:t> </a:t>
            </a:r>
            <a:r>
              <a:rPr lang="fr-FR" b="1" dirty="0" err="1"/>
              <a:t>processes</a:t>
            </a:r>
            <a:r>
              <a:rPr lang="fr-FR" b="1" dirty="0"/>
              <a:t> at the </a:t>
            </a:r>
            <a:r>
              <a:rPr lang="fr-FR" b="1" dirty="0" err="1"/>
              <a:t>hillslope</a:t>
            </a:r>
            <a:r>
              <a:rPr lang="fr-FR" b="1" dirty="0"/>
              <a:t> </a:t>
            </a:r>
            <a:r>
              <a:rPr lang="fr-FR" b="1" dirty="0" err="1"/>
              <a:t>scale</a:t>
            </a:r>
            <a:r>
              <a:rPr lang="fr-FR" b="1" dirty="0"/>
              <a:t> in 1D </a:t>
            </a:r>
            <a:r>
              <a:rPr lang="fr-FR" b="1" dirty="0" err="1"/>
              <a:t>using</a:t>
            </a:r>
            <a:r>
              <a:rPr lang="fr-FR" b="1" dirty="0"/>
              <a:t> </a:t>
            </a:r>
            <a:r>
              <a:rPr lang="fr-FR" b="1" dirty="0" err="1"/>
              <a:t>Boussinesq</a:t>
            </a:r>
            <a:r>
              <a:rPr lang="fr-FR" b="1" dirty="0"/>
              <a:t> </a:t>
            </a:r>
            <a:r>
              <a:rPr lang="fr-FR" b="1" dirty="0" err="1"/>
              <a:t>equations</a:t>
            </a:r>
            <a:r>
              <a:rPr lang="fr-FR" b="1" dirty="0"/>
              <a:t> (1877)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96A7161-335C-4459-B9B8-B76C0AD8DDD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351" y="1082155"/>
            <a:ext cx="6576406" cy="248571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Accolade fermante 19">
            <a:extLst>
              <a:ext uri="{FF2B5EF4-FFF2-40B4-BE49-F238E27FC236}">
                <a16:creationId xmlns:a16="http://schemas.microsoft.com/office/drawing/2014/main" id="{A0A7338E-3422-4117-983D-14FF5E6C274E}"/>
              </a:ext>
            </a:extLst>
          </p:cNvPr>
          <p:cNvSpPr/>
          <p:nvPr/>
        </p:nvSpPr>
        <p:spPr>
          <a:xfrm rot="5400000">
            <a:off x="2557901" y="1858542"/>
            <a:ext cx="443900" cy="43529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05211E6-2596-46C7-AA3F-90A690E2BC17}"/>
              </a:ext>
            </a:extLst>
          </p:cNvPr>
          <p:cNvSpPr txBox="1"/>
          <p:nvPr/>
        </p:nvSpPr>
        <p:spPr>
          <a:xfrm>
            <a:off x="3076749" y="3567872"/>
            <a:ext cx="2025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Marçais et al., 2017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0D01113-C240-4B7C-B828-A27C19CB153C}"/>
              </a:ext>
            </a:extLst>
          </p:cNvPr>
          <p:cNvSpPr txBox="1"/>
          <p:nvPr/>
        </p:nvSpPr>
        <p:spPr>
          <a:xfrm>
            <a:off x="732494" y="5691276"/>
            <a:ext cx="4946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Equivalent </a:t>
            </a:r>
            <a:r>
              <a:rPr lang="fr-FR" b="1" dirty="0" err="1"/>
              <a:t>hillslope</a:t>
            </a:r>
            <a:r>
              <a:rPr lang="fr-FR" b="1" dirty="0"/>
              <a:t>: </a:t>
            </a:r>
            <a:r>
              <a:rPr lang="fr-FR" b="1" dirty="0" err="1"/>
              <a:t>Average</a:t>
            </a:r>
            <a:r>
              <a:rPr lang="fr-FR" b="1" dirty="0"/>
              <a:t> </a:t>
            </a:r>
            <a:r>
              <a:rPr lang="fr-FR" b="1" dirty="0" err="1"/>
              <a:t>topographic</a:t>
            </a:r>
            <a:r>
              <a:rPr lang="fr-FR" b="1" dirty="0"/>
              <a:t> profile of all </a:t>
            </a:r>
            <a:r>
              <a:rPr lang="fr-FR" b="1" dirty="0" err="1"/>
              <a:t>hillslopes</a:t>
            </a:r>
            <a:r>
              <a:rPr lang="fr-FR" b="1" dirty="0"/>
              <a:t>.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824F44-5351-474D-ACCD-8B4C6129A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15</a:t>
            </a:fld>
            <a:endParaRPr lang="en-GB" dirty="0"/>
          </a:p>
        </p:txBody>
      </p:sp>
      <p:graphicFrame>
        <p:nvGraphicFramePr>
          <p:cNvPr id="23" name="Espace réservé du contenu 6">
            <a:extLst>
              <a:ext uri="{FF2B5EF4-FFF2-40B4-BE49-F238E27FC236}">
                <a16:creationId xmlns:a16="http://schemas.microsoft.com/office/drawing/2014/main" id="{DE6ECC19-A065-477D-AE9A-A87A37C35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489512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95382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1395EF2F-755F-4202-9725-76CB56A48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" y="1553915"/>
            <a:ext cx="6933333" cy="520000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18788E8-30CD-4B62-88B8-FF1659A16860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Bahnschrift SemiBold" panose="020B0502040204020203" pitchFamily="34" charset="0"/>
              </a:rPr>
              <a:t>Calibration by a </a:t>
            </a:r>
            <a:r>
              <a:rPr lang="fr-FR" sz="2800" dirty="0" err="1">
                <a:latin typeface="Bahnschrift SemiBold" panose="020B0502040204020203" pitchFamily="34" charset="0"/>
              </a:rPr>
              <a:t>systematic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parameter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space</a:t>
            </a:r>
            <a:r>
              <a:rPr lang="fr-FR" sz="2800" dirty="0">
                <a:latin typeface="Bahnschrift SemiBold" panose="020B0502040204020203" pitchFamily="34" charset="0"/>
              </a:rPr>
              <a:t> exploration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FB55966-3EA7-40B5-AC98-52F4A5419782}"/>
              </a:ext>
            </a:extLst>
          </p:cNvPr>
          <p:cNvCxnSpPr/>
          <p:nvPr/>
        </p:nvCxnSpPr>
        <p:spPr>
          <a:xfrm>
            <a:off x="3597965" y="3498573"/>
            <a:ext cx="0" cy="47707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CF04588E-6078-45ED-A9C9-91546E4C0303}"/>
              </a:ext>
            </a:extLst>
          </p:cNvPr>
          <p:cNvSpPr txBox="1"/>
          <p:nvPr/>
        </p:nvSpPr>
        <p:spPr>
          <a:xfrm>
            <a:off x="2534479" y="3028890"/>
            <a:ext cx="2494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</a:rPr>
              <a:t>Infiltration (SURFEX)</a:t>
            </a:r>
            <a:endParaRPr lang="en-GB" sz="2000" b="1" dirty="0">
              <a:solidFill>
                <a:srgbClr val="00B05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74333EF-F906-4329-A6ED-3D10204C5C0F}"/>
              </a:ext>
            </a:extLst>
          </p:cNvPr>
          <p:cNvSpPr txBox="1"/>
          <p:nvPr/>
        </p:nvSpPr>
        <p:spPr>
          <a:xfrm>
            <a:off x="0" y="5683602"/>
            <a:ext cx="93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River</a:t>
            </a:r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4CA4F244-237C-4001-8756-E051D48100DE}"/>
              </a:ext>
            </a:extLst>
          </p:cNvPr>
          <p:cNvSpPr/>
          <p:nvPr/>
        </p:nvSpPr>
        <p:spPr>
          <a:xfrm>
            <a:off x="1441174" y="4283765"/>
            <a:ext cx="4840357" cy="745435"/>
          </a:xfrm>
          <a:custGeom>
            <a:avLst/>
            <a:gdLst>
              <a:gd name="connsiteX0" fmla="*/ 0 w 4840357"/>
              <a:gd name="connsiteY0" fmla="*/ 745435 h 745435"/>
              <a:gd name="connsiteX1" fmla="*/ 139148 w 4840357"/>
              <a:gd name="connsiteY1" fmla="*/ 636105 h 745435"/>
              <a:gd name="connsiteX2" fmla="*/ 526774 w 4840357"/>
              <a:gd name="connsiteY2" fmla="*/ 477078 h 745435"/>
              <a:gd name="connsiteX3" fmla="*/ 1222513 w 4840357"/>
              <a:gd name="connsiteY3" fmla="*/ 308113 h 745435"/>
              <a:gd name="connsiteX4" fmla="*/ 1918253 w 4840357"/>
              <a:gd name="connsiteY4" fmla="*/ 178905 h 745435"/>
              <a:gd name="connsiteX5" fmla="*/ 2474844 w 4840357"/>
              <a:gd name="connsiteY5" fmla="*/ 139148 h 745435"/>
              <a:gd name="connsiteX6" fmla="*/ 4840357 w 4840357"/>
              <a:gd name="connsiteY6" fmla="*/ 0 h 745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40357" h="745435">
                <a:moveTo>
                  <a:pt x="0" y="745435"/>
                </a:moveTo>
                <a:cubicBezTo>
                  <a:pt x="25676" y="713133"/>
                  <a:pt x="51352" y="680831"/>
                  <a:pt x="139148" y="636105"/>
                </a:cubicBezTo>
                <a:cubicBezTo>
                  <a:pt x="226944" y="591379"/>
                  <a:pt x="346213" y="531743"/>
                  <a:pt x="526774" y="477078"/>
                </a:cubicBezTo>
                <a:cubicBezTo>
                  <a:pt x="707335" y="422413"/>
                  <a:pt x="990600" y="357808"/>
                  <a:pt x="1222513" y="308113"/>
                </a:cubicBezTo>
                <a:cubicBezTo>
                  <a:pt x="1454426" y="258418"/>
                  <a:pt x="1709531" y="207066"/>
                  <a:pt x="1918253" y="178905"/>
                </a:cubicBezTo>
                <a:cubicBezTo>
                  <a:pt x="2126975" y="150744"/>
                  <a:pt x="2474844" y="139148"/>
                  <a:pt x="2474844" y="139148"/>
                </a:cubicBezTo>
                <a:lnTo>
                  <a:pt x="4840357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ABA3CBB9-F957-4A52-B292-3C4C115F25FE}"/>
              </a:ext>
            </a:extLst>
          </p:cNvPr>
          <p:cNvCxnSpPr>
            <a:cxnSpLocks/>
          </p:cNvCxnSpPr>
          <p:nvPr/>
        </p:nvCxnSpPr>
        <p:spPr>
          <a:xfrm flipH="1">
            <a:off x="983974" y="5666346"/>
            <a:ext cx="457202" cy="21731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3F3A8B60-2B31-4344-8B22-BA557D1A7EAA}"/>
              </a:ext>
            </a:extLst>
          </p:cNvPr>
          <p:cNvSpPr txBox="1"/>
          <p:nvPr/>
        </p:nvSpPr>
        <p:spPr>
          <a:xfrm>
            <a:off x="1107603" y="5775001"/>
            <a:ext cx="2853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1. </a:t>
            </a:r>
            <a:r>
              <a:rPr lang="fr-FR" sz="2000" b="1" dirty="0" err="1">
                <a:solidFill>
                  <a:srgbClr val="002060"/>
                </a:solidFill>
              </a:rPr>
              <a:t>Boussinesq</a:t>
            </a:r>
            <a:r>
              <a:rPr lang="fr-FR" sz="2000" b="1" dirty="0">
                <a:solidFill>
                  <a:srgbClr val="002060"/>
                </a:solidFill>
              </a:rPr>
              <a:t> flow</a:t>
            </a:r>
            <a:endParaRPr lang="en-GB" sz="2000" b="1" dirty="0">
              <a:solidFill>
                <a:srgbClr val="00206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331C29B-17DA-4E64-A966-09FF3FEB46FB}"/>
              </a:ext>
            </a:extLst>
          </p:cNvPr>
          <p:cNvSpPr txBox="1"/>
          <p:nvPr/>
        </p:nvSpPr>
        <p:spPr>
          <a:xfrm>
            <a:off x="4553817" y="4622488"/>
            <a:ext cx="1633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chemeClr val="bg1">
                    <a:lumMod val="50000"/>
                  </a:schemeClr>
                </a:solidFill>
              </a:rPr>
              <a:t>Saturated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 zone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76D549D-5883-4D17-A63A-3FB620C7F5B0}"/>
              </a:ext>
            </a:extLst>
          </p:cNvPr>
          <p:cNvSpPr txBox="1"/>
          <p:nvPr/>
        </p:nvSpPr>
        <p:spPr>
          <a:xfrm>
            <a:off x="4553817" y="3945042"/>
            <a:ext cx="192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chemeClr val="bg1">
                    <a:lumMod val="50000"/>
                  </a:schemeClr>
                </a:solidFill>
              </a:rPr>
              <a:t>Unsaturated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 zone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6B0179E-471C-4A70-B8FC-4E38FB794F7C}"/>
              </a:ext>
            </a:extLst>
          </p:cNvPr>
          <p:cNvSpPr txBox="1"/>
          <p:nvPr/>
        </p:nvSpPr>
        <p:spPr>
          <a:xfrm>
            <a:off x="2196243" y="5117627"/>
            <a:ext cx="928459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K, </a:t>
            </a:r>
            <a:r>
              <a:rPr lang="el-GR" sz="2400" dirty="0"/>
              <a:t>θ</a:t>
            </a:r>
            <a:r>
              <a:rPr lang="fr-FR" sz="2400" i="1" dirty="0"/>
              <a:t>.</a:t>
            </a:r>
            <a:r>
              <a:rPr lang="fr-FR" sz="2400" dirty="0"/>
              <a:t>D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5196CFA-EF1F-4E28-89FC-9C5471B00F83}"/>
              </a:ext>
            </a:extLst>
          </p:cNvPr>
          <p:cNvSpPr txBox="1"/>
          <p:nvPr/>
        </p:nvSpPr>
        <p:spPr>
          <a:xfrm>
            <a:off x="3205699" y="5232341"/>
            <a:ext cx="3077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rgbClr val="FF0000"/>
                </a:solidFill>
              </a:rPr>
              <a:t>Homogeneous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dirty="0" err="1">
                <a:solidFill>
                  <a:srgbClr val="FF0000"/>
                </a:solidFill>
              </a:rPr>
              <a:t>geology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6" name="Flèche : courbe vers le bas 35">
            <a:extLst>
              <a:ext uri="{FF2B5EF4-FFF2-40B4-BE49-F238E27FC236}">
                <a16:creationId xmlns:a16="http://schemas.microsoft.com/office/drawing/2014/main" id="{3EC5038D-528F-431D-A422-3201B24C7376}"/>
              </a:ext>
            </a:extLst>
          </p:cNvPr>
          <p:cNvSpPr/>
          <p:nvPr/>
        </p:nvSpPr>
        <p:spPr>
          <a:xfrm rot="20035215" flipH="1">
            <a:off x="1080222" y="4818678"/>
            <a:ext cx="400465" cy="221804"/>
          </a:xfrm>
          <a:prstGeom prst="curvedDownArrow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CA3CD01-E68A-4801-B4AB-E3F1C7890340}"/>
              </a:ext>
            </a:extLst>
          </p:cNvPr>
          <p:cNvSpPr txBox="1"/>
          <p:nvPr/>
        </p:nvSpPr>
        <p:spPr>
          <a:xfrm>
            <a:off x="290666" y="4353704"/>
            <a:ext cx="1908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2. </a:t>
            </a:r>
            <a:r>
              <a:rPr lang="fr-FR" sz="2000" b="1" dirty="0" err="1">
                <a:solidFill>
                  <a:srgbClr val="002060"/>
                </a:solidFill>
              </a:rPr>
              <a:t>Seepage</a:t>
            </a:r>
            <a:endParaRPr lang="en-GB" sz="2000" b="1" dirty="0">
              <a:solidFill>
                <a:srgbClr val="002060"/>
              </a:solidFill>
            </a:endParaRP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5403CC48-0F27-45F9-84DD-6177224896E9}"/>
              </a:ext>
            </a:extLst>
          </p:cNvPr>
          <p:cNvCxnSpPr>
            <a:cxnSpLocks/>
          </p:cNvCxnSpPr>
          <p:nvPr/>
        </p:nvCxnSpPr>
        <p:spPr>
          <a:xfrm flipH="1">
            <a:off x="2133084" y="3980913"/>
            <a:ext cx="866543" cy="45193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85EC10F5-ECB9-4F6D-A66B-3788C5C1F40E}"/>
              </a:ext>
            </a:extLst>
          </p:cNvPr>
          <p:cNvSpPr txBox="1"/>
          <p:nvPr/>
        </p:nvSpPr>
        <p:spPr>
          <a:xfrm>
            <a:off x="1178958" y="3639386"/>
            <a:ext cx="1924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solidFill>
                  <a:srgbClr val="00B050"/>
                </a:solidFill>
              </a:rPr>
              <a:t>Runoff</a:t>
            </a:r>
            <a:r>
              <a:rPr lang="fr-FR" sz="2000" b="1" dirty="0">
                <a:solidFill>
                  <a:srgbClr val="00B050"/>
                </a:solidFill>
              </a:rPr>
              <a:t> (SURFEX)</a:t>
            </a:r>
            <a:endParaRPr lang="en-GB" sz="2000" b="1" dirty="0">
              <a:solidFill>
                <a:srgbClr val="00B05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306EE3C0-71CB-483F-80B0-EDB7D8188388}"/>
              </a:ext>
            </a:extLst>
          </p:cNvPr>
          <p:cNvCxnSpPr>
            <a:cxnSpLocks/>
          </p:cNvCxnSpPr>
          <p:nvPr/>
        </p:nvCxnSpPr>
        <p:spPr>
          <a:xfrm>
            <a:off x="39758" y="5683602"/>
            <a:ext cx="934277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B5AE77D1-46A2-43A7-981D-F66C471558D0}"/>
              </a:ext>
            </a:extLst>
          </p:cNvPr>
          <p:cNvSpPr txBox="1"/>
          <p:nvPr/>
        </p:nvSpPr>
        <p:spPr>
          <a:xfrm>
            <a:off x="6944114" y="1986028"/>
            <a:ext cx="46316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/>
              <a:t>Parameter </a:t>
            </a:r>
            <a:r>
              <a:rPr lang="fr-FR" sz="2400" b="1" i="1" dirty="0" err="1"/>
              <a:t>space</a:t>
            </a:r>
            <a:r>
              <a:rPr lang="fr-FR" sz="2400" b="1" i="1" dirty="0"/>
              <a:t> exploration :</a:t>
            </a:r>
          </a:p>
          <a:p>
            <a:endParaRPr lang="fr-FR" sz="2400" i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400" i="1" dirty="0" err="1"/>
              <a:t>Hydraulic</a:t>
            </a:r>
            <a:r>
              <a:rPr lang="fr-FR" sz="2400" i="1" dirty="0"/>
              <a:t> </a:t>
            </a:r>
            <a:r>
              <a:rPr lang="fr-FR" sz="2400" i="1" dirty="0" err="1"/>
              <a:t>conductivity</a:t>
            </a:r>
            <a:r>
              <a:rPr lang="fr-FR" sz="2400" i="1" dirty="0"/>
              <a:t> (</a:t>
            </a:r>
            <a:r>
              <a:rPr lang="fr-FR" sz="2400" dirty="0"/>
              <a:t>K</a:t>
            </a:r>
            <a:r>
              <a:rPr lang="fr-FR" sz="2400" i="1" dirty="0"/>
              <a:t>)</a:t>
            </a:r>
          </a:p>
          <a:p>
            <a:pPr lvl="1"/>
            <a:r>
              <a:rPr lang="fr-FR" sz="2400" dirty="0"/>
              <a:t>10</a:t>
            </a:r>
            <a:r>
              <a:rPr lang="fr-FR" sz="2400" baseline="30000" dirty="0"/>
              <a:t>-4</a:t>
            </a:r>
            <a:r>
              <a:rPr lang="fr-FR" sz="2400" dirty="0"/>
              <a:t> à 10 m/h; n = 50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sz="2400" i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400" i="1" dirty="0" err="1"/>
              <a:t>Porosity</a:t>
            </a:r>
            <a:r>
              <a:rPr lang="fr-FR" sz="2400" i="1" dirty="0"/>
              <a:t> x </a:t>
            </a:r>
            <a:r>
              <a:rPr lang="fr-FR" sz="2400" i="1" dirty="0" err="1"/>
              <a:t>Aquifer</a:t>
            </a:r>
            <a:r>
              <a:rPr lang="fr-FR" sz="2400" i="1" dirty="0"/>
              <a:t> </a:t>
            </a:r>
            <a:r>
              <a:rPr lang="fr-FR" sz="2400" i="1" dirty="0" err="1"/>
              <a:t>depth</a:t>
            </a:r>
            <a:r>
              <a:rPr lang="fr-FR" sz="2400" i="1" dirty="0"/>
              <a:t> (</a:t>
            </a:r>
            <a:r>
              <a:rPr lang="el-GR" sz="2400" dirty="0"/>
              <a:t>θ</a:t>
            </a:r>
            <a:r>
              <a:rPr lang="fr-FR" sz="2400" i="1" dirty="0"/>
              <a:t>.</a:t>
            </a:r>
            <a:r>
              <a:rPr lang="fr-FR" sz="2400" dirty="0"/>
              <a:t>D</a:t>
            </a:r>
            <a:r>
              <a:rPr lang="fr-FR" sz="2400" i="1" dirty="0"/>
              <a:t>)</a:t>
            </a:r>
          </a:p>
          <a:p>
            <a:pPr lvl="1"/>
            <a:r>
              <a:rPr lang="fr-FR" sz="2400" dirty="0"/>
              <a:t>0 à 15 m; n = 50</a:t>
            </a:r>
          </a:p>
          <a:p>
            <a:endParaRPr lang="fr-FR" sz="2400" dirty="0"/>
          </a:p>
          <a:p>
            <a:r>
              <a:rPr lang="fr-FR" sz="2400" b="1" i="1" dirty="0"/>
              <a:t>Objective </a:t>
            </a:r>
            <a:r>
              <a:rPr lang="fr-FR" sz="2400" b="1" i="1" dirty="0" err="1"/>
              <a:t>function</a:t>
            </a:r>
            <a:r>
              <a:rPr lang="fr-FR" sz="2400" b="1" i="1" dirty="0"/>
              <a:t> :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4013AD2C-43C7-45BB-AF6D-33B1E090D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107" y="5460418"/>
            <a:ext cx="4533752" cy="931592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433BBA9-F8DB-4298-A14E-57432DD98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16</a:t>
            </a:fld>
            <a:endParaRPr lang="en-GB"/>
          </a:p>
        </p:txBody>
      </p:sp>
      <p:graphicFrame>
        <p:nvGraphicFramePr>
          <p:cNvPr id="25" name="Espace réservé du contenu 6">
            <a:extLst>
              <a:ext uri="{FF2B5EF4-FFF2-40B4-BE49-F238E27FC236}">
                <a16:creationId xmlns:a16="http://schemas.microsoft.com/office/drawing/2014/main" id="{D8712935-3A6D-43A3-A606-F3545DAAD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489512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42421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6C2E816-DB38-477F-89A6-C70D56C4CE59}"/>
              </a:ext>
            </a:extLst>
          </p:cNvPr>
          <p:cNvSpPr txBox="1"/>
          <p:nvPr/>
        </p:nvSpPr>
        <p:spPr>
          <a:xfrm>
            <a:off x="142461" y="803275"/>
            <a:ext cx="11907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>
                <a:latin typeface="Bahnschrift SemiBold" panose="020B0502040204020203" pitchFamily="34" charset="0"/>
              </a:rPr>
              <a:t>Incorporating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hydraulic</a:t>
            </a:r>
            <a:r>
              <a:rPr lang="fr-FR" sz="2800" dirty="0">
                <a:latin typeface="Bahnschrift SemiBold" panose="020B0502040204020203" pitchFamily="34" charset="0"/>
              </a:rPr>
              <a:t> </a:t>
            </a:r>
            <a:r>
              <a:rPr lang="fr-FR" sz="2800" dirty="0" err="1">
                <a:latin typeface="Bahnschrift SemiBold" panose="020B0502040204020203" pitchFamily="34" charset="0"/>
              </a:rPr>
              <a:t>heterogeneity</a:t>
            </a:r>
            <a:endParaRPr lang="en-GB" sz="2800" dirty="0">
              <a:latin typeface="Bahnschrift SemiBold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0E7046-6AF2-42C8-85BA-DF2241849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58" y="1359998"/>
            <a:ext cx="5333333" cy="40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C82C44-72A4-4A73-9DBF-1470A6694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665" y="1359998"/>
            <a:ext cx="5333333" cy="400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D608EA-21F9-44F1-A871-950457ABECD3}"/>
              </a:ext>
            </a:extLst>
          </p:cNvPr>
          <p:cNvSpPr txBox="1"/>
          <p:nvPr/>
        </p:nvSpPr>
        <p:spPr>
          <a:xfrm>
            <a:off x="1501154" y="1779215"/>
            <a:ext cx="28384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002060"/>
                </a:solidFill>
              </a:rPr>
              <a:t>Equivalent </a:t>
            </a:r>
            <a:r>
              <a:rPr lang="fr-FR" sz="2200" b="1" dirty="0" err="1">
                <a:solidFill>
                  <a:srgbClr val="002060"/>
                </a:solidFill>
              </a:rPr>
              <a:t>hillslope</a:t>
            </a:r>
            <a:r>
              <a:rPr lang="fr-FR" sz="2200" b="1" dirty="0">
                <a:solidFill>
                  <a:srgbClr val="002060"/>
                </a:solidFill>
              </a:rPr>
              <a:t> 1</a:t>
            </a:r>
          </a:p>
          <a:p>
            <a:r>
              <a:rPr lang="fr-FR" sz="2200" b="1" dirty="0">
                <a:solidFill>
                  <a:srgbClr val="002060"/>
                </a:solidFill>
              </a:rPr>
              <a:t>Contribution : 50%</a:t>
            </a:r>
            <a:endParaRPr lang="en-GB" sz="2200" b="1" dirty="0">
              <a:solidFill>
                <a:srgbClr val="00206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82EF1FB-CB9B-4A6F-848A-056D83468E01}"/>
              </a:ext>
            </a:extLst>
          </p:cNvPr>
          <p:cNvSpPr txBox="1"/>
          <p:nvPr/>
        </p:nvSpPr>
        <p:spPr>
          <a:xfrm>
            <a:off x="7010746" y="1779214"/>
            <a:ext cx="28384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002060"/>
                </a:solidFill>
              </a:rPr>
              <a:t>Equivalent </a:t>
            </a:r>
            <a:r>
              <a:rPr lang="fr-FR" sz="2200" b="1" dirty="0" err="1">
                <a:solidFill>
                  <a:srgbClr val="002060"/>
                </a:solidFill>
              </a:rPr>
              <a:t>hillslope</a:t>
            </a:r>
            <a:r>
              <a:rPr lang="fr-FR" sz="2200" b="1" dirty="0">
                <a:solidFill>
                  <a:srgbClr val="002060"/>
                </a:solidFill>
              </a:rPr>
              <a:t> 2</a:t>
            </a:r>
          </a:p>
          <a:p>
            <a:r>
              <a:rPr lang="fr-FR" sz="2200" b="1" dirty="0">
                <a:solidFill>
                  <a:srgbClr val="002060"/>
                </a:solidFill>
              </a:rPr>
              <a:t>Contribution : 50%</a:t>
            </a:r>
            <a:endParaRPr lang="en-GB" sz="2200" b="1" dirty="0">
              <a:solidFill>
                <a:srgbClr val="00206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6F4ACBD-0174-4748-9F72-043D427DB23B}"/>
              </a:ext>
            </a:extLst>
          </p:cNvPr>
          <p:cNvSpPr txBox="1"/>
          <p:nvPr/>
        </p:nvSpPr>
        <p:spPr>
          <a:xfrm>
            <a:off x="2661727" y="4045753"/>
            <a:ext cx="1053852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K</a:t>
            </a:r>
            <a:r>
              <a:rPr lang="fr-FR" sz="2400" baseline="-25000" dirty="0"/>
              <a:t>1</a:t>
            </a:r>
            <a:r>
              <a:rPr lang="fr-FR" sz="2400" dirty="0"/>
              <a:t>, </a:t>
            </a:r>
            <a:r>
              <a:rPr lang="el-GR" sz="2400" dirty="0"/>
              <a:t>θ</a:t>
            </a:r>
            <a:r>
              <a:rPr lang="fr-FR" sz="2400" dirty="0"/>
              <a:t>D</a:t>
            </a:r>
            <a:r>
              <a:rPr lang="fr-FR" sz="2400" baseline="-25000" dirty="0"/>
              <a:t>1</a:t>
            </a:r>
            <a:r>
              <a:rPr lang="fr-FR" sz="2400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B31AA9-C2B2-4EAE-93F5-2F7A53F3F3E4}"/>
              </a:ext>
            </a:extLst>
          </p:cNvPr>
          <p:cNvSpPr txBox="1"/>
          <p:nvPr/>
        </p:nvSpPr>
        <p:spPr>
          <a:xfrm>
            <a:off x="7903025" y="4045753"/>
            <a:ext cx="1053852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K</a:t>
            </a:r>
            <a:r>
              <a:rPr lang="fr-FR" sz="2400" baseline="-25000" dirty="0"/>
              <a:t>2</a:t>
            </a:r>
            <a:r>
              <a:rPr lang="fr-FR" sz="2400" dirty="0"/>
              <a:t>, </a:t>
            </a:r>
            <a:r>
              <a:rPr lang="el-GR" sz="2400" dirty="0"/>
              <a:t>θ</a:t>
            </a:r>
            <a:r>
              <a:rPr lang="fr-FR" sz="2400" dirty="0"/>
              <a:t>D</a:t>
            </a:r>
            <a:r>
              <a:rPr lang="fr-FR" sz="2400" baseline="-25000" dirty="0"/>
              <a:t>2</a:t>
            </a:r>
            <a:r>
              <a:rPr lang="fr-FR" sz="2400" dirty="0"/>
              <a:t>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AABA18F-481B-484E-810B-2EDFAA3A8BD2}"/>
              </a:ext>
            </a:extLst>
          </p:cNvPr>
          <p:cNvCxnSpPr>
            <a:cxnSpLocks/>
          </p:cNvCxnSpPr>
          <p:nvPr/>
        </p:nvCxnSpPr>
        <p:spPr>
          <a:xfrm>
            <a:off x="3417405" y="5607221"/>
            <a:ext cx="0" cy="47707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BE43F37-1DB5-4B05-ABFA-BF7B692DCA4D}"/>
              </a:ext>
            </a:extLst>
          </p:cNvPr>
          <p:cNvCxnSpPr>
            <a:cxnSpLocks/>
          </p:cNvCxnSpPr>
          <p:nvPr/>
        </p:nvCxnSpPr>
        <p:spPr>
          <a:xfrm>
            <a:off x="8827592" y="5607221"/>
            <a:ext cx="0" cy="47707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BA618B6-D3A8-4E24-A704-CA06E769341F}"/>
              </a:ext>
            </a:extLst>
          </p:cNvPr>
          <p:cNvSpPr txBox="1"/>
          <p:nvPr/>
        </p:nvSpPr>
        <p:spPr>
          <a:xfrm>
            <a:off x="3165464" y="6075401"/>
            <a:ext cx="503882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Q</a:t>
            </a:r>
            <a:r>
              <a:rPr lang="fr-FR" sz="2400" baseline="-25000" dirty="0"/>
              <a:t>1</a:t>
            </a:r>
            <a:r>
              <a:rPr lang="fr-FR" sz="2400" dirty="0"/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D5E1EB3-30E1-4402-8C34-78D038095576}"/>
              </a:ext>
            </a:extLst>
          </p:cNvPr>
          <p:cNvSpPr txBox="1"/>
          <p:nvPr/>
        </p:nvSpPr>
        <p:spPr>
          <a:xfrm>
            <a:off x="8565390" y="6073170"/>
            <a:ext cx="503882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/>
              <a:t>Q</a:t>
            </a:r>
            <a:r>
              <a:rPr lang="fr-FR" sz="2400" baseline="-25000" dirty="0"/>
              <a:t>2</a:t>
            </a:r>
            <a:r>
              <a:rPr lang="fr-FR" sz="2400" dirty="0"/>
              <a:t>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2F33FF-6153-4570-9171-F7749EA4ECF6}"/>
              </a:ext>
            </a:extLst>
          </p:cNvPr>
          <p:cNvSpPr txBox="1"/>
          <p:nvPr/>
        </p:nvSpPr>
        <p:spPr>
          <a:xfrm>
            <a:off x="4985987" y="5809495"/>
            <a:ext cx="2329353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/>
              <a:t>Q</a:t>
            </a:r>
            <a:r>
              <a:rPr lang="fr-FR" sz="3600" baseline="-25000" dirty="0"/>
              <a:t>T </a:t>
            </a:r>
            <a:r>
              <a:rPr lang="fr-FR" sz="3600" dirty="0"/>
              <a:t>= Q</a:t>
            </a:r>
            <a:r>
              <a:rPr lang="fr-FR" sz="3600" baseline="-25000" dirty="0"/>
              <a:t>1 + </a:t>
            </a:r>
            <a:r>
              <a:rPr lang="fr-FR" sz="3600" dirty="0"/>
              <a:t>Q</a:t>
            </a:r>
            <a:r>
              <a:rPr lang="fr-FR" sz="3600" baseline="-25000" dirty="0"/>
              <a:t>2</a:t>
            </a:r>
            <a:r>
              <a:rPr lang="fr-FR" sz="3600" dirty="0"/>
              <a:t>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6FD01E9-5ED1-4A37-8778-CA6C9D2A3660}"/>
              </a:ext>
            </a:extLst>
          </p:cNvPr>
          <p:cNvSpPr txBox="1"/>
          <p:nvPr/>
        </p:nvSpPr>
        <p:spPr>
          <a:xfrm>
            <a:off x="4731459" y="5267169"/>
            <a:ext cx="3245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rgbClr val="FF0000"/>
                </a:solidFill>
              </a:rPr>
              <a:t>Heterogeneous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dirty="0" err="1">
                <a:solidFill>
                  <a:srgbClr val="FF0000"/>
                </a:solidFill>
              </a:rPr>
              <a:t>geology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86622F8F-E74B-49F1-9744-A641005AC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17</a:t>
            </a:fld>
            <a:endParaRPr lang="en-GB"/>
          </a:p>
        </p:txBody>
      </p:sp>
      <p:graphicFrame>
        <p:nvGraphicFramePr>
          <p:cNvPr id="19" name="Espace réservé du contenu 6">
            <a:extLst>
              <a:ext uri="{FF2B5EF4-FFF2-40B4-BE49-F238E27FC236}">
                <a16:creationId xmlns:a16="http://schemas.microsoft.com/office/drawing/2014/main" id="{5B6D797B-BFC4-4C2C-A6D4-34FB27E89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489512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6021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183770A8-6A5D-4C29-A4FB-5EC0E0DF9D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0" y="786432"/>
            <a:ext cx="5719765" cy="433263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EEE8D60-FDE2-4B43-8946-9485E5F12DCA}"/>
              </a:ext>
            </a:extLst>
          </p:cNvPr>
          <p:cNvSpPr txBox="1"/>
          <p:nvPr/>
        </p:nvSpPr>
        <p:spPr>
          <a:xfrm>
            <a:off x="1478705" y="5199014"/>
            <a:ext cx="28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Nancon</a:t>
            </a:r>
            <a:r>
              <a:rPr lang="fr-FR" dirty="0"/>
              <a:t> </a:t>
            </a:r>
            <a:r>
              <a:rPr lang="fr-FR" dirty="0" err="1"/>
              <a:t>watershed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C7A27D9-D055-406D-97C2-2D1F30959ED9}"/>
                  </a:ext>
                </a:extLst>
              </p:cNvPr>
              <p:cNvSpPr txBox="1"/>
              <p:nvPr/>
            </p:nvSpPr>
            <p:spPr>
              <a:xfrm>
                <a:off x="6034140" y="1072634"/>
                <a:ext cx="6096000" cy="741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b="1" i="1" dirty="0"/>
                  <a:t>Best model distribution :</a:t>
                </a:r>
              </a:p>
              <a:p>
                <a:r>
                  <a:rPr lang="fr-FR" sz="2000" dirty="0" err="1"/>
                  <a:t>Selection</a:t>
                </a:r>
                <a:r>
                  <a:rPr lang="fr-FR" sz="2000" dirty="0"/>
                  <a:t> </a:t>
                </a:r>
                <a:r>
                  <a:rPr lang="fr-FR" sz="2000" dirty="0" err="1"/>
                  <a:t>criteria</a:t>
                </a:r>
                <a:r>
                  <a:rPr lang="fr-FR" sz="20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</m:sSub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0.9 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</m:oMath>
                </a14:m>
                <a:endParaRPr lang="fr-FR" sz="2000" dirty="0"/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C7A27D9-D055-406D-97C2-2D1F30959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140" y="1072634"/>
                <a:ext cx="6096000" cy="741678"/>
              </a:xfrm>
              <a:prstGeom prst="rect">
                <a:avLst/>
              </a:prstGeom>
              <a:blipFill>
                <a:blip r:embed="rId3"/>
                <a:stretch>
                  <a:fillRect l="-1100" t="-4918" b="-98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D8ABB43-7BEB-4577-AAEE-DDF1AA109393}"/>
                  </a:ext>
                </a:extLst>
              </p:cNvPr>
              <p:cNvSpPr txBox="1"/>
              <p:nvPr/>
            </p:nvSpPr>
            <p:spPr>
              <a:xfrm>
                <a:off x="6034140" y="1977509"/>
                <a:ext cx="6096000" cy="1784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The ratio of hydraulic conductivities shows a heterogeneity of 2 orders of magnitude within the </a:t>
                </a:r>
                <a:r>
                  <a:rPr lang="en-US" sz="2000" dirty="0" err="1"/>
                  <a:t>Nançon</a:t>
                </a:r>
                <a:r>
                  <a:rPr lang="en-US" sz="2000" dirty="0"/>
                  <a:t> watershed.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fr-FR" sz="2000" dirty="0"/>
                  <a:t>The </a:t>
                </a:r>
                <a:r>
                  <a:rPr lang="fr-FR" sz="2000" dirty="0" err="1"/>
                  <a:t>homogeneous</a:t>
                </a:r>
                <a:r>
                  <a:rPr lang="fr-FR" sz="2000" dirty="0"/>
                  <a:t> model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latin typeface="Cambria Math" panose="02040503050406030204" pitchFamily="18" charset="0"/>
                      </a:rPr>
                      <m:t>log</m:t>
                    </m:r>
                    <m:d>
                      <m:d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000" dirty="0"/>
                  <a:t> allows to describe the streamflow series.</a:t>
                </a: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D8ABB43-7BEB-4577-AAEE-DDF1AA109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140" y="1977509"/>
                <a:ext cx="6096000" cy="1784078"/>
              </a:xfrm>
              <a:prstGeom prst="rect">
                <a:avLst/>
              </a:prstGeom>
              <a:blipFill>
                <a:blip r:embed="rId4"/>
                <a:stretch>
                  <a:fillRect l="-900" t="-1706" b="-51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Image 24">
            <a:extLst>
              <a:ext uri="{FF2B5EF4-FFF2-40B4-BE49-F238E27FC236}">
                <a16:creationId xmlns:a16="http://schemas.microsoft.com/office/drawing/2014/main" id="{6837C20C-8284-4139-ACCD-0E5DF51C65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7" b="49836"/>
          <a:stretch/>
        </p:blipFill>
        <p:spPr>
          <a:xfrm>
            <a:off x="6718955" y="4491320"/>
            <a:ext cx="2886074" cy="2284435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DEBA86B-2763-444F-8B6F-E6FF7A618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18</a:t>
            </a:fld>
            <a:endParaRPr lang="en-GB"/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5746F47A-4C68-4633-9FEE-F88C3B5C5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126300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105668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183770A8-6A5D-4C29-A4FB-5EC0E0DF9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43" y="786432"/>
            <a:ext cx="5718399" cy="433263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EEE8D60-FDE2-4B43-8946-9485E5F12DCA}"/>
              </a:ext>
            </a:extLst>
          </p:cNvPr>
          <p:cNvSpPr txBox="1"/>
          <p:nvPr/>
        </p:nvSpPr>
        <p:spPr>
          <a:xfrm>
            <a:off x="1478705" y="5199014"/>
            <a:ext cx="288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Arguenon</a:t>
            </a:r>
            <a:r>
              <a:rPr lang="fr-FR" dirty="0"/>
              <a:t> </a:t>
            </a:r>
            <a:r>
              <a:rPr lang="fr-FR" dirty="0" err="1"/>
              <a:t>watershed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C7A27D9-D055-406D-97C2-2D1F30959ED9}"/>
                  </a:ext>
                </a:extLst>
              </p:cNvPr>
              <p:cNvSpPr txBox="1"/>
              <p:nvPr/>
            </p:nvSpPr>
            <p:spPr>
              <a:xfrm>
                <a:off x="6034140" y="1072634"/>
                <a:ext cx="6096000" cy="741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b="1" i="1" dirty="0"/>
                  <a:t>Best model distribution :</a:t>
                </a:r>
              </a:p>
              <a:p>
                <a:r>
                  <a:rPr lang="fr-FR" sz="2000" dirty="0" err="1"/>
                  <a:t>Selection</a:t>
                </a:r>
                <a:r>
                  <a:rPr lang="fr-FR" sz="2000" dirty="0"/>
                  <a:t> </a:t>
                </a:r>
                <a:r>
                  <a:rPr lang="fr-FR" sz="2000" dirty="0" err="1"/>
                  <a:t>criteria</a:t>
                </a:r>
                <a:r>
                  <a:rPr lang="fr-FR" sz="2000" dirty="0"/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</m:sSub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0.9 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</m:oMath>
                </a14:m>
                <a:endParaRPr lang="fr-FR" sz="2000" dirty="0"/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C7A27D9-D055-406D-97C2-2D1F30959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140" y="1072634"/>
                <a:ext cx="6096000" cy="741678"/>
              </a:xfrm>
              <a:prstGeom prst="rect">
                <a:avLst/>
              </a:prstGeom>
              <a:blipFill>
                <a:blip r:embed="rId3"/>
                <a:stretch>
                  <a:fillRect l="-1100" t="-4918" b="-98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D8ABB43-7BEB-4577-AAEE-DDF1AA109393}"/>
                  </a:ext>
                </a:extLst>
              </p:cNvPr>
              <p:cNvSpPr txBox="1"/>
              <p:nvPr/>
            </p:nvSpPr>
            <p:spPr>
              <a:xfrm>
                <a:off x="6034140" y="1977509"/>
                <a:ext cx="6096000" cy="1784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The ratio of hydraulic conductivities shows a heterogeneity of 4 orders of magnitude within the </a:t>
                </a:r>
                <a:r>
                  <a:rPr lang="en-US" sz="2000" dirty="0" err="1"/>
                  <a:t>Arguenon</a:t>
                </a:r>
                <a:r>
                  <a:rPr lang="en-US" sz="2000" dirty="0"/>
                  <a:t> watershed.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fr-FR" sz="2000" dirty="0"/>
                  <a:t>The </a:t>
                </a:r>
                <a:r>
                  <a:rPr lang="fr-FR" sz="2000" dirty="0" err="1"/>
                  <a:t>homogeneous</a:t>
                </a:r>
                <a:r>
                  <a:rPr lang="fr-FR" sz="2000" dirty="0"/>
                  <a:t> model(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latin typeface="Cambria Math" panose="02040503050406030204" pitchFamily="18" charset="0"/>
                      </a:rPr>
                      <m:t>log</m:t>
                    </m:r>
                    <m:d>
                      <m:d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000" dirty="0"/>
                  <a:t> does not </a:t>
                </a:r>
                <a:r>
                  <a:rPr lang="fr-FR" sz="2000" dirty="0" err="1"/>
                  <a:t>allows</a:t>
                </a:r>
                <a:r>
                  <a:rPr lang="fr-FR" sz="2000" dirty="0"/>
                  <a:t> for the description of streamflow series.</a:t>
                </a: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D8ABB43-7BEB-4577-AAEE-DDF1AA109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140" y="1977509"/>
                <a:ext cx="6096000" cy="1784078"/>
              </a:xfrm>
              <a:prstGeom prst="rect">
                <a:avLst/>
              </a:prstGeom>
              <a:blipFill>
                <a:blip r:embed="rId4"/>
                <a:stretch>
                  <a:fillRect l="-900" t="-1706" b="-51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76F03ED3-5B1C-4C55-9D4F-F01E65FB7B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18" t="53021" r="910" b="1590"/>
          <a:stretch/>
        </p:blipFill>
        <p:spPr>
          <a:xfrm>
            <a:off x="6991350" y="4542197"/>
            <a:ext cx="2794654" cy="2066925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BF173C7-0F27-45D9-9668-EDAA977A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19</a:t>
            </a:fld>
            <a:endParaRPr lang="en-GB"/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A4D0C5F5-B06C-4E76-877F-774D26076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001409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569277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972B3BD-5345-42C7-8168-4F53E7CB2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4" y="515160"/>
            <a:ext cx="6167823" cy="63428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DBEBC72-A307-4A27-B513-78682E531370}"/>
                  </a:ext>
                </a:extLst>
              </p:cNvPr>
              <p:cNvSpPr txBox="1"/>
              <p:nvPr/>
            </p:nvSpPr>
            <p:spPr>
              <a:xfrm>
                <a:off x="6596115" y="996434"/>
                <a:ext cx="6096000" cy="741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b="1" i="1" dirty="0"/>
                  <a:t>Best model distribution :</a:t>
                </a:r>
              </a:p>
              <a:p>
                <a:r>
                  <a:rPr lang="fr-FR" sz="2000" dirty="0" err="1"/>
                  <a:t>Selection</a:t>
                </a:r>
                <a:r>
                  <a:rPr lang="fr-FR" sz="2000" dirty="0"/>
                  <a:t> </a:t>
                </a:r>
                <a:r>
                  <a:rPr lang="fr-FR" sz="2000" dirty="0" err="1"/>
                  <a:t>criteria</a:t>
                </a:r>
                <a:r>
                  <a:rPr lang="fr-FR" sz="2000" dirty="0"/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</m:sSub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0.9 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</m:oMath>
                </a14:m>
                <a:endParaRPr lang="fr-FR" sz="20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DBEBC72-A307-4A27-B513-78682E531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115" y="996434"/>
                <a:ext cx="6096000" cy="741678"/>
              </a:xfrm>
              <a:prstGeom prst="rect">
                <a:avLst/>
              </a:prstGeom>
              <a:blipFill>
                <a:blip r:embed="rId3"/>
                <a:stretch>
                  <a:fillRect l="-1000" t="-4098" b="-98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77BEB38-A46E-428F-87E4-5E3C2D226420}"/>
                  </a:ext>
                </a:extLst>
              </p:cNvPr>
              <p:cNvSpPr txBox="1"/>
              <p:nvPr/>
            </p:nvSpPr>
            <p:spPr>
              <a:xfrm>
                <a:off x="6762750" y="1943100"/>
                <a:ext cx="5095875" cy="3477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/>
                  <a:t>The simulation of subsurface flows with 2 hydraulic parameters (1 equivalent hillslope) and 4 hydraulic parameters (2 equivalent hillslopes) allows describing the </a:t>
                </a:r>
                <a:r>
                  <a:rPr lang="fr-FR" dirty="0" err="1"/>
                  <a:t>streamflow</a:t>
                </a:r>
                <a:r>
                  <a:rPr lang="fr-FR" dirty="0"/>
                  <a:t> </a:t>
                </a:r>
                <a:r>
                  <a:rPr lang="fr-FR" dirty="0" err="1"/>
                  <a:t>series</a:t>
                </a:r>
                <a:r>
                  <a:rPr lang="fr-FR" dirty="0"/>
                  <a:t> </a:t>
                </a:r>
                <a:r>
                  <a:rPr lang="fr-FR" dirty="0" err="1"/>
                  <a:t>with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</m:oMath>
                </a14:m>
                <a:r>
                  <a:rPr lang="fr-FR" dirty="0"/>
                  <a:t> values of 0.72 et 0.80 </a:t>
                </a:r>
                <a:r>
                  <a:rPr lang="fr-FR" dirty="0" err="1"/>
                  <a:t>respectively</a:t>
                </a:r>
                <a:r>
                  <a:rPr lang="fr-FR" dirty="0"/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FR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err="1"/>
                  <a:t>Incorporating</a:t>
                </a:r>
                <a:r>
                  <a:rPr lang="fr-FR" dirty="0"/>
                  <a:t> </a:t>
                </a:r>
                <a:r>
                  <a:rPr lang="fr-FR" dirty="0" err="1"/>
                  <a:t>hydraulic</a:t>
                </a:r>
                <a:r>
                  <a:rPr lang="fr-FR" dirty="0"/>
                  <a:t> </a:t>
                </a:r>
                <a:r>
                  <a:rPr lang="fr-FR" dirty="0" err="1"/>
                  <a:t>heterogeneity</a:t>
                </a:r>
                <a:r>
                  <a:rPr lang="fr-FR" dirty="0"/>
                  <a:t> </a:t>
                </a:r>
                <a:r>
                  <a:rPr lang="fr-FR" dirty="0" err="1"/>
                  <a:t>induces</a:t>
                </a:r>
                <a:r>
                  <a:rPr lang="fr-FR" dirty="0"/>
                  <a:t> a 11% </a:t>
                </a:r>
                <a:r>
                  <a:rPr lang="fr-FR" dirty="0" err="1"/>
                  <a:t>increase</a:t>
                </a:r>
                <a:r>
                  <a:rPr lang="fr-FR" dirty="0"/>
                  <a:t> in the value of 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  <m:sup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</m:oMath>
                </a14:m>
                <a:r>
                  <a:rPr lang="fr-FR" dirty="0"/>
                  <a:t> 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FR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/>
                  <a:t>Flood </a:t>
                </a:r>
                <a:r>
                  <a:rPr lang="fr-FR" dirty="0" err="1"/>
                  <a:t>peaks</a:t>
                </a:r>
                <a:r>
                  <a:rPr lang="fr-FR" dirty="0"/>
                  <a:t> and </a:t>
                </a:r>
                <a:r>
                  <a:rPr lang="fr-FR" dirty="0" err="1"/>
                  <a:t>seasonal</a:t>
                </a:r>
                <a:r>
                  <a:rPr lang="fr-FR" dirty="0"/>
                  <a:t> recessions are </a:t>
                </a:r>
                <a:r>
                  <a:rPr lang="fr-FR" dirty="0" err="1"/>
                  <a:t>well</a:t>
                </a:r>
                <a:r>
                  <a:rPr lang="fr-FR" dirty="0"/>
                  <a:t> </a:t>
                </a:r>
                <a:r>
                  <a:rPr lang="fr-FR" dirty="0" err="1"/>
                  <a:t>described</a:t>
                </a:r>
                <a:r>
                  <a:rPr lang="fr-FR" dirty="0"/>
                  <a:t> by the model </a:t>
                </a:r>
                <a:r>
                  <a:rPr lang="fr-FR" dirty="0" err="1"/>
                  <a:t>even</a:t>
                </a:r>
                <a:r>
                  <a:rPr lang="fr-FR" dirty="0"/>
                  <a:t> if </a:t>
                </a:r>
                <a:r>
                  <a:rPr lang="fr-FR" dirty="0" err="1"/>
                  <a:t>extreme</a:t>
                </a:r>
                <a:r>
                  <a:rPr lang="fr-FR" dirty="0"/>
                  <a:t> </a:t>
                </a:r>
                <a:r>
                  <a:rPr lang="fr-FR" dirty="0" err="1"/>
                  <a:t>low</a:t>
                </a:r>
                <a:r>
                  <a:rPr lang="fr-FR" dirty="0"/>
                  <a:t> flows, as in 2003, are </a:t>
                </a:r>
                <a:r>
                  <a:rPr lang="fr-FR" dirty="0" err="1"/>
                  <a:t>underestimated</a:t>
                </a:r>
                <a:r>
                  <a:rPr lang="fr-FR" dirty="0"/>
                  <a:t>.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77BEB38-A46E-428F-87E4-5E3C2D226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750" y="1943100"/>
                <a:ext cx="5095875" cy="3477490"/>
              </a:xfrm>
              <a:prstGeom prst="rect">
                <a:avLst/>
              </a:prstGeom>
              <a:blipFill>
                <a:blip r:embed="rId4"/>
                <a:stretch>
                  <a:fillRect l="-718" t="-1053" r="-120" b="-19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77D9A861-821F-4DC1-9216-08B5D8880174}"/>
              </a:ext>
            </a:extLst>
          </p:cNvPr>
          <p:cNvSpPr txBox="1"/>
          <p:nvPr/>
        </p:nvSpPr>
        <p:spPr>
          <a:xfrm>
            <a:off x="8943975" y="6457890"/>
            <a:ext cx="3562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Nancon</a:t>
            </a:r>
            <a:r>
              <a:rPr lang="fr-FR" sz="2000" b="1" dirty="0"/>
              <a:t> </a:t>
            </a:r>
            <a:r>
              <a:rPr lang="fr-FR" sz="2000" b="1" dirty="0" err="1"/>
              <a:t>watershed</a:t>
            </a:r>
            <a:endParaRPr lang="fr-FR" sz="2000" b="1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250C024B-DFFF-41EC-9C3E-B6E0766CC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20</a:t>
            </a:fld>
            <a:endParaRPr lang="en-GB"/>
          </a:p>
        </p:txBody>
      </p:sp>
      <p:graphicFrame>
        <p:nvGraphicFramePr>
          <p:cNvPr id="9" name="Espace réservé du contenu 6">
            <a:extLst>
              <a:ext uri="{FF2B5EF4-FFF2-40B4-BE49-F238E27FC236}">
                <a16:creationId xmlns:a16="http://schemas.microsoft.com/office/drawing/2014/main" id="{BEDA1507-6858-4ECF-9F10-A06C554F2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96917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34244E17-8315-4F9E-8BCE-64757F2711F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75" t="82881" r="618" b="11713"/>
          <a:stretch/>
        </p:blipFill>
        <p:spPr>
          <a:xfrm>
            <a:off x="4543406" y="4552950"/>
            <a:ext cx="173357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11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972B3BD-5345-42C7-8168-4F53E7CB2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394" y="496110"/>
            <a:ext cx="6167822" cy="63428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DBEBC72-A307-4A27-B513-78682E531370}"/>
                  </a:ext>
                </a:extLst>
              </p:cNvPr>
              <p:cNvSpPr txBox="1"/>
              <p:nvPr/>
            </p:nvSpPr>
            <p:spPr>
              <a:xfrm>
                <a:off x="6596115" y="996434"/>
                <a:ext cx="6096000" cy="741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b="1" i="1" dirty="0"/>
                  <a:t>Best model distribution :</a:t>
                </a:r>
              </a:p>
              <a:p>
                <a:r>
                  <a:rPr lang="fr-FR" sz="2000" dirty="0" err="1"/>
                  <a:t>Selection</a:t>
                </a:r>
                <a:r>
                  <a:rPr lang="fr-FR" sz="2000" dirty="0"/>
                  <a:t> </a:t>
                </a:r>
                <a:r>
                  <a:rPr lang="fr-FR" sz="2000" dirty="0" err="1"/>
                  <a:t>criteria</a:t>
                </a:r>
                <a:r>
                  <a:rPr lang="fr-FR" sz="2000" dirty="0"/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</m:sSub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0.9 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  <m:sup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</m:oMath>
                </a14:m>
                <a:endParaRPr lang="fr-FR" sz="20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DBEBC72-A307-4A27-B513-78682E531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115" y="996434"/>
                <a:ext cx="6096000" cy="741678"/>
              </a:xfrm>
              <a:prstGeom prst="rect">
                <a:avLst/>
              </a:prstGeom>
              <a:blipFill>
                <a:blip r:embed="rId3"/>
                <a:stretch>
                  <a:fillRect l="-1000" t="-4098" b="-98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77BEB38-A46E-428F-87E4-5E3C2D226420}"/>
                  </a:ext>
                </a:extLst>
              </p:cNvPr>
              <p:cNvSpPr txBox="1"/>
              <p:nvPr/>
            </p:nvSpPr>
            <p:spPr>
              <a:xfrm>
                <a:off x="6762750" y="1943100"/>
                <a:ext cx="5095875" cy="3754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/>
                  <a:t>The simulation of subsurface flows with 2 hydraulic parameters (1 equivalent hillslope) and 4 hydraulic parameters (2 equivalent hillslopes) allows describing the </a:t>
                </a:r>
                <a:r>
                  <a:rPr lang="fr-FR" dirty="0" err="1"/>
                  <a:t>streamflow</a:t>
                </a:r>
                <a:r>
                  <a:rPr lang="fr-FR" dirty="0"/>
                  <a:t> </a:t>
                </a:r>
                <a:r>
                  <a:rPr lang="fr-FR" dirty="0" err="1"/>
                  <a:t>series</a:t>
                </a:r>
                <a:r>
                  <a:rPr lang="fr-FR" dirty="0"/>
                  <a:t> </a:t>
                </a:r>
                <a:r>
                  <a:rPr lang="fr-FR" dirty="0" err="1"/>
                  <a:t>with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</m:oMath>
                </a14:m>
                <a:r>
                  <a:rPr lang="fr-FR" dirty="0"/>
                  <a:t> values of 0.54 et 0.78 </a:t>
                </a:r>
                <a:r>
                  <a:rPr lang="fr-FR" dirty="0" err="1"/>
                  <a:t>respectively</a:t>
                </a:r>
                <a:r>
                  <a:rPr lang="fr-FR" dirty="0"/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FR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/>
                  <a:t>Incorporating </a:t>
                </a:r>
                <a:r>
                  <a:rPr lang="fr-FR" dirty="0" err="1"/>
                  <a:t>hydraulic</a:t>
                </a:r>
                <a:r>
                  <a:rPr lang="fr-FR" dirty="0"/>
                  <a:t> </a:t>
                </a:r>
                <a:r>
                  <a:rPr lang="fr-FR" dirty="0" err="1"/>
                  <a:t>heterogeneity</a:t>
                </a:r>
                <a:r>
                  <a:rPr lang="fr-FR" dirty="0"/>
                  <a:t> </a:t>
                </a:r>
                <a:r>
                  <a:rPr lang="fr-FR" dirty="0" err="1"/>
                  <a:t>induces</a:t>
                </a:r>
                <a:r>
                  <a:rPr lang="fr-FR" dirty="0"/>
                  <a:t> a 44% </a:t>
                </a:r>
                <a:r>
                  <a:rPr lang="fr-FR" dirty="0" err="1"/>
                  <a:t>increase</a:t>
                </a:r>
                <a:r>
                  <a:rPr lang="fr-FR" dirty="0"/>
                  <a:t> in the value of 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𝑁𝑆𝐸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𝑙𝑜𝑔</m:t>
                        </m:r>
                      </m:sub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</m:oMath>
                </a14:m>
                <a:r>
                  <a:rPr lang="fr-FR" dirty="0"/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FR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/>
                  <a:t>Flood </a:t>
                </a:r>
                <a:r>
                  <a:rPr lang="fr-FR" dirty="0" err="1"/>
                  <a:t>peaks</a:t>
                </a:r>
                <a:r>
                  <a:rPr lang="fr-FR" dirty="0"/>
                  <a:t> and </a:t>
                </a:r>
                <a:r>
                  <a:rPr lang="fr-FR" dirty="0" err="1"/>
                  <a:t>seasonal</a:t>
                </a:r>
                <a:r>
                  <a:rPr lang="fr-FR" dirty="0"/>
                  <a:t> recessions are </a:t>
                </a:r>
                <a:r>
                  <a:rPr lang="fr-FR" dirty="0" err="1"/>
                  <a:t>well</a:t>
                </a:r>
                <a:r>
                  <a:rPr lang="fr-FR" dirty="0"/>
                  <a:t> </a:t>
                </a:r>
                <a:r>
                  <a:rPr lang="fr-FR" dirty="0" err="1"/>
                  <a:t>described</a:t>
                </a:r>
                <a:r>
                  <a:rPr lang="fr-FR" dirty="0"/>
                  <a:t> by the </a:t>
                </a:r>
                <a:r>
                  <a:rPr lang="fr-FR" dirty="0" err="1"/>
                  <a:t>heterogeneous</a:t>
                </a:r>
                <a:r>
                  <a:rPr lang="fr-FR" dirty="0"/>
                  <a:t> model </a:t>
                </a:r>
                <a:r>
                  <a:rPr lang="fr-FR" dirty="0" err="1"/>
                  <a:t>whereas</a:t>
                </a:r>
                <a:r>
                  <a:rPr lang="fr-FR" dirty="0"/>
                  <a:t> </a:t>
                </a:r>
                <a:r>
                  <a:rPr lang="fr-FR" dirty="0" err="1"/>
                  <a:t>homogeneous</a:t>
                </a:r>
                <a:r>
                  <a:rPr lang="fr-FR" dirty="0"/>
                  <a:t> model </a:t>
                </a:r>
                <a:r>
                  <a:rPr lang="fr-FR" dirty="0" err="1"/>
                  <a:t>only</a:t>
                </a:r>
                <a:r>
                  <a:rPr lang="fr-FR" dirty="0"/>
                  <a:t> </a:t>
                </a:r>
                <a:r>
                  <a:rPr lang="fr-FR" dirty="0" err="1"/>
                  <a:t>describes</a:t>
                </a:r>
                <a:r>
                  <a:rPr lang="fr-FR" dirty="0"/>
                  <a:t> the flood </a:t>
                </a:r>
                <a:r>
                  <a:rPr lang="fr-FR" dirty="0" err="1"/>
                  <a:t>peaks</a:t>
                </a:r>
                <a:r>
                  <a:rPr lang="fr-FR" dirty="0"/>
                  <a:t>.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77BEB38-A46E-428F-87E4-5E3C2D226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750" y="1943100"/>
                <a:ext cx="5095875" cy="3754489"/>
              </a:xfrm>
              <a:prstGeom prst="rect">
                <a:avLst/>
              </a:prstGeom>
              <a:blipFill>
                <a:blip r:embed="rId4"/>
                <a:stretch>
                  <a:fillRect l="-718" t="-974" r="-120" b="-16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1E048713-D52A-48DF-A2F5-D32999886AEB}"/>
              </a:ext>
            </a:extLst>
          </p:cNvPr>
          <p:cNvSpPr txBox="1"/>
          <p:nvPr/>
        </p:nvSpPr>
        <p:spPr>
          <a:xfrm>
            <a:off x="8943975" y="6457890"/>
            <a:ext cx="3562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Arguenon</a:t>
            </a:r>
            <a:r>
              <a:rPr lang="fr-FR" sz="2000" b="1" dirty="0"/>
              <a:t> </a:t>
            </a:r>
            <a:r>
              <a:rPr lang="fr-FR" sz="2000" b="1" dirty="0" err="1"/>
              <a:t>watershed</a:t>
            </a:r>
            <a:endParaRPr lang="fr-FR" sz="2000" b="1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0BD23B8-BB7E-43E5-8094-59CF4A07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21</a:t>
            </a:fld>
            <a:endParaRPr lang="en-GB"/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F786E1C3-C40F-4261-8FEC-08B87B9EE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96917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17691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AC6B7FE-E4BB-40EB-AA74-E71EBD3E9462}"/>
              </a:ext>
            </a:extLst>
          </p:cNvPr>
          <p:cNvSpPr txBox="1"/>
          <p:nvPr/>
        </p:nvSpPr>
        <p:spPr>
          <a:xfrm>
            <a:off x="525117" y="1241563"/>
            <a:ext cx="11141765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fr-FR" sz="2400" dirty="0"/>
              <a:t>hs1D model </a:t>
            </a:r>
            <a:r>
              <a:rPr lang="fr-FR" sz="2400" dirty="0" err="1"/>
              <a:t>with</a:t>
            </a:r>
            <a:r>
              <a:rPr lang="fr-FR" sz="2400" dirty="0"/>
              <a:t> </a:t>
            </a:r>
            <a:r>
              <a:rPr lang="fr-FR" sz="2400" dirty="0" err="1"/>
              <a:t>only</a:t>
            </a:r>
            <a:r>
              <a:rPr lang="fr-FR" sz="2400" dirty="0"/>
              <a:t> 4 </a:t>
            </a:r>
            <a:r>
              <a:rPr lang="fr-FR" sz="2400" dirty="0" err="1"/>
              <a:t>parameters</a:t>
            </a:r>
            <a:r>
              <a:rPr lang="fr-FR" sz="2400" dirty="0"/>
              <a:t> </a:t>
            </a:r>
            <a:r>
              <a:rPr lang="fr-FR" sz="2400" dirty="0" err="1"/>
              <a:t>allows</a:t>
            </a:r>
            <a:r>
              <a:rPr lang="fr-FR" sz="2400" dirty="0"/>
              <a:t> </a:t>
            </a:r>
            <a:r>
              <a:rPr lang="fr-FR" sz="2400" dirty="0" err="1"/>
              <a:t>describing</a:t>
            </a:r>
            <a:r>
              <a:rPr lang="fr-FR" sz="2400" dirty="0"/>
              <a:t> the </a:t>
            </a:r>
            <a:r>
              <a:rPr lang="fr-FR" sz="2400" dirty="0" err="1"/>
              <a:t>streamflow</a:t>
            </a:r>
            <a:r>
              <a:rPr lang="fr-FR" sz="2400" dirty="0"/>
              <a:t> </a:t>
            </a:r>
            <a:r>
              <a:rPr lang="fr-FR" sz="2400" dirty="0" err="1"/>
              <a:t>series</a:t>
            </a:r>
            <a:r>
              <a:rPr lang="fr-FR" sz="2400" dirty="0"/>
              <a:t> on </a:t>
            </a:r>
            <a:r>
              <a:rPr lang="fr-FR" sz="2400" dirty="0" err="1"/>
              <a:t>Nançon</a:t>
            </a:r>
            <a:r>
              <a:rPr lang="fr-FR" sz="2400" dirty="0"/>
              <a:t> and </a:t>
            </a:r>
            <a:r>
              <a:rPr lang="fr-FR" sz="2400" dirty="0" err="1"/>
              <a:t>Arguenon</a:t>
            </a:r>
            <a:r>
              <a:rPr lang="fr-FR" sz="2400" dirty="0"/>
              <a:t> </a:t>
            </a:r>
            <a:r>
              <a:rPr lang="fr-FR" sz="2400" dirty="0" err="1"/>
              <a:t>watersheds</a:t>
            </a:r>
            <a:r>
              <a:rPr lang="fr-FR" sz="2400" dirty="0"/>
              <a:t> </a:t>
            </a:r>
            <a:r>
              <a:rPr lang="fr-FR" sz="2400" dirty="0" err="1"/>
              <a:t>with</a:t>
            </a:r>
            <a:r>
              <a:rPr lang="fr-FR" sz="2400" dirty="0"/>
              <a:t> NSE</a:t>
            </a:r>
            <a:r>
              <a:rPr lang="fr-FR" sz="2400" baseline="-25000" dirty="0"/>
              <a:t>log </a:t>
            </a:r>
            <a:r>
              <a:rPr lang="fr-FR" sz="2400" dirty="0"/>
              <a:t>values</a:t>
            </a:r>
            <a:r>
              <a:rPr lang="fr-FR" sz="2400" baseline="-25000" dirty="0"/>
              <a:t> </a:t>
            </a:r>
            <a:r>
              <a:rPr lang="fr-FR" sz="2400" dirty="0"/>
              <a:t>of 0.80 and 0.78 </a:t>
            </a:r>
            <a:r>
              <a:rPr lang="fr-FR" sz="2400" dirty="0" err="1"/>
              <a:t>respectively</a:t>
            </a:r>
            <a:r>
              <a:rPr lang="fr-FR" sz="2400" dirty="0"/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fr-FR" sz="2400" dirty="0"/>
          </a:p>
          <a:p>
            <a:pPr marL="457200" indent="-457200" algn="just">
              <a:buFont typeface="+mj-lt"/>
              <a:buAutoNum type="arabicPeriod"/>
            </a:pPr>
            <a:r>
              <a:rPr lang="fr-FR" sz="2400" dirty="0" err="1"/>
              <a:t>Incorporating</a:t>
            </a:r>
            <a:r>
              <a:rPr lang="fr-FR" sz="2400" dirty="0"/>
              <a:t> </a:t>
            </a:r>
            <a:r>
              <a:rPr lang="fr-FR" sz="2400" dirty="0" err="1"/>
              <a:t>hydraulic</a:t>
            </a:r>
            <a:r>
              <a:rPr lang="fr-FR" sz="2400" dirty="0"/>
              <a:t> </a:t>
            </a:r>
            <a:r>
              <a:rPr lang="fr-FR" sz="2400" dirty="0" err="1"/>
              <a:t>heterogeneity</a:t>
            </a:r>
            <a:r>
              <a:rPr lang="fr-FR" sz="2400" dirty="0"/>
              <a:t> </a:t>
            </a:r>
            <a:r>
              <a:rPr lang="fr-FR" sz="2400" dirty="0" err="1"/>
              <a:t>induces</a:t>
            </a:r>
            <a:r>
              <a:rPr lang="fr-FR" sz="2400" dirty="0"/>
              <a:t> a 44% </a:t>
            </a:r>
            <a:r>
              <a:rPr lang="fr-FR" sz="2400" dirty="0" err="1"/>
              <a:t>increase</a:t>
            </a:r>
            <a:r>
              <a:rPr lang="fr-FR" sz="2400" dirty="0"/>
              <a:t> of NSE</a:t>
            </a:r>
            <a:r>
              <a:rPr lang="fr-FR" sz="2400" baseline="-25000" dirty="0"/>
              <a:t>log</a:t>
            </a:r>
            <a:r>
              <a:rPr lang="fr-FR" sz="2400" dirty="0"/>
              <a:t> value in the </a:t>
            </a:r>
            <a:r>
              <a:rPr lang="fr-FR" sz="2400" dirty="0" err="1"/>
              <a:t>Arguenon</a:t>
            </a:r>
            <a:r>
              <a:rPr lang="fr-FR" sz="2400" dirty="0"/>
              <a:t> </a:t>
            </a:r>
            <a:r>
              <a:rPr lang="fr-FR" sz="2400" dirty="0" err="1"/>
              <a:t>watershed</a:t>
            </a:r>
            <a:r>
              <a:rPr lang="fr-FR" sz="2400" dirty="0"/>
              <a:t>. This </a:t>
            </a:r>
            <a:r>
              <a:rPr lang="fr-FR" sz="2400" dirty="0" err="1"/>
              <a:t>improvement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not </a:t>
            </a:r>
            <a:r>
              <a:rPr lang="fr-FR" sz="2400" dirty="0" err="1"/>
              <a:t>systematic</a:t>
            </a:r>
            <a:r>
              <a:rPr lang="fr-FR" sz="2400" dirty="0"/>
              <a:t> at the </a:t>
            </a:r>
            <a:r>
              <a:rPr lang="fr-FR" sz="2400" dirty="0" err="1"/>
              <a:t>regional</a:t>
            </a:r>
            <a:r>
              <a:rPr lang="fr-FR" sz="2400" dirty="0"/>
              <a:t> </a:t>
            </a:r>
            <a:r>
              <a:rPr lang="fr-FR" sz="2400" dirty="0" err="1"/>
              <a:t>scale</a:t>
            </a:r>
            <a:r>
              <a:rPr lang="fr-FR" sz="2400" dirty="0"/>
              <a:t> (</a:t>
            </a:r>
            <a:r>
              <a:rPr lang="fr-FR" sz="2400" dirty="0" err="1"/>
              <a:t>Nancon</a:t>
            </a:r>
            <a:r>
              <a:rPr lang="fr-FR" sz="2400" dirty="0"/>
              <a:t> </a:t>
            </a:r>
            <a:r>
              <a:rPr lang="fr-FR" sz="2400" dirty="0" err="1"/>
              <a:t>watershed</a:t>
            </a:r>
            <a:r>
              <a:rPr lang="fr-FR" sz="2400" dirty="0"/>
              <a:t>).</a:t>
            </a:r>
          </a:p>
          <a:p>
            <a:pPr marL="457200" indent="-457200" algn="just">
              <a:buFont typeface="+mj-lt"/>
              <a:buAutoNum type="arabicPeriod"/>
            </a:pPr>
            <a:endParaRPr lang="fr-FR" sz="2400" dirty="0"/>
          </a:p>
          <a:p>
            <a:pPr marL="457200" indent="-457200" algn="just">
              <a:buFont typeface="+mj-lt"/>
              <a:buAutoNum type="arabicPeriod"/>
            </a:pPr>
            <a:r>
              <a:rPr lang="fr-FR" sz="2400" dirty="0"/>
              <a:t>This </a:t>
            </a:r>
            <a:r>
              <a:rPr lang="fr-FR" sz="2400" dirty="0" err="1"/>
              <a:t>improvement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reflected</a:t>
            </a:r>
            <a:r>
              <a:rPr lang="fr-FR" sz="2400" dirty="0"/>
              <a:t> by a </a:t>
            </a:r>
            <a:r>
              <a:rPr lang="fr-FR" sz="2400" dirty="0" err="1"/>
              <a:t>distributional</a:t>
            </a:r>
            <a:r>
              <a:rPr lang="fr-FR" sz="2400" dirty="0"/>
              <a:t> change of the flow </a:t>
            </a:r>
            <a:r>
              <a:rPr lang="fr-FR" sz="2400" dirty="0" err="1"/>
              <a:t>during</a:t>
            </a:r>
            <a:r>
              <a:rPr lang="fr-FR" sz="2400" dirty="0"/>
              <a:t> the </a:t>
            </a:r>
            <a:r>
              <a:rPr lang="fr-FR" sz="2400" dirty="0" err="1"/>
              <a:t>year</a:t>
            </a:r>
            <a:r>
              <a:rPr lang="fr-FR" sz="2400" dirty="0"/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fr-FR" sz="2400" dirty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/>
              <a:t>Differences between catchments hints on the potential identification of hydrogeological properties at the regional scale by the combined use of geological map and hydrographs</a:t>
            </a:r>
            <a:r>
              <a:rPr lang="fr-FR" sz="2400" dirty="0"/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fr-FR" sz="2400" dirty="0"/>
          </a:p>
          <a:p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fr-FR" sz="2400" dirty="0"/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F87D729-AF26-4A11-8723-2DDE5813F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4E0C-121F-493A-A650-0C526223E63E}" type="slidenum">
              <a:rPr lang="en-GB" smtClean="0"/>
              <a:t>22</a:t>
            </a:fld>
            <a:endParaRPr lang="en-GB"/>
          </a:p>
        </p:txBody>
      </p:sp>
      <p:graphicFrame>
        <p:nvGraphicFramePr>
          <p:cNvPr id="5" name="Espace réservé du contenu 6">
            <a:extLst>
              <a:ext uri="{FF2B5EF4-FFF2-40B4-BE49-F238E27FC236}">
                <a16:creationId xmlns:a16="http://schemas.microsoft.com/office/drawing/2014/main" id="{7624592A-EC99-46C9-8A5E-776F411ACA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398746"/>
              </p:ext>
            </p:extLst>
          </p:nvPr>
        </p:nvGraphicFramePr>
        <p:xfrm>
          <a:off x="185394" y="82245"/>
          <a:ext cx="11821212" cy="532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57070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1067</Words>
  <Application>Microsoft Office PowerPoint</Application>
  <PresentationFormat>Grand écran</PresentationFormat>
  <Paragraphs>296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0" baseType="lpstr">
      <vt:lpstr>Arial</vt:lpstr>
      <vt:lpstr>Bahnschrift SemiBold</vt:lpstr>
      <vt:lpstr>Calibri</vt:lpstr>
      <vt:lpstr>Calibri Light</vt:lpstr>
      <vt:lpstr>Cambria Math</vt:lpstr>
      <vt:lpstr>Sitka Small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Nicolas Cornette</dc:creator>
  <cp:lastModifiedBy>Nicolas Cornette</cp:lastModifiedBy>
  <cp:revision>44</cp:revision>
  <dcterms:created xsi:type="dcterms:W3CDTF">2020-12-18T07:22:17Z</dcterms:created>
  <dcterms:modified xsi:type="dcterms:W3CDTF">2021-04-26T22:01:57Z</dcterms:modified>
</cp:coreProperties>
</file>