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30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96D33-718E-4AF6-BC42-CDDC217D97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B3B3A6-6C19-4F64-B6F7-952737A40E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3EC8E-313D-468E-B595-EA634C688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3DE8-3921-4BF1-903A-EAEE4A22E914}" type="datetimeFigureOut">
              <a:rPr lang="en-AU" smtClean="0"/>
              <a:t>15/04/2021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14B81-134E-4AA3-B98C-9BBFF0B8F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E6891-BC1B-4EB8-9C7A-1CE5A9AB7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0B80-FF92-4EEF-B36C-6587A8632D4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7321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6A3E3-C061-49DA-9521-53ACFE743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FB729-7799-459F-847C-A36E7FB79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AEC72-AE2A-470D-BDB2-F1716A724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3DE8-3921-4BF1-903A-EAEE4A22E914}" type="datetimeFigureOut">
              <a:rPr lang="en-AU" smtClean="0"/>
              <a:t>15/04/2021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A8808-2267-40AD-A1E6-1076FA38D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7EF0D-0A81-4C9A-8EC5-E05AD1F38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0B80-FF92-4EEF-B36C-6587A8632D4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582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CC954-3403-441D-90D3-63D8FC3D5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F9B99-F24E-45B7-B1FA-74E47E5E4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19496-BD30-4223-9BAB-106544CF1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3DE8-3921-4BF1-903A-EAEE4A22E914}" type="datetimeFigureOut">
              <a:rPr lang="en-AU" smtClean="0"/>
              <a:t>15/04/2021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AE668-BBB5-4ACE-B40C-D0A8D57B0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C3DB8-F713-4C4F-9F96-3C25FC15D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0B80-FF92-4EEF-B36C-6587A8632D4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180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64C54-AB05-45ED-BB87-291D141B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8C6CB-A2DE-4FE4-86D7-B9474F1CB4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AFD05E-4B7E-4599-933A-BB9A88234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DD5F57-872C-4D67-8ABB-E4C358F72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3DE8-3921-4BF1-903A-EAEE4A22E914}" type="datetimeFigureOut">
              <a:rPr lang="en-AU" smtClean="0"/>
              <a:t>15/04/2021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61EE8C-BA15-4C29-B3A8-8EE5ED23B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3D35C5-7C84-441C-B5D7-87DAD2943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0B80-FF92-4EEF-B36C-6587A8632D4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256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AC789-03E7-4AB5-BC75-27F4BED69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EB4041-9D3B-412B-BF92-A5B6FB367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9A423A-775C-46BC-889C-516699268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67EEE8-CA25-44FD-A777-61420F474D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60E1CE-BE63-4934-B41A-2F94649AF7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2B25E7-70FD-4FAA-8DC7-C88A26F8A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3DE8-3921-4BF1-903A-EAEE4A22E914}" type="datetimeFigureOut">
              <a:rPr lang="en-AU" smtClean="0"/>
              <a:t>15/04/2021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F96387-DD44-4114-949C-4FAB0CCB1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D496D3-ACEB-4195-BC5E-1C6C281A0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0B80-FF92-4EEF-B36C-6587A8632D4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0326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DB7C0-8144-417C-BB65-68C6B1EA9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806ED3-839A-4732-8C49-3C94115B8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3DE8-3921-4BF1-903A-EAEE4A22E914}" type="datetimeFigureOut">
              <a:rPr lang="en-AU" smtClean="0"/>
              <a:t>15/04/2021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948244-B2E9-4AF9-BF6F-B04515E2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4A91FA-6DD0-4274-B0F1-5AA24C59D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0B80-FF92-4EEF-B36C-6587A8632D4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3198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325305-0DCF-4670-9E37-E752AC812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3DE8-3921-4BF1-903A-EAEE4A22E914}" type="datetimeFigureOut">
              <a:rPr lang="en-AU" smtClean="0"/>
              <a:t>15/04/2021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8323E3-3C4C-43CC-977D-206152ECB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5D0C51-B847-4B54-ACAC-D75620D7D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0B80-FF92-4EEF-B36C-6587A8632D4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4969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A91F6-8F5B-4A49-AB5C-DE22E8E6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A53C2-9585-415C-93A2-2E2B102C7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FDDE4-35C1-44D4-896E-99690B265A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94BFE8-31B8-4784-8A8A-D2E3F2F86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3DE8-3921-4BF1-903A-EAEE4A22E914}" type="datetimeFigureOut">
              <a:rPr lang="en-AU" smtClean="0"/>
              <a:t>15/04/2021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8BA62-D4DD-4CC4-B208-871806CC0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B58A6-84CD-4140-89D8-9C10734B4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0B80-FF92-4EEF-B36C-6587A8632D4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159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A515B-121E-4A8C-A24E-7CF7E498A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0FD174-FFEC-4DAA-B50C-B1529BDF11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B59A4-E57D-4521-9EE7-0B7533F86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12E4FB-9BFD-4D10-AE96-1E6185D32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3DE8-3921-4BF1-903A-EAEE4A22E914}" type="datetimeFigureOut">
              <a:rPr lang="en-AU" smtClean="0"/>
              <a:t>15/04/2021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035FFA-AFCC-4EA2-B7A6-C95C8C5EC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0F431-C27E-4CCA-A25F-D08348BBB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0B80-FF92-4EEF-B36C-6587A8632D4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3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68D3D-9D18-49CA-9EE5-D7AB5ED08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317CE2-84F1-4770-ACD7-38919E0A8F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7B872-5A9D-4428-87DD-EF03E9CAA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3DE8-3921-4BF1-903A-EAEE4A22E914}" type="datetimeFigureOut">
              <a:rPr lang="en-AU" smtClean="0"/>
              <a:t>15/04/2021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647F0-4A9A-48D6-83EE-9CF1F8737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96034-67DA-4735-B424-883DD0701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0B80-FF92-4EEF-B36C-6587A8632D4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9634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B971DF-260A-4798-BCC5-8102582D9E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F8E2AA-A164-4E0D-985D-D046353D68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4E54F-38F6-495E-BA3B-2E1342FA0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3DE8-3921-4BF1-903A-EAEE4A22E914}" type="datetimeFigureOut">
              <a:rPr lang="en-AU" smtClean="0"/>
              <a:t>15/04/2021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8C232-899B-4EE3-8F5D-00FA01D80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AAF95-225E-42BC-9D6C-B64AAEA2E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0B80-FF92-4EEF-B36C-6587A8632D4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5727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124C13-D237-4AE1-B70F-391137438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44ADD-4FE6-421C-A444-72E16FA7F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1233D-868C-4A5E-BE5D-66A43D50FB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83DE8-3921-4BF1-903A-EAEE4A22E914}" type="datetimeFigureOut">
              <a:rPr lang="en-AU" smtClean="0"/>
              <a:t>15/04/2021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F8547-4C4D-448E-BF96-19EE543A1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8C93E-23FA-46B7-862E-2F53ACC642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E0B80-FF92-4EEF-B36C-6587A8632D4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963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4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E97A09-0950-41B8-9014-0313B28A60CE}"/>
              </a:ext>
            </a:extLst>
          </p:cNvPr>
          <p:cNvSpPr txBox="1"/>
          <p:nvPr/>
        </p:nvSpPr>
        <p:spPr>
          <a:xfrm>
            <a:off x="140350" y="753119"/>
            <a:ext cx="181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Gill Sans MT" panose="020B0502020104020203" pitchFamily="34" charset="0"/>
              </a:rPr>
              <a:t>15% weak phase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3AFED5-AC17-4654-9712-31DFF184DA7F}"/>
              </a:ext>
            </a:extLst>
          </p:cNvPr>
          <p:cNvSpPr txBox="1"/>
          <p:nvPr/>
        </p:nvSpPr>
        <p:spPr>
          <a:xfrm>
            <a:off x="9005887" y="10177"/>
            <a:ext cx="3186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dirty="0">
                <a:latin typeface="Gill Sans MT" panose="020B0502020104020203" pitchFamily="34" charset="0"/>
              </a:rPr>
              <a:t>Medium phase strength contrast</a:t>
            </a:r>
          </a:p>
          <a:p>
            <a:pPr algn="r"/>
            <a:r>
              <a:rPr lang="en-AU" dirty="0">
                <a:latin typeface="Gill Sans MT" panose="020B0502020104020203" pitchFamily="34" charset="0"/>
              </a:rPr>
              <a:t>IP = 2.5 x WP</a:t>
            </a:r>
          </a:p>
          <a:p>
            <a:pPr algn="r"/>
            <a:r>
              <a:rPr lang="en-AU" dirty="0">
                <a:latin typeface="Gill Sans MT" panose="020B0502020104020203" pitchFamily="34" charset="0"/>
              </a:rPr>
              <a:t>SP = 5 x WP</a:t>
            </a:r>
          </a:p>
          <a:p>
            <a:pPr algn="r"/>
            <a:endParaRPr lang="en-AU" dirty="0">
              <a:latin typeface="Gill Sans MT" panose="020B05020201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16DAB3-D1CC-48BD-B451-3D036307ED88}"/>
              </a:ext>
            </a:extLst>
          </p:cNvPr>
          <p:cNvSpPr/>
          <p:nvPr/>
        </p:nvSpPr>
        <p:spPr>
          <a:xfrm>
            <a:off x="5503737" y="668779"/>
            <a:ext cx="404880" cy="39610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38A6C1-9A7F-483B-B96C-C84BBFED559B}"/>
              </a:ext>
            </a:extLst>
          </p:cNvPr>
          <p:cNvSpPr txBox="1"/>
          <p:nvPr/>
        </p:nvSpPr>
        <p:spPr>
          <a:xfrm>
            <a:off x="5451940" y="680658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WP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88F8B0-C3D5-4CAB-B5F9-786A8C71BEDC}"/>
              </a:ext>
            </a:extLst>
          </p:cNvPr>
          <p:cNvSpPr/>
          <p:nvPr/>
        </p:nvSpPr>
        <p:spPr>
          <a:xfrm>
            <a:off x="5022019" y="668779"/>
            <a:ext cx="404880" cy="396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A619F2-8DBE-45D3-8D3C-B87F06966F98}"/>
              </a:ext>
            </a:extLst>
          </p:cNvPr>
          <p:cNvSpPr/>
          <p:nvPr/>
        </p:nvSpPr>
        <p:spPr>
          <a:xfrm>
            <a:off x="4557143" y="668779"/>
            <a:ext cx="404880" cy="39610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E7EA3F-7003-47C7-A0A2-6B683A90BC71}"/>
              </a:ext>
            </a:extLst>
          </p:cNvPr>
          <p:cNvSpPr txBox="1"/>
          <p:nvPr/>
        </p:nvSpPr>
        <p:spPr>
          <a:xfrm>
            <a:off x="5047409" y="680621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IP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EF8E7B-401A-4A9B-81ED-727856456272}"/>
              </a:ext>
            </a:extLst>
          </p:cNvPr>
          <p:cNvSpPr txBox="1"/>
          <p:nvPr/>
        </p:nvSpPr>
        <p:spPr>
          <a:xfrm>
            <a:off x="4558232" y="679557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EA7231-A3E0-419D-B046-DCE8B5B06399}"/>
              </a:ext>
            </a:extLst>
          </p:cNvPr>
          <p:cNvSpPr txBox="1"/>
          <p:nvPr/>
        </p:nvSpPr>
        <p:spPr>
          <a:xfrm>
            <a:off x="8758011" y="718274"/>
            <a:ext cx="115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latin typeface="Gill Sans MT" panose="020B0502020104020203" pitchFamily="34" charset="0"/>
              </a:rPr>
              <a:t>Strain rate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F9A8A5-E34E-483F-8479-F358F3B2450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0189" y="376476"/>
            <a:ext cx="2406827" cy="79128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FD40E9D-831E-4AD4-985F-21BD9D3B1C3F}"/>
              </a:ext>
            </a:extLst>
          </p:cNvPr>
          <p:cNvSpPr/>
          <p:nvPr/>
        </p:nvSpPr>
        <p:spPr>
          <a:xfrm>
            <a:off x="-61233" y="-58702"/>
            <a:ext cx="516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melanie.finch@monash.edu | www.melaniefinch.net |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F8AC57E-5743-40E1-AFC2-17D81F3D579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9567" y="33012"/>
            <a:ext cx="225493" cy="22761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E5EBD82-BB90-4274-9B5C-940171C241BD}"/>
              </a:ext>
            </a:extLst>
          </p:cNvPr>
          <p:cNvSpPr/>
          <p:nvPr/>
        </p:nvSpPr>
        <p:spPr>
          <a:xfrm>
            <a:off x="5255260" y="-58702"/>
            <a:ext cx="1699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@</a:t>
            </a:r>
            <a:r>
              <a:rPr lang="en-AU" dirty="0" err="1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melaniefinch</a:t>
            </a:r>
            <a:r>
              <a:rPr lang="en-AU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_</a:t>
            </a:r>
            <a:endParaRPr lang="en-AU" dirty="0"/>
          </a:p>
        </p:txBody>
      </p:sp>
      <p:pic>
        <p:nvPicPr>
          <p:cNvPr id="23" name="15wp_q25_viscosity_Trim4">
            <a:hlinkClick r:id="" action="ppaction://media"/>
            <a:extLst>
              <a:ext uri="{FF2B5EF4-FFF2-40B4-BE49-F238E27FC236}">
                <a16:creationId xmlns:a16="http://schemas.microsoft.com/office/drawing/2014/main" id="{C3A73FB5-6194-4121-B0DE-89DF89CDBC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66561" y="1123586"/>
            <a:ext cx="5657977" cy="5657977"/>
          </a:xfrm>
          <a:prstGeom prst="rect">
            <a:avLst/>
          </a:prstGeom>
        </p:spPr>
      </p:pic>
      <p:pic>
        <p:nvPicPr>
          <p:cNvPr id="24" name="15wp_q25_strainrate_Trim4">
            <a:hlinkClick r:id="" action="ppaction://media"/>
            <a:extLst>
              <a:ext uri="{FF2B5EF4-FFF2-40B4-BE49-F238E27FC236}">
                <a16:creationId xmlns:a16="http://schemas.microsoft.com/office/drawing/2014/main" id="{F937853F-5E93-4CB9-B033-6DE72C5EF69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53181" y="1123585"/>
            <a:ext cx="5657977" cy="565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47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40</Words>
  <Application>Microsoft Office PowerPoint</Application>
  <PresentationFormat>Widescreen</PresentationFormat>
  <Paragraphs>10</Paragraphs>
  <Slides>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Gill Sans MT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 Finch</dc:creator>
  <cp:lastModifiedBy>Melanie Finch</cp:lastModifiedBy>
  <cp:revision>10</cp:revision>
  <dcterms:created xsi:type="dcterms:W3CDTF">2021-04-14T23:15:41Z</dcterms:created>
  <dcterms:modified xsi:type="dcterms:W3CDTF">2021-04-15T02:13:47Z</dcterms:modified>
</cp:coreProperties>
</file>