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7.xml" ContentType="application/vnd.openxmlformats-officedocument.presentationml.notesSlide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6.xml" ContentType="application/vnd.openxmlformats-officedocument.presentationml.tags+xml"/>
  <Override PartName="/ppt/notesSlides/notesSlide10.xml" ContentType="application/vnd.openxmlformats-officedocument.presentationml.notesSlide+xml"/>
  <Override PartName="/ppt/tags/tag17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9"/>
  </p:notesMasterIdLst>
  <p:sldIdLst>
    <p:sldId id="577" r:id="rId3"/>
    <p:sldId id="554" r:id="rId4"/>
    <p:sldId id="541" r:id="rId5"/>
    <p:sldId id="564" r:id="rId6"/>
    <p:sldId id="562" r:id="rId7"/>
    <p:sldId id="573" r:id="rId8"/>
    <p:sldId id="563" r:id="rId9"/>
    <p:sldId id="287" r:id="rId10"/>
    <p:sldId id="561" r:id="rId11"/>
    <p:sldId id="557" r:id="rId12"/>
    <p:sldId id="574" r:id="rId13"/>
    <p:sldId id="271" r:id="rId14"/>
    <p:sldId id="270" r:id="rId15"/>
    <p:sldId id="291" r:id="rId16"/>
    <p:sldId id="276" r:id="rId17"/>
    <p:sldId id="289" r:id="rId18"/>
    <p:sldId id="569" r:id="rId19"/>
    <p:sldId id="272" r:id="rId20"/>
    <p:sldId id="572" r:id="rId21"/>
    <p:sldId id="566" r:id="rId22"/>
    <p:sldId id="567" r:id="rId23"/>
    <p:sldId id="570" r:id="rId24"/>
    <p:sldId id="575" r:id="rId25"/>
    <p:sldId id="571" r:id="rId26"/>
    <p:sldId id="280" r:id="rId27"/>
    <p:sldId id="576" r:id="rId2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86" autoAdjust="0"/>
    <p:restoredTop sz="86692" autoAdjust="0"/>
  </p:normalViewPr>
  <p:slideViewPr>
    <p:cSldViewPr snapToGrid="0" showGuides="1">
      <p:cViewPr varScale="1">
        <p:scale>
          <a:sx n="49" d="100"/>
          <a:sy n="49" d="100"/>
        </p:scale>
        <p:origin x="104" y="272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068C58-3685-4ADE-A483-6DC8093EBD90}" type="datetimeFigureOut">
              <a:rPr kumimoji="1" lang="ja-JP" altLang="en-US" smtClean="0"/>
              <a:t>2021/4/21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3D332-907C-451F-8708-415DD6A351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8818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3D332-907C-451F-8708-415DD6A351D3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2897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E8E76-622A-4B88-A0A5-1CD3DF4253F5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5378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3D332-907C-451F-8708-415DD6A351D3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3429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3D332-907C-451F-8708-415DD6A351D3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2322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3D332-907C-451F-8708-415DD6A351D3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28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E8E76-622A-4B88-A0A5-1CD3DF4253F5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35337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3D332-907C-451F-8708-415DD6A351D3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06953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3D332-907C-451F-8708-415DD6A351D3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5591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E8E76-622A-4B88-A0A5-1CD3DF4253F5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205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E8E76-622A-4B88-A0A5-1CD3DF4253F5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25646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AE8E76-622A-4B88-A0A5-1CD3DF4253F5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8782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CA8E44-36F7-4FD2-848F-4E7391F1C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1E5F250-A2C6-4309-B1DE-E8CBBDCBF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0761346-FD5C-41C8-9390-D3F4A0000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B0DA-EC4A-43EF-B59C-CF7C15DAD63D}" type="datetimeFigureOut">
              <a:rPr kumimoji="1" lang="ja-JP" altLang="en-US" smtClean="0"/>
              <a:t>2021/4/21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EF548FA-3689-472E-A70F-B4F69CBBC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B58E6D3-DEF9-4A42-A30A-ED03D8DE5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C249-047F-4A30-B97B-392F345002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2711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F543B3-2A62-4C9B-BD8A-E347BA576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2586DC8-3106-48E2-BAD0-6F0AD6CCDA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6BE5EBF-BF8A-4DE7-87E3-84436D886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B0DA-EC4A-43EF-B59C-CF7C15DAD63D}" type="datetimeFigureOut">
              <a:rPr kumimoji="1" lang="ja-JP" altLang="en-US" smtClean="0"/>
              <a:t>2021/4/21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8784CFE-00DE-46BC-98FF-771E37276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82A4C2B-591C-43F6-971B-24BBF0EFC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C249-047F-4A30-B97B-392F345002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687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B51250-6E8B-4CB0-A0CD-61A9C2386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3603D9E-3E34-459C-B602-C201AB0E89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70B6D1D-9586-46FA-AFCE-FA7F784CF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B0DA-EC4A-43EF-B59C-CF7C15DAD63D}" type="datetimeFigureOut">
              <a:rPr kumimoji="1" lang="ja-JP" altLang="en-US" smtClean="0"/>
              <a:t>2021/4/21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D2AAD00-AA90-4D6E-A3D5-96C9DF0AC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875836C-8E85-4454-9EBC-60400E8EC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C249-047F-4A30-B97B-392F345002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3835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0A11EB-46C4-4C1A-8137-50F41A330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0C7CD56-BD64-4072-A7C0-D5514440FC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618CF52-5E42-4A68-BBCB-B11FC2DA14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989B399-B009-40F2-9872-5DFA7B2B2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B0DA-EC4A-43EF-B59C-CF7C15DAD63D}" type="datetimeFigureOut">
              <a:rPr kumimoji="1" lang="ja-JP" altLang="en-US" smtClean="0"/>
              <a:t>2021/4/21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39092A8-72C1-4EFF-A4FF-C6CE0798D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6CF85CC-1307-46D7-9D73-8334E6DAE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C249-047F-4A30-B97B-392F345002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1255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E4013B-2717-4934-81B0-28139CB16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2C33344-5793-41B3-BEE8-9FD190B186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3E7508A-65C1-4B05-8D81-A065D25DF5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FE6416E-F439-40E1-B81E-838C8708CF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7505D601-D88A-4036-BC9D-19267C6560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B44DB38-FCF6-420E-A85D-32BCE1A99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B0DA-EC4A-43EF-B59C-CF7C15DAD63D}" type="datetimeFigureOut">
              <a:rPr kumimoji="1" lang="ja-JP" altLang="en-US" smtClean="0"/>
              <a:t>2021/4/21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68D45DE-F749-4F81-A4F9-DBF22B7A6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EA28F51D-C343-4C5E-A2A3-5C5EC1F99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C249-047F-4A30-B97B-392F345002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7472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7C4195-F773-44E9-80C1-D55BF569C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9E38F15-1A07-4ACC-B183-CE90822DF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B0DA-EC4A-43EF-B59C-CF7C15DAD63D}" type="datetimeFigureOut">
              <a:rPr kumimoji="1" lang="ja-JP" altLang="en-US" smtClean="0"/>
              <a:t>2021/4/21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899DC1E-1A36-4401-96E9-9C9852586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FC16937-6E47-4530-A097-FEFCEA3DB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C249-047F-4A30-B97B-392F345002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3586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04CB707-DFA0-4909-B26F-EBC42389A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B0DA-EC4A-43EF-B59C-CF7C15DAD63D}" type="datetimeFigureOut">
              <a:rPr kumimoji="1" lang="ja-JP" altLang="en-US" smtClean="0"/>
              <a:t>2021/4/21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81C398E-17AD-4072-A6D9-BE14081C4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A8BA8A-D1DA-44B4-A120-5186EDC96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C249-047F-4A30-B97B-392F345002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2050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5CAA1F-4309-4FA2-8E3E-95EDEFB15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B7B6D06-5474-4ABA-BC51-94AD97C9B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6D45910-F64C-45D2-BD08-0D06432DC1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6D1B7EF-5F3D-4217-BC5A-49478127B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B0DA-EC4A-43EF-B59C-CF7C15DAD63D}" type="datetimeFigureOut">
              <a:rPr kumimoji="1" lang="ja-JP" altLang="en-US" smtClean="0"/>
              <a:t>2021/4/21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04A1264-2AC3-4C22-AE79-3181163D9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105DB1A-22E0-4AAF-99B3-31A20079E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C249-047F-4A30-B97B-392F345002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2765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A3087A-87CC-4408-A5A4-1E03ED50A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5E1D4B2-A203-42E1-8AB1-DFFAFE2C7C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B987BC-AC8D-44DB-B323-3FDEF8073A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764DC21-E070-4E0C-8DD3-187B69F87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B0DA-EC4A-43EF-B59C-CF7C15DAD63D}" type="datetimeFigureOut">
              <a:rPr kumimoji="1" lang="ja-JP" altLang="en-US" smtClean="0"/>
              <a:t>2021/4/21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2749A30-723F-4742-B4D8-141324E7F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01D93A1-7D3E-4B23-9488-92F81ACD2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C249-047F-4A30-B97B-392F345002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7677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A2EFEC-2392-49E7-8CCD-233E81D06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0390957-173C-416A-8114-A069403632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7C35DDF-B14B-4C89-A7C5-667A3CC2A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B0DA-EC4A-43EF-B59C-CF7C15DAD63D}" type="datetimeFigureOut">
              <a:rPr kumimoji="1" lang="ja-JP" altLang="en-US" smtClean="0"/>
              <a:t>2021/4/21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BAC336B-BD08-4683-94E0-5B31447D6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D913369-5A94-415B-9458-3EF0B039B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C249-047F-4A30-B97B-392F345002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9018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EDC63A5-CDDB-48A7-B233-D93DCF9047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C349C93-2029-4982-A9BA-1695820C82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53EE486-A259-4D5E-A708-E9F19B29F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BB0DA-EC4A-43EF-B59C-CF7C15DAD63D}" type="datetimeFigureOut">
              <a:rPr kumimoji="1" lang="ja-JP" altLang="en-US" smtClean="0"/>
              <a:t>2021/4/21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8CCB75D-63C1-40B2-AE4D-7E626212A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9831A1C-5290-46B9-BB6E-C5115875D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C249-047F-4A30-B97B-392F345002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7638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CC7F43-0D59-42F6-A7E0-A9E3259911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4ABDA45-9745-44FE-AEAD-A2C044623C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5E1BD5B-F7BA-422B-B241-25A82289D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5C637-C99F-45FB-8B31-DBB1D66EE050}" type="datetime1">
              <a:rPr kumimoji="1" lang="ja-JP" altLang="en-US" smtClean="0"/>
              <a:t>2021/4/21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BB6B017-E573-40C8-8800-3E8E2776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7963553-835A-4855-8801-69FEC2174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6ACC7-05C8-4235-A905-9BEF86F14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93707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D7BB9B-F739-452E-8556-C1C84191D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8A929FA-CA50-4A99-91F3-28D8537B0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B9C0C32-8C59-45CA-83B8-A0D5D47F8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B178F-F6B0-4B1E-B8B7-8AEC39B16A17}" type="datetime1">
              <a:rPr kumimoji="1" lang="ja-JP" altLang="en-US" smtClean="0"/>
              <a:t>2021/4/21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C286D7-E82C-4C11-8177-4A9C53ABD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DDE7641-EC4F-48B3-B87B-0F480CE6E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6ACC7-05C8-4235-A905-9BEF86F14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8523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697D05D-4EBE-4F7D-9DE0-DA841751B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1AAAF9E-611F-4050-A541-83038583AC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B464AC0-0C87-4999-B713-C2DD6069C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2FB59-CD09-4157-83A5-4FF5F1E7EB58}" type="datetime1">
              <a:rPr kumimoji="1" lang="ja-JP" altLang="en-US" smtClean="0"/>
              <a:t>2021/4/21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C752733-F801-41BF-85BC-FE2906BB3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36A75D8-61E8-4BD0-9C8E-4929BB643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6ACC7-05C8-4235-A905-9BEF86F14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63459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44D524-5458-45CD-80FE-598A78AAE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A003DEC-1601-4EA1-9F56-D5352577D5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6A159C5-04FD-4EB9-AC27-76F49F8C07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F68AEB9-0D27-4CFF-BD9C-EB4C8948A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B8CF6-9EBD-4846-877F-8E3251C75107}" type="datetime1">
              <a:rPr kumimoji="1" lang="ja-JP" altLang="en-US" smtClean="0"/>
              <a:t>2021/4/21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F93C1B2-8A8C-4D4F-9EAD-A2030BFB6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43945D7-4105-410A-BE6D-3CC000D77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6ACC7-05C8-4235-A905-9BEF86F14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62764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22F032-7D28-4CC5-B5AC-11B17B54D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7C50C93-9483-4B41-AF56-D37F7C1AD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CF6279D-ADF4-4238-8772-D6411534EA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5E4D08D-76B7-4F60-88D7-DD8EB87BC7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4739976-91E2-4C1F-B626-DAC7FB2D23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D430EA1-67B3-42B0-A49A-13806BDA4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C6A3C-6E63-42F6-BE39-AE3866E18139}" type="datetime1">
              <a:rPr kumimoji="1" lang="ja-JP" altLang="en-US" smtClean="0"/>
              <a:t>2021/4/21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20B9CB7-1E7D-44D8-B170-A7A697FEB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3323F1B-9FF0-4A24-90C1-4EE9C8B9E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6ACC7-05C8-4235-A905-9BEF86F14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22327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E5CFA3-AD22-4C47-9072-B89444271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F8A9091-013E-49FD-A20E-4EA67919E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D9939-236F-4108-8A7C-367B7063E08F}" type="datetime1">
              <a:rPr kumimoji="1" lang="ja-JP" altLang="en-US" smtClean="0"/>
              <a:t>2021/4/21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D137612-5124-4933-B46B-D1B97CDF9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3E90B6B-9750-495E-ABA6-02EF71105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6ACC7-05C8-4235-A905-9BEF86F14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6962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18D42CE-C333-4497-B622-2A762648F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8ECDB-2BAF-4CC8-B816-9C40224BB846}" type="datetime1">
              <a:rPr kumimoji="1" lang="ja-JP" altLang="en-US" smtClean="0"/>
              <a:t>2021/4/21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D252573-40E5-4051-BEFE-EE1957083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7C2DB71-AB6F-4204-AFF6-1561C39AE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6ACC7-05C8-4235-A905-9BEF86F14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6801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BB9940-F936-4A46-A8C3-6A567A31F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C65B594-1522-41F2-B48F-3BA0955B5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2792EE-EFA8-4F1B-9F2A-6FC153524B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0760FAE-9F6A-47B9-B616-0421B6A6C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5787B-4704-4115-8029-89598256F6AC}" type="datetime1">
              <a:rPr kumimoji="1" lang="ja-JP" altLang="en-US" smtClean="0"/>
              <a:t>2021/4/21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60EBB25-4B76-4118-9685-3FC949DA9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8A2506B-9EDC-452D-88D0-3C85E19EF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6ACC7-05C8-4235-A905-9BEF86F14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20142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800FAC-784F-458D-9502-96277E372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BD8CE3A-618A-4031-898E-07BCB85E8F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A90B621-18A4-41F0-B0A6-ED8071A65E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D4513D6-AB60-4BF9-85E8-781717AE2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95C53-D3C3-4326-9C07-3F6439CC9430}" type="datetime1">
              <a:rPr kumimoji="1" lang="ja-JP" altLang="en-US" smtClean="0"/>
              <a:t>2021/4/21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E3F6AA1-622F-4D3C-A639-A76B03485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61CE6E9-A858-45A1-BF29-633DE6FF3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6ACC7-05C8-4235-A905-9BEF86F14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62123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059FD4-859E-4645-A29B-D02BC52FA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E9F0E24-0F26-4F3A-8EC7-183CB27CE8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AE7EF51-E231-4361-B975-30287D5FB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C373A-5C20-496D-9EA8-D846AB0F1609}" type="datetime1">
              <a:rPr kumimoji="1" lang="ja-JP" altLang="en-US" smtClean="0"/>
              <a:t>2021/4/21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423AC9-0D60-4F22-9B1C-93EE0CD74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30CF9A4-0B13-40D4-8A10-7A2D11E84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6ACC7-05C8-4235-A905-9BEF86F14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69761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F11BB56-0819-4574-BA2A-64E887A1DB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7606544-2820-4A3F-8DA3-87D359687E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6BB0C91-9AAC-45C8-BD9B-1C361F3F4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C2DB3-0092-4880-B166-3D783C400F3E}" type="datetime1">
              <a:rPr kumimoji="1" lang="ja-JP" altLang="en-US" smtClean="0"/>
              <a:t>2021/4/21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A86CCF6-9EB5-4314-82A6-ADA210DE9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8CEA288-A6C4-4EFE-811A-6AE5272D6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6ACC7-05C8-4235-A905-9BEF86F14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5070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5DE046C-4E05-437C-AA24-1EDC7E307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4E9B5BE-8204-4E09-B97F-52B09A8102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9A6353B-AA4E-4736-9114-AC209D1D2B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BB0DA-EC4A-43EF-B59C-CF7C15DAD63D}" type="datetimeFigureOut">
              <a:rPr kumimoji="1" lang="ja-JP" altLang="en-US" smtClean="0"/>
              <a:t>2021/4/21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322C616-5C63-4C72-9D7C-890F254AC0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DC6213-04C4-4DD8-8BCB-0E30900EA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7C249-047F-4A30-B97B-392F345002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6451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4798653-8B18-423E-B40B-04A785BDD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677FA7-2676-4C15-854B-3412D50AAA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1865B05-4302-40A9-820A-39935732CB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8305F4-C0C9-43DE-9F19-2F2ECFE82793}" type="datetime1">
              <a:rPr kumimoji="1" lang="ja-JP" altLang="en-US" smtClean="0"/>
              <a:t>2021/4/21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3DF7929-5971-4145-BAB6-CAABADB8EC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40A0335-9612-4AEC-B443-44A220442E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26ACC7-05C8-4235-A905-9BEF86F142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3279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6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7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11.jpg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6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11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11.jpg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1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11.jpg"/><Relationship Id="rId4" Type="http://schemas.openxmlformats.org/officeDocument/2006/relationships/image" Target="../media/image24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5" Type="http://schemas.openxmlformats.org/officeDocument/2006/relationships/image" Target="../media/image5.jpg"/><Relationship Id="rId4" Type="http://schemas.openxmlformats.org/officeDocument/2006/relationships/image" Target="../media/image2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5" Type="http://schemas.openxmlformats.org/officeDocument/2006/relationships/image" Target="../media/image28.tiff"/><Relationship Id="rId4" Type="http://schemas.openxmlformats.org/officeDocument/2006/relationships/image" Target="../media/image2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27292A2-1FDA-41BA-853C-BAB4E60E1202}"/>
              </a:ext>
            </a:extLst>
          </p:cNvPr>
          <p:cNvSpPr txBox="1"/>
          <p:nvPr/>
        </p:nvSpPr>
        <p:spPr>
          <a:xfrm>
            <a:off x="554275" y="2539426"/>
            <a:ext cx="110834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morning, good afternoon, and good evening</a:t>
            </a:r>
            <a:endParaRPr lang="ja-JP" altLang="en-US" sz="4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0122B55-1754-4FB4-90F8-E0AFBBD08F32}"/>
              </a:ext>
            </a:extLst>
          </p:cNvPr>
          <p:cNvSpPr txBox="1"/>
          <p:nvPr/>
        </p:nvSpPr>
        <p:spPr>
          <a:xfrm>
            <a:off x="428380" y="3964035"/>
            <a:ext cx="110834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visiting my presentation</a:t>
            </a:r>
            <a:endParaRPr lang="ja-JP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286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2DF2786-59D7-4AC7-B4B5-7038B66151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00" r="13818" b="891"/>
          <a:stretch/>
        </p:blipFill>
        <p:spPr>
          <a:xfrm>
            <a:off x="3725363" y="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D6077DB-6813-4125-A3FF-DB4EE59DD8BC}"/>
              </a:ext>
            </a:extLst>
          </p:cNvPr>
          <p:cNvSpPr txBox="1"/>
          <p:nvPr/>
        </p:nvSpPr>
        <p:spPr>
          <a:xfrm>
            <a:off x="371094" y="120259"/>
            <a:ext cx="4941135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ja-JP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 EGU virtual meeting (vEGU21)</a:t>
            </a:r>
            <a:endParaRPr lang="ja-JP" altLang="ja-JP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kumimoji="1" lang="ja-JP" alt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4F23265-64DE-4571-9689-7EAA2AF13D11}"/>
              </a:ext>
            </a:extLst>
          </p:cNvPr>
          <p:cNvSpPr txBox="1"/>
          <p:nvPr/>
        </p:nvSpPr>
        <p:spPr>
          <a:xfrm>
            <a:off x="148282" y="2851105"/>
            <a:ext cx="7494359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ja-JP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Slow earthquake signatures in the ratio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ja-JP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AW and IGW amplitudes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ja-JP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coseismic ionospheric disturbances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ja-JP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Kosuke Heki</a:t>
            </a: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Yuki </a:t>
            </a:r>
            <a:r>
              <a:rPr lang="en-US" altLang="ja-JP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Takasaka</a:t>
            </a: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ja-JP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Hokkaido University, Sapporo, Japan</a:t>
            </a:r>
          </a:p>
        </p:txBody>
      </p:sp>
    </p:spTree>
    <p:extLst>
      <p:ext uri="{BB962C8B-B14F-4D97-AF65-F5344CB8AC3E}">
        <p14:creationId xmlns:p14="http://schemas.microsoft.com/office/powerpoint/2010/main" val="2764652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&#10;&#10;自動的に生成された説明">
            <a:extLst>
              <a:ext uri="{FF2B5EF4-FFF2-40B4-BE49-F238E27FC236}">
                <a16:creationId xmlns:a16="http://schemas.microsoft.com/office/drawing/2014/main" id="{33955F71-C183-494F-9240-E83772F05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784" y="2123518"/>
            <a:ext cx="10031667" cy="4742321"/>
          </a:xfrm>
          <a:prstGeom prst="rect">
            <a:avLst/>
          </a:prstGeom>
        </p:spPr>
      </p:pic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DABEF838-DD9A-4A0A-B929-3589CC01BBE3}"/>
              </a:ext>
            </a:extLst>
          </p:cNvPr>
          <p:cNvCxnSpPr>
            <a:cxnSpLocks/>
          </p:cNvCxnSpPr>
          <p:nvPr/>
        </p:nvCxnSpPr>
        <p:spPr>
          <a:xfrm flipH="1">
            <a:off x="3816627" y="2003394"/>
            <a:ext cx="424727" cy="15978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矢印コネクタ 5">
            <a:extLst>
              <a:ext uri="{FF2B5EF4-FFF2-40B4-BE49-F238E27FC236}">
                <a16:creationId xmlns:a16="http://schemas.microsoft.com/office/drawing/2014/main" id="{9FCEE5DC-31FA-4AFA-B70E-75291D0C456E}"/>
              </a:ext>
            </a:extLst>
          </p:cNvPr>
          <p:cNvCxnSpPr>
            <a:cxnSpLocks/>
          </p:cNvCxnSpPr>
          <p:nvPr/>
        </p:nvCxnSpPr>
        <p:spPr>
          <a:xfrm flipH="1">
            <a:off x="8375374" y="2145109"/>
            <a:ext cx="781112" cy="1456167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1BAD187-C3E1-4D66-98E9-F8C28A08F038}"/>
              </a:ext>
            </a:extLst>
          </p:cNvPr>
          <p:cNvSpPr txBox="1"/>
          <p:nvPr/>
        </p:nvSpPr>
        <p:spPr>
          <a:xfrm>
            <a:off x="1643270" y="218292"/>
            <a:ext cx="9150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different atmospheric waves by an earthquake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20B6DEB-1E37-43EB-843B-8A96BA11EA88}"/>
              </a:ext>
            </a:extLst>
          </p:cNvPr>
          <p:cNvSpPr txBox="1"/>
          <p:nvPr/>
        </p:nvSpPr>
        <p:spPr>
          <a:xfrm>
            <a:off x="7859334" y="923187"/>
            <a:ext cx="42121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200" dirty="0">
                <a:latin typeface="Comic Sans MS" panose="030F0702030302020204" pitchFamily="66" charset="0"/>
              </a:rPr>
              <a:t>Acoustic Wave (</a:t>
            </a:r>
            <a:r>
              <a:rPr lang="en-US" altLang="ja-JP" sz="2200" dirty="0">
                <a:solidFill>
                  <a:srgbClr val="0070C0"/>
                </a:solidFill>
                <a:latin typeface="Comic Sans MS" panose="030F0702030302020204" pitchFamily="66" charset="0"/>
              </a:rPr>
              <a:t>AW</a:t>
            </a:r>
            <a:r>
              <a:rPr lang="en-US" altLang="ja-JP" sz="2200" dirty="0">
                <a:latin typeface="Comic Sans MS" panose="030F0702030302020204" pitchFamily="66" charset="0"/>
              </a:rPr>
              <a:t>) Periods  </a:t>
            </a:r>
            <a:r>
              <a:rPr lang="en-US" altLang="ja-JP" sz="2200" dirty="0">
                <a:solidFill>
                  <a:srgbClr val="0070C0"/>
                </a:solidFill>
                <a:latin typeface="Comic Sans MS" panose="030F0702030302020204" pitchFamily="66" charset="0"/>
              </a:rPr>
              <a:t>~4 </a:t>
            </a:r>
            <a:r>
              <a:rPr lang="en-US" altLang="ja-JP" sz="2200" dirty="0">
                <a:latin typeface="Comic Sans MS" panose="030F0702030302020204" pitchFamily="66" charset="0"/>
              </a:rPr>
              <a:t>minutes</a:t>
            </a:r>
          </a:p>
          <a:p>
            <a:pPr algn="ctr"/>
            <a:r>
              <a:rPr lang="en-US" altLang="ja-JP" sz="2200" dirty="0">
                <a:solidFill>
                  <a:schemeClr val="accent2"/>
                </a:solidFill>
                <a:latin typeface="Comic Sans MS" panose="030F0702030302020204" pitchFamily="66" charset="0"/>
              </a:rPr>
              <a:t>Velocity 0.8-1.0 km/s </a:t>
            </a:r>
            <a:endParaRPr lang="ja-JP" altLang="en-US" sz="22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0D5CDE0-D871-4766-A9FD-EC60114D6A0F}"/>
              </a:ext>
            </a:extLst>
          </p:cNvPr>
          <p:cNvSpPr txBox="1"/>
          <p:nvPr/>
        </p:nvSpPr>
        <p:spPr>
          <a:xfrm>
            <a:off x="3202256" y="863127"/>
            <a:ext cx="47866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200" dirty="0">
                <a:latin typeface="Comic Sans MS" panose="030F0702030302020204" pitchFamily="66" charset="0"/>
              </a:rPr>
              <a:t>Internal Gravity Wave (</a:t>
            </a:r>
            <a:r>
              <a:rPr lang="en-US" altLang="ja-JP" sz="2200" dirty="0">
                <a:solidFill>
                  <a:srgbClr val="FF0000"/>
                </a:solidFill>
                <a:latin typeface="Comic Sans MS" panose="030F0702030302020204" pitchFamily="66" charset="0"/>
              </a:rPr>
              <a:t>IGW</a:t>
            </a:r>
            <a:r>
              <a:rPr lang="en-US" altLang="ja-JP" sz="2200" dirty="0">
                <a:latin typeface="Comic Sans MS" panose="030F0702030302020204" pitchFamily="66" charset="0"/>
              </a:rPr>
              <a:t>) Periods</a:t>
            </a:r>
            <a:r>
              <a:rPr lang="en-US" altLang="ja-JP" sz="2200" dirty="0">
                <a:solidFill>
                  <a:srgbClr val="FF0000"/>
                </a:solidFill>
                <a:latin typeface="Comic Sans MS" panose="030F0702030302020204" pitchFamily="66" charset="0"/>
              </a:rPr>
              <a:t> 10-20 </a:t>
            </a:r>
            <a:r>
              <a:rPr lang="en-US" altLang="ja-JP" sz="2200" dirty="0">
                <a:latin typeface="Comic Sans MS" panose="030F0702030302020204" pitchFamily="66" charset="0"/>
              </a:rPr>
              <a:t>minutes</a:t>
            </a:r>
          </a:p>
          <a:p>
            <a:pPr algn="ctr"/>
            <a:r>
              <a:rPr lang="en-US" altLang="ja-JP" sz="2200" dirty="0">
                <a:solidFill>
                  <a:schemeClr val="accent2"/>
                </a:solidFill>
                <a:latin typeface="Comic Sans MS" panose="030F0702030302020204" pitchFamily="66" charset="0"/>
              </a:rPr>
              <a:t>Velocity 0.2-0.3 km/s </a:t>
            </a:r>
            <a:endParaRPr lang="ja-JP" altLang="en-US" sz="22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図 8" descr="グラフ&#10;&#10;自動的に生成された説明">
            <a:extLst>
              <a:ext uri="{FF2B5EF4-FFF2-40B4-BE49-F238E27FC236}">
                <a16:creationId xmlns:a16="http://schemas.microsoft.com/office/drawing/2014/main" id="{3ABB85B4-B81C-4A70-BBBC-C73CA174133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187" y="4350929"/>
            <a:ext cx="7240181" cy="22680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52DA2AC6-F110-488C-BDA1-F6061EDA436D}"/>
              </a:ext>
            </a:extLst>
          </p:cNvPr>
          <p:cNvCxnSpPr>
            <a:cxnSpLocks/>
          </p:cNvCxnSpPr>
          <p:nvPr/>
        </p:nvCxnSpPr>
        <p:spPr>
          <a:xfrm>
            <a:off x="1418312" y="2404890"/>
            <a:ext cx="198783" cy="16532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4A1FA1D-B971-40F7-8942-026C830909DB}"/>
              </a:ext>
            </a:extLst>
          </p:cNvPr>
          <p:cNvSpPr txBox="1"/>
          <p:nvPr/>
        </p:nvSpPr>
        <p:spPr>
          <a:xfrm>
            <a:off x="-358179" y="1296894"/>
            <a:ext cx="47866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200" dirty="0">
                <a:latin typeface="Comic Sans MS" panose="030F0702030302020204" pitchFamily="66" charset="0"/>
              </a:rPr>
              <a:t>Rayleigh Surface Wave (</a:t>
            </a:r>
            <a:r>
              <a:rPr lang="en-US" altLang="ja-JP" sz="22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RW</a:t>
            </a:r>
            <a:r>
              <a:rPr lang="en-US" altLang="ja-JP" sz="2200" dirty="0">
                <a:latin typeface="Comic Sans MS" panose="030F0702030302020204" pitchFamily="66" charset="0"/>
              </a:rPr>
              <a:t>) </a:t>
            </a:r>
          </a:p>
          <a:p>
            <a:pPr algn="ctr"/>
            <a:r>
              <a:rPr lang="en-US" altLang="ja-JP" sz="2200" dirty="0">
                <a:latin typeface="Comic Sans MS" panose="030F0702030302020204" pitchFamily="66" charset="0"/>
              </a:rPr>
              <a:t>Periods </a:t>
            </a:r>
            <a:r>
              <a:rPr lang="en-US" altLang="ja-JP" sz="2200" dirty="0">
                <a:solidFill>
                  <a:srgbClr val="0070C0"/>
                </a:solidFill>
                <a:latin typeface="Comic Sans MS" panose="030F0702030302020204" pitchFamily="66" charset="0"/>
              </a:rPr>
              <a:t>~4</a:t>
            </a:r>
            <a:r>
              <a:rPr lang="en-US" altLang="ja-JP" sz="2200" dirty="0">
                <a:latin typeface="Comic Sans MS" panose="030F0702030302020204" pitchFamily="66" charset="0"/>
              </a:rPr>
              <a:t> minutes</a:t>
            </a:r>
          </a:p>
          <a:p>
            <a:pPr algn="ctr"/>
            <a:r>
              <a:rPr lang="en-US" altLang="ja-JP" sz="2200" dirty="0">
                <a:solidFill>
                  <a:schemeClr val="accent2"/>
                </a:solidFill>
                <a:latin typeface="Comic Sans MS" panose="030F0702030302020204" pitchFamily="66" charset="0"/>
              </a:rPr>
              <a:t>Velocity ~4 km/s </a:t>
            </a:r>
            <a:endParaRPr lang="ja-JP" altLang="en-US" sz="22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7B7C051A-BB77-4BD4-9BC3-FE1CC6D08C8B}"/>
              </a:ext>
            </a:extLst>
          </p:cNvPr>
          <p:cNvCxnSpPr/>
          <p:nvPr/>
        </p:nvCxnSpPr>
        <p:spPr>
          <a:xfrm>
            <a:off x="6707885" y="4844410"/>
            <a:ext cx="0" cy="504000"/>
          </a:xfrm>
          <a:prstGeom prst="straightConnector1">
            <a:avLst/>
          </a:prstGeom>
          <a:ln w="28575">
            <a:solidFill>
              <a:schemeClr val="accent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C6493A7-C7C2-4BEE-8F33-2B489288C0E2}"/>
              </a:ext>
            </a:extLst>
          </p:cNvPr>
          <p:cNvSpPr txBox="1"/>
          <p:nvPr/>
        </p:nvSpPr>
        <p:spPr>
          <a:xfrm>
            <a:off x="6668129" y="4661143"/>
            <a:ext cx="2945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AW pulse amplitude reflects M</a:t>
            </a:r>
            <a:r>
              <a:rPr lang="en-US" altLang="ja-JP" sz="2000" baseline="-25000" dirty="0">
                <a:solidFill>
                  <a:srgbClr val="0070C0"/>
                </a:solidFill>
                <a:latin typeface="Comic Sans MS" panose="030F0702030302020204" pitchFamily="66" charset="0"/>
              </a:rPr>
              <a:t>w</a:t>
            </a:r>
            <a:endParaRPr lang="ja-JP" altLang="en-US" sz="2000" baseline="-250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654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6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3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DC65263-EC9B-4E97-A108-1425311096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522" y="152399"/>
            <a:ext cx="5472608" cy="9574829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F5D0F13-2A61-4B61-BCE7-45DA6530D3C3}"/>
              </a:ext>
            </a:extLst>
          </p:cNvPr>
          <p:cNvSpPr txBox="1"/>
          <p:nvPr/>
        </p:nvSpPr>
        <p:spPr>
          <a:xfrm>
            <a:off x="500575" y="299860"/>
            <a:ext cx="4416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dirty="0">
                <a:solidFill>
                  <a:srgbClr val="0070C0"/>
                </a:solidFill>
                <a:latin typeface="Comic Sans MS" pitchFamily="66" charset="0"/>
                <a:ea typeface="小塚ゴシック Pro L" pitchFamily="34" charset="-128"/>
              </a:rPr>
              <a:t>AW</a:t>
            </a:r>
            <a:r>
              <a:rPr kumimoji="1" lang="en-US" altLang="ja-JP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ea typeface="小塚ゴシック Pro L" pitchFamily="34" charset="-128"/>
              </a:rPr>
              <a:t> amplitudes and </a:t>
            </a:r>
            <a:r>
              <a:rPr kumimoji="1" lang="en-US" altLang="ja-JP" sz="28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小塚ゴシック Pro L" pitchFamily="34" charset="-128"/>
              </a:rPr>
              <a:t>M</a:t>
            </a:r>
            <a:r>
              <a:rPr kumimoji="1" lang="en-US" altLang="ja-JP" sz="2800" baseline="-250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  <a:ea typeface="小塚ゴシック Pro L" pitchFamily="34" charset="-128"/>
              </a:rPr>
              <a:t>w</a:t>
            </a:r>
            <a:r>
              <a:rPr kumimoji="1" lang="en-US" altLang="ja-JP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ea typeface="小塚ゴシック Pro L" pitchFamily="34" charset="-128"/>
              </a:rPr>
              <a:t> </a:t>
            </a:r>
            <a:r>
              <a:rPr kumimoji="1" lang="en-US" altLang="ja-JP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ea typeface="小塚ゴシック Pro L" pitchFamily="34" charset="-128"/>
              </a:rPr>
              <a:t>(Heki, 2021)</a:t>
            </a: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omic Sans MS" pitchFamily="66" charset="0"/>
              <a:ea typeface="小塚ゴシック Pro L" pitchFamily="34" charset="-128"/>
            </a:endParaRPr>
          </a:p>
        </p:txBody>
      </p:sp>
      <p:pic>
        <p:nvPicPr>
          <p:cNvPr id="5" name="図 4" descr="グラフ, 散布図&#10;&#10;自動的に生成された説明">
            <a:extLst>
              <a:ext uri="{FF2B5EF4-FFF2-40B4-BE49-F238E27FC236}">
                <a16:creationId xmlns:a16="http://schemas.microsoft.com/office/drawing/2014/main" id="{D6B7E9D2-2133-4ED9-B6D9-5F9B269FD2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870" y="1286727"/>
            <a:ext cx="3712098" cy="5526176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7CB5F40-19F6-432B-872F-598DCE9A6151}"/>
              </a:ext>
            </a:extLst>
          </p:cNvPr>
          <p:cNvSpPr txBox="1"/>
          <p:nvPr/>
        </p:nvSpPr>
        <p:spPr>
          <a:xfrm>
            <a:off x="1303808" y="4049815"/>
            <a:ext cx="9584384" cy="646331"/>
          </a:xfrm>
          <a:prstGeom prst="rect">
            <a:avLst/>
          </a:prstGeom>
          <a:solidFill>
            <a:schemeClr val="bg1"/>
          </a:solidFill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ea typeface="小塚ゴシック Pro L" pitchFamily="34" charset="-128"/>
              </a:rPr>
              <a:t>How about Internal Gravity Wave (</a:t>
            </a:r>
            <a:r>
              <a:rPr kumimoji="1" lang="en-US" altLang="ja-JP" sz="3600" dirty="0">
                <a:solidFill>
                  <a:srgbClr val="FF0000"/>
                </a:solidFill>
                <a:latin typeface="Comic Sans MS" pitchFamily="66" charset="0"/>
                <a:ea typeface="小塚ゴシック Pro L" pitchFamily="34" charset="-128"/>
              </a:rPr>
              <a:t>IGW</a:t>
            </a:r>
            <a:r>
              <a:rPr kumimoji="1" lang="en-US" altLang="ja-JP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ea typeface="小塚ゴシック Pro L" pitchFamily="34" charset="-128"/>
              </a:rPr>
              <a:t>) ?</a:t>
            </a:r>
            <a:endParaRPr kumimoji="1" lang="en-US" altLang="ja-JP" sz="3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omic Sans MS" pitchFamily="66" charset="0"/>
              <a:ea typeface="小塚ゴシック Pro L" pitchFamily="34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6C6814A-EF23-476C-B1C2-A8A173DBCBF7}"/>
              </a:ext>
            </a:extLst>
          </p:cNvPr>
          <p:cNvSpPr txBox="1"/>
          <p:nvPr/>
        </p:nvSpPr>
        <p:spPr>
          <a:xfrm>
            <a:off x="2006511" y="5093589"/>
            <a:ext cx="1361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cs typeface="Times New Roman" panose="02020603050405020304" pitchFamily="18" charset="0"/>
              </a:rPr>
              <a:t>x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for M</a:t>
            </a:r>
            <a:r>
              <a:rPr kumimoji="1" lang="en-US" altLang="ja-JP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416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11111E-6 L -0.00026 -0.4472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236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8386B922-E473-41BD-ACB1-0E0413789682}"/>
              </a:ext>
            </a:extLst>
          </p:cNvPr>
          <p:cNvGrpSpPr/>
          <p:nvPr/>
        </p:nvGrpSpPr>
        <p:grpSpPr>
          <a:xfrm>
            <a:off x="737539" y="752415"/>
            <a:ext cx="3317626" cy="2078430"/>
            <a:chOff x="737539" y="441717"/>
            <a:chExt cx="3317626" cy="2078430"/>
          </a:xfrm>
        </p:grpSpPr>
        <p:cxnSp>
          <p:nvCxnSpPr>
            <p:cNvPr id="3" name="直線矢印コネクタ 2">
              <a:extLst>
                <a:ext uri="{FF2B5EF4-FFF2-40B4-BE49-F238E27FC236}">
                  <a16:creationId xmlns:a16="http://schemas.microsoft.com/office/drawing/2014/main" id="{1F1002BB-F2A0-4F74-B605-E1A39D985AA9}"/>
                </a:ext>
              </a:extLst>
            </p:cNvPr>
            <p:cNvCxnSpPr/>
            <p:nvPr/>
          </p:nvCxnSpPr>
          <p:spPr>
            <a:xfrm flipV="1">
              <a:off x="1179443" y="861392"/>
              <a:ext cx="0" cy="15372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線矢印コネクタ 4">
              <a:extLst>
                <a:ext uri="{FF2B5EF4-FFF2-40B4-BE49-F238E27FC236}">
                  <a16:creationId xmlns:a16="http://schemas.microsoft.com/office/drawing/2014/main" id="{AF1C7C39-E2E5-4118-B1E0-57AEB300A43B}"/>
                </a:ext>
              </a:extLst>
            </p:cNvPr>
            <p:cNvCxnSpPr/>
            <p:nvPr/>
          </p:nvCxnSpPr>
          <p:spPr>
            <a:xfrm>
              <a:off x="834887" y="2054088"/>
              <a:ext cx="322027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240E9ED-74A6-4D90-BF4B-FF37296F259E}"/>
                </a:ext>
              </a:extLst>
            </p:cNvPr>
            <p:cNvSpPr txBox="1"/>
            <p:nvPr/>
          </p:nvSpPr>
          <p:spPr>
            <a:xfrm>
              <a:off x="3785539" y="2058482"/>
              <a:ext cx="2696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i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endParaRPr kumimoji="1" lang="ja-JP" alt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AA1EBFC2-1087-4CAF-9E1D-48E0FB8BE472}"/>
                </a:ext>
              </a:extLst>
            </p:cNvPr>
            <p:cNvSpPr txBox="1"/>
            <p:nvPr/>
          </p:nvSpPr>
          <p:spPr>
            <a:xfrm>
              <a:off x="737539" y="441717"/>
              <a:ext cx="9877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>
                  <a:solidFill>
                    <a:srgbClr val="0070C0"/>
                  </a:solidFill>
                  <a:latin typeface="Symbol" panose="05050102010706020507" pitchFamily="18" charset="2"/>
                  <a:cs typeface="Times New Roman" panose="02020603050405020304" pitchFamily="18" charset="0"/>
                </a:rPr>
                <a:t>D</a:t>
              </a:r>
              <a:r>
                <a:rPr kumimoji="1" lang="en-US" altLang="ja-JP" sz="2400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TEC</a:t>
              </a:r>
              <a:endParaRPr kumimoji="1" lang="ja-JP" alt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フリーフォーム: 図形 7">
            <a:extLst>
              <a:ext uri="{FF2B5EF4-FFF2-40B4-BE49-F238E27FC236}">
                <a16:creationId xmlns:a16="http://schemas.microsoft.com/office/drawing/2014/main" id="{68D6C725-FB8B-488C-AC31-252F3F3EF5CA}"/>
              </a:ext>
            </a:extLst>
          </p:cNvPr>
          <p:cNvSpPr/>
          <p:nvPr/>
        </p:nvSpPr>
        <p:spPr>
          <a:xfrm>
            <a:off x="954156" y="1359607"/>
            <a:ext cx="2968487" cy="881321"/>
          </a:xfrm>
          <a:custGeom>
            <a:avLst/>
            <a:gdLst>
              <a:gd name="connsiteX0" fmla="*/ 0 w 2968487"/>
              <a:gd name="connsiteY0" fmla="*/ 521551 h 814587"/>
              <a:gd name="connsiteX1" fmla="*/ 755374 w 2968487"/>
              <a:gd name="connsiteY1" fmla="*/ 481794 h 814587"/>
              <a:gd name="connsiteX2" fmla="*/ 861392 w 2968487"/>
              <a:gd name="connsiteY2" fmla="*/ 4716 h 814587"/>
              <a:gd name="connsiteX3" fmla="*/ 980661 w 2968487"/>
              <a:gd name="connsiteY3" fmla="*/ 813099 h 814587"/>
              <a:gd name="connsiteX4" fmla="*/ 1073427 w 2968487"/>
              <a:gd name="connsiteY4" fmla="*/ 216751 h 814587"/>
              <a:gd name="connsiteX5" fmla="*/ 1166192 w 2968487"/>
              <a:gd name="connsiteY5" fmla="*/ 654073 h 814587"/>
              <a:gd name="connsiteX6" fmla="*/ 1232453 w 2968487"/>
              <a:gd name="connsiteY6" fmla="*/ 415534 h 814587"/>
              <a:gd name="connsiteX7" fmla="*/ 1802296 w 2968487"/>
              <a:gd name="connsiteY7" fmla="*/ 389029 h 814587"/>
              <a:gd name="connsiteX8" fmla="*/ 2067340 w 2968487"/>
              <a:gd name="connsiteY8" fmla="*/ 230003 h 814587"/>
              <a:gd name="connsiteX9" fmla="*/ 2451653 w 2968487"/>
              <a:gd name="connsiteY9" fmla="*/ 468542 h 814587"/>
              <a:gd name="connsiteX10" fmla="*/ 2729948 w 2968487"/>
              <a:gd name="connsiteY10" fmla="*/ 349273 h 814587"/>
              <a:gd name="connsiteX11" fmla="*/ 2968487 w 2968487"/>
              <a:gd name="connsiteY11" fmla="*/ 349273 h 814587"/>
              <a:gd name="connsiteX0" fmla="*/ 0 w 2968487"/>
              <a:gd name="connsiteY0" fmla="*/ 520995 h 814031"/>
              <a:gd name="connsiteX1" fmla="*/ 755374 w 2968487"/>
              <a:gd name="connsiteY1" fmla="*/ 481238 h 814031"/>
              <a:gd name="connsiteX2" fmla="*/ 861392 w 2968487"/>
              <a:gd name="connsiteY2" fmla="*/ 4160 h 814031"/>
              <a:gd name="connsiteX3" fmla="*/ 980661 w 2968487"/>
              <a:gd name="connsiteY3" fmla="*/ 812543 h 814031"/>
              <a:gd name="connsiteX4" fmla="*/ 1073427 w 2968487"/>
              <a:gd name="connsiteY4" fmla="*/ 216195 h 814031"/>
              <a:gd name="connsiteX5" fmla="*/ 1166192 w 2968487"/>
              <a:gd name="connsiteY5" fmla="*/ 653517 h 814031"/>
              <a:gd name="connsiteX6" fmla="*/ 1232453 w 2968487"/>
              <a:gd name="connsiteY6" fmla="*/ 414978 h 814031"/>
              <a:gd name="connsiteX7" fmla="*/ 1802296 w 2968487"/>
              <a:gd name="connsiteY7" fmla="*/ 388473 h 814031"/>
              <a:gd name="connsiteX8" fmla="*/ 2067340 w 2968487"/>
              <a:gd name="connsiteY8" fmla="*/ 229447 h 814031"/>
              <a:gd name="connsiteX9" fmla="*/ 2451653 w 2968487"/>
              <a:gd name="connsiteY9" fmla="*/ 467986 h 814031"/>
              <a:gd name="connsiteX10" fmla="*/ 2729948 w 2968487"/>
              <a:gd name="connsiteY10" fmla="*/ 348717 h 814031"/>
              <a:gd name="connsiteX11" fmla="*/ 2968487 w 2968487"/>
              <a:gd name="connsiteY11" fmla="*/ 348717 h 814031"/>
              <a:gd name="connsiteX0" fmla="*/ 0 w 2968487"/>
              <a:gd name="connsiteY0" fmla="*/ 587330 h 881369"/>
              <a:gd name="connsiteX1" fmla="*/ 755374 w 2968487"/>
              <a:gd name="connsiteY1" fmla="*/ 547573 h 881369"/>
              <a:gd name="connsiteX2" fmla="*/ 901148 w 2968487"/>
              <a:gd name="connsiteY2" fmla="*/ 4234 h 881369"/>
              <a:gd name="connsiteX3" fmla="*/ 980661 w 2968487"/>
              <a:gd name="connsiteY3" fmla="*/ 878878 h 881369"/>
              <a:gd name="connsiteX4" fmla="*/ 1073427 w 2968487"/>
              <a:gd name="connsiteY4" fmla="*/ 282530 h 881369"/>
              <a:gd name="connsiteX5" fmla="*/ 1166192 w 2968487"/>
              <a:gd name="connsiteY5" fmla="*/ 719852 h 881369"/>
              <a:gd name="connsiteX6" fmla="*/ 1232453 w 2968487"/>
              <a:gd name="connsiteY6" fmla="*/ 481313 h 881369"/>
              <a:gd name="connsiteX7" fmla="*/ 1802296 w 2968487"/>
              <a:gd name="connsiteY7" fmla="*/ 454808 h 881369"/>
              <a:gd name="connsiteX8" fmla="*/ 2067340 w 2968487"/>
              <a:gd name="connsiteY8" fmla="*/ 295782 h 881369"/>
              <a:gd name="connsiteX9" fmla="*/ 2451653 w 2968487"/>
              <a:gd name="connsiteY9" fmla="*/ 534321 h 881369"/>
              <a:gd name="connsiteX10" fmla="*/ 2729948 w 2968487"/>
              <a:gd name="connsiteY10" fmla="*/ 415052 h 881369"/>
              <a:gd name="connsiteX11" fmla="*/ 2968487 w 2968487"/>
              <a:gd name="connsiteY11" fmla="*/ 415052 h 881369"/>
              <a:gd name="connsiteX0" fmla="*/ 0 w 2968487"/>
              <a:gd name="connsiteY0" fmla="*/ 583105 h 877144"/>
              <a:gd name="connsiteX1" fmla="*/ 755374 w 2968487"/>
              <a:gd name="connsiteY1" fmla="*/ 543348 h 877144"/>
              <a:gd name="connsiteX2" fmla="*/ 901148 w 2968487"/>
              <a:gd name="connsiteY2" fmla="*/ 9 h 877144"/>
              <a:gd name="connsiteX3" fmla="*/ 980661 w 2968487"/>
              <a:gd name="connsiteY3" fmla="*/ 874653 h 877144"/>
              <a:gd name="connsiteX4" fmla="*/ 1073427 w 2968487"/>
              <a:gd name="connsiteY4" fmla="*/ 278305 h 877144"/>
              <a:gd name="connsiteX5" fmla="*/ 1166192 w 2968487"/>
              <a:gd name="connsiteY5" fmla="*/ 715627 h 877144"/>
              <a:gd name="connsiteX6" fmla="*/ 1232453 w 2968487"/>
              <a:gd name="connsiteY6" fmla="*/ 477088 h 877144"/>
              <a:gd name="connsiteX7" fmla="*/ 1802296 w 2968487"/>
              <a:gd name="connsiteY7" fmla="*/ 450583 h 877144"/>
              <a:gd name="connsiteX8" fmla="*/ 2067340 w 2968487"/>
              <a:gd name="connsiteY8" fmla="*/ 291557 h 877144"/>
              <a:gd name="connsiteX9" fmla="*/ 2451653 w 2968487"/>
              <a:gd name="connsiteY9" fmla="*/ 530096 h 877144"/>
              <a:gd name="connsiteX10" fmla="*/ 2729948 w 2968487"/>
              <a:gd name="connsiteY10" fmla="*/ 410827 h 877144"/>
              <a:gd name="connsiteX11" fmla="*/ 2968487 w 2968487"/>
              <a:gd name="connsiteY11" fmla="*/ 410827 h 877144"/>
              <a:gd name="connsiteX0" fmla="*/ 0 w 2968487"/>
              <a:gd name="connsiteY0" fmla="*/ 583203 h 877242"/>
              <a:gd name="connsiteX1" fmla="*/ 755374 w 2968487"/>
              <a:gd name="connsiteY1" fmla="*/ 543446 h 877242"/>
              <a:gd name="connsiteX2" fmla="*/ 901148 w 2968487"/>
              <a:gd name="connsiteY2" fmla="*/ 107 h 877242"/>
              <a:gd name="connsiteX3" fmla="*/ 980661 w 2968487"/>
              <a:gd name="connsiteY3" fmla="*/ 874751 h 877242"/>
              <a:gd name="connsiteX4" fmla="*/ 1073427 w 2968487"/>
              <a:gd name="connsiteY4" fmla="*/ 278403 h 877242"/>
              <a:gd name="connsiteX5" fmla="*/ 1166192 w 2968487"/>
              <a:gd name="connsiteY5" fmla="*/ 715725 h 877242"/>
              <a:gd name="connsiteX6" fmla="*/ 1232453 w 2968487"/>
              <a:gd name="connsiteY6" fmla="*/ 477186 h 877242"/>
              <a:gd name="connsiteX7" fmla="*/ 1802296 w 2968487"/>
              <a:gd name="connsiteY7" fmla="*/ 450681 h 877242"/>
              <a:gd name="connsiteX8" fmla="*/ 2067340 w 2968487"/>
              <a:gd name="connsiteY8" fmla="*/ 291655 h 877242"/>
              <a:gd name="connsiteX9" fmla="*/ 2451653 w 2968487"/>
              <a:gd name="connsiteY9" fmla="*/ 530194 h 877242"/>
              <a:gd name="connsiteX10" fmla="*/ 2729948 w 2968487"/>
              <a:gd name="connsiteY10" fmla="*/ 410925 h 877242"/>
              <a:gd name="connsiteX11" fmla="*/ 2968487 w 2968487"/>
              <a:gd name="connsiteY11" fmla="*/ 410925 h 877242"/>
              <a:gd name="connsiteX0" fmla="*/ 0 w 2968487"/>
              <a:gd name="connsiteY0" fmla="*/ 587329 h 881368"/>
              <a:gd name="connsiteX1" fmla="*/ 755374 w 2968487"/>
              <a:gd name="connsiteY1" fmla="*/ 547572 h 881368"/>
              <a:gd name="connsiteX2" fmla="*/ 901148 w 2968487"/>
              <a:gd name="connsiteY2" fmla="*/ 4233 h 881368"/>
              <a:gd name="connsiteX3" fmla="*/ 1060174 w 2968487"/>
              <a:gd name="connsiteY3" fmla="*/ 878877 h 881368"/>
              <a:gd name="connsiteX4" fmla="*/ 1073427 w 2968487"/>
              <a:gd name="connsiteY4" fmla="*/ 282529 h 881368"/>
              <a:gd name="connsiteX5" fmla="*/ 1166192 w 2968487"/>
              <a:gd name="connsiteY5" fmla="*/ 719851 h 881368"/>
              <a:gd name="connsiteX6" fmla="*/ 1232453 w 2968487"/>
              <a:gd name="connsiteY6" fmla="*/ 481312 h 881368"/>
              <a:gd name="connsiteX7" fmla="*/ 1802296 w 2968487"/>
              <a:gd name="connsiteY7" fmla="*/ 454807 h 881368"/>
              <a:gd name="connsiteX8" fmla="*/ 2067340 w 2968487"/>
              <a:gd name="connsiteY8" fmla="*/ 295781 h 881368"/>
              <a:gd name="connsiteX9" fmla="*/ 2451653 w 2968487"/>
              <a:gd name="connsiteY9" fmla="*/ 534320 h 881368"/>
              <a:gd name="connsiteX10" fmla="*/ 2729948 w 2968487"/>
              <a:gd name="connsiteY10" fmla="*/ 415051 h 881368"/>
              <a:gd name="connsiteX11" fmla="*/ 2968487 w 2968487"/>
              <a:gd name="connsiteY11" fmla="*/ 415051 h 881368"/>
              <a:gd name="connsiteX0" fmla="*/ 0 w 2968487"/>
              <a:gd name="connsiteY0" fmla="*/ 587329 h 881652"/>
              <a:gd name="connsiteX1" fmla="*/ 755374 w 2968487"/>
              <a:gd name="connsiteY1" fmla="*/ 547572 h 881652"/>
              <a:gd name="connsiteX2" fmla="*/ 901148 w 2968487"/>
              <a:gd name="connsiteY2" fmla="*/ 4233 h 881652"/>
              <a:gd name="connsiteX3" fmla="*/ 1060174 w 2968487"/>
              <a:gd name="connsiteY3" fmla="*/ 878877 h 881652"/>
              <a:gd name="connsiteX4" fmla="*/ 1205948 w 2968487"/>
              <a:gd name="connsiteY4" fmla="*/ 295781 h 881652"/>
              <a:gd name="connsiteX5" fmla="*/ 1166192 w 2968487"/>
              <a:gd name="connsiteY5" fmla="*/ 719851 h 881652"/>
              <a:gd name="connsiteX6" fmla="*/ 1232453 w 2968487"/>
              <a:gd name="connsiteY6" fmla="*/ 481312 h 881652"/>
              <a:gd name="connsiteX7" fmla="*/ 1802296 w 2968487"/>
              <a:gd name="connsiteY7" fmla="*/ 454807 h 881652"/>
              <a:gd name="connsiteX8" fmla="*/ 2067340 w 2968487"/>
              <a:gd name="connsiteY8" fmla="*/ 295781 h 881652"/>
              <a:gd name="connsiteX9" fmla="*/ 2451653 w 2968487"/>
              <a:gd name="connsiteY9" fmla="*/ 534320 h 881652"/>
              <a:gd name="connsiteX10" fmla="*/ 2729948 w 2968487"/>
              <a:gd name="connsiteY10" fmla="*/ 415051 h 881652"/>
              <a:gd name="connsiteX11" fmla="*/ 2968487 w 2968487"/>
              <a:gd name="connsiteY11" fmla="*/ 415051 h 881652"/>
              <a:gd name="connsiteX0" fmla="*/ 0 w 2968487"/>
              <a:gd name="connsiteY0" fmla="*/ 587329 h 881652"/>
              <a:gd name="connsiteX1" fmla="*/ 755374 w 2968487"/>
              <a:gd name="connsiteY1" fmla="*/ 547572 h 881652"/>
              <a:gd name="connsiteX2" fmla="*/ 901148 w 2968487"/>
              <a:gd name="connsiteY2" fmla="*/ 4233 h 881652"/>
              <a:gd name="connsiteX3" fmla="*/ 1060174 w 2968487"/>
              <a:gd name="connsiteY3" fmla="*/ 878877 h 881652"/>
              <a:gd name="connsiteX4" fmla="*/ 1205948 w 2968487"/>
              <a:gd name="connsiteY4" fmla="*/ 295781 h 881652"/>
              <a:gd name="connsiteX5" fmla="*/ 1166192 w 2968487"/>
              <a:gd name="connsiteY5" fmla="*/ 719851 h 881652"/>
              <a:gd name="connsiteX6" fmla="*/ 1378227 w 2968487"/>
              <a:gd name="connsiteY6" fmla="*/ 494564 h 881652"/>
              <a:gd name="connsiteX7" fmla="*/ 1802296 w 2968487"/>
              <a:gd name="connsiteY7" fmla="*/ 454807 h 881652"/>
              <a:gd name="connsiteX8" fmla="*/ 2067340 w 2968487"/>
              <a:gd name="connsiteY8" fmla="*/ 295781 h 881652"/>
              <a:gd name="connsiteX9" fmla="*/ 2451653 w 2968487"/>
              <a:gd name="connsiteY9" fmla="*/ 534320 h 881652"/>
              <a:gd name="connsiteX10" fmla="*/ 2729948 w 2968487"/>
              <a:gd name="connsiteY10" fmla="*/ 415051 h 881652"/>
              <a:gd name="connsiteX11" fmla="*/ 2968487 w 2968487"/>
              <a:gd name="connsiteY11" fmla="*/ 415051 h 881652"/>
              <a:gd name="connsiteX0" fmla="*/ 0 w 2968487"/>
              <a:gd name="connsiteY0" fmla="*/ 587329 h 881652"/>
              <a:gd name="connsiteX1" fmla="*/ 755374 w 2968487"/>
              <a:gd name="connsiteY1" fmla="*/ 547572 h 881652"/>
              <a:gd name="connsiteX2" fmla="*/ 901148 w 2968487"/>
              <a:gd name="connsiteY2" fmla="*/ 4233 h 881652"/>
              <a:gd name="connsiteX3" fmla="*/ 1060174 w 2968487"/>
              <a:gd name="connsiteY3" fmla="*/ 878877 h 881652"/>
              <a:gd name="connsiteX4" fmla="*/ 1205948 w 2968487"/>
              <a:gd name="connsiteY4" fmla="*/ 295781 h 881652"/>
              <a:gd name="connsiteX5" fmla="*/ 1166192 w 2968487"/>
              <a:gd name="connsiteY5" fmla="*/ 719851 h 881652"/>
              <a:gd name="connsiteX6" fmla="*/ 1378227 w 2968487"/>
              <a:gd name="connsiteY6" fmla="*/ 494564 h 881652"/>
              <a:gd name="connsiteX7" fmla="*/ 1802296 w 2968487"/>
              <a:gd name="connsiteY7" fmla="*/ 454807 h 881652"/>
              <a:gd name="connsiteX8" fmla="*/ 2067340 w 2968487"/>
              <a:gd name="connsiteY8" fmla="*/ 295781 h 881652"/>
              <a:gd name="connsiteX9" fmla="*/ 2451653 w 2968487"/>
              <a:gd name="connsiteY9" fmla="*/ 534320 h 881652"/>
              <a:gd name="connsiteX10" fmla="*/ 2729948 w 2968487"/>
              <a:gd name="connsiteY10" fmla="*/ 415051 h 881652"/>
              <a:gd name="connsiteX11" fmla="*/ 2968487 w 2968487"/>
              <a:gd name="connsiteY11" fmla="*/ 415051 h 881652"/>
              <a:gd name="connsiteX0" fmla="*/ 0 w 2968487"/>
              <a:gd name="connsiteY0" fmla="*/ 587329 h 881605"/>
              <a:gd name="connsiteX1" fmla="*/ 755374 w 2968487"/>
              <a:gd name="connsiteY1" fmla="*/ 547572 h 881605"/>
              <a:gd name="connsiteX2" fmla="*/ 901148 w 2968487"/>
              <a:gd name="connsiteY2" fmla="*/ 4233 h 881605"/>
              <a:gd name="connsiteX3" fmla="*/ 1060174 w 2968487"/>
              <a:gd name="connsiteY3" fmla="*/ 878877 h 881605"/>
              <a:gd name="connsiteX4" fmla="*/ 1205948 w 2968487"/>
              <a:gd name="connsiteY4" fmla="*/ 295781 h 881605"/>
              <a:gd name="connsiteX5" fmla="*/ 1311966 w 2968487"/>
              <a:gd name="connsiteY5" fmla="*/ 786112 h 881605"/>
              <a:gd name="connsiteX6" fmla="*/ 1378227 w 2968487"/>
              <a:gd name="connsiteY6" fmla="*/ 494564 h 881605"/>
              <a:gd name="connsiteX7" fmla="*/ 1802296 w 2968487"/>
              <a:gd name="connsiteY7" fmla="*/ 454807 h 881605"/>
              <a:gd name="connsiteX8" fmla="*/ 2067340 w 2968487"/>
              <a:gd name="connsiteY8" fmla="*/ 295781 h 881605"/>
              <a:gd name="connsiteX9" fmla="*/ 2451653 w 2968487"/>
              <a:gd name="connsiteY9" fmla="*/ 534320 h 881605"/>
              <a:gd name="connsiteX10" fmla="*/ 2729948 w 2968487"/>
              <a:gd name="connsiteY10" fmla="*/ 415051 h 881605"/>
              <a:gd name="connsiteX11" fmla="*/ 2968487 w 2968487"/>
              <a:gd name="connsiteY11" fmla="*/ 415051 h 881605"/>
              <a:gd name="connsiteX0" fmla="*/ 0 w 2968487"/>
              <a:gd name="connsiteY0" fmla="*/ 587329 h 881605"/>
              <a:gd name="connsiteX1" fmla="*/ 755374 w 2968487"/>
              <a:gd name="connsiteY1" fmla="*/ 547572 h 881605"/>
              <a:gd name="connsiteX2" fmla="*/ 901148 w 2968487"/>
              <a:gd name="connsiteY2" fmla="*/ 4233 h 881605"/>
              <a:gd name="connsiteX3" fmla="*/ 1060174 w 2968487"/>
              <a:gd name="connsiteY3" fmla="*/ 878877 h 881605"/>
              <a:gd name="connsiteX4" fmla="*/ 1205948 w 2968487"/>
              <a:gd name="connsiteY4" fmla="*/ 295781 h 881605"/>
              <a:gd name="connsiteX5" fmla="*/ 1311966 w 2968487"/>
              <a:gd name="connsiteY5" fmla="*/ 786112 h 881605"/>
              <a:gd name="connsiteX6" fmla="*/ 1484245 w 2968487"/>
              <a:gd name="connsiteY6" fmla="*/ 507816 h 881605"/>
              <a:gd name="connsiteX7" fmla="*/ 1802296 w 2968487"/>
              <a:gd name="connsiteY7" fmla="*/ 454807 h 881605"/>
              <a:gd name="connsiteX8" fmla="*/ 2067340 w 2968487"/>
              <a:gd name="connsiteY8" fmla="*/ 295781 h 881605"/>
              <a:gd name="connsiteX9" fmla="*/ 2451653 w 2968487"/>
              <a:gd name="connsiteY9" fmla="*/ 534320 h 881605"/>
              <a:gd name="connsiteX10" fmla="*/ 2729948 w 2968487"/>
              <a:gd name="connsiteY10" fmla="*/ 415051 h 881605"/>
              <a:gd name="connsiteX11" fmla="*/ 2968487 w 2968487"/>
              <a:gd name="connsiteY11" fmla="*/ 415051 h 881605"/>
              <a:gd name="connsiteX0" fmla="*/ 0 w 2968487"/>
              <a:gd name="connsiteY0" fmla="*/ 587329 h 881605"/>
              <a:gd name="connsiteX1" fmla="*/ 755374 w 2968487"/>
              <a:gd name="connsiteY1" fmla="*/ 547572 h 881605"/>
              <a:gd name="connsiteX2" fmla="*/ 901148 w 2968487"/>
              <a:gd name="connsiteY2" fmla="*/ 4233 h 881605"/>
              <a:gd name="connsiteX3" fmla="*/ 1060174 w 2968487"/>
              <a:gd name="connsiteY3" fmla="*/ 878877 h 881605"/>
              <a:gd name="connsiteX4" fmla="*/ 1205948 w 2968487"/>
              <a:gd name="connsiteY4" fmla="*/ 295781 h 881605"/>
              <a:gd name="connsiteX5" fmla="*/ 1311966 w 2968487"/>
              <a:gd name="connsiteY5" fmla="*/ 786112 h 881605"/>
              <a:gd name="connsiteX6" fmla="*/ 1484245 w 2968487"/>
              <a:gd name="connsiteY6" fmla="*/ 507816 h 881605"/>
              <a:gd name="connsiteX7" fmla="*/ 1802296 w 2968487"/>
              <a:gd name="connsiteY7" fmla="*/ 454807 h 881605"/>
              <a:gd name="connsiteX8" fmla="*/ 2067340 w 2968487"/>
              <a:gd name="connsiteY8" fmla="*/ 295781 h 881605"/>
              <a:gd name="connsiteX9" fmla="*/ 2451653 w 2968487"/>
              <a:gd name="connsiteY9" fmla="*/ 534320 h 881605"/>
              <a:gd name="connsiteX10" fmla="*/ 2729948 w 2968487"/>
              <a:gd name="connsiteY10" fmla="*/ 415051 h 881605"/>
              <a:gd name="connsiteX11" fmla="*/ 2968487 w 2968487"/>
              <a:gd name="connsiteY11" fmla="*/ 415051 h 881605"/>
              <a:gd name="connsiteX0" fmla="*/ 0 w 2968487"/>
              <a:gd name="connsiteY0" fmla="*/ 583105 h 877381"/>
              <a:gd name="connsiteX1" fmla="*/ 755374 w 2968487"/>
              <a:gd name="connsiteY1" fmla="*/ 543348 h 877381"/>
              <a:gd name="connsiteX2" fmla="*/ 901148 w 2968487"/>
              <a:gd name="connsiteY2" fmla="*/ 9 h 877381"/>
              <a:gd name="connsiteX3" fmla="*/ 1060174 w 2968487"/>
              <a:gd name="connsiteY3" fmla="*/ 874653 h 877381"/>
              <a:gd name="connsiteX4" fmla="*/ 1205948 w 2968487"/>
              <a:gd name="connsiteY4" fmla="*/ 291557 h 877381"/>
              <a:gd name="connsiteX5" fmla="*/ 1311966 w 2968487"/>
              <a:gd name="connsiteY5" fmla="*/ 781888 h 877381"/>
              <a:gd name="connsiteX6" fmla="*/ 1484245 w 2968487"/>
              <a:gd name="connsiteY6" fmla="*/ 503592 h 877381"/>
              <a:gd name="connsiteX7" fmla="*/ 1802296 w 2968487"/>
              <a:gd name="connsiteY7" fmla="*/ 450583 h 877381"/>
              <a:gd name="connsiteX8" fmla="*/ 2067340 w 2968487"/>
              <a:gd name="connsiteY8" fmla="*/ 291557 h 877381"/>
              <a:gd name="connsiteX9" fmla="*/ 2451653 w 2968487"/>
              <a:gd name="connsiteY9" fmla="*/ 530096 h 877381"/>
              <a:gd name="connsiteX10" fmla="*/ 2729948 w 2968487"/>
              <a:gd name="connsiteY10" fmla="*/ 410827 h 877381"/>
              <a:gd name="connsiteX11" fmla="*/ 2968487 w 2968487"/>
              <a:gd name="connsiteY11" fmla="*/ 410827 h 877381"/>
              <a:gd name="connsiteX0" fmla="*/ 0 w 2968487"/>
              <a:gd name="connsiteY0" fmla="*/ 583105 h 877381"/>
              <a:gd name="connsiteX1" fmla="*/ 755374 w 2968487"/>
              <a:gd name="connsiteY1" fmla="*/ 543348 h 877381"/>
              <a:gd name="connsiteX2" fmla="*/ 901148 w 2968487"/>
              <a:gd name="connsiteY2" fmla="*/ 9 h 877381"/>
              <a:gd name="connsiteX3" fmla="*/ 1060174 w 2968487"/>
              <a:gd name="connsiteY3" fmla="*/ 874653 h 877381"/>
              <a:gd name="connsiteX4" fmla="*/ 1205948 w 2968487"/>
              <a:gd name="connsiteY4" fmla="*/ 291557 h 877381"/>
              <a:gd name="connsiteX5" fmla="*/ 1311966 w 2968487"/>
              <a:gd name="connsiteY5" fmla="*/ 781888 h 877381"/>
              <a:gd name="connsiteX6" fmla="*/ 1484245 w 2968487"/>
              <a:gd name="connsiteY6" fmla="*/ 503592 h 877381"/>
              <a:gd name="connsiteX7" fmla="*/ 1802296 w 2968487"/>
              <a:gd name="connsiteY7" fmla="*/ 450583 h 877381"/>
              <a:gd name="connsiteX8" fmla="*/ 2067340 w 2968487"/>
              <a:gd name="connsiteY8" fmla="*/ 291557 h 877381"/>
              <a:gd name="connsiteX9" fmla="*/ 2451653 w 2968487"/>
              <a:gd name="connsiteY9" fmla="*/ 530096 h 877381"/>
              <a:gd name="connsiteX10" fmla="*/ 2729948 w 2968487"/>
              <a:gd name="connsiteY10" fmla="*/ 410827 h 877381"/>
              <a:gd name="connsiteX11" fmla="*/ 2968487 w 2968487"/>
              <a:gd name="connsiteY11" fmla="*/ 410827 h 877381"/>
              <a:gd name="connsiteX0" fmla="*/ 0 w 2968487"/>
              <a:gd name="connsiteY0" fmla="*/ 583105 h 877381"/>
              <a:gd name="connsiteX1" fmla="*/ 755374 w 2968487"/>
              <a:gd name="connsiteY1" fmla="*/ 543348 h 877381"/>
              <a:gd name="connsiteX2" fmla="*/ 901148 w 2968487"/>
              <a:gd name="connsiteY2" fmla="*/ 9 h 877381"/>
              <a:gd name="connsiteX3" fmla="*/ 1060174 w 2968487"/>
              <a:gd name="connsiteY3" fmla="*/ 874653 h 877381"/>
              <a:gd name="connsiteX4" fmla="*/ 1205948 w 2968487"/>
              <a:gd name="connsiteY4" fmla="*/ 291557 h 877381"/>
              <a:gd name="connsiteX5" fmla="*/ 1311966 w 2968487"/>
              <a:gd name="connsiteY5" fmla="*/ 781888 h 877381"/>
              <a:gd name="connsiteX6" fmla="*/ 1484245 w 2968487"/>
              <a:gd name="connsiteY6" fmla="*/ 503592 h 877381"/>
              <a:gd name="connsiteX7" fmla="*/ 1802296 w 2968487"/>
              <a:gd name="connsiteY7" fmla="*/ 450583 h 877381"/>
              <a:gd name="connsiteX8" fmla="*/ 2067340 w 2968487"/>
              <a:gd name="connsiteY8" fmla="*/ 291557 h 877381"/>
              <a:gd name="connsiteX9" fmla="*/ 2451653 w 2968487"/>
              <a:gd name="connsiteY9" fmla="*/ 530096 h 877381"/>
              <a:gd name="connsiteX10" fmla="*/ 2729948 w 2968487"/>
              <a:gd name="connsiteY10" fmla="*/ 410827 h 877381"/>
              <a:gd name="connsiteX11" fmla="*/ 2968487 w 2968487"/>
              <a:gd name="connsiteY11" fmla="*/ 410827 h 877381"/>
              <a:gd name="connsiteX0" fmla="*/ 0 w 2968487"/>
              <a:gd name="connsiteY0" fmla="*/ 583105 h 877381"/>
              <a:gd name="connsiteX1" fmla="*/ 755374 w 2968487"/>
              <a:gd name="connsiteY1" fmla="*/ 543348 h 877381"/>
              <a:gd name="connsiteX2" fmla="*/ 901148 w 2968487"/>
              <a:gd name="connsiteY2" fmla="*/ 9 h 877381"/>
              <a:gd name="connsiteX3" fmla="*/ 1060174 w 2968487"/>
              <a:gd name="connsiteY3" fmla="*/ 874653 h 877381"/>
              <a:gd name="connsiteX4" fmla="*/ 1205948 w 2968487"/>
              <a:gd name="connsiteY4" fmla="*/ 291557 h 877381"/>
              <a:gd name="connsiteX5" fmla="*/ 1311966 w 2968487"/>
              <a:gd name="connsiteY5" fmla="*/ 781888 h 877381"/>
              <a:gd name="connsiteX6" fmla="*/ 1484245 w 2968487"/>
              <a:gd name="connsiteY6" fmla="*/ 503592 h 877381"/>
              <a:gd name="connsiteX7" fmla="*/ 1802296 w 2968487"/>
              <a:gd name="connsiteY7" fmla="*/ 450583 h 877381"/>
              <a:gd name="connsiteX8" fmla="*/ 2067340 w 2968487"/>
              <a:gd name="connsiteY8" fmla="*/ 291557 h 877381"/>
              <a:gd name="connsiteX9" fmla="*/ 2451653 w 2968487"/>
              <a:gd name="connsiteY9" fmla="*/ 530096 h 877381"/>
              <a:gd name="connsiteX10" fmla="*/ 2729948 w 2968487"/>
              <a:gd name="connsiteY10" fmla="*/ 410827 h 877381"/>
              <a:gd name="connsiteX11" fmla="*/ 2968487 w 2968487"/>
              <a:gd name="connsiteY11" fmla="*/ 410827 h 877381"/>
              <a:gd name="connsiteX0" fmla="*/ 0 w 2968487"/>
              <a:gd name="connsiteY0" fmla="*/ 583105 h 877381"/>
              <a:gd name="connsiteX1" fmla="*/ 755374 w 2968487"/>
              <a:gd name="connsiteY1" fmla="*/ 543348 h 877381"/>
              <a:gd name="connsiteX2" fmla="*/ 901148 w 2968487"/>
              <a:gd name="connsiteY2" fmla="*/ 9 h 877381"/>
              <a:gd name="connsiteX3" fmla="*/ 1060174 w 2968487"/>
              <a:gd name="connsiteY3" fmla="*/ 874653 h 877381"/>
              <a:gd name="connsiteX4" fmla="*/ 1205948 w 2968487"/>
              <a:gd name="connsiteY4" fmla="*/ 291557 h 877381"/>
              <a:gd name="connsiteX5" fmla="*/ 1311966 w 2968487"/>
              <a:gd name="connsiteY5" fmla="*/ 781888 h 877381"/>
              <a:gd name="connsiteX6" fmla="*/ 1484245 w 2968487"/>
              <a:gd name="connsiteY6" fmla="*/ 503592 h 877381"/>
              <a:gd name="connsiteX7" fmla="*/ 1802296 w 2968487"/>
              <a:gd name="connsiteY7" fmla="*/ 450583 h 877381"/>
              <a:gd name="connsiteX8" fmla="*/ 2067340 w 2968487"/>
              <a:gd name="connsiteY8" fmla="*/ 291557 h 877381"/>
              <a:gd name="connsiteX9" fmla="*/ 2451653 w 2968487"/>
              <a:gd name="connsiteY9" fmla="*/ 530096 h 877381"/>
              <a:gd name="connsiteX10" fmla="*/ 2729948 w 2968487"/>
              <a:gd name="connsiteY10" fmla="*/ 410827 h 877381"/>
              <a:gd name="connsiteX11" fmla="*/ 2968487 w 2968487"/>
              <a:gd name="connsiteY11" fmla="*/ 410827 h 877381"/>
              <a:gd name="connsiteX0" fmla="*/ 0 w 2968487"/>
              <a:gd name="connsiteY0" fmla="*/ 583104 h 877380"/>
              <a:gd name="connsiteX1" fmla="*/ 755374 w 2968487"/>
              <a:gd name="connsiteY1" fmla="*/ 543347 h 877380"/>
              <a:gd name="connsiteX2" fmla="*/ 901148 w 2968487"/>
              <a:gd name="connsiteY2" fmla="*/ 8 h 877380"/>
              <a:gd name="connsiteX3" fmla="*/ 1060174 w 2968487"/>
              <a:gd name="connsiteY3" fmla="*/ 874652 h 877380"/>
              <a:gd name="connsiteX4" fmla="*/ 1205948 w 2968487"/>
              <a:gd name="connsiteY4" fmla="*/ 291556 h 877380"/>
              <a:gd name="connsiteX5" fmla="*/ 1311966 w 2968487"/>
              <a:gd name="connsiteY5" fmla="*/ 781887 h 877380"/>
              <a:gd name="connsiteX6" fmla="*/ 1484245 w 2968487"/>
              <a:gd name="connsiteY6" fmla="*/ 503591 h 877380"/>
              <a:gd name="connsiteX7" fmla="*/ 1802296 w 2968487"/>
              <a:gd name="connsiteY7" fmla="*/ 450582 h 877380"/>
              <a:gd name="connsiteX8" fmla="*/ 2067340 w 2968487"/>
              <a:gd name="connsiteY8" fmla="*/ 291556 h 877380"/>
              <a:gd name="connsiteX9" fmla="*/ 2451653 w 2968487"/>
              <a:gd name="connsiteY9" fmla="*/ 530095 h 877380"/>
              <a:gd name="connsiteX10" fmla="*/ 2729948 w 2968487"/>
              <a:gd name="connsiteY10" fmla="*/ 410826 h 877380"/>
              <a:gd name="connsiteX11" fmla="*/ 2968487 w 2968487"/>
              <a:gd name="connsiteY11" fmla="*/ 410826 h 877380"/>
              <a:gd name="connsiteX0" fmla="*/ 0 w 2968487"/>
              <a:gd name="connsiteY0" fmla="*/ 587045 h 881321"/>
              <a:gd name="connsiteX1" fmla="*/ 702365 w 2968487"/>
              <a:gd name="connsiteY1" fmla="*/ 547288 h 881321"/>
              <a:gd name="connsiteX2" fmla="*/ 901148 w 2968487"/>
              <a:gd name="connsiteY2" fmla="*/ 3949 h 881321"/>
              <a:gd name="connsiteX3" fmla="*/ 1060174 w 2968487"/>
              <a:gd name="connsiteY3" fmla="*/ 878593 h 881321"/>
              <a:gd name="connsiteX4" fmla="*/ 1205948 w 2968487"/>
              <a:gd name="connsiteY4" fmla="*/ 295497 h 881321"/>
              <a:gd name="connsiteX5" fmla="*/ 1311966 w 2968487"/>
              <a:gd name="connsiteY5" fmla="*/ 785828 h 881321"/>
              <a:gd name="connsiteX6" fmla="*/ 1484245 w 2968487"/>
              <a:gd name="connsiteY6" fmla="*/ 507532 h 881321"/>
              <a:gd name="connsiteX7" fmla="*/ 1802296 w 2968487"/>
              <a:gd name="connsiteY7" fmla="*/ 454523 h 881321"/>
              <a:gd name="connsiteX8" fmla="*/ 2067340 w 2968487"/>
              <a:gd name="connsiteY8" fmla="*/ 295497 h 881321"/>
              <a:gd name="connsiteX9" fmla="*/ 2451653 w 2968487"/>
              <a:gd name="connsiteY9" fmla="*/ 534036 h 881321"/>
              <a:gd name="connsiteX10" fmla="*/ 2729948 w 2968487"/>
              <a:gd name="connsiteY10" fmla="*/ 414767 h 881321"/>
              <a:gd name="connsiteX11" fmla="*/ 2968487 w 2968487"/>
              <a:gd name="connsiteY11" fmla="*/ 414767 h 881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68487" h="881321">
                <a:moveTo>
                  <a:pt x="0" y="587045"/>
                </a:moveTo>
                <a:cubicBezTo>
                  <a:pt x="332408" y="570480"/>
                  <a:pt x="459408" y="604715"/>
                  <a:pt x="702365" y="547288"/>
                </a:cubicBezTo>
                <a:cubicBezTo>
                  <a:pt x="945322" y="489861"/>
                  <a:pt x="841513" y="-51269"/>
                  <a:pt x="901148" y="3949"/>
                </a:cubicBezTo>
                <a:cubicBezTo>
                  <a:pt x="960783" y="59167"/>
                  <a:pt x="1009374" y="830002"/>
                  <a:pt x="1060174" y="878593"/>
                </a:cubicBezTo>
                <a:cubicBezTo>
                  <a:pt x="1110974" y="927184"/>
                  <a:pt x="1163983" y="310958"/>
                  <a:pt x="1205948" y="295497"/>
                </a:cubicBezTo>
                <a:cubicBezTo>
                  <a:pt x="1247913" y="280036"/>
                  <a:pt x="1265583" y="750489"/>
                  <a:pt x="1311966" y="785828"/>
                </a:cubicBezTo>
                <a:cubicBezTo>
                  <a:pt x="1358349" y="821167"/>
                  <a:pt x="1402523" y="562749"/>
                  <a:pt x="1484245" y="507532"/>
                </a:cubicBezTo>
                <a:cubicBezTo>
                  <a:pt x="1565967" y="452315"/>
                  <a:pt x="1705114" y="489862"/>
                  <a:pt x="1802296" y="454523"/>
                </a:cubicBezTo>
                <a:cubicBezTo>
                  <a:pt x="1899478" y="419184"/>
                  <a:pt x="1959114" y="282245"/>
                  <a:pt x="2067340" y="295497"/>
                </a:cubicBezTo>
                <a:cubicBezTo>
                  <a:pt x="2175566" y="308749"/>
                  <a:pt x="2341218" y="514158"/>
                  <a:pt x="2451653" y="534036"/>
                </a:cubicBezTo>
                <a:cubicBezTo>
                  <a:pt x="2562088" y="553914"/>
                  <a:pt x="2643809" y="434645"/>
                  <a:pt x="2729948" y="414767"/>
                </a:cubicBezTo>
                <a:cubicBezTo>
                  <a:pt x="2816087" y="394889"/>
                  <a:pt x="2900017" y="401515"/>
                  <a:pt x="2968487" y="41476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72F3D70-6D44-461E-98C8-C9983AD77955}"/>
              </a:ext>
            </a:extLst>
          </p:cNvPr>
          <p:cNvGrpSpPr/>
          <p:nvPr/>
        </p:nvGrpSpPr>
        <p:grpSpPr>
          <a:xfrm>
            <a:off x="1822880" y="1290597"/>
            <a:ext cx="2097472" cy="5264209"/>
            <a:chOff x="1822880" y="1290597"/>
            <a:chExt cx="2097472" cy="5264209"/>
          </a:xfrm>
        </p:grpSpPr>
        <p:cxnSp>
          <p:nvCxnSpPr>
            <p:cNvPr id="31" name="直線コネクタ 30">
              <a:extLst>
                <a:ext uri="{FF2B5EF4-FFF2-40B4-BE49-F238E27FC236}">
                  <a16:creationId xmlns:a16="http://schemas.microsoft.com/office/drawing/2014/main" id="{678F8A00-EF9B-45E1-A60D-E00D610935A8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>
              <a:off x="2899461" y="1355214"/>
              <a:ext cx="1020891" cy="2910567"/>
            </a:xfrm>
            <a:prstGeom prst="line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コネクタ 32">
              <a:extLst>
                <a:ext uri="{FF2B5EF4-FFF2-40B4-BE49-F238E27FC236}">
                  <a16:creationId xmlns:a16="http://schemas.microsoft.com/office/drawing/2014/main" id="{62B81870-53B0-4DAD-A78D-719825F706EC}"/>
                </a:ext>
              </a:extLst>
            </p:cNvPr>
            <p:cNvCxnSpPr>
              <a:cxnSpLocks/>
            </p:cNvCxnSpPr>
            <p:nvPr/>
          </p:nvCxnSpPr>
          <p:spPr>
            <a:xfrm>
              <a:off x="2069866" y="1290597"/>
              <a:ext cx="1197984" cy="5264209"/>
            </a:xfrm>
            <a:prstGeom prst="line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コネクタ 37">
              <a:extLst>
                <a:ext uri="{FF2B5EF4-FFF2-40B4-BE49-F238E27FC236}">
                  <a16:creationId xmlns:a16="http://schemas.microsoft.com/office/drawing/2014/main" id="{13B8603B-D8AD-475F-A293-BC707D4311CB}"/>
                </a:ext>
              </a:extLst>
            </p:cNvPr>
            <p:cNvCxnSpPr>
              <a:cxnSpLocks/>
            </p:cNvCxnSpPr>
            <p:nvPr/>
          </p:nvCxnSpPr>
          <p:spPr>
            <a:xfrm>
              <a:off x="1822880" y="1290597"/>
              <a:ext cx="840732" cy="5160662"/>
            </a:xfrm>
            <a:prstGeom prst="line">
              <a:avLst/>
            </a:prstGeom>
            <a:ln>
              <a:solidFill>
                <a:schemeClr val="accent6">
                  <a:lumMod val="60000"/>
                  <a:lumOff val="40000"/>
                </a:schemeClr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9BEC79F1-1444-4627-94C3-F43B4D9FE33A}"/>
              </a:ext>
            </a:extLst>
          </p:cNvPr>
          <p:cNvGrpSpPr/>
          <p:nvPr/>
        </p:nvGrpSpPr>
        <p:grpSpPr>
          <a:xfrm>
            <a:off x="6266122" y="2919000"/>
            <a:ext cx="4041913" cy="917574"/>
            <a:chOff x="6097823" y="2432996"/>
            <a:chExt cx="4041913" cy="917574"/>
          </a:xfrm>
        </p:grpSpPr>
        <p:sp>
          <p:nvSpPr>
            <p:cNvPr id="46" name="フリーフォーム: 図形 45">
              <a:extLst>
                <a:ext uri="{FF2B5EF4-FFF2-40B4-BE49-F238E27FC236}">
                  <a16:creationId xmlns:a16="http://schemas.microsoft.com/office/drawing/2014/main" id="{529E8D88-1FD6-4C9D-AE92-E32A9DF6097C}"/>
                </a:ext>
              </a:extLst>
            </p:cNvPr>
            <p:cNvSpPr/>
            <p:nvPr/>
          </p:nvSpPr>
          <p:spPr>
            <a:xfrm>
              <a:off x="6097823" y="2432996"/>
              <a:ext cx="4041913" cy="917574"/>
            </a:xfrm>
            <a:custGeom>
              <a:avLst/>
              <a:gdLst>
                <a:gd name="connsiteX0" fmla="*/ 0 w 4041913"/>
                <a:gd name="connsiteY0" fmla="*/ 29678 h 917574"/>
                <a:gd name="connsiteX1" fmla="*/ 1842052 w 4041913"/>
                <a:gd name="connsiteY1" fmla="*/ 109191 h 917574"/>
                <a:gd name="connsiteX2" fmla="*/ 4041913 w 4041913"/>
                <a:gd name="connsiteY2" fmla="*/ 917574 h 917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41913" h="917574">
                  <a:moveTo>
                    <a:pt x="0" y="29678"/>
                  </a:moveTo>
                  <a:cubicBezTo>
                    <a:pt x="584200" y="-4557"/>
                    <a:pt x="1168400" y="-38792"/>
                    <a:pt x="1842052" y="109191"/>
                  </a:cubicBezTo>
                  <a:cubicBezTo>
                    <a:pt x="2515704" y="257174"/>
                    <a:pt x="3617843" y="776217"/>
                    <a:pt x="4041913" y="917574"/>
                  </a:cubicBezTo>
                </a:path>
              </a:pathLst>
            </a:custGeom>
            <a:noFill/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0" name="フリーフォーム: 図形 49">
              <a:extLst>
                <a:ext uri="{FF2B5EF4-FFF2-40B4-BE49-F238E27FC236}">
                  <a16:creationId xmlns:a16="http://schemas.microsoft.com/office/drawing/2014/main" id="{AF3335D1-0A4D-4D16-8D56-66DB76452784}"/>
                </a:ext>
              </a:extLst>
            </p:cNvPr>
            <p:cNvSpPr/>
            <p:nvPr/>
          </p:nvSpPr>
          <p:spPr>
            <a:xfrm>
              <a:off x="7098363" y="2433173"/>
              <a:ext cx="201226" cy="11480"/>
            </a:xfrm>
            <a:custGeom>
              <a:avLst/>
              <a:gdLst>
                <a:gd name="connsiteX0" fmla="*/ 0 w 225287"/>
                <a:gd name="connsiteY0" fmla="*/ 13252 h 13252"/>
                <a:gd name="connsiteX1" fmla="*/ 225287 w 225287"/>
                <a:gd name="connsiteY1" fmla="*/ 0 h 13252"/>
                <a:gd name="connsiteX0" fmla="*/ 0 w 225287"/>
                <a:gd name="connsiteY0" fmla="*/ 1343 h 2133"/>
                <a:gd name="connsiteX1" fmla="*/ 225287 w 225287"/>
                <a:gd name="connsiteY1" fmla="*/ 791 h 2133"/>
                <a:gd name="connsiteX0" fmla="*/ 0 w 10000"/>
                <a:gd name="connsiteY0" fmla="*/ 37379 h 37379"/>
                <a:gd name="connsiteX1" fmla="*/ 10000 w 10000"/>
                <a:gd name="connsiteY1" fmla="*/ 34791 h 37379"/>
                <a:gd name="connsiteX0" fmla="*/ 0 w 10000"/>
                <a:gd name="connsiteY0" fmla="*/ 13746 h 56282"/>
                <a:gd name="connsiteX1" fmla="*/ 10000 w 10000"/>
                <a:gd name="connsiteY1" fmla="*/ 56282 h 56282"/>
                <a:gd name="connsiteX0" fmla="*/ 0 w 10000"/>
                <a:gd name="connsiteY0" fmla="*/ 0 h 42536"/>
                <a:gd name="connsiteX1" fmla="*/ 10000 w 10000"/>
                <a:gd name="connsiteY1" fmla="*/ 42536 h 42536"/>
                <a:gd name="connsiteX0" fmla="*/ 0 w 8932"/>
                <a:gd name="connsiteY0" fmla="*/ 0 h 53820"/>
                <a:gd name="connsiteX1" fmla="*/ 8932 w 8932"/>
                <a:gd name="connsiteY1" fmla="*/ 53820 h 5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932" h="53820">
                  <a:moveTo>
                    <a:pt x="0" y="0"/>
                  </a:moveTo>
                  <a:cubicBezTo>
                    <a:pt x="4401" y="13136"/>
                    <a:pt x="2499" y="-14783"/>
                    <a:pt x="8932" y="53820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フリーフォーム: 図形 53">
              <a:extLst>
                <a:ext uri="{FF2B5EF4-FFF2-40B4-BE49-F238E27FC236}">
                  <a16:creationId xmlns:a16="http://schemas.microsoft.com/office/drawing/2014/main" id="{E7B0BE98-107B-4DB7-9CEB-B1FE9094A3E3}"/>
                </a:ext>
              </a:extLst>
            </p:cNvPr>
            <p:cNvSpPr/>
            <p:nvPr/>
          </p:nvSpPr>
          <p:spPr>
            <a:xfrm rot="243813">
              <a:off x="7315115" y="2449596"/>
              <a:ext cx="226855" cy="18905"/>
            </a:xfrm>
            <a:custGeom>
              <a:avLst/>
              <a:gdLst>
                <a:gd name="connsiteX0" fmla="*/ 0 w 238539"/>
                <a:gd name="connsiteY0" fmla="*/ 0 h 34783"/>
                <a:gd name="connsiteX1" fmla="*/ 238539 w 238539"/>
                <a:gd name="connsiteY1" fmla="*/ 13252 h 34783"/>
                <a:gd name="connsiteX0" fmla="*/ 0 w 238539"/>
                <a:gd name="connsiteY0" fmla="*/ 0 h 16092"/>
                <a:gd name="connsiteX1" fmla="*/ 238539 w 238539"/>
                <a:gd name="connsiteY1" fmla="*/ 13252 h 16092"/>
                <a:gd name="connsiteX0" fmla="*/ 0 w 238539"/>
                <a:gd name="connsiteY0" fmla="*/ 0 h 13252"/>
                <a:gd name="connsiteX1" fmla="*/ 238539 w 238539"/>
                <a:gd name="connsiteY1" fmla="*/ 13252 h 13252"/>
                <a:gd name="connsiteX0" fmla="*/ 0 w 244889"/>
                <a:gd name="connsiteY0" fmla="*/ 0 h 6902"/>
                <a:gd name="connsiteX1" fmla="*/ 244889 w 244889"/>
                <a:gd name="connsiteY1" fmla="*/ 6902 h 6902"/>
                <a:gd name="connsiteX0" fmla="*/ 0 w 9481"/>
                <a:gd name="connsiteY0" fmla="*/ 36181 h 38096"/>
                <a:gd name="connsiteX1" fmla="*/ 9481 w 9481"/>
                <a:gd name="connsiteY1" fmla="*/ 180 h 38096"/>
                <a:gd name="connsiteX0" fmla="*/ 0 w 10273"/>
                <a:gd name="connsiteY0" fmla="*/ 0 h 1302"/>
                <a:gd name="connsiteX1" fmla="*/ 10273 w 10273"/>
                <a:gd name="connsiteY1" fmla="*/ 210 h 1302"/>
                <a:gd name="connsiteX0" fmla="*/ 0 w 10000"/>
                <a:gd name="connsiteY0" fmla="*/ 0 h 10000"/>
                <a:gd name="connsiteX1" fmla="*/ 10000 w 10000"/>
                <a:gd name="connsiteY1" fmla="*/ 1613 h 10000"/>
                <a:gd name="connsiteX0" fmla="*/ 0 w 10000"/>
                <a:gd name="connsiteY0" fmla="*/ 0 h 38703"/>
                <a:gd name="connsiteX1" fmla="*/ 10000 w 10000"/>
                <a:gd name="connsiteY1" fmla="*/ 38703 h 38703"/>
                <a:gd name="connsiteX0" fmla="*/ 0 w 10000"/>
                <a:gd name="connsiteY0" fmla="*/ 0 h 38703"/>
                <a:gd name="connsiteX1" fmla="*/ 10000 w 10000"/>
                <a:gd name="connsiteY1" fmla="*/ 38703 h 38703"/>
                <a:gd name="connsiteX0" fmla="*/ 0 w 9849"/>
                <a:gd name="connsiteY0" fmla="*/ 10726 h 18741"/>
                <a:gd name="connsiteX1" fmla="*/ 9849 w 9849"/>
                <a:gd name="connsiteY1" fmla="*/ 853 h 18741"/>
                <a:gd name="connsiteX0" fmla="*/ 0 w 10000"/>
                <a:gd name="connsiteY0" fmla="*/ 5926 h 7209"/>
                <a:gd name="connsiteX1" fmla="*/ 10000 w 10000"/>
                <a:gd name="connsiteY1" fmla="*/ 658 h 7209"/>
                <a:gd name="connsiteX0" fmla="*/ 0 w 9723"/>
                <a:gd name="connsiteY0" fmla="*/ -1 h 14550"/>
                <a:gd name="connsiteX1" fmla="*/ 9723 w 9723"/>
                <a:gd name="connsiteY1" fmla="*/ 14551 h 14550"/>
                <a:gd name="connsiteX0" fmla="*/ 0 w 9932"/>
                <a:gd name="connsiteY0" fmla="*/ 0 h 28086"/>
                <a:gd name="connsiteX1" fmla="*/ 9932 w 9932"/>
                <a:gd name="connsiteY1" fmla="*/ 28086 h 28086"/>
                <a:gd name="connsiteX0" fmla="*/ 0 w 10000"/>
                <a:gd name="connsiteY0" fmla="*/ 0 h 10000"/>
                <a:gd name="connsiteX1" fmla="*/ 10000 w 10000"/>
                <a:gd name="connsiteY1" fmla="*/ 10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0000">
                  <a:moveTo>
                    <a:pt x="0" y="0"/>
                  </a:moveTo>
                  <a:cubicBezTo>
                    <a:pt x="4788" y="1899"/>
                    <a:pt x="5212" y="3606"/>
                    <a:pt x="10000" y="10000"/>
                  </a:cubicBezTo>
                </a:path>
              </a:pathLst>
            </a:cu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フリーフォーム: 図形 58">
              <a:extLst>
                <a:ext uri="{FF2B5EF4-FFF2-40B4-BE49-F238E27FC236}">
                  <a16:creationId xmlns:a16="http://schemas.microsoft.com/office/drawing/2014/main" id="{BD0C7EC7-30B1-46B4-AD70-002AC03B7156}"/>
                </a:ext>
              </a:extLst>
            </p:cNvPr>
            <p:cNvSpPr/>
            <p:nvPr/>
          </p:nvSpPr>
          <p:spPr>
            <a:xfrm rot="886595">
              <a:off x="7925720" y="2561876"/>
              <a:ext cx="223094" cy="6936"/>
            </a:xfrm>
            <a:custGeom>
              <a:avLst/>
              <a:gdLst>
                <a:gd name="connsiteX0" fmla="*/ 0 w 225287"/>
                <a:gd name="connsiteY0" fmla="*/ 13252 h 13252"/>
                <a:gd name="connsiteX1" fmla="*/ 225287 w 225287"/>
                <a:gd name="connsiteY1" fmla="*/ 0 h 13252"/>
                <a:gd name="connsiteX0" fmla="*/ 0 w 225287"/>
                <a:gd name="connsiteY0" fmla="*/ 15483 h 15483"/>
                <a:gd name="connsiteX1" fmla="*/ 225287 w 225287"/>
                <a:gd name="connsiteY1" fmla="*/ 2231 h 15483"/>
                <a:gd name="connsiteX0" fmla="*/ 0 w 222603"/>
                <a:gd name="connsiteY0" fmla="*/ 2583 h 7459"/>
                <a:gd name="connsiteX1" fmla="*/ 222603 w 222603"/>
                <a:gd name="connsiteY1" fmla="*/ 7459 h 7459"/>
                <a:gd name="connsiteX0" fmla="*/ 0 w 10000"/>
                <a:gd name="connsiteY0" fmla="*/ 7455 h 13992"/>
                <a:gd name="connsiteX1" fmla="*/ 10000 w 10000"/>
                <a:gd name="connsiteY1" fmla="*/ 13992 h 13992"/>
                <a:gd name="connsiteX0" fmla="*/ 0 w 10000"/>
                <a:gd name="connsiteY0" fmla="*/ 6112 h 12649"/>
                <a:gd name="connsiteX1" fmla="*/ 10000 w 10000"/>
                <a:gd name="connsiteY1" fmla="*/ 12649 h 12649"/>
                <a:gd name="connsiteX0" fmla="*/ 0 w 9856"/>
                <a:gd name="connsiteY0" fmla="*/ 23444 h 23444"/>
                <a:gd name="connsiteX1" fmla="*/ 9856 w 9856"/>
                <a:gd name="connsiteY1" fmla="*/ 1083 h 23444"/>
                <a:gd name="connsiteX0" fmla="*/ 0 w 10034"/>
                <a:gd name="connsiteY0" fmla="*/ 4448 h 4448"/>
                <a:gd name="connsiteX1" fmla="*/ 10034 w 10034"/>
                <a:gd name="connsiteY1" fmla="*/ 1913 h 4448"/>
                <a:gd name="connsiteX0" fmla="*/ 0 w 10134"/>
                <a:gd name="connsiteY0" fmla="*/ 8917 h 8917"/>
                <a:gd name="connsiteX1" fmla="*/ 10134 w 10134"/>
                <a:gd name="connsiteY1" fmla="*/ 5421 h 8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34" h="8917">
                  <a:moveTo>
                    <a:pt x="0" y="8917"/>
                  </a:moveTo>
                  <a:cubicBezTo>
                    <a:pt x="4574" y="-5442"/>
                    <a:pt x="2163" y="754"/>
                    <a:pt x="10134" y="5421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" name="フリーフォーム: 図形 59">
              <a:extLst>
                <a:ext uri="{FF2B5EF4-FFF2-40B4-BE49-F238E27FC236}">
                  <a16:creationId xmlns:a16="http://schemas.microsoft.com/office/drawing/2014/main" id="{1DE3661E-89B8-41A3-85A1-75938BEA0300}"/>
                </a:ext>
              </a:extLst>
            </p:cNvPr>
            <p:cNvSpPr/>
            <p:nvPr/>
          </p:nvSpPr>
          <p:spPr>
            <a:xfrm rot="764525">
              <a:off x="8144032" y="2621510"/>
              <a:ext cx="238517" cy="13252"/>
            </a:xfrm>
            <a:custGeom>
              <a:avLst/>
              <a:gdLst>
                <a:gd name="connsiteX0" fmla="*/ 0 w 238539"/>
                <a:gd name="connsiteY0" fmla="*/ 0 h 34783"/>
                <a:gd name="connsiteX1" fmla="*/ 238539 w 238539"/>
                <a:gd name="connsiteY1" fmla="*/ 13252 h 34783"/>
                <a:gd name="connsiteX0" fmla="*/ 0 w 238539"/>
                <a:gd name="connsiteY0" fmla="*/ 0 h 16092"/>
                <a:gd name="connsiteX1" fmla="*/ 238539 w 238539"/>
                <a:gd name="connsiteY1" fmla="*/ 13252 h 16092"/>
                <a:gd name="connsiteX0" fmla="*/ 0 w 238539"/>
                <a:gd name="connsiteY0" fmla="*/ 0 h 13252"/>
                <a:gd name="connsiteX1" fmla="*/ 238539 w 238539"/>
                <a:gd name="connsiteY1" fmla="*/ 13252 h 13252"/>
                <a:gd name="connsiteX0" fmla="*/ 0 w 244889"/>
                <a:gd name="connsiteY0" fmla="*/ 0 h 6902"/>
                <a:gd name="connsiteX1" fmla="*/ 244889 w 244889"/>
                <a:gd name="connsiteY1" fmla="*/ 6902 h 6902"/>
                <a:gd name="connsiteX0" fmla="*/ 0 w 9481"/>
                <a:gd name="connsiteY0" fmla="*/ 36181 h 38096"/>
                <a:gd name="connsiteX1" fmla="*/ 9481 w 9481"/>
                <a:gd name="connsiteY1" fmla="*/ 180 h 38096"/>
                <a:gd name="connsiteX0" fmla="*/ 0 w 10273"/>
                <a:gd name="connsiteY0" fmla="*/ 0 h 1302"/>
                <a:gd name="connsiteX1" fmla="*/ 10273 w 10273"/>
                <a:gd name="connsiteY1" fmla="*/ 210 h 1302"/>
                <a:gd name="connsiteX0" fmla="*/ 0 w 10000"/>
                <a:gd name="connsiteY0" fmla="*/ 0 h 10000"/>
                <a:gd name="connsiteX1" fmla="*/ 10000 w 10000"/>
                <a:gd name="connsiteY1" fmla="*/ 1613 h 10000"/>
                <a:gd name="connsiteX0" fmla="*/ 0 w 10000"/>
                <a:gd name="connsiteY0" fmla="*/ 0 h 38703"/>
                <a:gd name="connsiteX1" fmla="*/ 10000 w 10000"/>
                <a:gd name="connsiteY1" fmla="*/ 38703 h 38703"/>
                <a:gd name="connsiteX0" fmla="*/ 0 w 10000"/>
                <a:gd name="connsiteY0" fmla="*/ 0 h 38703"/>
                <a:gd name="connsiteX1" fmla="*/ 10000 w 10000"/>
                <a:gd name="connsiteY1" fmla="*/ 38703 h 38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38703">
                  <a:moveTo>
                    <a:pt x="0" y="0"/>
                  </a:moveTo>
                  <a:cubicBezTo>
                    <a:pt x="4467" y="25000"/>
                    <a:pt x="5474" y="31445"/>
                    <a:pt x="10000" y="38703"/>
                  </a:cubicBezTo>
                </a:path>
              </a:pathLst>
            </a:cu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E19C865A-1E97-4BC9-8D95-E94F1487296B}"/>
              </a:ext>
            </a:extLst>
          </p:cNvPr>
          <p:cNvGrpSpPr/>
          <p:nvPr/>
        </p:nvGrpSpPr>
        <p:grpSpPr>
          <a:xfrm>
            <a:off x="6266124" y="4493149"/>
            <a:ext cx="4041913" cy="920434"/>
            <a:chOff x="6097825" y="4007145"/>
            <a:chExt cx="4041913" cy="920434"/>
          </a:xfrm>
        </p:grpSpPr>
        <p:sp>
          <p:nvSpPr>
            <p:cNvPr id="44" name="フリーフォーム: 図形 43">
              <a:extLst>
                <a:ext uri="{FF2B5EF4-FFF2-40B4-BE49-F238E27FC236}">
                  <a16:creationId xmlns:a16="http://schemas.microsoft.com/office/drawing/2014/main" id="{18CBCDE9-41C3-4054-90EF-7E9459D9D192}"/>
                </a:ext>
              </a:extLst>
            </p:cNvPr>
            <p:cNvSpPr/>
            <p:nvPr/>
          </p:nvSpPr>
          <p:spPr>
            <a:xfrm>
              <a:off x="6097825" y="4010005"/>
              <a:ext cx="4041913" cy="917574"/>
            </a:xfrm>
            <a:custGeom>
              <a:avLst/>
              <a:gdLst>
                <a:gd name="connsiteX0" fmla="*/ 0 w 4041913"/>
                <a:gd name="connsiteY0" fmla="*/ 29678 h 917574"/>
                <a:gd name="connsiteX1" fmla="*/ 1842052 w 4041913"/>
                <a:gd name="connsiteY1" fmla="*/ 109191 h 917574"/>
                <a:gd name="connsiteX2" fmla="*/ 4041913 w 4041913"/>
                <a:gd name="connsiteY2" fmla="*/ 917574 h 917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41913" h="917574">
                  <a:moveTo>
                    <a:pt x="0" y="29678"/>
                  </a:moveTo>
                  <a:cubicBezTo>
                    <a:pt x="584200" y="-4557"/>
                    <a:pt x="1168400" y="-38792"/>
                    <a:pt x="1842052" y="109191"/>
                  </a:cubicBezTo>
                  <a:cubicBezTo>
                    <a:pt x="2515704" y="257174"/>
                    <a:pt x="3617843" y="776217"/>
                    <a:pt x="4041913" y="917574"/>
                  </a:cubicBezTo>
                </a:path>
              </a:pathLst>
            </a:custGeom>
            <a:noFill/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フリーフォーム: 図形 47">
              <a:extLst>
                <a:ext uri="{FF2B5EF4-FFF2-40B4-BE49-F238E27FC236}">
                  <a16:creationId xmlns:a16="http://schemas.microsoft.com/office/drawing/2014/main" id="{E2BC0D99-D222-49B0-94C8-CE7FE4A53F82}"/>
                </a:ext>
              </a:extLst>
            </p:cNvPr>
            <p:cNvSpPr/>
            <p:nvPr/>
          </p:nvSpPr>
          <p:spPr>
            <a:xfrm>
              <a:off x="6839947" y="4007145"/>
              <a:ext cx="225287" cy="1539"/>
            </a:xfrm>
            <a:custGeom>
              <a:avLst/>
              <a:gdLst>
                <a:gd name="connsiteX0" fmla="*/ 0 w 225287"/>
                <a:gd name="connsiteY0" fmla="*/ 13252 h 13252"/>
                <a:gd name="connsiteX1" fmla="*/ 225287 w 225287"/>
                <a:gd name="connsiteY1" fmla="*/ 0 h 13252"/>
                <a:gd name="connsiteX0" fmla="*/ 0 w 225287"/>
                <a:gd name="connsiteY0" fmla="*/ 15483 h 15483"/>
                <a:gd name="connsiteX1" fmla="*/ 225287 w 225287"/>
                <a:gd name="connsiteY1" fmla="*/ 2231 h 15483"/>
                <a:gd name="connsiteX0" fmla="*/ 0 w 225287"/>
                <a:gd name="connsiteY0" fmla="*/ 11239 h 11239"/>
                <a:gd name="connsiteX1" fmla="*/ 225287 w 225287"/>
                <a:gd name="connsiteY1" fmla="*/ 2799 h 11239"/>
                <a:gd name="connsiteX0" fmla="*/ 0 w 225287"/>
                <a:gd name="connsiteY0" fmla="*/ 10949 h 10949"/>
                <a:gd name="connsiteX1" fmla="*/ 225287 w 225287"/>
                <a:gd name="connsiteY1" fmla="*/ 2509 h 10949"/>
                <a:gd name="connsiteX0" fmla="*/ 0 w 225287"/>
                <a:gd name="connsiteY0" fmla="*/ 5035 h 5035"/>
                <a:gd name="connsiteX1" fmla="*/ 225287 w 225287"/>
                <a:gd name="connsiteY1" fmla="*/ 3814 h 5035"/>
                <a:gd name="connsiteX0" fmla="*/ 0 w 10000"/>
                <a:gd name="connsiteY0" fmla="*/ 2425 h 3057"/>
                <a:gd name="connsiteX1" fmla="*/ 10000 w 10000"/>
                <a:gd name="connsiteY1" fmla="*/ 0 h 3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3057">
                  <a:moveTo>
                    <a:pt x="0" y="2425"/>
                  </a:moveTo>
                  <a:cubicBezTo>
                    <a:pt x="4188" y="-1569"/>
                    <a:pt x="2371" y="7444"/>
                    <a:pt x="10000" y="0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2" name="フリーフォーム: 図形 51">
              <a:extLst>
                <a:ext uri="{FF2B5EF4-FFF2-40B4-BE49-F238E27FC236}">
                  <a16:creationId xmlns:a16="http://schemas.microsoft.com/office/drawing/2014/main" id="{58A2F122-C7B2-41DB-9C60-C52B2F29E545}"/>
                </a:ext>
              </a:extLst>
            </p:cNvPr>
            <p:cNvSpPr/>
            <p:nvPr/>
          </p:nvSpPr>
          <p:spPr>
            <a:xfrm>
              <a:off x="7065234" y="4007145"/>
              <a:ext cx="238517" cy="13252"/>
            </a:xfrm>
            <a:custGeom>
              <a:avLst/>
              <a:gdLst>
                <a:gd name="connsiteX0" fmla="*/ 0 w 238539"/>
                <a:gd name="connsiteY0" fmla="*/ 0 h 34783"/>
                <a:gd name="connsiteX1" fmla="*/ 238539 w 238539"/>
                <a:gd name="connsiteY1" fmla="*/ 13252 h 34783"/>
                <a:gd name="connsiteX0" fmla="*/ 0 w 238539"/>
                <a:gd name="connsiteY0" fmla="*/ 0 h 16092"/>
                <a:gd name="connsiteX1" fmla="*/ 238539 w 238539"/>
                <a:gd name="connsiteY1" fmla="*/ 13252 h 16092"/>
                <a:gd name="connsiteX0" fmla="*/ 0 w 238539"/>
                <a:gd name="connsiteY0" fmla="*/ 0 h 13252"/>
                <a:gd name="connsiteX1" fmla="*/ 238539 w 238539"/>
                <a:gd name="connsiteY1" fmla="*/ 13252 h 13252"/>
                <a:gd name="connsiteX0" fmla="*/ 0 w 244889"/>
                <a:gd name="connsiteY0" fmla="*/ 0 h 6902"/>
                <a:gd name="connsiteX1" fmla="*/ 244889 w 244889"/>
                <a:gd name="connsiteY1" fmla="*/ 6902 h 6902"/>
                <a:gd name="connsiteX0" fmla="*/ 0 w 9481"/>
                <a:gd name="connsiteY0" fmla="*/ 36181 h 38096"/>
                <a:gd name="connsiteX1" fmla="*/ 9481 w 9481"/>
                <a:gd name="connsiteY1" fmla="*/ 180 h 38096"/>
                <a:gd name="connsiteX0" fmla="*/ 0 w 10273"/>
                <a:gd name="connsiteY0" fmla="*/ 0 h 1302"/>
                <a:gd name="connsiteX1" fmla="*/ 10273 w 10273"/>
                <a:gd name="connsiteY1" fmla="*/ 210 h 1302"/>
                <a:gd name="connsiteX0" fmla="*/ 0 w 10000"/>
                <a:gd name="connsiteY0" fmla="*/ 0 h 10000"/>
                <a:gd name="connsiteX1" fmla="*/ 10000 w 10000"/>
                <a:gd name="connsiteY1" fmla="*/ 1613 h 10000"/>
                <a:gd name="connsiteX0" fmla="*/ 0 w 10000"/>
                <a:gd name="connsiteY0" fmla="*/ 0 h 38703"/>
                <a:gd name="connsiteX1" fmla="*/ 10000 w 10000"/>
                <a:gd name="connsiteY1" fmla="*/ 38703 h 38703"/>
                <a:gd name="connsiteX0" fmla="*/ 0 w 10000"/>
                <a:gd name="connsiteY0" fmla="*/ 0 h 38703"/>
                <a:gd name="connsiteX1" fmla="*/ 10000 w 10000"/>
                <a:gd name="connsiteY1" fmla="*/ 38703 h 38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38703">
                  <a:moveTo>
                    <a:pt x="0" y="0"/>
                  </a:moveTo>
                  <a:cubicBezTo>
                    <a:pt x="4467" y="25000"/>
                    <a:pt x="5474" y="31445"/>
                    <a:pt x="10000" y="38703"/>
                  </a:cubicBezTo>
                </a:path>
              </a:pathLst>
            </a:cu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5" name="フリーフォーム: 図形 54">
              <a:extLst>
                <a:ext uri="{FF2B5EF4-FFF2-40B4-BE49-F238E27FC236}">
                  <a16:creationId xmlns:a16="http://schemas.microsoft.com/office/drawing/2014/main" id="{36127D81-BC36-4F53-9D67-4419CE2830E0}"/>
                </a:ext>
              </a:extLst>
            </p:cNvPr>
            <p:cNvSpPr/>
            <p:nvPr/>
          </p:nvSpPr>
          <p:spPr>
            <a:xfrm rot="744945">
              <a:off x="7362745" y="4027512"/>
              <a:ext cx="215132" cy="25801"/>
            </a:xfrm>
            <a:custGeom>
              <a:avLst/>
              <a:gdLst>
                <a:gd name="connsiteX0" fmla="*/ 0 w 225287"/>
                <a:gd name="connsiteY0" fmla="*/ 13252 h 13252"/>
                <a:gd name="connsiteX1" fmla="*/ 225287 w 225287"/>
                <a:gd name="connsiteY1" fmla="*/ 0 h 13252"/>
                <a:gd name="connsiteX0" fmla="*/ 0 w 225287"/>
                <a:gd name="connsiteY0" fmla="*/ 15483 h 15483"/>
                <a:gd name="connsiteX1" fmla="*/ 225287 w 225287"/>
                <a:gd name="connsiteY1" fmla="*/ 2231 h 15483"/>
                <a:gd name="connsiteX0" fmla="*/ 0 w 215132"/>
                <a:gd name="connsiteY0" fmla="*/ 27253 h 27253"/>
                <a:gd name="connsiteX1" fmla="*/ 215132 w 215132"/>
                <a:gd name="connsiteY1" fmla="*/ 1452 h 27253"/>
                <a:gd name="connsiteX0" fmla="*/ 0 w 215132"/>
                <a:gd name="connsiteY0" fmla="*/ 27595 h 27595"/>
                <a:gd name="connsiteX1" fmla="*/ 215132 w 215132"/>
                <a:gd name="connsiteY1" fmla="*/ 1794 h 27595"/>
                <a:gd name="connsiteX0" fmla="*/ 0 w 215132"/>
                <a:gd name="connsiteY0" fmla="*/ 25801 h 25801"/>
                <a:gd name="connsiteX1" fmla="*/ 215132 w 215132"/>
                <a:gd name="connsiteY1" fmla="*/ 0 h 25801"/>
                <a:gd name="connsiteX0" fmla="*/ 0 w 215132"/>
                <a:gd name="connsiteY0" fmla="*/ 25801 h 25801"/>
                <a:gd name="connsiteX1" fmla="*/ 215132 w 215132"/>
                <a:gd name="connsiteY1" fmla="*/ 0 h 25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5132" h="25801">
                  <a:moveTo>
                    <a:pt x="0" y="25801"/>
                  </a:moveTo>
                  <a:cubicBezTo>
                    <a:pt x="107996" y="14141"/>
                    <a:pt x="81209" y="6939"/>
                    <a:pt x="215132" y="0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6" name="フリーフォーム: 図形 55">
              <a:extLst>
                <a:ext uri="{FF2B5EF4-FFF2-40B4-BE49-F238E27FC236}">
                  <a16:creationId xmlns:a16="http://schemas.microsoft.com/office/drawing/2014/main" id="{BF826FB1-82D4-414F-8B0C-022711041777}"/>
                </a:ext>
              </a:extLst>
            </p:cNvPr>
            <p:cNvSpPr/>
            <p:nvPr/>
          </p:nvSpPr>
          <p:spPr>
            <a:xfrm rot="622875">
              <a:off x="7581838" y="4070133"/>
              <a:ext cx="250562" cy="5261"/>
            </a:xfrm>
            <a:custGeom>
              <a:avLst/>
              <a:gdLst>
                <a:gd name="connsiteX0" fmla="*/ 0 w 238539"/>
                <a:gd name="connsiteY0" fmla="*/ 0 h 34783"/>
                <a:gd name="connsiteX1" fmla="*/ 238539 w 238539"/>
                <a:gd name="connsiteY1" fmla="*/ 13252 h 34783"/>
                <a:gd name="connsiteX0" fmla="*/ 0 w 238539"/>
                <a:gd name="connsiteY0" fmla="*/ 0 h 16092"/>
                <a:gd name="connsiteX1" fmla="*/ 238539 w 238539"/>
                <a:gd name="connsiteY1" fmla="*/ 13252 h 16092"/>
                <a:gd name="connsiteX0" fmla="*/ 0 w 238539"/>
                <a:gd name="connsiteY0" fmla="*/ 0 h 13252"/>
                <a:gd name="connsiteX1" fmla="*/ 238539 w 238539"/>
                <a:gd name="connsiteY1" fmla="*/ 13252 h 13252"/>
                <a:gd name="connsiteX0" fmla="*/ 0 w 244889"/>
                <a:gd name="connsiteY0" fmla="*/ 0 h 6902"/>
                <a:gd name="connsiteX1" fmla="*/ 244889 w 244889"/>
                <a:gd name="connsiteY1" fmla="*/ 6902 h 6902"/>
                <a:gd name="connsiteX0" fmla="*/ 0 w 9481"/>
                <a:gd name="connsiteY0" fmla="*/ 36181 h 38096"/>
                <a:gd name="connsiteX1" fmla="*/ 9481 w 9481"/>
                <a:gd name="connsiteY1" fmla="*/ 180 h 38096"/>
                <a:gd name="connsiteX0" fmla="*/ 0 w 10273"/>
                <a:gd name="connsiteY0" fmla="*/ 0 h 1302"/>
                <a:gd name="connsiteX1" fmla="*/ 10273 w 10273"/>
                <a:gd name="connsiteY1" fmla="*/ 210 h 1302"/>
                <a:gd name="connsiteX0" fmla="*/ 0 w 10000"/>
                <a:gd name="connsiteY0" fmla="*/ 0 h 10000"/>
                <a:gd name="connsiteX1" fmla="*/ 10000 w 10000"/>
                <a:gd name="connsiteY1" fmla="*/ 1613 h 10000"/>
                <a:gd name="connsiteX0" fmla="*/ 0 w 10000"/>
                <a:gd name="connsiteY0" fmla="*/ 0 h 38703"/>
                <a:gd name="connsiteX1" fmla="*/ 10000 w 10000"/>
                <a:gd name="connsiteY1" fmla="*/ 38703 h 38703"/>
                <a:gd name="connsiteX0" fmla="*/ 0 w 10000"/>
                <a:gd name="connsiteY0" fmla="*/ 0 h 38703"/>
                <a:gd name="connsiteX1" fmla="*/ 10000 w 10000"/>
                <a:gd name="connsiteY1" fmla="*/ 38703 h 38703"/>
                <a:gd name="connsiteX0" fmla="*/ 0 w 10000"/>
                <a:gd name="connsiteY0" fmla="*/ 7401 h 46104"/>
                <a:gd name="connsiteX1" fmla="*/ 10000 w 10000"/>
                <a:gd name="connsiteY1" fmla="*/ 46104 h 46104"/>
                <a:gd name="connsiteX0" fmla="*/ 0 w 10442"/>
                <a:gd name="connsiteY0" fmla="*/ 11157 h 22789"/>
                <a:gd name="connsiteX1" fmla="*/ 10442 w 10442"/>
                <a:gd name="connsiteY1" fmla="*/ 22790 h 22789"/>
                <a:gd name="connsiteX0" fmla="*/ 0 w 10288"/>
                <a:gd name="connsiteY0" fmla="*/ 17157 h 17158"/>
                <a:gd name="connsiteX1" fmla="*/ 10288 w 10288"/>
                <a:gd name="connsiteY1" fmla="*/ 9320 h 17158"/>
                <a:gd name="connsiteX0" fmla="*/ 0 w 10505"/>
                <a:gd name="connsiteY0" fmla="*/ 15364 h 15365"/>
                <a:gd name="connsiteX1" fmla="*/ 10505 w 10505"/>
                <a:gd name="connsiteY1" fmla="*/ 11906 h 15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5" h="15365">
                  <a:moveTo>
                    <a:pt x="0" y="15364"/>
                  </a:moveTo>
                  <a:cubicBezTo>
                    <a:pt x="5251" y="-12509"/>
                    <a:pt x="5979" y="4648"/>
                    <a:pt x="10505" y="11906"/>
                  </a:cubicBezTo>
                </a:path>
              </a:pathLst>
            </a:cu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1" name="フリーフォーム: 図形 60">
              <a:extLst>
                <a:ext uri="{FF2B5EF4-FFF2-40B4-BE49-F238E27FC236}">
                  <a16:creationId xmlns:a16="http://schemas.microsoft.com/office/drawing/2014/main" id="{48037C88-E3A1-443F-81A4-D7C0BE889E78}"/>
                </a:ext>
              </a:extLst>
            </p:cNvPr>
            <p:cNvSpPr/>
            <p:nvPr/>
          </p:nvSpPr>
          <p:spPr>
            <a:xfrm>
              <a:off x="9054900" y="4504161"/>
              <a:ext cx="375970" cy="150813"/>
            </a:xfrm>
            <a:custGeom>
              <a:avLst/>
              <a:gdLst>
                <a:gd name="connsiteX0" fmla="*/ 0 w 372139"/>
                <a:gd name="connsiteY0" fmla="*/ 0 h 148855"/>
                <a:gd name="connsiteX1" fmla="*/ 372139 w 372139"/>
                <a:gd name="connsiteY1" fmla="*/ 148855 h 148855"/>
                <a:gd name="connsiteX0" fmla="*/ 0 w 372139"/>
                <a:gd name="connsiteY0" fmla="*/ 0 h 135408"/>
                <a:gd name="connsiteX1" fmla="*/ 372139 w 372139"/>
                <a:gd name="connsiteY1" fmla="*/ 135408 h 135408"/>
                <a:gd name="connsiteX0" fmla="*/ 0 w 378863"/>
                <a:gd name="connsiteY0" fmla="*/ 0 h 142132"/>
                <a:gd name="connsiteX1" fmla="*/ 378863 w 378863"/>
                <a:gd name="connsiteY1" fmla="*/ 142132 h 142132"/>
                <a:gd name="connsiteX0" fmla="*/ 0 w 373076"/>
                <a:gd name="connsiteY0" fmla="*/ 0 h 150813"/>
                <a:gd name="connsiteX1" fmla="*/ 373076 w 373076"/>
                <a:gd name="connsiteY1" fmla="*/ 150813 h 150813"/>
                <a:gd name="connsiteX0" fmla="*/ 0 w 375970"/>
                <a:gd name="connsiteY0" fmla="*/ 0 h 150813"/>
                <a:gd name="connsiteX1" fmla="*/ 375970 w 375970"/>
                <a:gd name="connsiteY1" fmla="*/ 150813 h 150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5970" h="150813">
                  <a:moveTo>
                    <a:pt x="0" y="0"/>
                  </a:moveTo>
                  <a:lnTo>
                    <a:pt x="375970" y="150813"/>
                  </a:lnTo>
                </a:path>
              </a:pathLst>
            </a:custGeom>
            <a:noFill/>
            <a:ln w="57150">
              <a:solidFill>
                <a:srgbClr val="FF7C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2" name="フリーフォーム: 図形 61">
              <a:extLst>
                <a:ext uri="{FF2B5EF4-FFF2-40B4-BE49-F238E27FC236}">
                  <a16:creationId xmlns:a16="http://schemas.microsoft.com/office/drawing/2014/main" id="{D18B9930-6C9D-4D6F-912E-D0CEEC927427}"/>
                </a:ext>
              </a:extLst>
            </p:cNvPr>
            <p:cNvSpPr/>
            <p:nvPr/>
          </p:nvSpPr>
          <p:spPr>
            <a:xfrm>
              <a:off x="9430870" y="4654974"/>
              <a:ext cx="365416" cy="150727"/>
            </a:xfrm>
            <a:custGeom>
              <a:avLst/>
              <a:gdLst>
                <a:gd name="connsiteX0" fmla="*/ 0 w 372139"/>
                <a:gd name="connsiteY0" fmla="*/ 0 h 148855"/>
                <a:gd name="connsiteX1" fmla="*/ 372139 w 372139"/>
                <a:gd name="connsiteY1" fmla="*/ 148855 h 148855"/>
                <a:gd name="connsiteX0" fmla="*/ 0 w 365416"/>
                <a:gd name="connsiteY0" fmla="*/ 0 h 162302"/>
                <a:gd name="connsiteX1" fmla="*/ 365416 w 365416"/>
                <a:gd name="connsiteY1" fmla="*/ 162302 h 162302"/>
                <a:gd name="connsiteX0" fmla="*/ 0 w 365416"/>
                <a:gd name="connsiteY0" fmla="*/ 0 h 150727"/>
                <a:gd name="connsiteX1" fmla="*/ 365416 w 365416"/>
                <a:gd name="connsiteY1" fmla="*/ 150727 h 150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5416" h="150727">
                  <a:moveTo>
                    <a:pt x="0" y="0"/>
                  </a:moveTo>
                  <a:cubicBezTo>
                    <a:pt x="124046" y="49618"/>
                    <a:pt x="241370" y="101109"/>
                    <a:pt x="365416" y="150727"/>
                  </a:cubicBezTo>
                </a:path>
              </a:pathLst>
            </a:cu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CBE0168D-F04E-4735-A6D7-C5BB29B70E21}"/>
              </a:ext>
            </a:extLst>
          </p:cNvPr>
          <p:cNvGrpSpPr/>
          <p:nvPr/>
        </p:nvGrpSpPr>
        <p:grpSpPr>
          <a:xfrm>
            <a:off x="6266123" y="3769580"/>
            <a:ext cx="4041913" cy="920349"/>
            <a:chOff x="6097824" y="3283576"/>
            <a:chExt cx="4041913" cy="920349"/>
          </a:xfrm>
        </p:grpSpPr>
        <p:sp>
          <p:nvSpPr>
            <p:cNvPr id="45" name="フリーフォーム: 図形 44">
              <a:extLst>
                <a:ext uri="{FF2B5EF4-FFF2-40B4-BE49-F238E27FC236}">
                  <a16:creationId xmlns:a16="http://schemas.microsoft.com/office/drawing/2014/main" id="{BF63DBDE-7DA9-4844-BE7C-768927524312}"/>
                </a:ext>
              </a:extLst>
            </p:cNvPr>
            <p:cNvSpPr/>
            <p:nvPr/>
          </p:nvSpPr>
          <p:spPr>
            <a:xfrm>
              <a:off x="6097824" y="3283576"/>
              <a:ext cx="4041913" cy="917574"/>
            </a:xfrm>
            <a:custGeom>
              <a:avLst/>
              <a:gdLst>
                <a:gd name="connsiteX0" fmla="*/ 0 w 4041913"/>
                <a:gd name="connsiteY0" fmla="*/ 29678 h 917574"/>
                <a:gd name="connsiteX1" fmla="*/ 1842052 w 4041913"/>
                <a:gd name="connsiteY1" fmla="*/ 109191 h 917574"/>
                <a:gd name="connsiteX2" fmla="*/ 4041913 w 4041913"/>
                <a:gd name="connsiteY2" fmla="*/ 917574 h 917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41913" h="917574">
                  <a:moveTo>
                    <a:pt x="0" y="29678"/>
                  </a:moveTo>
                  <a:cubicBezTo>
                    <a:pt x="584200" y="-4557"/>
                    <a:pt x="1168400" y="-38792"/>
                    <a:pt x="1842052" y="109191"/>
                  </a:cubicBezTo>
                  <a:cubicBezTo>
                    <a:pt x="2515704" y="257174"/>
                    <a:pt x="3617843" y="776217"/>
                    <a:pt x="4041913" y="917574"/>
                  </a:cubicBezTo>
                </a:path>
              </a:pathLst>
            </a:custGeom>
            <a:noFill/>
            <a:ln w="5715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9" name="フリーフォーム: 図形 48">
              <a:extLst>
                <a:ext uri="{FF2B5EF4-FFF2-40B4-BE49-F238E27FC236}">
                  <a16:creationId xmlns:a16="http://schemas.microsoft.com/office/drawing/2014/main" id="{1AC1F77C-5F91-470E-AAD7-62C0ABDBD533}"/>
                </a:ext>
              </a:extLst>
            </p:cNvPr>
            <p:cNvSpPr/>
            <p:nvPr/>
          </p:nvSpPr>
          <p:spPr>
            <a:xfrm>
              <a:off x="6979095" y="3288253"/>
              <a:ext cx="244337" cy="2684"/>
            </a:xfrm>
            <a:custGeom>
              <a:avLst/>
              <a:gdLst>
                <a:gd name="connsiteX0" fmla="*/ 0 w 225287"/>
                <a:gd name="connsiteY0" fmla="*/ 13252 h 13252"/>
                <a:gd name="connsiteX1" fmla="*/ 225287 w 225287"/>
                <a:gd name="connsiteY1" fmla="*/ 0 h 13252"/>
                <a:gd name="connsiteX0" fmla="*/ 0 w 244337"/>
                <a:gd name="connsiteY0" fmla="*/ 1343 h 2133"/>
                <a:gd name="connsiteX1" fmla="*/ 244337 w 244337"/>
                <a:gd name="connsiteY1" fmla="*/ 791 h 2133"/>
                <a:gd name="connsiteX0" fmla="*/ 0 w 10000"/>
                <a:gd name="connsiteY0" fmla="*/ 12583 h 12583"/>
                <a:gd name="connsiteX1" fmla="*/ 10000 w 10000"/>
                <a:gd name="connsiteY1" fmla="*/ 9995 h 12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2583">
                  <a:moveTo>
                    <a:pt x="0" y="12583"/>
                  </a:moveTo>
                  <a:cubicBezTo>
                    <a:pt x="3073" y="-8125"/>
                    <a:pt x="5368" y="933"/>
                    <a:pt x="10000" y="9995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フリーフォーム: 図形 52">
              <a:extLst>
                <a:ext uri="{FF2B5EF4-FFF2-40B4-BE49-F238E27FC236}">
                  <a16:creationId xmlns:a16="http://schemas.microsoft.com/office/drawing/2014/main" id="{94C10A86-5A6D-48A0-811F-6D05B10807A8}"/>
                </a:ext>
              </a:extLst>
            </p:cNvPr>
            <p:cNvSpPr/>
            <p:nvPr/>
          </p:nvSpPr>
          <p:spPr>
            <a:xfrm>
              <a:off x="7220642" y="3291448"/>
              <a:ext cx="228881" cy="20553"/>
            </a:xfrm>
            <a:custGeom>
              <a:avLst/>
              <a:gdLst>
                <a:gd name="connsiteX0" fmla="*/ 0 w 238539"/>
                <a:gd name="connsiteY0" fmla="*/ 0 h 34783"/>
                <a:gd name="connsiteX1" fmla="*/ 238539 w 238539"/>
                <a:gd name="connsiteY1" fmla="*/ 13252 h 34783"/>
                <a:gd name="connsiteX0" fmla="*/ 0 w 238539"/>
                <a:gd name="connsiteY0" fmla="*/ 0 h 16092"/>
                <a:gd name="connsiteX1" fmla="*/ 238539 w 238539"/>
                <a:gd name="connsiteY1" fmla="*/ 13252 h 16092"/>
                <a:gd name="connsiteX0" fmla="*/ 0 w 238539"/>
                <a:gd name="connsiteY0" fmla="*/ 0 h 13252"/>
                <a:gd name="connsiteX1" fmla="*/ 238539 w 238539"/>
                <a:gd name="connsiteY1" fmla="*/ 13252 h 13252"/>
                <a:gd name="connsiteX0" fmla="*/ 0 w 244889"/>
                <a:gd name="connsiteY0" fmla="*/ 0 h 6902"/>
                <a:gd name="connsiteX1" fmla="*/ 244889 w 244889"/>
                <a:gd name="connsiteY1" fmla="*/ 6902 h 6902"/>
                <a:gd name="connsiteX0" fmla="*/ 0 w 9481"/>
                <a:gd name="connsiteY0" fmla="*/ 36181 h 38096"/>
                <a:gd name="connsiteX1" fmla="*/ 9481 w 9481"/>
                <a:gd name="connsiteY1" fmla="*/ 180 h 38096"/>
                <a:gd name="connsiteX0" fmla="*/ 0 w 10273"/>
                <a:gd name="connsiteY0" fmla="*/ 0 h 1302"/>
                <a:gd name="connsiteX1" fmla="*/ 10273 w 10273"/>
                <a:gd name="connsiteY1" fmla="*/ 210 h 1302"/>
                <a:gd name="connsiteX0" fmla="*/ 0 w 10000"/>
                <a:gd name="connsiteY0" fmla="*/ 0 h 10000"/>
                <a:gd name="connsiteX1" fmla="*/ 10000 w 10000"/>
                <a:gd name="connsiteY1" fmla="*/ 1613 h 10000"/>
                <a:gd name="connsiteX0" fmla="*/ 0 w 10000"/>
                <a:gd name="connsiteY0" fmla="*/ 0 h 38703"/>
                <a:gd name="connsiteX1" fmla="*/ 10000 w 10000"/>
                <a:gd name="connsiteY1" fmla="*/ 38703 h 38703"/>
                <a:gd name="connsiteX0" fmla="*/ 0 w 10000"/>
                <a:gd name="connsiteY0" fmla="*/ 0 h 38703"/>
                <a:gd name="connsiteX1" fmla="*/ 10000 w 10000"/>
                <a:gd name="connsiteY1" fmla="*/ 38703 h 38703"/>
                <a:gd name="connsiteX0" fmla="*/ 0 w 10000"/>
                <a:gd name="connsiteY0" fmla="*/ 0 h 80870"/>
                <a:gd name="connsiteX1" fmla="*/ 10000 w 10000"/>
                <a:gd name="connsiteY1" fmla="*/ 80870 h 80870"/>
                <a:gd name="connsiteX0" fmla="*/ 0 w 10000"/>
                <a:gd name="connsiteY0" fmla="*/ 0 h 80870"/>
                <a:gd name="connsiteX1" fmla="*/ 10000 w 10000"/>
                <a:gd name="connsiteY1" fmla="*/ 80870 h 80870"/>
                <a:gd name="connsiteX0" fmla="*/ 0 w 9596"/>
                <a:gd name="connsiteY0" fmla="*/ 0 h 59787"/>
                <a:gd name="connsiteX1" fmla="*/ 9596 w 9596"/>
                <a:gd name="connsiteY1" fmla="*/ 59787 h 59787"/>
                <a:gd name="connsiteX0" fmla="*/ 0 w 10000"/>
                <a:gd name="connsiteY0" fmla="*/ 40 h 10040"/>
                <a:gd name="connsiteX1" fmla="*/ 10000 w 10000"/>
                <a:gd name="connsiteY1" fmla="*/ 10040 h 1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10040">
                  <a:moveTo>
                    <a:pt x="0" y="40"/>
                  </a:moveTo>
                  <a:cubicBezTo>
                    <a:pt x="5181" y="-480"/>
                    <a:pt x="5389" y="4124"/>
                    <a:pt x="10000" y="10040"/>
                  </a:cubicBezTo>
                </a:path>
              </a:pathLst>
            </a:cu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7" name="フリーフォーム: 図形 56">
              <a:extLst>
                <a:ext uri="{FF2B5EF4-FFF2-40B4-BE49-F238E27FC236}">
                  <a16:creationId xmlns:a16="http://schemas.microsoft.com/office/drawing/2014/main" id="{06FA8675-B0C6-4C8C-AA1F-42E47A531951}"/>
                </a:ext>
              </a:extLst>
            </p:cNvPr>
            <p:cNvSpPr/>
            <p:nvPr/>
          </p:nvSpPr>
          <p:spPr>
            <a:xfrm rot="744945">
              <a:off x="7668769" y="3357230"/>
              <a:ext cx="227357" cy="3851"/>
            </a:xfrm>
            <a:custGeom>
              <a:avLst/>
              <a:gdLst>
                <a:gd name="connsiteX0" fmla="*/ 0 w 225287"/>
                <a:gd name="connsiteY0" fmla="*/ 13252 h 13252"/>
                <a:gd name="connsiteX1" fmla="*/ 225287 w 225287"/>
                <a:gd name="connsiteY1" fmla="*/ 0 h 13252"/>
                <a:gd name="connsiteX0" fmla="*/ 0 w 225287"/>
                <a:gd name="connsiteY0" fmla="*/ 15483 h 15483"/>
                <a:gd name="connsiteX1" fmla="*/ 225287 w 225287"/>
                <a:gd name="connsiteY1" fmla="*/ 2231 h 15483"/>
                <a:gd name="connsiteX0" fmla="*/ 0 w 227357"/>
                <a:gd name="connsiteY0" fmla="*/ 7519 h 7519"/>
                <a:gd name="connsiteX1" fmla="*/ 227357 w 227357"/>
                <a:gd name="connsiteY1" fmla="*/ 3668 h 7519"/>
                <a:gd name="connsiteX0" fmla="*/ 0 w 10000"/>
                <a:gd name="connsiteY0" fmla="*/ 7697 h 10944"/>
                <a:gd name="connsiteX1" fmla="*/ 10000 w 10000"/>
                <a:gd name="connsiteY1" fmla="*/ 2575 h 10944"/>
                <a:gd name="connsiteX0" fmla="*/ 0 w 10000"/>
                <a:gd name="connsiteY0" fmla="*/ 10523 h 10524"/>
                <a:gd name="connsiteX1" fmla="*/ 10000 w 10000"/>
                <a:gd name="connsiteY1" fmla="*/ 5401 h 10524"/>
                <a:gd name="connsiteX0" fmla="*/ 0 w 10000"/>
                <a:gd name="connsiteY0" fmla="*/ 5122 h 5122"/>
                <a:gd name="connsiteX1" fmla="*/ 10000 w 10000"/>
                <a:gd name="connsiteY1" fmla="*/ 0 h 5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5122">
                  <a:moveTo>
                    <a:pt x="0" y="5122"/>
                  </a:moveTo>
                  <a:cubicBezTo>
                    <a:pt x="5128" y="-3074"/>
                    <a:pt x="3214" y="5359"/>
                    <a:pt x="10000" y="0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" name="フリーフォーム: 図形 57">
              <a:extLst>
                <a:ext uri="{FF2B5EF4-FFF2-40B4-BE49-F238E27FC236}">
                  <a16:creationId xmlns:a16="http://schemas.microsoft.com/office/drawing/2014/main" id="{A526EEE7-D6B2-4C5B-8F90-529E78A23C54}"/>
                </a:ext>
              </a:extLst>
            </p:cNvPr>
            <p:cNvSpPr/>
            <p:nvPr/>
          </p:nvSpPr>
          <p:spPr>
            <a:xfrm rot="622875">
              <a:off x="7893604" y="3397714"/>
              <a:ext cx="238517" cy="13252"/>
            </a:xfrm>
            <a:custGeom>
              <a:avLst/>
              <a:gdLst>
                <a:gd name="connsiteX0" fmla="*/ 0 w 238539"/>
                <a:gd name="connsiteY0" fmla="*/ 0 h 34783"/>
                <a:gd name="connsiteX1" fmla="*/ 238539 w 238539"/>
                <a:gd name="connsiteY1" fmla="*/ 13252 h 34783"/>
                <a:gd name="connsiteX0" fmla="*/ 0 w 238539"/>
                <a:gd name="connsiteY0" fmla="*/ 0 h 16092"/>
                <a:gd name="connsiteX1" fmla="*/ 238539 w 238539"/>
                <a:gd name="connsiteY1" fmla="*/ 13252 h 16092"/>
                <a:gd name="connsiteX0" fmla="*/ 0 w 238539"/>
                <a:gd name="connsiteY0" fmla="*/ 0 h 13252"/>
                <a:gd name="connsiteX1" fmla="*/ 238539 w 238539"/>
                <a:gd name="connsiteY1" fmla="*/ 13252 h 13252"/>
                <a:gd name="connsiteX0" fmla="*/ 0 w 244889"/>
                <a:gd name="connsiteY0" fmla="*/ 0 h 6902"/>
                <a:gd name="connsiteX1" fmla="*/ 244889 w 244889"/>
                <a:gd name="connsiteY1" fmla="*/ 6902 h 6902"/>
                <a:gd name="connsiteX0" fmla="*/ 0 w 9481"/>
                <a:gd name="connsiteY0" fmla="*/ 36181 h 38096"/>
                <a:gd name="connsiteX1" fmla="*/ 9481 w 9481"/>
                <a:gd name="connsiteY1" fmla="*/ 180 h 38096"/>
                <a:gd name="connsiteX0" fmla="*/ 0 w 10273"/>
                <a:gd name="connsiteY0" fmla="*/ 0 h 1302"/>
                <a:gd name="connsiteX1" fmla="*/ 10273 w 10273"/>
                <a:gd name="connsiteY1" fmla="*/ 210 h 1302"/>
                <a:gd name="connsiteX0" fmla="*/ 0 w 10000"/>
                <a:gd name="connsiteY0" fmla="*/ 0 h 10000"/>
                <a:gd name="connsiteX1" fmla="*/ 10000 w 10000"/>
                <a:gd name="connsiteY1" fmla="*/ 1613 h 10000"/>
                <a:gd name="connsiteX0" fmla="*/ 0 w 10000"/>
                <a:gd name="connsiteY0" fmla="*/ 0 h 38703"/>
                <a:gd name="connsiteX1" fmla="*/ 10000 w 10000"/>
                <a:gd name="connsiteY1" fmla="*/ 38703 h 38703"/>
                <a:gd name="connsiteX0" fmla="*/ 0 w 10000"/>
                <a:gd name="connsiteY0" fmla="*/ 0 h 38703"/>
                <a:gd name="connsiteX1" fmla="*/ 10000 w 10000"/>
                <a:gd name="connsiteY1" fmla="*/ 38703 h 38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0" h="38703">
                  <a:moveTo>
                    <a:pt x="0" y="0"/>
                  </a:moveTo>
                  <a:cubicBezTo>
                    <a:pt x="4467" y="25000"/>
                    <a:pt x="5474" y="31445"/>
                    <a:pt x="10000" y="38703"/>
                  </a:cubicBezTo>
                </a:path>
              </a:pathLst>
            </a:cu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3" name="フリーフォーム: 図形 62">
              <a:extLst>
                <a:ext uri="{FF2B5EF4-FFF2-40B4-BE49-F238E27FC236}">
                  <a16:creationId xmlns:a16="http://schemas.microsoft.com/office/drawing/2014/main" id="{AE95F419-0891-4816-B3AC-BA188EE967C3}"/>
                </a:ext>
              </a:extLst>
            </p:cNvPr>
            <p:cNvSpPr/>
            <p:nvPr/>
          </p:nvSpPr>
          <p:spPr>
            <a:xfrm>
              <a:off x="9737123" y="4055069"/>
              <a:ext cx="385586" cy="148856"/>
            </a:xfrm>
            <a:custGeom>
              <a:avLst/>
              <a:gdLst>
                <a:gd name="connsiteX0" fmla="*/ 0 w 372139"/>
                <a:gd name="connsiteY0" fmla="*/ 0 h 148855"/>
                <a:gd name="connsiteX1" fmla="*/ 372139 w 372139"/>
                <a:gd name="connsiteY1" fmla="*/ 148855 h 148855"/>
                <a:gd name="connsiteX0" fmla="*/ 0 w 385586"/>
                <a:gd name="connsiteY0" fmla="*/ 0 h 155579"/>
                <a:gd name="connsiteX1" fmla="*/ 385586 w 385586"/>
                <a:gd name="connsiteY1" fmla="*/ 155579 h 155579"/>
                <a:gd name="connsiteX0" fmla="*/ 0 w 385586"/>
                <a:gd name="connsiteY0" fmla="*/ 0 h 148856"/>
                <a:gd name="connsiteX1" fmla="*/ 385586 w 385586"/>
                <a:gd name="connsiteY1" fmla="*/ 148856 h 148856"/>
                <a:gd name="connsiteX0" fmla="*/ 0 w 385586"/>
                <a:gd name="connsiteY0" fmla="*/ 0 h 148856"/>
                <a:gd name="connsiteX1" fmla="*/ 385586 w 385586"/>
                <a:gd name="connsiteY1" fmla="*/ 148856 h 14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5586" h="148856">
                  <a:moveTo>
                    <a:pt x="0" y="0"/>
                  </a:moveTo>
                  <a:cubicBezTo>
                    <a:pt x="128529" y="49619"/>
                    <a:pt x="196545" y="65619"/>
                    <a:pt x="385586" y="148856"/>
                  </a:cubicBezTo>
                </a:path>
              </a:pathLst>
            </a:custGeom>
            <a:noFill/>
            <a:ln w="57150">
              <a:solidFill>
                <a:srgbClr val="FF7C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64" name="直線コネクタ 63">
            <a:extLst>
              <a:ext uri="{FF2B5EF4-FFF2-40B4-BE49-F238E27FC236}">
                <a16:creationId xmlns:a16="http://schemas.microsoft.com/office/drawing/2014/main" id="{090E77C8-E08E-4BE2-A807-73FC69E01032}"/>
              </a:ext>
            </a:extLst>
          </p:cNvPr>
          <p:cNvCxnSpPr>
            <a:cxnSpLocks/>
          </p:cNvCxnSpPr>
          <p:nvPr/>
        </p:nvCxnSpPr>
        <p:spPr>
          <a:xfrm flipH="1">
            <a:off x="7875418" y="4337638"/>
            <a:ext cx="2514648" cy="1774341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8ED01CF5-C9C7-4701-9614-67E7654D9A2D}"/>
              </a:ext>
            </a:extLst>
          </p:cNvPr>
          <p:cNvCxnSpPr>
            <a:cxnSpLocks/>
          </p:cNvCxnSpPr>
          <p:nvPr/>
        </p:nvCxnSpPr>
        <p:spPr>
          <a:xfrm flipH="1">
            <a:off x="7022743" y="2131667"/>
            <a:ext cx="1520857" cy="3980312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コネクタ 65">
            <a:extLst>
              <a:ext uri="{FF2B5EF4-FFF2-40B4-BE49-F238E27FC236}">
                <a16:creationId xmlns:a16="http://schemas.microsoft.com/office/drawing/2014/main" id="{448144C3-0B70-4C7C-AB7C-AAC915AA2B7C}"/>
              </a:ext>
            </a:extLst>
          </p:cNvPr>
          <p:cNvCxnSpPr>
            <a:cxnSpLocks/>
          </p:cNvCxnSpPr>
          <p:nvPr/>
        </p:nvCxnSpPr>
        <p:spPr>
          <a:xfrm flipH="1">
            <a:off x="7001611" y="2042054"/>
            <a:ext cx="447147" cy="4069925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FD278A22-174A-4CD7-B0CF-3DE6C0DBADDC}"/>
              </a:ext>
            </a:extLst>
          </p:cNvPr>
          <p:cNvGrpSpPr/>
          <p:nvPr/>
        </p:nvGrpSpPr>
        <p:grpSpPr>
          <a:xfrm>
            <a:off x="10791321" y="2106641"/>
            <a:ext cx="1353416" cy="3558078"/>
            <a:chOff x="10863227" y="1630018"/>
            <a:chExt cx="1353416" cy="3558078"/>
          </a:xfrm>
        </p:grpSpPr>
        <p:sp>
          <p:nvSpPr>
            <p:cNvPr id="75" name="正方形/長方形 74">
              <a:extLst>
                <a:ext uri="{FF2B5EF4-FFF2-40B4-BE49-F238E27FC236}">
                  <a16:creationId xmlns:a16="http://schemas.microsoft.com/office/drawing/2014/main" id="{173CB596-8724-41A8-9CD8-38BA8587C2D0}"/>
                </a:ext>
              </a:extLst>
            </p:cNvPr>
            <p:cNvSpPr/>
            <p:nvPr/>
          </p:nvSpPr>
          <p:spPr>
            <a:xfrm rot="10800000">
              <a:off x="11249803" y="2162411"/>
              <a:ext cx="104842" cy="2849066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50000">
                  <a:srgbClr val="92D050"/>
                </a:gs>
                <a:gs pos="100000">
                  <a:srgbClr val="FF0000"/>
                </a:gs>
              </a:gsLst>
              <a:lin ang="54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8BDB4D41-05CC-4C7A-9307-5660DDFE60BA}"/>
                </a:ext>
              </a:extLst>
            </p:cNvPr>
            <p:cNvSpPr txBox="1"/>
            <p:nvPr/>
          </p:nvSpPr>
          <p:spPr>
            <a:xfrm>
              <a:off x="10863227" y="1630018"/>
              <a:ext cx="9877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>
                  <a:latin typeface="Symbol" panose="05050102010706020507" pitchFamily="18" charset="2"/>
                  <a:cs typeface="Times New Roman" panose="02020603050405020304" pitchFamily="18" charset="0"/>
                </a:rPr>
                <a:t>D</a:t>
              </a:r>
              <a:r>
                <a:rPr kumimoji="1"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TEC</a:t>
              </a:r>
              <a:endParaRPr kumimoji="1"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8" name="直線コネクタ 77">
              <a:extLst>
                <a:ext uri="{FF2B5EF4-FFF2-40B4-BE49-F238E27FC236}">
                  <a16:creationId xmlns:a16="http://schemas.microsoft.com/office/drawing/2014/main" id="{6F5B4DA1-A3A2-492D-A42D-6CDE4C07D31E}"/>
                </a:ext>
              </a:extLst>
            </p:cNvPr>
            <p:cNvCxnSpPr>
              <a:stCxn id="75" idx="1"/>
            </p:cNvCxnSpPr>
            <p:nvPr/>
          </p:nvCxnSpPr>
          <p:spPr>
            <a:xfrm flipV="1">
              <a:off x="11354645" y="3586943"/>
              <a:ext cx="171608" cy="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直線コネクタ 78">
              <a:extLst>
                <a:ext uri="{FF2B5EF4-FFF2-40B4-BE49-F238E27FC236}">
                  <a16:creationId xmlns:a16="http://schemas.microsoft.com/office/drawing/2014/main" id="{1D860D03-F06C-4DFC-AF40-BE9177F6E700}"/>
                </a:ext>
              </a:extLst>
            </p:cNvPr>
            <p:cNvCxnSpPr/>
            <p:nvPr/>
          </p:nvCxnSpPr>
          <p:spPr>
            <a:xfrm flipV="1">
              <a:off x="11354645" y="2178915"/>
              <a:ext cx="171608" cy="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直線コネクタ 79">
              <a:extLst>
                <a:ext uri="{FF2B5EF4-FFF2-40B4-BE49-F238E27FC236}">
                  <a16:creationId xmlns:a16="http://schemas.microsoft.com/office/drawing/2014/main" id="{BBFE08FF-3A5C-4E20-A2C0-2FF0844ED680}"/>
                </a:ext>
              </a:extLst>
            </p:cNvPr>
            <p:cNvCxnSpPr/>
            <p:nvPr/>
          </p:nvCxnSpPr>
          <p:spPr>
            <a:xfrm flipV="1">
              <a:off x="11369106" y="5009151"/>
              <a:ext cx="171608" cy="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D99238E4-A91F-4159-B466-E7108A0C2C86}"/>
                </a:ext>
              </a:extLst>
            </p:cNvPr>
            <p:cNvSpPr txBox="1"/>
            <p:nvPr/>
          </p:nvSpPr>
          <p:spPr>
            <a:xfrm>
              <a:off x="11485353" y="1929137"/>
              <a:ext cx="7312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high</a:t>
              </a:r>
              <a:endParaRPr kumimoji="1" lang="ja-JP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39B5FE13-48C9-4CA7-98CF-0575DBB94E07}"/>
                </a:ext>
              </a:extLst>
            </p:cNvPr>
            <p:cNvSpPr txBox="1"/>
            <p:nvPr/>
          </p:nvSpPr>
          <p:spPr>
            <a:xfrm>
              <a:off x="11526253" y="4726431"/>
              <a:ext cx="6286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low</a:t>
              </a:r>
              <a:endParaRPr kumimoji="1" lang="ja-JP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6BBB088B-9127-4A4F-B129-BCCE9E1E7892}"/>
              </a:ext>
            </a:extLst>
          </p:cNvPr>
          <p:cNvSpPr txBox="1"/>
          <p:nvPr/>
        </p:nvSpPr>
        <p:spPr>
          <a:xfrm rot="17493494">
            <a:off x="7429304" y="1382681"/>
            <a:ext cx="2507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Acoustic Wave (AW)</a:t>
            </a:r>
            <a:endParaRPr lang="ja-JP" altLang="en-US" sz="2000" dirty="0">
              <a:solidFill>
                <a:schemeClr val="accent4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D67ACAA3-72D6-47EC-BD24-30E9A9A67727}"/>
              </a:ext>
            </a:extLst>
          </p:cNvPr>
          <p:cNvSpPr txBox="1"/>
          <p:nvPr/>
        </p:nvSpPr>
        <p:spPr>
          <a:xfrm rot="19318277">
            <a:off x="7659321" y="4095449"/>
            <a:ext cx="3575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Internal Gravity Wave (IGW)</a:t>
            </a:r>
            <a:endParaRPr lang="ja-JP" altLang="en-US" sz="2000" dirty="0">
              <a:solidFill>
                <a:schemeClr val="accent4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A87A5F68-1087-4E98-9A84-E09149EF30B7}"/>
              </a:ext>
            </a:extLst>
          </p:cNvPr>
          <p:cNvSpPr txBox="1"/>
          <p:nvPr/>
        </p:nvSpPr>
        <p:spPr>
          <a:xfrm rot="16535783">
            <a:off x="6229590" y="1248521"/>
            <a:ext cx="23750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Rayleigh Wave </a:t>
            </a:r>
          </a:p>
          <a:p>
            <a:pPr algn="ctr"/>
            <a:r>
              <a:rPr lang="en-US" altLang="ja-JP" sz="200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(RW)</a:t>
            </a:r>
          </a:p>
        </p:txBody>
      </p:sp>
      <p:sp>
        <p:nvSpPr>
          <p:cNvPr id="92" name="矢印: 右 91">
            <a:extLst>
              <a:ext uri="{FF2B5EF4-FFF2-40B4-BE49-F238E27FC236}">
                <a16:creationId xmlns:a16="http://schemas.microsoft.com/office/drawing/2014/main" id="{E85A8370-DF4B-45F7-A479-18C4718E1B75}"/>
              </a:ext>
            </a:extLst>
          </p:cNvPr>
          <p:cNvSpPr/>
          <p:nvPr/>
        </p:nvSpPr>
        <p:spPr>
          <a:xfrm>
            <a:off x="5009382" y="3378291"/>
            <a:ext cx="884526" cy="1073426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3" name="Text Box 4">
            <a:extLst>
              <a:ext uri="{FF2B5EF4-FFF2-40B4-BE49-F238E27FC236}">
                <a16:creationId xmlns:a16="http://schemas.microsoft.com/office/drawing/2014/main" id="{6C346251-0C43-4A9C-BFDB-7BA05223B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3177" y="4513298"/>
            <a:ext cx="251225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algn="ctr" eaLnBrk="1" hangingPunct="1"/>
            <a:r>
              <a:rPr kumimoji="0" lang="en-US" altLang="ja-JP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Wavelet transformation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1A7E6346-2378-4D08-9C64-6FD632E105AC}"/>
              </a:ext>
            </a:extLst>
          </p:cNvPr>
          <p:cNvSpPr txBox="1"/>
          <p:nvPr/>
        </p:nvSpPr>
        <p:spPr>
          <a:xfrm>
            <a:off x="1465693" y="42736"/>
            <a:ext cx="99953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 the three waves appear in time-distance diagram?</a:t>
            </a:r>
          </a:p>
        </p:txBody>
      </p: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263E083A-FC87-418D-96B7-FD4EB625875C}"/>
              </a:ext>
            </a:extLst>
          </p:cNvPr>
          <p:cNvGrpSpPr/>
          <p:nvPr/>
        </p:nvGrpSpPr>
        <p:grpSpPr>
          <a:xfrm>
            <a:off x="6520748" y="5503144"/>
            <a:ext cx="2297903" cy="1176850"/>
            <a:chOff x="6518614" y="5165593"/>
            <a:chExt cx="2297903" cy="1176850"/>
          </a:xfrm>
        </p:grpSpPr>
        <p:cxnSp>
          <p:nvCxnSpPr>
            <p:cNvPr id="72" name="直線矢印コネクタ 71">
              <a:extLst>
                <a:ext uri="{FF2B5EF4-FFF2-40B4-BE49-F238E27FC236}">
                  <a16:creationId xmlns:a16="http://schemas.microsoft.com/office/drawing/2014/main" id="{3114DAB8-6FD2-4C49-B626-05C11008E8EE}"/>
                </a:ext>
              </a:extLst>
            </p:cNvPr>
            <p:cNvCxnSpPr>
              <a:cxnSpLocks/>
            </p:cNvCxnSpPr>
            <p:nvPr/>
          </p:nvCxnSpPr>
          <p:spPr>
            <a:xfrm>
              <a:off x="6518614" y="5898031"/>
              <a:ext cx="1318564" cy="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52A7EE0F-A017-4593-946C-361A53BEF9A5}"/>
                </a:ext>
              </a:extLst>
            </p:cNvPr>
            <p:cNvSpPr txBox="1"/>
            <p:nvPr/>
          </p:nvSpPr>
          <p:spPr>
            <a:xfrm>
              <a:off x="7480895" y="5973111"/>
              <a:ext cx="13356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dirty="0">
                  <a:solidFill>
                    <a:schemeClr val="accent5">
                      <a:lumMod val="75000"/>
                    </a:schemeClr>
                  </a:solidFill>
                  <a:latin typeface="Comic Sans MS" pitchFamily="66" charset="0"/>
                  <a:ea typeface="小塚ゴシック Pro L" pitchFamily="34" charset="-128"/>
                </a:rPr>
                <a:t>20-30 min.</a:t>
              </a:r>
              <a:endParaRPr kumimoji="1" lang="ja-JP" altLang="en-US" dirty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  <a:ea typeface="小塚ゴシック Pro L" pitchFamily="34" charset="-128"/>
              </a:endParaRPr>
            </a:p>
          </p:txBody>
        </p:sp>
        <p:cxnSp>
          <p:nvCxnSpPr>
            <p:cNvPr id="74" name="直線矢印コネクタ 73">
              <a:extLst>
                <a:ext uri="{FF2B5EF4-FFF2-40B4-BE49-F238E27FC236}">
                  <a16:creationId xmlns:a16="http://schemas.microsoft.com/office/drawing/2014/main" id="{62AD1616-8F82-4E74-BC17-BBF6A781DF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41014" y="5519478"/>
              <a:ext cx="485099" cy="2108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140750AF-E3F0-4C5C-9EBF-87305A4B1907}"/>
                </a:ext>
              </a:extLst>
            </p:cNvPr>
            <p:cNvSpPr txBox="1"/>
            <p:nvPr/>
          </p:nvSpPr>
          <p:spPr>
            <a:xfrm>
              <a:off x="6539910" y="5165593"/>
              <a:ext cx="11576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dirty="0">
                  <a:solidFill>
                    <a:schemeClr val="accent5">
                      <a:lumMod val="75000"/>
                    </a:schemeClr>
                  </a:solidFill>
                  <a:latin typeface="Comic Sans MS" pitchFamily="66" charset="0"/>
                  <a:ea typeface="小塚ゴシック Pro L" pitchFamily="34" charset="-128"/>
                </a:rPr>
                <a:t>8-10 min.</a:t>
              </a:r>
              <a:endParaRPr kumimoji="1" lang="ja-JP" altLang="en-US" dirty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  <a:ea typeface="小塚ゴシック Pro L" pitchFamily="34" charset="-128"/>
              </a:endParaRP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F596D02A-B65F-4183-9228-21F4B3AC3147}"/>
              </a:ext>
            </a:extLst>
          </p:cNvPr>
          <p:cNvGrpSpPr/>
          <p:nvPr/>
        </p:nvGrpSpPr>
        <p:grpSpPr>
          <a:xfrm>
            <a:off x="5208341" y="1602464"/>
            <a:ext cx="5701140" cy="5036282"/>
            <a:chOff x="5208341" y="1602464"/>
            <a:chExt cx="5701140" cy="5036282"/>
          </a:xfrm>
        </p:grpSpPr>
        <p:cxnSp>
          <p:nvCxnSpPr>
            <p:cNvPr id="24" name="直線矢印コネクタ 23">
              <a:extLst>
                <a:ext uri="{FF2B5EF4-FFF2-40B4-BE49-F238E27FC236}">
                  <a16:creationId xmlns:a16="http://schemas.microsoft.com/office/drawing/2014/main" id="{FF5C7291-24DE-4557-A5D8-ADE27BDBE5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55143" y="2099318"/>
              <a:ext cx="0" cy="440920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矢印コネクタ 24">
              <a:extLst>
                <a:ext uri="{FF2B5EF4-FFF2-40B4-BE49-F238E27FC236}">
                  <a16:creationId xmlns:a16="http://schemas.microsoft.com/office/drawing/2014/main" id="{EDF1C003-A5B7-4B7F-9518-4A7D928E7A31}"/>
                </a:ext>
              </a:extLst>
            </p:cNvPr>
            <p:cNvCxnSpPr>
              <a:cxnSpLocks/>
            </p:cNvCxnSpPr>
            <p:nvPr/>
          </p:nvCxnSpPr>
          <p:spPr>
            <a:xfrm>
              <a:off x="6217212" y="6169243"/>
              <a:ext cx="4428754" cy="43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16EF0523-8BA9-4730-8459-FB9B6B906E48}"/>
                </a:ext>
              </a:extLst>
            </p:cNvPr>
            <p:cNvSpPr txBox="1"/>
            <p:nvPr/>
          </p:nvSpPr>
          <p:spPr>
            <a:xfrm>
              <a:off x="10625429" y="5923481"/>
              <a:ext cx="2840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endParaRPr kumimoji="1" lang="ja-JP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21FC414A-7A46-47CB-96E7-3BD4D6B95454}"/>
                </a:ext>
              </a:extLst>
            </p:cNvPr>
            <p:cNvSpPr txBox="1"/>
            <p:nvPr/>
          </p:nvSpPr>
          <p:spPr>
            <a:xfrm>
              <a:off x="5208341" y="1602464"/>
              <a:ext cx="143821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Distance</a:t>
              </a:r>
              <a:endParaRPr kumimoji="1" lang="ja-JP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C4208057-D4B4-49C8-BACB-12C77A4DA883}"/>
                </a:ext>
              </a:extLst>
            </p:cNvPr>
            <p:cNvSpPr txBox="1"/>
            <p:nvPr/>
          </p:nvSpPr>
          <p:spPr>
            <a:xfrm>
              <a:off x="6215438" y="6115526"/>
              <a:ext cx="3642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kumimoji="1" lang="ja-JP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0" name="Text Box 5">
            <a:extLst>
              <a:ext uri="{FF2B5EF4-FFF2-40B4-BE49-F238E27FC236}">
                <a16:creationId xmlns:a16="http://schemas.microsoft.com/office/drawing/2014/main" id="{6CDD6786-1D9C-4408-9AEE-17C8AA179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3001" y="914811"/>
            <a:ext cx="8194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near</a:t>
            </a:r>
            <a:endParaRPr lang="ja-JP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125EC2B-F23A-4F23-9211-D61F845853C7}"/>
              </a:ext>
            </a:extLst>
          </p:cNvPr>
          <p:cNvGrpSpPr/>
          <p:nvPr/>
        </p:nvGrpSpPr>
        <p:grpSpPr>
          <a:xfrm>
            <a:off x="834887" y="2813452"/>
            <a:ext cx="3483032" cy="1913994"/>
            <a:chOff x="834887" y="2813452"/>
            <a:chExt cx="3483032" cy="1913994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04920ACF-37B5-45B1-91EA-56BF704C8F1E}"/>
                </a:ext>
              </a:extLst>
            </p:cNvPr>
            <p:cNvGrpSpPr/>
            <p:nvPr/>
          </p:nvGrpSpPr>
          <p:grpSpPr>
            <a:xfrm>
              <a:off x="834887" y="3068691"/>
              <a:ext cx="3220278" cy="1658755"/>
              <a:chOff x="834887" y="861392"/>
              <a:chExt cx="3220278" cy="1658755"/>
            </a:xfrm>
          </p:grpSpPr>
          <p:cxnSp>
            <p:nvCxnSpPr>
              <p:cNvPr id="11" name="直線矢印コネクタ 10">
                <a:extLst>
                  <a:ext uri="{FF2B5EF4-FFF2-40B4-BE49-F238E27FC236}">
                    <a16:creationId xmlns:a16="http://schemas.microsoft.com/office/drawing/2014/main" id="{82EA4EA5-824E-4AF7-977F-57E5A3A6013E}"/>
                  </a:ext>
                </a:extLst>
              </p:cNvPr>
              <p:cNvCxnSpPr/>
              <p:nvPr/>
            </p:nvCxnSpPr>
            <p:spPr>
              <a:xfrm flipV="1">
                <a:off x="1179443" y="861392"/>
                <a:ext cx="0" cy="153725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線矢印コネクタ 11">
                <a:extLst>
                  <a:ext uri="{FF2B5EF4-FFF2-40B4-BE49-F238E27FC236}">
                    <a16:creationId xmlns:a16="http://schemas.microsoft.com/office/drawing/2014/main" id="{BF225754-216C-497E-A48B-D1BBE6C3640F}"/>
                  </a:ext>
                </a:extLst>
              </p:cNvPr>
              <p:cNvCxnSpPr/>
              <p:nvPr/>
            </p:nvCxnSpPr>
            <p:spPr>
              <a:xfrm>
                <a:off x="834887" y="2054088"/>
                <a:ext cx="3220278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F42B0B14-713B-4AF9-B261-AE13C150ED70}"/>
                  </a:ext>
                </a:extLst>
              </p:cNvPr>
              <p:cNvSpPr txBox="1"/>
              <p:nvPr/>
            </p:nvSpPr>
            <p:spPr>
              <a:xfrm>
                <a:off x="3785539" y="2058482"/>
                <a:ext cx="2696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i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endParaRPr kumimoji="1" lang="ja-JP" altLang="en-US" sz="2400" i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0" name="フリーフォーム: 図形 19">
              <a:extLst>
                <a:ext uri="{FF2B5EF4-FFF2-40B4-BE49-F238E27FC236}">
                  <a16:creationId xmlns:a16="http://schemas.microsoft.com/office/drawing/2014/main" id="{2A8EC066-CEB4-4A73-A47E-E54FF13A11BE}"/>
                </a:ext>
              </a:extLst>
            </p:cNvPr>
            <p:cNvSpPr/>
            <p:nvPr/>
          </p:nvSpPr>
          <p:spPr>
            <a:xfrm>
              <a:off x="1004874" y="3258772"/>
              <a:ext cx="3313045" cy="917801"/>
            </a:xfrm>
            <a:custGeom>
              <a:avLst/>
              <a:gdLst>
                <a:gd name="connsiteX0" fmla="*/ 0 w 2968487"/>
                <a:gd name="connsiteY0" fmla="*/ 521551 h 814587"/>
                <a:gd name="connsiteX1" fmla="*/ 755374 w 2968487"/>
                <a:gd name="connsiteY1" fmla="*/ 481794 h 814587"/>
                <a:gd name="connsiteX2" fmla="*/ 861392 w 2968487"/>
                <a:gd name="connsiteY2" fmla="*/ 4716 h 814587"/>
                <a:gd name="connsiteX3" fmla="*/ 980661 w 2968487"/>
                <a:gd name="connsiteY3" fmla="*/ 813099 h 814587"/>
                <a:gd name="connsiteX4" fmla="*/ 1073427 w 2968487"/>
                <a:gd name="connsiteY4" fmla="*/ 216751 h 814587"/>
                <a:gd name="connsiteX5" fmla="*/ 1166192 w 2968487"/>
                <a:gd name="connsiteY5" fmla="*/ 654073 h 814587"/>
                <a:gd name="connsiteX6" fmla="*/ 1232453 w 2968487"/>
                <a:gd name="connsiteY6" fmla="*/ 415534 h 814587"/>
                <a:gd name="connsiteX7" fmla="*/ 1802296 w 2968487"/>
                <a:gd name="connsiteY7" fmla="*/ 389029 h 814587"/>
                <a:gd name="connsiteX8" fmla="*/ 2067340 w 2968487"/>
                <a:gd name="connsiteY8" fmla="*/ 230003 h 814587"/>
                <a:gd name="connsiteX9" fmla="*/ 2451653 w 2968487"/>
                <a:gd name="connsiteY9" fmla="*/ 468542 h 814587"/>
                <a:gd name="connsiteX10" fmla="*/ 2729948 w 2968487"/>
                <a:gd name="connsiteY10" fmla="*/ 349273 h 814587"/>
                <a:gd name="connsiteX11" fmla="*/ 2968487 w 2968487"/>
                <a:gd name="connsiteY11" fmla="*/ 349273 h 814587"/>
                <a:gd name="connsiteX0" fmla="*/ 0 w 2968487"/>
                <a:gd name="connsiteY0" fmla="*/ 520995 h 814031"/>
                <a:gd name="connsiteX1" fmla="*/ 755374 w 2968487"/>
                <a:gd name="connsiteY1" fmla="*/ 481238 h 814031"/>
                <a:gd name="connsiteX2" fmla="*/ 861392 w 2968487"/>
                <a:gd name="connsiteY2" fmla="*/ 4160 h 814031"/>
                <a:gd name="connsiteX3" fmla="*/ 980661 w 2968487"/>
                <a:gd name="connsiteY3" fmla="*/ 812543 h 814031"/>
                <a:gd name="connsiteX4" fmla="*/ 1073427 w 2968487"/>
                <a:gd name="connsiteY4" fmla="*/ 216195 h 814031"/>
                <a:gd name="connsiteX5" fmla="*/ 1166192 w 2968487"/>
                <a:gd name="connsiteY5" fmla="*/ 653517 h 814031"/>
                <a:gd name="connsiteX6" fmla="*/ 1232453 w 2968487"/>
                <a:gd name="connsiteY6" fmla="*/ 414978 h 814031"/>
                <a:gd name="connsiteX7" fmla="*/ 1802296 w 2968487"/>
                <a:gd name="connsiteY7" fmla="*/ 388473 h 814031"/>
                <a:gd name="connsiteX8" fmla="*/ 2067340 w 2968487"/>
                <a:gd name="connsiteY8" fmla="*/ 229447 h 814031"/>
                <a:gd name="connsiteX9" fmla="*/ 2451653 w 2968487"/>
                <a:gd name="connsiteY9" fmla="*/ 467986 h 814031"/>
                <a:gd name="connsiteX10" fmla="*/ 2729948 w 2968487"/>
                <a:gd name="connsiteY10" fmla="*/ 348717 h 814031"/>
                <a:gd name="connsiteX11" fmla="*/ 2968487 w 2968487"/>
                <a:gd name="connsiteY11" fmla="*/ 348717 h 814031"/>
                <a:gd name="connsiteX0" fmla="*/ 0 w 2968487"/>
                <a:gd name="connsiteY0" fmla="*/ 587330 h 881369"/>
                <a:gd name="connsiteX1" fmla="*/ 755374 w 2968487"/>
                <a:gd name="connsiteY1" fmla="*/ 547573 h 881369"/>
                <a:gd name="connsiteX2" fmla="*/ 901148 w 2968487"/>
                <a:gd name="connsiteY2" fmla="*/ 4234 h 881369"/>
                <a:gd name="connsiteX3" fmla="*/ 980661 w 2968487"/>
                <a:gd name="connsiteY3" fmla="*/ 878878 h 881369"/>
                <a:gd name="connsiteX4" fmla="*/ 1073427 w 2968487"/>
                <a:gd name="connsiteY4" fmla="*/ 282530 h 881369"/>
                <a:gd name="connsiteX5" fmla="*/ 1166192 w 2968487"/>
                <a:gd name="connsiteY5" fmla="*/ 719852 h 881369"/>
                <a:gd name="connsiteX6" fmla="*/ 1232453 w 2968487"/>
                <a:gd name="connsiteY6" fmla="*/ 481313 h 881369"/>
                <a:gd name="connsiteX7" fmla="*/ 1802296 w 2968487"/>
                <a:gd name="connsiteY7" fmla="*/ 454808 h 881369"/>
                <a:gd name="connsiteX8" fmla="*/ 2067340 w 2968487"/>
                <a:gd name="connsiteY8" fmla="*/ 295782 h 881369"/>
                <a:gd name="connsiteX9" fmla="*/ 2451653 w 2968487"/>
                <a:gd name="connsiteY9" fmla="*/ 534321 h 881369"/>
                <a:gd name="connsiteX10" fmla="*/ 2729948 w 2968487"/>
                <a:gd name="connsiteY10" fmla="*/ 415052 h 881369"/>
                <a:gd name="connsiteX11" fmla="*/ 2968487 w 2968487"/>
                <a:gd name="connsiteY11" fmla="*/ 415052 h 881369"/>
                <a:gd name="connsiteX0" fmla="*/ 0 w 2968487"/>
                <a:gd name="connsiteY0" fmla="*/ 583105 h 877144"/>
                <a:gd name="connsiteX1" fmla="*/ 755374 w 2968487"/>
                <a:gd name="connsiteY1" fmla="*/ 543348 h 877144"/>
                <a:gd name="connsiteX2" fmla="*/ 901148 w 2968487"/>
                <a:gd name="connsiteY2" fmla="*/ 9 h 877144"/>
                <a:gd name="connsiteX3" fmla="*/ 980661 w 2968487"/>
                <a:gd name="connsiteY3" fmla="*/ 874653 h 877144"/>
                <a:gd name="connsiteX4" fmla="*/ 1073427 w 2968487"/>
                <a:gd name="connsiteY4" fmla="*/ 278305 h 877144"/>
                <a:gd name="connsiteX5" fmla="*/ 1166192 w 2968487"/>
                <a:gd name="connsiteY5" fmla="*/ 715627 h 877144"/>
                <a:gd name="connsiteX6" fmla="*/ 1232453 w 2968487"/>
                <a:gd name="connsiteY6" fmla="*/ 477088 h 877144"/>
                <a:gd name="connsiteX7" fmla="*/ 1802296 w 2968487"/>
                <a:gd name="connsiteY7" fmla="*/ 450583 h 877144"/>
                <a:gd name="connsiteX8" fmla="*/ 2067340 w 2968487"/>
                <a:gd name="connsiteY8" fmla="*/ 291557 h 877144"/>
                <a:gd name="connsiteX9" fmla="*/ 2451653 w 2968487"/>
                <a:gd name="connsiteY9" fmla="*/ 530096 h 877144"/>
                <a:gd name="connsiteX10" fmla="*/ 2729948 w 2968487"/>
                <a:gd name="connsiteY10" fmla="*/ 410827 h 877144"/>
                <a:gd name="connsiteX11" fmla="*/ 2968487 w 2968487"/>
                <a:gd name="connsiteY11" fmla="*/ 410827 h 877144"/>
                <a:gd name="connsiteX0" fmla="*/ 0 w 2968487"/>
                <a:gd name="connsiteY0" fmla="*/ 583203 h 877242"/>
                <a:gd name="connsiteX1" fmla="*/ 755374 w 2968487"/>
                <a:gd name="connsiteY1" fmla="*/ 543446 h 877242"/>
                <a:gd name="connsiteX2" fmla="*/ 901148 w 2968487"/>
                <a:gd name="connsiteY2" fmla="*/ 107 h 877242"/>
                <a:gd name="connsiteX3" fmla="*/ 980661 w 2968487"/>
                <a:gd name="connsiteY3" fmla="*/ 874751 h 877242"/>
                <a:gd name="connsiteX4" fmla="*/ 1073427 w 2968487"/>
                <a:gd name="connsiteY4" fmla="*/ 278403 h 877242"/>
                <a:gd name="connsiteX5" fmla="*/ 1166192 w 2968487"/>
                <a:gd name="connsiteY5" fmla="*/ 715725 h 877242"/>
                <a:gd name="connsiteX6" fmla="*/ 1232453 w 2968487"/>
                <a:gd name="connsiteY6" fmla="*/ 477186 h 877242"/>
                <a:gd name="connsiteX7" fmla="*/ 1802296 w 2968487"/>
                <a:gd name="connsiteY7" fmla="*/ 450681 h 877242"/>
                <a:gd name="connsiteX8" fmla="*/ 2067340 w 2968487"/>
                <a:gd name="connsiteY8" fmla="*/ 291655 h 877242"/>
                <a:gd name="connsiteX9" fmla="*/ 2451653 w 2968487"/>
                <a:gd name="connsiteY9" fmla="*/ 530194 h 877242"/>
                <a:gd name="connsiteX10" fmla="*/ 2729948 w 2968487"/>
                <a:gd name="connsiteY10" fmla="*/ 410925 h 877242"/>
                <a:gd name="connsiteX11" fmla="*/ 2968487 w 2968487"/>
                <a:gd name="connsiteY11" fmla="*/ 410925 h 877242"/>
                <a:gd name="connsiteX0" fmla="*/ 0 w 2968487"/>
                <a:gd name="connsiteY0" fmla="*/ 587329 h 881368"/>
                <a:gd name="connsiteX1" fmla="*/ 755374 w 2968487"/>
                <a:gd name="connsiteY1" fmla="*/ 547572 h 881368"/>
                <a:gd name="connsiteX2" fmla="*/ 901148 w 2968487"/>
                <a:gd name="connsiteY2" fmla="*/ 4233 h 881368"/>
                <a:gd name="connsiteX3" fmla="*/ 1060174 w 2968487"/>
                <a:gd name="connsiteY3" fmla="*/ 878877 h 881368"/>
                <a:gd name="connsiteX4" fmla="*/ 1073427 w 2968487"/>
                <a:gd name="connsiteY4" fmla="*/ 282529 h 881368"/>
                <a:gd name="connsiteX5" fmla="*/ 1166192 w 2968487"/>
                <a:gd name="connsiteY5" fmla="*/ 719851 h 881368"/>
                <a:gd name="connsiteX6" fmla="*/ 1232453 w 2968487"/>
                <a:gd name="connsiteY6" fmla="*/ 481312 h 881368"/>
                <a:gd name="connsiteX7" fmla="*/ 1802296 w 2968487"/>
                <a:gd name="connsiteY7" fmla="*/ 454807 h 881368"/>
                <a:gd name="connsiteX8" fmla="*/ 2067340 w 2968487"/>
                <a:gd name="connsiteY8" fmla="*/ 295781 h 881368"/>
                <a:gd name="connsiteX9" fmla="*/ 2451653 w 2968487"/>
                <a:gd name="connsiteY9" fmla="*/ 534320 h 881368"/>
                <a:gd name="connsiteX10" fmla="*/ 2729948 w 2968487"/>
                <a:gd name="connsiteY10" fmla="*/ 415051 h 881368"/>
                <a:gd name="connsiteX11" fmla="*/ 2968487 w 2968487"/>
                <a:gd name="connsiteY11" fmla="*/ 415051 h 881368"/>
                <a:gd name="connsiteX0" fmla="*/ 0 w 2968487"/>
                <a:gd name="connsiteY0" fmla="*/ 587329 h 881652"/>
                <a:gd name="connsiteX1" fmla="*/ 755374 w 2968487"/>
                <a:gd name="connsiteY1" fmla="*/ 547572 h 881652"/>
                <a:gd name="connsiteX2" fmla="*/ 901148 w 2968487"/>
                <a:gd name="connsiteY2" fmla="*/ 4233 h 881652"/>
                <a:gd name="connsiteX3" fmla="*/ 1060174 w 2968487"/>
                <a:gd name="connsiteY3" fmla="*/ 878877 h 881652"/>
                <a:gd name="connsiteX4" fmla="*/ 1205948 w 2968487"/>
                <a:gd name="connsiteY4" fmla="*/ 295781 h 881652"/>
                <a:gd name="connsiteX5" fmla="*/ 1166192 w 2968487"/>
                <a:gd name="connsiteY5" fmla="*/ 719851 h 881652"/>
                <a:gd name="connsiteX6" fmla="*/ 1232453 w 2968487"/>
                <a:gd name="connsiteY6" fmla="*/ 481312 h 881652"/>
                <a:gd name="connsiteX7" fmla="*/ 1802296 w 2968487"/>
                <a:gd name="connsiteY7" fmla="*/ 454807 h 881652"/>
                <a:gd name="connsiteX8" fmla="*/ 2067340 w 2968487"/>
                <a:gd name="connsiteY8" fmla="*/ 295781 h 881652"/>
                <a:gd name="connsiteX9" fmla="*/ 2451653 w 2968487"/>
                <a:gd name="connsiteY9" fmla="*/ 534320 h 881652"/>
                <a:gd name="connsiteX10" fmla="*/ 2729948 w 2968487"/>
                <a:gd name="connsiteY10" fmla="*/ 415051 h 881652"/>
                <a:gd name="connsiteX11" fmla="*/ 2968487 w 2968487"/>
                <a:gd name="connsiteY11" fmla="*/ 415051 h 881652"/>
                <a:gd name="connsiteX0" fmla="*/ 0 w 2968487"/>
                <a:gd name="connsiteY0" fmla="*/ 587329 h 881652"/>
                <a:gd name="connsiteX1" fmla="*/ 755374 w 2968487"/>
                <a:gd name="connsiteY1" fmla="*/ 547572 h 881652"/>
                <a:gd name="connsiteX2" fmla="*/ 901148 w 2968487"/>
                <a:gd name="connsiteY2" fmla="*/ 4233 h 881652"/>
                <a:gd name="connsiteX3" fmla="*/ 1060174 w 2968487"/>
                <a:gd name="connsiteY3" fmla="*/ 878877 h 881652"/>
                <a:gd name="connsiteX4" fmla="*/ 1205948 w 2968487"/>
                <a:gd name="connsiteY4" fmla="*/ 295781 h 881652"/>
                <a:gd name="connsiteX5" fmla="*/ 1166192 w 2968487"/>
                <a:gd name="connsiteY5" fmla="*/ 719851 h 881652"/>
                <a:gd name="connsiteX6" fmla="*/ 1378227 w 2968487"/>
                <a:gd name="connsiteY6" fmla="*/ 494564 h 881652"/>
                <a:gd name="connsiteX7" fmla="*/ 1802296 w 2968487"/>
                <a:gd name="connsiteY7" fmla="*/ 454807 h 881652"/>
                <a:gd name="connsiteX8" fmla="*/ 2067340 w 2968487"/>
                <a:gd name="connsiteY8" fmla="*/ 295781 h 881652"/>
                <a:gd name="connsiteX9" fmla="*/ 2451653 w 2968487"/>
                <a:gd name="connsiteY9" fmla="*/ 534320 h 881652"/>
                <a:gd name="connsiteX10" fmla="*/ 2729948 w 2968487"/>
                <a:gd name="connsiteY10" fmla="*/ 415051 h 881652"/>
                <a:gd name="connsiteX11" fmla="*/ 2968487 w 2968487"/>
                <a:gd name="connsiteY11" fmla="*/ 415051 h 881652"/>
                <a:gd name="connsiteX0" fmla="*/ 0 w 2968487"/>
                <a:gd name="connsiteY0" fmla="*/ 587329 h 881652"/>
                <a:gd name="connsiteX1" fmla="*/ 755374 w 2968487"/>
                <a:gd name="connsiteY1" fmla="*/ 547572 h 881652"/>
                <a:gd name="connsiteX2" fmla="*/ 901148 w 2968487"/>
                <a:gd name="connsiteY2" fmla="*/ 4233 h 881652"/>
                <a:gd name="connsiteX3" fmla="*/ 1060174 w 2968487"/>
                <a:gd name="connsiteY3" fmla="*/ 878877 h 881652"/>
                <a:gd name="connsiteX4" fmla="*/ 1205948 w 2968487"/>
                <a:gd name="connsiteY4" fmla="*/ 295781 h 881652"/>
                <a:gd name="connsiteX5" fmla="*/ 1166192 w 2968487"/>
                <a:gd name="connsiteY5" fmla="*/ 719851 h 881652"/>
                <a:gd name="connsiteX6" fmla="*/ 1378227 w 2968487"/>
                <a:gd name="connsiteY6" fmla="*/ 494564 h 881652"/>
                <a:gd name="connsiteX7" fmla="*/ 1802296 w 2968487"/>
                <a:gd name="connsiteY7" fmla="*/ 454807 h 881652"/>
                <a:gd name="connsiteX8" fmla="*/ 2067340 w 2968487"/>
                <a:gd name="connsiteY8" fmla="*/ 295781 h 881652"/>
                <a:gd name="connsiteX9" fmla="*/ 2451653 w 2968487"/>
                <a:gd name="connsiteY9" fmla="*/ 534320 h 881652"/>
                <a:gd name="connsiteX10" fmla="*/ 2729948 w 2968487"/>
                <a:gd name="connsiteY10" fmla="*/ 415051 h 881652"/>
                <a:gd name="connsiteX11" fmla="*/ 2968487 w 2968487"/>
                <a:gd name="connsiteY11" fmla="*/ 415051 h 881652"/>
                <a:gd name="connsiteX0" fmla="*/ 0 w 2968487"/>
                <a:gd name="connsiteY0" fmla="*/ 587329 h 881605"/>
                <a:gd name="connsiteX1" fmla="*/ 755374 w 2968487"/>
                <a:gd name="connsiteY1" fmla="*/ 547572 h 881605"/>
                <a:gd name="connsiteX2" fmla="*/ 901148 w 2968487"/>
                <a:gd name="connsiteY2" fmla="*/ 4233 h 881605"/>
                <a:gd name="connsiteX3" fmla="*/ 1060174 w 2968487"/>
                <a:gd name="connsiteY3" fmla="*/ 878877 h 881605"/>
                <a:gd name="connsiteX4" fmla="*/ 1205948 w 2968487"/>
                <a:gd name="connsiteY4" fmla="*/ 295781 h 881605"/>
                <a:gd name="connsiteX5" fmla="*/ 1311966 w 2968487"/>
                <a:gd name="connsiteY5" fmla="*/ 786112 h 881605"/>
                <a:gd name="connsiteX6" fmla="*/ 1378227 w 2968487"/>
                <a:gd name="connsiteY6" fmla="*/ 494564 h 881605"/>
                <a:gd name="connsiteX7" fmla="*/ 1802296 w 2968487"/>
                <a:gd name="connsiteY7" fmla="*/ 454807 h 881605"/>
                <a:gd name="connsiteX8" fmla="*/ 2067340 w 2968487"/>
                <a:gd name="connsiteY8" fmla="*/ 295781 h 881605"/>
                <a:gd name="connsiteX9" fmla="*/ 2451653 w 2968487"/>
                <a:gd name="connsiteY9" fmla="*/ 534320 h 881605"/>
                <a:gd name="connsiteX10" fmla="*/ 2729948 w 2968487"/>
                <a:gd name="connsiteY10" fmla="*/ 415051 h 881605"/>
                <a:gd name="connsiteX11" fmla="*/ 2968487 w 2968487"/>
                <a:gd name="connsiteY11" fmla="*/ 415051 h 881605"/>
                <a:gd name="connsiteX0" fmla="*/ 0 w 2968487"/>
                <a:gd name="connsiteY0" fmla="*/ 587329 h 881605"/>
                <a:gd name="connsiteX1" fmla="*/ 755374 w 2968487"/>
                <a:gd name="connsiteY1" fmla="*/ 547572 h 881605"/>
                <a:gd name="connsiteX2" fmla="*/ 901148 w 2968487"/>
                <a:gd name="connsiteY2" fmla="*/ 4233 h 881605"/>
                <a:gd name="connsiteX3" fmla="*/ 1060174 w 2968487"/>
                <a:gd name="connsiteY3" fmla="*/ 878877 h 881605"/>
                <a:gd name="connsiteX4" fmla="*/ 1205948 w 2968487"/>
                <a:gd name="connsiteY4" fmla="*/ 295781 h 881605"/>
                <a:gd name="connsiteX5" fmla="*/ 1311966 w 2968487"/>
                <a:gd name="connsiteY5" fmla="*/ 786112 h 881605"/>
                <a:gd name="connsiteX6" fmla="*/ 1484245 w 2968487"/>
                <a:gd name="connsiteY6" fmla="*/ 507816 h 881605"/>
                <a:gd name="connsiteX7" fmla="*/ 1802296 w 2968487"/>
                <a:gd name="connsiteY7" fmla="*/ 454807 h 881605"/>
                <a:gd name="connsiteX8" fmla="*/ 2067340 w 2968487"/>
                <a:gd name="connsiteY8" fmla="*/ 295781 h 881605"/>
                <a:gd name="connsiteX9" fmla="*/ 2451653 w 2968487"/>
                <a:gd name="connsiteY9" fmla="*/ 534320 h 881605"/>
                <a:gd name="connsiteX10" fmla="*/ 2729948 w 2968487"/>
                <a:gd name="connsiteY10" fmla="*/ 415051 h 881605"/>
                <a:gd name="connsiteX11" fmla="*/ 2968487 w 2968487"/>
                <a:gd name="connsiteY11" fmla="*/ 415051 h 881605"/>
                <a:gd name="connsiteX0" fmla="*/ 0 w 2968487"/>
                <a:gd name="connsiteY0" fmla="*/ 587329 h 881605"/>
                <a:gd name="connsiteX1" fmla="*/ 755374 w 2968487"/>
                <a:gd name="connsiteY1" fmla="*/ 547572 h 881605"/>
                <a:gd name="connsiteX2" fmla="*/ 901148 w 2968487"/>
                <a:gd name="connsiteY2" fmla="*/ 4233 h 881605"/>
                <a:gd name="connsiteX3" fmla="*/ 1060174 w 2968487"/>
                <a:gd name="connsiteY3" fmla="*/ 878877 h 881605"/>
                <a:gd name="connsiteX4" fmla="*/ 1205948 w 2968487"/>
                <a:gd name="connsiteY4" fmla="*/ 295781 h 881605"/>
                <a:gd name="connsiteX5" fmla="*/ 1311966 w 2968487"/>
                <a:gd name="connsiteY5" fmla="*/ 786112 h 881605"/>
                <a:gd name="connsiteX6" fmla="*/ 1484245 w 2968487"/>
                <a:gd name="connsiteY6" fmla="*/ 507816 h 881605"/>
                <a:gd name="connsiteX7" fmla="*/ 1802296 w 2968487"/>
                <a:gd name="connsiteY7" fmla="*/ 454807 h 881605"/>
                <a:gd name="connsiteX8" fmla="*/ 2067340 w 2968487"/>
                <a:gd name="connsiteY8" fmla="*/ 295781 h 881605"/>
                <a:gd name="connsiteX9" fmla="*/ 2451653 w 2968487"/>
                <a:gd name="connsiteY9" fmla="*/ 534320 h 881605"/>
                <a:gd name="connsiteX10" fmla="*/ 2729948 w 2968487"/>
                <a:gd name="connsiteY10" fmla="*/ 415051 h 881605"/>
                <a:gd name="connsiteX11" fmla="*/ 2968487 w 2968487"/>
                <a:gd name="connsiteY11" fmla="*/ 415051 h 881605"/>
                <a:gd name="connsiteX0" fmla="*/ 0 w 2968487"/>
                <a:gd name="connsiteY0" fmla="*/ 583105 h 877381"/>
                <a:gd name="connsiteX1" fmla="*/ 755374 w 2968487"/>
                <a:gd name="connsiteY1" fmla="*/ 543348 h 877381"/>
                <a:gd name="connsiteX2" fmla="*/ 901148 w 2968487"/>
                <a:gd name="connsiteY2" fmla="*/ 9 h 877381"/>
                <a:gd name="connsiteX3" fmla="*/ 1060174 w 2968487"/>
                <a:gd name="connsiteY3" fmla="*/ 874653 h 877381"/>
                <a:gd name="connsiteX4" fmla="*/ 1205948 w 2968487"/>
                <a:gd name="connsiteY4" fmla="*/ 291557 h 877381"/>
                <a:gd name="connsiteX5" fmla="*/ 1311966 w 2968487"/>
                <a:gd name="connsiteY5" fmla="*/ 781888 h 877381"/>
                <a:gd name="connsiteX6" fmla="*/ 1484245 w 2968487"/>
                <a:gd name="connsiteY6" fmla="*/ 503592 h 877381"/>
                <a:gd name="connsiteX7" fmla="*/ 1802296 w 2968487"/>
                <a:gd name="connsiteY7" fmla="*/ 450583 h 877381"/>
                <a:gd name="connsiteX8" fmla="*/ 2067340 w 2968487"/>
                <a:gd name="connsiteY8" fmla="*/ 291557 h 877381"/>
                <a:gd name="connsiteX9" fmla="*/ 2451653 w 2968487"/>
                <a:gd name="connsiteY9" fmla="*/ 530096 h 877381"/>
                <a:gd name="connsiteX10" fmla="*/ 2729948 w 2968487"/>
                <a:gd name="connsiteY10" fmla="*/ 410827 h 877381"/>
                <a:gd name="connsiteX11" fmla="*/ 2968487 w 2968487"/>
                <a:gd name="connsiteY11" fmla="*/ 410827 h 877381"/>
                <a:gd name="connsiteX0" fmla="*/ 0 w 2968487"/>
                <a:gd name="connsiteY0" fmla="*/ 583105 h 877381"/>
                <a:gd name="connsiteX1" fmla="*/ 755374 w 2968487"/>
                <a:gd name="connsiteY1" fmla="*/ 543348 h 877381"/>
                <a:gd name="connsiteX2" fmla="*/ 901148 w 2968487"/>
                <a:gd name="connsiteY2" fmla="*/ 9 h 877381"/>
                <a:gd name="connsiteX3" fmla="*/ 1060174 w 2968487"/>
                <a:gd name="connsiteY3" fmla="*/ 874653 h 877381"/>
                <a:gd name="connsiteX4" fmla="*/ 1205948 w 2968487"/>
                <a:gd name="connsiteY4" fmla="*/ 291557 h 877381"/>
                <a:gd name="connsiteX5" fmla="*/ 1311966 w 2968487"/>
                <a:gd name="connsiteY5" fmla="*/ 781888 h 877381"/>
                <a:gd name="connsiteX6" fmla="*/ 1484245 w 2968487"/>
                <a:gd name="connsiteY6" fmla="*/ 503592 h 877381"/>
                <a:gd name="connsiteX7" fmla="*/ 1802296 w 2968487"/>
                <a:gd name="connsiteY7" fmla="*/ 450583 h 877381"/>
                <a:gd name="connsiteX8" fmla="*/ 2067340 w 2968487"/>
                <a:gd name="connsiteY8" fmla="*/ 291557 h 877381"/>
                <a:gd name="connsiteX9" fmla="*/ 2451653 w 2968487"/>
                <a:gd name="connsiteY9" fmla="*/ 530096 h 877381"/>
                <a:gd name="connsiteX10" fmla="*/ 2729948 w 2968487"/>
                <a:gd name="connsiteY10" fmla="*/ 410827 h 877381"/>
                <a:gd name="connsiteX11" fmla="*/ 2968487 w 2968487"/>
                <a:gd name="connsiteY11" fmla="*/ 410827 h 877381"/>
                <a:gd name="connsiteX0" fmla="*/ 0 w 2968487"/>
                <a:gd name="connsiteY0" fmla="*/ 583105 h 877381"/>
                <a:gd name="connsiteX1" fmla="*/ 755374 w 2968487"/>
                <a:gd name="connsiteY1" fmla="*/ 543348 h 877381"/>
                <a:gd name="connsiteX2" fmla="*/ 901148 w 2968487"/>
                <a:gd name="connsiteY2" fmla="*/ 9 h 877381"/>
                <a:gd name="connsiteX3" fmla="*/ 1060174 w 2968487"/>
                <a:gd name="connsiteY3" fmla="*/ 874653 h 877381"/>
                <a:gd name="connsiteX4" fmla="*/ 1205948 w 2968487"/>
                <a:gd name="connsiteY4" fmla="*/ 291557 h 877381"/>
                <a:gd name="connsiteX5" fmla="*/ 1311966 w 2968487"/>
                <a:gd name="connsiteY5" fmla="*/ 781888 h 877381"/>
                <a:gd name="connsiteX6" fmla="*/ 1484245 w 2968487"/>
                <a:gd name="connsiteY6" fmla="*/ 503592 h 877381"/>
                <a:gd name="connsiteX7" fmla="*/ 1802296 w 2968487"/>
                <a:gd name="connsiteY7" fmla="*/ 450583 h 877381"/>
                <a:gd name="connsiteX8" fmla="*/ 2067340 w 2968487"/>
                <a:gd name="connsiteY8" fmla="*/ 291557 h 877381"/>
                <a:gd name="connsiteX9" fmla="*/ 2451653 w 2968487"/>
                <a:gd name="connsiteY9" fmla="*/ 530096 h 877381"/>
                <a:gd name="connsiteX10" fmla="*/ 2729948 w 2968487"/>
                <a:gd name="connsiteY10" fmla="*/ 410827 h 877381"/>
                <a:gd name="connsiteX11" fmla="*/ 2968487 w 2968487"/>
                <a:gd name="connsiteY11" fmla="*/ 410827 h 877381"/>
                <a:gd name="connsiteX0" fmla="*/ 0 w 2968487"/>
                <a:gd name="connsiteY0" fmla="*/ 583105 h 877381"/>
                <a:gd name="connsiteX1" fmla="*/ 755374 w 2968487"/>
                <a:gd name="connsiteY1" fmla="*/ 543348 h 877381"/>
                <a:gd name="connsiteX2" fmla="*/ 901148 w 2968487"/>
                <a:gd name="connsiteY2" fmla="*/ 9 h 877381"/>
                <a:gd name="connsiteX3" fmla="*/ 1060174 w 2968487"/>
                <a:gd name="connsiteY3" fmla="*/ 874653 h 877381"/>
                <a:gd name="connsiteX4" fmla="*/ 1205948 w 2968487"/>
                <a:gd name="connsiteY4" fmla="*/ 291557 h 877381"/>
                <a:gd name="connsiteX5" fmla="*/ 1311966 w 2968487"/>
                <a:gd name="connsiteY5" fmla="*/ 781888 h 877381"/>
                <a:gd name="connsiteX6" fmla="*/ 1484245 w 2968487"/>
                <a:gd name="connsiteY6" fmla="*/ 503592 h 877381"/>
                <a:gd name="connsiteX7" fmla="*/ 1802296 w 2968487"/>
                <a:gd name="connsiteY7" fmla="*/ 450583 h 877381"/>
                <a:gd name="connsiteX8" fmla="*/ 2067340 w 2968487"/>
                <a:gd name="connsiteY8" fmla="*/ 291557 h 877381"/>
                <a:gd name="connsiteX9" fmla="*/ 2451653 w 2968487"/>
                <a:gd name="connsiteY9" fmla="*/ 530096 h 877381"/>
                <a:gd name="connsiteX10" fmla="*/ 2729948 w 2968487"/>
                <a:gd name="connsiteY10" fmla="*/ 410827 h 877381"/>
                <a:gd name="connsiteX11" fmla="*/ 2968487 w 2968487"/>
                <a:gd name="connsiteY11" fmla="*/ 410827 h 877381"/>
                <a:gd name="connsiteX0" fmla="*/ 0 w 2968487"/>
                <a:gd name="connsiteY0" fmla="*/ 583105 h 877381"/>
                <a:gd name="connsiteX1" fmla="*/ 755374 w 2968487"/>
                <a:gd name="connsiteY1" fmla="*/ 543348 h 877381"/>
                <a:gd name="connsiteX2" fmla="*/ 901148 w 2968487"/>
                <a:gd name="connsiteY2" fmla="*/ 9 h 877381"/>
                <a:gd name="connsiteX3" fmla="*/ 1060174 w 2968487"/>
                <a:gd name="connsiteY3" fmla="*/ 874653 h 877381"/>
                <a:gd name="connsiteX4" fmla="*/ 1205948 w 2968487"/>
                <a:gd name="connsiteY4" fmla="*/ 291557 h 877381"/>
                <a:gd name="connsiteX5" fmla="*/ 1311966 w 2968487"/>
                <a:gd name="connsiteY5" fmla="*/ 781888 h 877381"/>
                <a:gd name="connsiteX6" fmla="*/ 1484245 w 2968487"/>
                <a:gd name="connsiteY6" fmla="*/ 503592 h 877381"/>
                <a:gd name="connsiteX7" fmla="*/ 1802296 w 2968487"/>
                <a:gd name="connsiteY7" fmla="*/ 450583 h 877381"/>
                <a:gd name="connsiteX8" fmla="*/ 2067340 w 2968487"/>
                <a:gd name="connsiteY8" fmla="*/ 291557 h 877381"/>
                <a:gd name="connsiteX9" fmla="*/ 2451653 w 2968487"/>
                <a:gd name="connsiteY9" fmla="*/ 530096 h 877381"/>
                <a:gd name="connsiteX10" fmla="*/ 2729948 w 2968487"/>
                <a:gd name="connsiteY10" fmla="*/ 410827 h 877381"/>
                <a:gd name="connsiteX11" fmla="*/ 2968487 w 2968487"/>
                <a:gd name="connsiteY11" fmla="*/ 410827 h 877381"/>
                <a:gd name="connsiteX0" fmla="*/ 0 w 2968487"/>
                <a:gd name="connsiteY0" fmla="*/ 583104 h 877380"/>
                <a:gd name="connsiteX1" fmla="*/ 755374 w 2968487"/>
                <a:gd name="connsiteY1" fmla="*/ 543347 h 877380"/>
                <a:gd name="connsiteX2" fmla="*/ 901148 w 2968487"/>
                <a:gd name="connsiteY2" fmla="*/ 8 h 877380"/>
                <a:gd name="connsiteX3" fmla="*/ 1060174 w 2968487"/>
                <a:gd name="connsiteY3" fmla="*/ 874652 h 877380"/>
                <a:gd name="connsiteX4" fmla="*/ 1205948 w 2968487"/>
                <a:gd name="connsiteY4" fmla="*/ 291556 h 877380"/>
                <a:gd name="connsiteX5" fmla="*/ 1311966 w 2968487"/>
                <a:gd name="connsiteY5" fmla="*/ 781887 h 877380"/>
                <a:gd name="connsiteX6" fmla="*/ 1484245 w 2968487"/>
                <a:gd name="connsiteY6" fmla="*/ 503591 h 877380"/>
                <a:gd name="connsiteX7" fmla="*/ 1802296 w 2968487"/>
                <a:gd name="connsiteY7" fmla="*/ 450582 h 877380"/>
                <a:gd name="connsiteX8" fmla="*/ 2067340 w 2968487"/>
                <a:gd name="connsiteY8" fmla="*/ 291556 h 877380"/>
                <a:gd name="connsiteX9" fmla="*/ 2451653 w 2968487"/>
                <a:gd name="connsiteY9" fmla="*/ 530095 h 877380"/>
                <a:gd name="connsiteX10" fmla="*/ 2729948 w 2968487"/>
                <a:gd name="connsiteY10" fmla="*/ 410826 h 877380"/>
                <a:gd name="connsiteX11" fmla="*/ 2968487 w 2968487"/>
                <a:gd name="connsiteY11" fmla="*/ 410826 h 877380"/>
                <a:gd name="connsiteX0" fmla="*/ 0 w 2968487"/>
                <a:gd name="connsiteY0" fmla="*/ 587045 h 881321"/>
                <a:gd name="connsiteX1" fmla="*/ 702365 w 2968487"/>
                <a:gd name="connsiteY1" fmla="*/ 547288 h 881321"/>
                <a:gd name="connsiteX2" fmla="*/ 901148 w 2968487"/>
                <a:gd name="connsiteY2" fmla="*/ 3949 h 881321"/>
                <a:gd name="connsiteX3" fmla="*/ 1060174 w 2968487"/>
                <a:gd name="connsiteY3" fmla="*/ 878593 h 881321"/>
                <a:gd name="connsiteX4" fmla="*/ 1205948 w 2968487"/>
                <a:gd name="connsiteY4" fmla="*/ 295497 h 881321"/>
                <a:gd name="connsiteX5" fmla="*/ 1311966 w 2968487"/>
                <a:gd name="connsiteY5" fmla="*/ 785828 h 881321"/>
                <a:gd name="connsiteX6" fmla="*/ 1484245 w 2968487"/>
                <a:gd name="connsiteY6" fmla="*/ 507532 h 881321"/>
                <a:gd name="connsiteX7" fmla="*/ 1802296 w 2968487"/>
                <a:gd name="connsiteY7" fmla="*/ 454523 h 881321"/>
                <a:gd name="connsiteX8" fmla="*/ 2067340 w 2968487"/>
                <a:gd name="connsiteY8" fmla="*/ 295497 h 881321"/>
                <a:gd name="connsiteX9" fmla="*/ 2451653 w 2968487"/>
                <a:gd name="connsiteY9" fmla="*/ 534036 h 881321"/>
                <a:gd name="connsiteX10" fmla="*/ 2729948 w 2968487"/>
                <a:gd name="connsiteY10" fmla="*/ 414767 h 881321"/>
                <a:gd name="connsiteX11" fmla="*/ 2968487 w 2968487"/>
                <a:gd name="connsiteY11" fmla="*/ 414767 h 881321"/>
                <a:gd name="connsiteX0" fmla="*/ 0 w 3366053"/>
                <a:gd name="connsiteY0" fmla="*/ 600599 h 881623"/>
                <a:gd name="connsiteX1" fmla="*/ 1099931 w 3366053"/>
                <a:gd name="connsiteY1" fmla="*/ 547590 h 881623"/>
                <a:gd name="connsiteX2" fmla="*/ 1298714 w 3366053"/>
                <a:gd name="connsiteY2" fmla="*/ 4251 h 881623"/>
                <a:gd name="connsiteX3" fmla="*/ 1457740 w 3366053"/>
                <a:gd name="connsiteY3" fmla="*/ 878895 h 881623"/>
                <a:gd name="connsiteX4" fmla="*/ 1603514 w 3366053"/>
                <a:gd name="connsiteY4" fmla="*/ 295799 h 881623"/>
                <a:gd name="connsiteX5" fmla="*/ 1709532 w 3366053"/>
                <a:gd name="connsiteY5" fmla="*/ 786130 h 881623"/>
                <a:gd name="connsiteX6" fmla="*/ 1881811 w 3366053"/>
                <a:gd name="connsiteY6" fmla="*/ 507834 h 881623"/>
                <a:gd name="connsiteX7" fmla="*/ 2199862 w 3366053"/>
                <a:gd name="connsiteY7" fmla="*/ 454825 h 881623"/>
                <a:gd name="connsiteX8" fmla="*/ 2464906 w 3366053"/>
                <a:gd name="connsiteY8" fmla="*/ 295799 h 881623"/>
                <a:gd name="connsiteX9" fmla="*/ 2849219 w 3366053"/>
                <a:gd name="connsiteY9" fmla="*/ 534338 h 881623"/>
                <a:gd name="connsiteX10" fmla="*/ 3127514 w 3366053"/>
                <a:gd name="connsiteY10" fmla="*/ 415069 h 881623"/>
                <a:gd name="connsiteX11" fmla="*/ 3366053 w 3366053"/>
                <a:gd name="connsiteY11" fmla="*/ 415069 h 881623"/>
                <a:gd name="connsiteX0" fmla="*/ 0 w 3366053"/>
                <a:gd name="connsiteY0" fmla="*/ 600599 h 881623"/>
                <a:gd name="connsiteX1" fmla="*/ 1099931 w 3366053"/>
                <a:gd name="connsiteY1" fmla="*/ 547590 h 881623"/>
                <a:gd name="connsiteX2" fmla="*/ 1298714 w 3366053"/>
                <a:gd name="connsiteY2" fmla="*/ 4251 h 881623"/>
                <a:gd name="connsiteX3" fmla="*/ 1457740 w 3366053"/>
                <a:gd name="connsiteY3" fmla="*/ 878895 h 881623"/>
                <a:gd name="connsiteX4" fmla="*/ 1603514 w 3366053"/>
                <a:gd name="connsiteY4" fmla="*/ 295799 h 881623"/>
                <a:gd name="connsiteX5" fmla="*/ 1709532 w 3366053"/>
                <a:gd name="connsiteY5" fmla="*/ 786130 h 881623"/>
                <a:gd name="connsiteX6" fmla="*/ 1881811 w 3366053"/>
                <a:gd name="connsiteY6" fmla="*/ 507834 h 881623"/>
                <a:gd name="connsiteX7" fmla="*/ 2199862 w 3366053"/>
                <a:gd name="connsiteY7" fmla="*/ 454825 h 881623"/>
                <a:gd name="connsiteX8" fmla="*/ 2796210 w 3366053"/>
                <a:gd name="connsiteY8" fmla="*/ 309051 h 881623"/>
                <a:gd name="connsiteX9" fmla="*/ 2849219 w 3366053"/>
                <a:gd name="connsiteY9" fmla="*/ 534338 h 881623"/>
                <a:gd name="connsiteX10" fmla="*/ 3127514 w 3366053"/>
                <a:gd name="connsiteY10" fmla="*/ 415069 h 881623"/>
                <a:gd name="connsiteX11" fmla="*/ 3366053 w 3366053"/>
                <a:gd name="connsiteY11" fmla="*/ 415069 h 881623"/>
                <a:gd name="connsiteX0" fmla="*/ 0 w 3366053"/>
                <a:gd name="connsiteY0" fmla="*/ 600599 h 881623"/>
                <a:gd name="connsiteX1" fmla="*/ 1099931 w 3366053"/>
                <a:gd name="connsiteY1" fmla="*/ 547590 h 881623"/>
                <a:gd name="connsiteX2" fmla="*/ 1298714 w 3366053"/>
                <a:gd name="connsiteY2" fmla="*/ 4251 h 881623"/>
                <a:gd name="connsiteX3" fmla="*/ 1457740 w 3366053"/>
                <a:gd name="connsiteY3" fmla="*/ 878895 h 881623"/>
                <a:gd name="connsiteX4" fmla="*/ 1603514 w 3366053"/>
                <a:gd name="connsiteY4" fmla="*/ 295799 h 881623"/>
                <a:gd name="connsiteX5" fmla="*/ 1709532 w 3366053"/>
                <a:gd name="connsiteY5" fmla="*/ 786130 h 881623"/>
                <a:gd name="connsiteX6" fmla="*/ 1881811 w 3366053"/>
                <a:gd name="connsiteY6" fmla="*/ 507834 h 881623"/>
                <a:gd name="connsiteX7" fmla="*/ 2199862 w 3366053"/>
                <a:gd name="connsiteY7" fmla="*/ 454825 h 881623"/>
                <a:gd name="connsiteX8" fmla="*/ 2796210 w 3366053"/>
                <a:gd name="connsiteY8" fmla="*/ 309051 h 881623"/>
                <a:gd name="connsiteX9" fmla="*/ 3193775 w 3366053"/>
                <a:gd name="connsiteY9" fmla="*/ 613851 h 881623"/>
                <a:gd name="connsiteX10" fmla="*/ 3127514 w 3366053"/>
                <a:gd name="connsiteY10" fmla="*/ 415069 h 881623"/>
                <a:gd name="connsiteX11" fmla="*/ 3366053 w 3366053"/>
                <a:gd name="connsiteY11" fmla="*/ 415069 h 881623"/>
                <a:gd name="connsiteX0" fmla="*/ 0 w 3366053"/>
                <a:gd name="connsiteY0" fmla="*/ 600599 h 881623"/>
                <a:gd name="connsiteX1" fmla="*/ 1099931 w 3366053"/>
                <a:gd name="connsiteY1" fmla="*/ 547590 h 881623"/>
                <a:gd name="connsiteX2" fmla="*/ 1298714 w 3366053"/>
                <a:gd name="connsiteY2" fmla="*/ 4251 h 881623"/>
                <a:gd name="connsiteX3" fmla="*/ 1457740 w 3366053"/>
                <a:gd name="connsiteY3" fmla="*/ 878895 h 881623"/>
                <a:gd name="connsiteX4" fmla="*/ 1603514 w 3366053"/>
                <a:gd name="connsiteY4" fmla="*/ 295799 h 881623"/>
                <a:gd name="connsiteX5" fmla="*/ 1709532 w 3366053"/>
                <a:gd name="connsiteY5" fmla="*/ 786130 h 881623"/>
                <a:gd name="connsiteX6" fmla="*/ 1881811 w 3366053"/>
                <a:gd name="connsiteY6" fmla="*/ 507834 h 881623"/>
                <a:gd name="connsiteX7" fmla="*/ 2199862 w 3366053"/>
                <a:gd name="connsiteY7" fmla="*/ 454825 h 881623"/>
                <a:gd name="connsiteX8" fmla="*/ 2796210 w 3366053"/>
                <a:gd name="connsiteY8" fmla="*/ 309051 h 881623"/>
                <a:gd name="connsiteX9" fmla="*/ 3193775 w 3366053"/>
                <a:gd name="connsiteY9" fmla="*/ 613851 h 881623"/>
                <a:gd name="connsiteX10" fmla="*/ 3366053 w 3366053"/>
                <a:gd name="connsiteY10" fmla="*/ 415069 h 881623"/>
                <a:gd name="connsiteX0" fmla="*/ 0 w 3392558"/>
                <a:gd name="connsiteY0" fmla="*/ 600599 h 881623"/>
                <a:gd name="connsiteX1" fmla="*/ 1099931 w 3392558"/>
                <a:gd name="connsiteY1" fmla="*/ 547590 h 881623"/>
                <a:gd name="connsiteX2" fmla="*/ 1298714 w 3392558"/>
                <a:gd name="connsiteY2" fmla="*/ 4251 h 881623"/>
                <a:gd name="connsiteX3" fmla="*/ 1457740 w 3392558"/>
                <a:gd name="connsiteY3" fmla="*/ 878895 h 881623"/>
                <a:gd name="connsiteX4" fmla="*/ 1603514 w 3392558"/>
                <a:gd name="connsiteY4" fmla="*/ 295799 h 881623"/>
                <a:gd name="connsiteX5" fmla="*/ 1709532 w 3392558"/>
                <a:gd name="connsiteY5" fmla="*/ 786130 h 881623"/>
                <a:gd name="connsiteX6" fmla="*/ 1881811 w 3392558"/>
                <a:gd name="connsiteY6" fmla="*/ 507834 h 881623"/>
                <a:gd name="connsiteX7" fmla="*/ 2199862 w 3392558"/>
                <a:gd name="connsiteY7" fmla="*/ 454825 h 881623"/>
                <a:gd name="connsiteX8" fmla="*/ 2796210 w 3392558"/>
                <a:gd name="connsiteY8" fmla="*/ 309051 h 881623"/>
                <a:gd name="connsiteX9" fmla="*/ 3193775 w 3392558"/>
                <a:gd name="connsiteY9" fmla="*/ 613851 h 881623"/>
                <a:gd name="connsiteX10" fmla="*/ 3392558 w 3392558"/>
                <a:gd name="connsiteY10" fmla="*/ 454826 h 881623"/>
                <a:gd name="connsiteX0" fmla="*/ 0 w 3392558"/>
                <a:gd name="connsiteY0" fmla="*/ 600599 h 881623"/>
                <a:gd name="connsiteX1" fmla="*/ 1099931 w 3392558"/>
                <a:gd name="connsiteY1" fmla="*/ 547590 h 881623"/>
                <a:gd name="connsiteX2" fmla="*/ 1298714 w 3392558"/>
                <a:gd name="connsiteY2" fmla="*/ 4251 h 881623"/>
                <a:gd name="connsiteX3" fmla="*/ 1457740 w 3392558"/>
                <a:gd name="connsiteY3" fmla="*/ 878895 h 881623"/>
                <a:gd name="connsiteX4" fmla="*/ 1603514 w 3392558"/>
                <a:gd name="connsiteY4" fmla="*/ 295799 h 881623"/>
                <a:gd name="connsiteX5" fmla="*/ 1709532 w 3392558"/>
                <a:gd name="connsiteY5" fmla="*/ 786130 h 881623"/>
                <a:gd name="connsiteX6" fmla="*/ 1881811 w 3392558"/>
                <a:gd name="connsiteY6" fmla="*/ 507834 h 881623"/>
                <a:gd name="connsiteX7" fmla="*/ 2199862 w 3392558"/>
                <a:gd name="connsiteY7" fmla="*/ 454825 h 881623"/>
                <a:gd name="connsiteX8" fmla="*/ 2703445 w 3392558"/>
                <a:gd name="connsiteY8" fmla="*/ 309051 h 881623"/>
                <a:gd name="connsiteX9" fmla="*/ 3193775 w 3392558"/>
                <a:gd name="connsiteY9" fmla="*/ 613851 h 881623"/>
                <a:gd name="connsiteX10" fmla="*/ 3392558 w 3392558"/>
                <a:gd name="connsiteY10" fmla="*/ 454826 h 881623"/>
                <a:gd name="connsiteX0" fmla="*/ 0 w 3392558"/>
                <a:gd name="connsiteY0" fmla="*/ 600599 h 881623"/>
                <a:gd name="connsiteX1" fmla="*/ 1099931 w 3392558"/>
                <a:gd name="connsiteY1" fmla="*/ 547590 h 881623"/>
                <a:gd name="connsiteX2" fmla="*/ 1298714 w 3392558"/>
                <a:gd name="connsiteY2" fmla="*/ 4251 h 881623"/>
                <a:gd name="connsiteX3" fmla="*/ 1457740 w 3392558"/>
                <a:gd name="connsiteY3" fmla="*/ 878895 h 881623"/>
                <a:gd name="connsiteX4" fmla="*/ 1603514 w 3392558"/>
                <a:gd name="connsiteY4" fmla="*/ 295799 h 881623"/>
                <a:gd name="connsiteX5" fmla="*/ 1709532 w 3392558"/>
                <a:gd name="connsiteY5" fmla="*/ 786130 h 881623"/>
                <a:gd name="connsiteX6" fmla="*/ 1881811 w 3392558"/>
                <a:gd name="connsiteY6" fmla="*/ 507834 h 881623"/>
                <a:gd name="connsiteX7" fmla="*/ 2199862 w 3392558"/>
                <a:gd name="connsiteY7" fmla="*/ 454825 h 881623"/>
                <a:gd name="connsiteX8" fmla="*/ 2703445 w 3392558"/>
                <a:gd name="connsiteY8" fmla="*/ 309051 h 881623"/>
                <a:gd name="connsiteX9" fmla="*/ 3101010 w 3392558"/>
                <a:gd name="connsiteY9" fmla="*/ 600599 h 881623"/>
                <a:gd name="connsiteX10" fmla="*/ 3392558 w 3392558"/>
                <a:gd name="connsiteY10" fmla="*/ 454826 h 881623"/>
                <a:gd name="connsiteX0" fmla="*/ 0 w 3392558"/>
                <a:gd name="connsiteY0" fmla="*/ 600599 h 881623"/>
                <a:gd name="connsiteX1" fmla="*/ 1099931 w 3392558"/>
                <a:gd name="connsiteY1" fmla="*/ 547590 h 881623"/>
                <a:gd name="connsiteX2" fmla="*/ 1298714 w 3392558"/>
                <a:gd name="connsiteY2" fmla="*/ 4251 h 881623"/>
                <a:gd name="connsiteX3" fmla="*/ 1457740 w 3392558"/>
                <a:gd name="connsiteY3" fmla="*/ 878895 h 881623"/>
                <a:gd name="connsiteX4" fmla="*/ 1603514 w 3392558"/>
                <a:gd name="connsiteY4" fmla="*/ 295799 h 881623"/>
                <a:gd name="connsiteX5" fmla="*/ 1709532 w 3392558"/>
                <a:gd name="connsiteY5" fmla="*/ 786130 h 881623"/>
                <a:gd name="connsiteX6" fmla="*/ 1881811 w 3392558"/>
                <a:gd name="connsiteY6" fmla="*/ 507834 h 881623"/>
                <a:gd name="connsiteX7" fmla="*/ 2345636 w 3392558"/>
                <a:gd name="connsiteY7" fmla="*/ 481330 h 881623"/>
                <a:gd name="connsiteX8" fmla="*/ 2703445 w 3392558"/>
                <a:gd name="connsiteY8" fmla="*/ 309051 h 881623"/>
                <a:gd name="connsiteX9" fmla="*/ 3101010 w 3392558"/>
                <a:gd name="connsiteY9" fmla="*/ 600599 h 881623"/>
                <a:gd name="connsiteX10" fmla="*/ 3392558 w 3392558"/>
                <a:gd name="connsiteY10" fmla="*/ 454826 h 881623"/>
                <a:gd name="connsiteX0" fmla="*/ 0 w 3392558"/>
                <a:gd name="connsiteY0" fmla="*/ 600599 h 881623"/>
                <a:gd name="connsiteX1" fmla="*/ 1099931 w 3392558"/>
                <a:gd name="connsiteY1" fmla="*/ 547590 h 881623"/>
                <a:gd name="connsiteX2" fmla="*/ 1298714 w 3392558"/>
                <a:gd name="connsiteY2" fmla="*/ 4251 h 881623"/>
                <a:gd name="connsiteX3" fmla="*/ 1457740 w 3392558"/>
                <a:gd name="connsiteY3" fmla="*/ 878895 h 881623"/>
                <a:gd name="connsiteX4" fmla="*/ 1643271 w 3392558"/>
                <a:gd name="connsiteY4" fmla="*/ 295799 h 881623"/>
                <a:gd name="connsiteX5" fmla="*/ 1709532 w 3392558"/>
                <a:gd name="connsiteY5" fmla="*/ 786130 h 881623"/>
                <a:gd name="connsiteX6" fmla="*/ 1881811 w 3392558"/>
                <a:gd name="connsiteY6" fmla="*/ 507834 h 881623"/>
                <a:gd name="connsiteX7" fmla="*/ 2345636 w 3392558"/>
                <a:gd name="connsiteY7" fmla="*/ 481330 h 881623"/>
                <a:gd name="connsiteX8" fmla="*/ 2703445 w 3392558"/>
                <a:gd name="connsiteY8" fmla="*/ 309051 h 881623"/>
                <a:gd name="connsiteX9" fmla="*/ 3101010 w 3392558"/>
                <a:gd name="connsiteY9" fmla="*/ 600599 h 881623"/>
                <a:gd name="connsiteX10" fmla="*/ 3392558 w 3392558"/>
                <a:gd name="connsiteY10" fmla="*/ 454826 h 881623"/>
                <a:gd name="connsiteX0" fmla="*/ 0 w 3392558"/>
                <a:gd name="connsiteY0" fmla="*/ 600599 h 881596"/>
                <a:gd name="connsiteX1" fmla="*/ 1099931 w 3392558"/>
                <a:gd name="connsiteY1" fmla="*/ 547590 h 881596"/>
                <a:gd name="connsiteX2" fmla="*/ 1298714 w 3392558"/>
                <a:gd name="connsiteY2" fmla="*/ 4251 h 881596"/>
                <a:gd name="connsiteX3" fmla="*/ 1457740 w 3392558"/>
                <a:gd name="connsiteY3" fmla="*/ 878895 h 881596"/>
                <a:gd name="connsiteX4" fmla="*/ 1643271 w 3392558"/>
                <a:gd name="connsiteY4" fmla="*/ 295799 h 881596"/>
                <a:gd name="connsiteX5" fmla="*/ 1815550 w 3392558"/>
                <a:gd name="connsiteY5" fmla="*/ 825887 h 881596"/>
                <a:gd name="connsiteX6" fmla="*/ 1881811 w 3392558"/>
                <a:gd name="connsiteY6" fmla="*/ 507834 h 881596"/>
                <a:gd name="connsiteX7" fmla="*/ 2345636 w 3392558"/>
                <a:gd name="connsiteY7" fmla="*/ 481330 h 881596"/>
                <a:gd name="connsiteX8" fmla="*/ 2703445 w 3392558"/>
                <a:gd name="connsiteY8" fmla="*/ 309051 h 881596"/>
                <a:gd name="connsiteX9" fmla="*/ 3101010 w 3392558"/>
                <a:gd name="connsiteY9" fmla="*/ 600599 h 881596"/>
                <a:gd name="connsiteX10" fmla="*/ 3392558 w 3392558"/>
                <a:gd name="connsiteY10" fmla="*/ 454826 h 881596"/>
                <a:gd name="connsiteX0" fmla="*/ 0 w 3392558"/>
                <a:gd name="connsiteY0" fmla="*/ 600599 h 881596"/>
                <a:gd name="connsiteX1" fmla="*/ 1099931 w 3392558"/>
                <a:gd name="connsiteY1" fmla="*/ 547590 h 881596"/>
                <a:gd name="connsiteX2" fmla="*/ 1298714 w 3392558"/>
                <a:gd name="connsiteY2" fmla="*/ 4251 h 881596"/>
                <a:gd name="connsiteX3" fmla="*/ 1457740 w 3392558"/>
                <a:gd name="connsiteY3" fmla="*/ 878895 h 881596"/>
                <a:gd name="connsiteX4" fmla="*/ 1643271 w 3392558"/>
                <a:gd name="connsiteY4" fmla="*/ 295799 h 881596"/>
                <a:gd name="connsiteX5" fmla="*/ 1815550 w 3392558"/>
                <a:gd name="connsiteY5" fmla="*/ 825887 h 881596"/>
                <a:gd name="connsiteX6" fmla="*/ 1987828 w 3392558"/>
                <a:gd name="connsiteY6" fmla="*/ 507834 h 881596"/>
                <a:gd name="connsiteX7" fmla="*/ 2345636 w 3392558"/>
                <a:gd name="connsiteY7" fmla="*/ 481330 h 881596"/>
                <a:gd name="connsiteX8" fmla="*/ 2703445 w 3392558"/>
                <a:gd name="connsiteY8" fmla="*/ 309051 h 881596"/>
                <a:gd name="connsiteX9" fmla="*/ 3101010 w 3392558"/>
                <a:gd name="connsiteY9" fmla="*/ 600599 h 881596"/>
                <a:gd name="connsiteX10" fmla="*/ 3392558 w 3392558"/>
                <a:gd name="connsiteY10" fmla="*/ 454826 h 881596"/>
                <a:gd name="connsiteX0" fmla="*/ 0 w 3392558"/>
                <a:gd name="connsiteY0" fmla="*/ 601238 h 908651"/>
                <a:gd name="connsiteX1" fmla="*/ 1099931 w 3392558"/>
                <a:gd name="connsiteY1" fmla="*/ 548229 h 908651"/>
                <a:gd name="connsiteX2" fmla="*/ 1298714 w 3392558"/>
                <a:gd name="connsiteY2" fmla="*/ 4890 h 908651"/>
                <a:gd name="connsiteX3" fmla="*/ 1417984 w 3392558"/>
                <a:gd name="connsiteY3" fmla="*/ 906038 h 908651"/>
                <a:gd name="connsiteX4" fmla="*/ 1643271 w 3392558"/>
                <a:gd name="connsiteY4" fmla="*/ 296438 h 908651"/>
                <a:gd name="connsiteX5" fmla="*/ 1815550 w 3392558"/>
                <a:gd name="connsiteY5" fmla="*/ 826526 h 908651"/>
                <a:gd name="connsiteX6" fmla="*/ 1987828 w 3392558"/>
                <a:gd name="connsiteY6" fmla="*/ 508473 h 908651"/>
                <a:gd name="connsiteX7" fmla="*/ 2345636 w 3392558"/>
                <a:gd name="connsiteY7" fmla="*/ 481969 h 908651"/>
                <a:gd name="connsiteX8" fmla="*/ 2703445 w 3392558"/>
                <a:gd name="connsiteY8" fmla="*/ 309690 h 908651"/>
                <a:gd name="connsiteX9" fmla="*/ 3101010 w 3392558"/>
                <a:gd name="connsiteY9" fmla="*/ 601238 h 908651"/>
                <a:gd name="connsiteX10" fmla="*/ 3392558 w 3392558"/>
                <a:gd name="connsiteY10" fmla="*/ 455465 h 908651"/>
                <a:gd name="connsiteX0" fmla="*/ 0 w 3392558"/>
                <a:gd name="connsiteY0" fmla="*/ 601238 h 925290"/>
                <a:gd name="connsiteX1" fmla="*/ 1099931 w 3392558"/>
                <a:gd name="connsiteY1" fmla="*/ 548229 h 925290"/>
                <a:gd name="connsiteX2" fmla="*/ 1298714 w 3392558"/>
                <a:gd name="connsiteY2" fmla="*/ 4890 h 925290"/>
                <a:gd name="connsiteX3" fmla="*/ 1417984 w 3392558"/>
                <a:gd name="connsiteY3" fmla="*/ 906038 h 925290"/>
                <a:gd name="connsiteX4" fmla="*/ 1552796 w 3392558"/>
                <a:gd name="connsiteY4" fmla="*/ 596190 h 925290"/>
                <a:gd name="connsiteX5" fmla="*/ 1643271 w 3392558"/>
                <a:gd name="connsiteY5" fmla="*/ 296438 h 925290"/>
                <a:gd name="connsiteX6" fmla="*/ 1815550 w 3392558"/>
                <a:gd name="connsiteY6" fmla="*/ 826526 h 925290"/>
                <a:gd name="connsiteX7" fmla="*/ 1987828 w 3392558"/>
                <a:gd name="connsiteY7" fmla="*/ 508473 h 925290"/>
                <a:gd name="connsiteX8" fmla="*/ 2345636 w 3392558"/>
                <a:gd name="connsiteY8" fmla="*/ 481969 h 925290"/>
                <a:gd name="connsiteX9" fmla="*/ 2703445 w 3392558"/>
                <a:gd name="connsiteY9" fmla="*/ 309690 h 925290"/>
                <a:gd name="connsiteX10" fmla="*/ 3101010 w 3392558"/>
                <a:gd name="connsiteY10" fmla="*/ 601238 h 925290"/>
                <a:gd name="connsiteX11" fmla="*/ 3392558 w 3392558"/>
                <a:gd name="connsiteY11" fmla="*/ 455465 h 925290"/>
                <a:gd name="connsiteX0" fmla="*/ 0 w 3392558"/>
                <a:gd name="connsiteY0" fmla="*/ 601238 h 921641"/>
                <a:gd name="connsiteX1" fmla="*/ 1099931 w 3392558"/>
                <a:gd name="connsiteY1" fmla="*/ 548229 h 921641"/>
                <a:gd name="connsiteX2" fmla="*/ 1298714 w 3392558"/>
                <a:gd name="connsiteY2" fmla="*/ 4890 h 921641"/>
                <a:gd name="connsiteX3" fmla="*/ 1417984 w 3392558"/>
                <a:gd name="connsiteY3" fmla="*/ 906038 h 921641"/>
                <a:gd name="connsiteX4" fmla="*/ 1552796 w 3392558"/>
                <a:gd name="connsiteY4" fmla="*/ 556433 h 921641"/>
                <a:gd name="connsiteX5" fmla="*/ 1643271 w 3392558"/>
                <a:gd name="connsiteY5" fmla="*/ 296438 h 921641"/>
                <a:gd name="connsiteX6" fmla="*/ 1815550 w 3392558"/>
                <a:gd name="connsiteY6" fmla="*/ 826526 h 921641"/>
                <a:gd name="connsiteX7" fmla="*/ 1987828 w 3392558"/>
                <a:gd name="connsiteY7" fmla="*/ 508473 h 921641"/>
                <a:gd name="connsiteX8" fmla="*/ 2345636 w 3392558"/>
                <a:gd name="connsiteY8" fmla="*/ 481969 h 921641"/>
                <a:gd name="connsiteX9" fmla="*/ 2703445 w 3392558"/>
                <a:gd name="connsiteY9" fmla="*/ 309690 h 921641"/>
                <a:gd name="connsiteX10" fmla="*/ 3101010 w 3392558"/>
                <a:gd name="connsiteY10" fmla="*/ 601238 h 921641"/>
                <a:gd name="connsiteX11" fmla="*/ 3392558 w 3392558"/>
                <a:gd name="connsiteY11" fmla="*/ 455465 h 921641"/>
                <a:gd name="connsiteX0" fmla="*/ 0 w 3392558"/>
                <a:gd name="connsiteY0" fmla="*/ 601238 h 921641"/>
                <a:gd name="connsiteX1" fmla="*/ 1099931 w 3392558"/>
                <a:gd name="connsiteY1" fmla="*/ 548229 h 921641"/>
                <a:gd name="connsiteX2" fmla="*/ 1298714 w 3392558"/>
                <a:gd name="connsiteY2" fmla="*/ 4890 h 921641"/>
                <a:gd name="connsiteX3" fmla="*/ 1417984 w 3392558"/>
                <a:gd name="connsiteY3" fmla="*/ 906038 h 921641"/>
                <a:gd name="connsiteX4" fmla="*/ 1552796 w 3392558"/>
                <a:gd name="connsiteY4" fmla="*/ 556433 h 921641"/>
                <a:gd name="connsiteX5" fmla="*/ 1683027 w 3392558"/>
                <a:gd name="connsiteY5" fmla="*/ 362699 h 921641"/>
                <a:gd name="connsiteX6" fmla="*/ 1815550 w 3392558"/>
                <a:gd name="connsiteY6" fmla="*/ 826526 h 921641"/>
                <a:gd name="connsiteX7" fmla="*/ 1987828 w 3392558"/>
                <a:gd name="connsiteY7" fmla="*/ 508473 h 921641"/>
                <a:gd name="connsiteX8" fmla="*/ 2345636 w 3392558"/>
                <a:gd name="connsiteY8" fmla="*/ 481969 h 921641"/>
                <a:gd name="connsiteX9" fmla="*/ 2703445 w 3392558"/>
                <a:gd name="connsiteY9" fmla="*/ 309690 h 921641"/>
                <a:gd name="connsiteX10" fmla="*/ 3101010 w 3392558"/>
                <a:gd name="connsiteY10" fmla="*/ 601238 h 921641"/>
                <a:gd name="connsiteX11" fmla="*/ 3392558 w 3392558"/>
                <a:gd name="connsiteY11" fmla="*/ 455465 h 921641"/>
                <a:gd name="connsiteX0" fmla="*/ 0 w 3392558"/>
                <a:gd name="connsiteY0" fmla="*/ 601238 h 921641"/>
                <a:gd name="connsiteX1" fmla="*/ 1099931 w 3392558"/>
                <a:gd name="connsiteY1" fmla="*/ 548229 h 921641"/>
                <a:gd name="connsiteX2" fmla="*/ 1298714 w 3392558"/>
                <a:gd name="connsiteY2" fmla="*/ 4890 h 921641"/>
                <a:gd name="connsiteX3" fmla="*/ 1417984 w 3392558"/>
                <a:gd name="connsiteY3" fmla="*/ 906038 h 921641"/>
                <a:gd name="connsiteX4" fmla="*/ 1552796 w 3392558"/>
                <a:gd name="connsiteY4" fmla="*/ 556433 h 921641"/>
                <a:gd name="connsiteX5" fmla="*/ 1696279 w 3392558"/>
                <a:gd name="connsiteY5" fmla="*/ 203673 h 921641"/>
                <a:gd name="connsiteX6" fmla="*/ 1815550 w 3392558"/>
                <a:gd name="connsiteY6" fmla="*/ 826526 h 921641"/>
                <a:gd name="connsiteX7" fmla="*/ 1987828 w 3392558"/>
                <a:gd name="connsiteY7" fmla="*/ 508473 h 921641"/>
                <a:gd name="connsiteX8" fmla="*/ 2345636 w 3392558"/>
                <a:gd name="connsiteY8" fmla="*/ 481969 h 921641"/>
                <a:gd name="connsiteX9" fmla="*/ 2703445 w 3392558"/>
                <a:gd name="connsiteY9" fmla="*/ 309690 h 921641"/>
                <a:gd name="connsiteX10" fmla="*/ 3101010 w 3392558"/>
                <a:gd name="connsiteY10" fmla="*/ 601238 h 921641"/>
                <a:gd name="connsiteX11" fmla="*/ 3392558 w 3392558"/>
                <a:gd name="connsiteY11" fmla="*/ 455465 h 921641"/>
                <a:gd name="connsiteX0" fmla="*/ 0 w 3392558"/>
                <a:gd name="connsiteY0" fmla="*/ 601238 h 919558"/>
                <a:gd name="connsiteX1" fmla="*/ 1099931 w 3392558"/>
                <a:gd name="connsiteY1" fmla="*/ 548229 h 919558"/>
                <a:gd name="connsiteX2" fmla="*/ 1298714 w 3392558"/>
                <a:gd name="connsiteY2" fmla="*/ 4890 h 919558"/>
                <a:gd name="connsiteX3" fmla="*/ 1417984 w 3392558"/>
                <a:gd name="connsiteY3" fmla="*/ 906038 h 919558"/>
                <a:gd name="connsiteX4" fmla="*/ 1566048 w 3392558"/>
                <a:gd name="connsiteY4" fmla="*/ 529929 h 919558"/>
                <a:gd name="connsiteX5" fmla="*/ 1696279 w 3392558"/>
                <a:gd name="connsiteY5" fmla="*/ 203673 h 919558"/>
                <a:gd name="connsiteX6" fmla="*/ 1815550 w 3392558"/>
                <a:gd name="connsiteY6" fmla="*/ 826526 h 919558"/>
                <a:gd name="connsiteX7" fmla="*/ 1987828 w 3392558"/>
                <a:gd name="connsiteY7" fmla="*/ 508473 h 919558"/>
                <a:gd name="connsiteX8" fmla="*/ 2345636 w 3392558"/>
                <a:gd name="connsiteY8" fmla="*/ 481969 h 919558"/>
                <a:gd name="connsiteX9" fmla="*/ 2703445 w 3392558"/>
                <a:gd name="connsiteY9" fmla="*/ 309690 h 919558"/>
                <a:gd name="connsiteX10" fmla="*/ 3101010 w 3392558"/>
                <a:gd name="connsiteY10" fmla="*/ 601238 h 919558"/>
                <a:gd name="connsiteX11" fmla="*/ 3392558 w 3392558"/>
                <a:gd name="connsiteY11" fmla="*/ 455465 h 919558"/>
                <a:gd name="connsiteX0" fmla="*/ 0 w 3392558"/>
                <a:gd name="connsiteY0" fmla="*/ 601238 h 919558"/>
                <a:gd name="connsiteX1" fmla="*/ 1099931 w 3392558"/>
                <a:gd name="connsiteY1" fmla="*/ 548229 h 919558"/>
                <a:gd name="connsiteX2" fmla="*/ 1298714 w 3392558"/>
                <a:gd name="connsiteY2" fmla="*/ 4890 h 919558"/>
                <a:gd name="connsiteX3" fmla="*/ 1417984 w 3392558"/>
                <a:gd name="connsiteY3" fmla="*/ 906038 h 919558"/>
                <a:gd name="connsiteX4" fmla="*/ 1566048 w 3392558"/>
                <a:gd name="connsiteY4" fmla="*/ 529929 h 919558"/>
                <a:gd name="connsiteX5" fmla="*/ 1696279 w 3392558"/>
                <a:gd name="connsiteY5" fmla="*/ 203673 h 919558"/>
                <a:gd name="connsiteX6" fmla="*/ 1815550 w 3392558"/>
                <a:gd name="connsiteY6" fmla="*/ 826526 h 919558"/>
                <a:gd name="connsiteX7" fmla="*/ 1987828 w 3392558"/>
                <a:gd name="connsiteY7" fmla="*/ 508473 h 919558"/>
                <a:gd name="connsiteX8" fmla="*/ 2345636 w 3392558"/>
                <a:gd name="connsiteY8" fmla="*/ 481969 h 919558"/>
                <a:gd name="connsiteX9" fmla="*/ 2703445 w 3392558"/>
                <a:gd name="connsiteY9" fmla="*/ 309690 h 919558"/>
                <a:gd name="connsiteX10" fmla="*/ 3101010 w 3392558"/>
                <a:gd name="connsiteY10" fmla="*/ 601238 h 919558"/>
                <a:gd name="connsiteX11" fmla="*/ 3392558 w 3392558"/>
                <a:gd name="connsiteY11" fmla="*/ 455465 h 919558"/>
                <a:gd name="connsiteX0" fmla="*/ 0 w 3392558"/>
                <a:gd name="connsiteY0" fmla="*/ 601238 h 917800"/>
                <a:gd name="connsiteX1" fmla="*/ 1099931 w 3392558"/>
                <a:gd name="connsiteY1" fmla="*/ 548229 h 917800"/>
                <a:gd name="connsiteX2" fmla="*/ 1298714 w 3392558"/>
                <a:gd name="connsiteY2" fmla="*/ 4890 h 917800"/>
                <a:gd name="connsiteX3" fmla="*/ 1417984 w 3392558"/>
                <a:gd name="connsiteY3" fmla="*/ 906038 h 917800"/>
                <a:gd name="connsiteX4" fmla="*/ 1566048 w 3392558"/>
                <a:gd name="connsiteY4" fmla="*/ 529929 h 917800"/>
                <a:gd name="connsiteX5" fmla="*/ 1696279 w 3392558"/>
                <a:gd name="connsiteY5" fmla="*/ 203673 h 917800"/>
                <a:gd name="connsiteX6" fmla="*/ 1815550 w 3392558"/>
                <a:gd name="connsiteY6" fmla="*/ 826526 h 917800"/>
                <a:gd name="connsiteX7" fmla="*/ 1987828 w 3392558"/>
                <a:gd name="connsiteY7" fmla="*/ 508473 h 917800"/>
                <a:gd name="connsiteX8" fmla="*/ 2345636 w 3392558"/>
                <a:gd name="connsiteY8" fmla="*/ 481969 h 917800"/>
                <a:gd name="connsiteX9" fmla="*/ 2703445 w 3392558"/>
                <a:gd name="connsiteY9" fmla="*/ 309690 h 917800"/>
                <a:gd name="connsiteX10" fmla="*/ 3101010 w 3392558"/>
                <a:gd name="connsiteY10" fmla="*/ 601238 h 917800"/>
                <a:gd name="connsiteX11" fmla="*/ 3392558 w 3392558"/>
                <a:gd name="connsiteY11" fmla="*/ 455465 h 917800"/>
                <a:gd name="connsiteX0" fmla="*/ 0 w 3379306"/>
                <a:gd name="connsiteY0" fmla="*/ 548154 h 917724"/>
                <a:gd name="connsiteX1" fmla="*/ 1086679 w 3379306"/>
                <a:gd name="connsiteY1" fmla="*/ 548153 h 917724"/>
                <a:gd name="connsiteX2" fmla="*/ 1285462 w 3379306"/>
                <a:gd name="connsiteY2" fmla="*/ 4814 h 917724"/>
                <a:gd name="connsiteX3" fmla="*/ 1404732 w 3379306"/>
                <a:gd name="connsiteY3" fmla="*/ 905962 h 917724"/>
                <a:gd name="connsiteX4" fmla="*/ 1552796 w 3379306"/>
                <a:gd name="connsiteY4" fmla="*/ 529853 h 917724"/>
                <a:gd name="connsiteX5" fmla="*/ 1683027 w 3379306"/>
                <a:gd name="connsiteY5" fmla="*/ 203597 h 917724"/>
                <a:gd name="connsiteX6" fmla="*/ 1802298 w 3379306"/>
                <a:gd name="connsiteY6" fmla="*/ 826450 h 917724"/>
                <a:gd name="connsiteX7" fmla="*/ 1974576 w 3379306"/>
                <a:gd name="connsiteY7" fmla="*/ 508397 h 917724"/>
                <a:gd name="connsiteX8" fmla="*/ 2332384 w 3379306"/>
                <a:gd name="connsiteY8" fmla="*/ 481893 h 917724"/>
                <a:gd name="connsiteX9" fmla="*/ 2690193 w 3379306"/>
                <a:gd name="connsiteY9" fmla="*/ 309614 h 917724"/>
                <a:gd name="connsiteX10" fmla="*/ 3087758 w 3379306"/>
                <a:gd name="connsiteY10" fmla="*/ 601162 h 917724"/>
                <a:gd name="connsiteX11" fmla="*/ 3379306 w 3379306"/>
                <a:gd name="connsiteY11" fmla="*/ 455389 h 917724"/>
                <a:gd name="connsiteX0" fmla="*/ 0 w 3379306"/>
                <a:gd name="connsiteY0" fmla="*/ 548154 h 917724"/>
                <a:gd name="connsiteX1" fmla="*/ 1086679 w 3379306"/>
                <a:gd name="connsiteY1" fmla="*/ 548153 h 917724"/>
                <a:gd name="connsiteX2" fmla="*/ 1232454 w 3379306"/>
                <a:gd name="connsiteY2" fmla="*/ 4814 h 917724"/>
                <a:gd name="connsiteX3" fmla="*/ 1404732 w 3379306"/>
                <a:gd name="connsiteY3" fmla="*/ 905962 h 917724"/>
                <a:gd name="connsiteX4" fmla="*/ 1552796 w 3379306"/>
                <a:gd name="connsiteY4" fmla="*/ 529853 h 917724"/>
                <a:gd name="connsiteX5" fmla="*/ 1683027 w 3379306"/>
                <a:gd name="connsiteY5" fmla="*/ 203597 h 917724"/>
                <a:gd name="connsiteX6" fmla="*/ 1802298 w 3379306"/>
                <a:gd name="connsiteY6" fmla="*/ 826450 h 917724"/>
                <a:gd name="connsiteX7" fmla="*/ 1974576 w 3379306"/>
                <a:gd name="connsiteY7" fmla="*/ 508397 h 917724"/>
                <a:gd name="connsiteX8" fmla="*/ 2332384 w 3379306"/>
                <a:gd name="connsiteY8" fmla="*/ 481893 h 917724"/>
                <a:gd name="connsiteX9" fmla="*/ 2690193 w 3379306"/>
                <a:gd name="connsiteY9" fmla="*/ 309614 h 917724"/>
                <a:gd name="connsiteX10" fmla="*/ 3087758 w 3379306"/>
                <a:gd name="connsiteY10" fmla="*/ 601162 h 917724"/>
                <a:gd name="connsiteX11" fmla="*/ 3379306 w 3379306"/>
                <a:gd name="connsiteY11" fmla="*/ 455389 h 917724"/>
                <a:gd name="connsiteX0" fmla="*/ 0 w 3379306"/>
                <a:gd name="connsiteY0" fmla="*/ 548154 h 917724"/>
                <a:gd name="connsiteX1" fmla="*/ 1073426 w 3379306"/>
                <a:gd name="connsiteY1" fmla="*/ 548153 h 917724"/>
                <a:gd name="connsiteX2" fmla="*/ 1232454 w 3379306"/>
                <a:gd name="connsiteY2" fmla="*/ 4814 h 917724"/>
                <a:gd name="connsiteX3" fmla="*/ 1404732 w 3379306"/>
                <a:gd name="connsiteY3" fmla="*/ 905962 h 917724"/>
                <a:gd name="connsiteX4" fmla="*/ 1552796 w 3379306"/>
                <a:gd name="connsiteY4" fmla="*/ 529853 h 917724"/>
                <a:gd name="connsiteX5" fmla="*/ 1683027 w 3379306"/>
                <a:gd name="connsiteY5" fmla="*/ 203597 h 917724"/>
                <a:gd name="connsiteX6" fmla="*/ 1802298 w 3379306"/>
                <a:gd name="connsiteY6" fmla="*/ 826450 h 917724"/>
                <a:gd name="connsiteX7" fmla="*/ 1974576 w 3379306"/>
                <a:gd name="connsiteY7" fmla="*/ 508397 h 917724"/>
                <a:gd name="connsiteX8" fmla="*/ 2332384 w 3379306"/>
                <a:gd name="connsiteY8" fmla="*/ 481893 h 917724"/>
                <a:gd name="connsiteX9" fmla="*/ 2690193 w 3379306"/>
                <a:gd name="connsiteY9" fmla="*/ 309614 h 917724"/>
                <a:gd name="connsiteX10" fmla="*/ 3087758 w 3379306"/>
                <a:gd name="connsiteY10" fmla="*/ 601162 h 917724"/>
                <a:gd name="connsiteX11" fmla="*/ 3379306 w 3379306"/>
                <a:gd name="connsiteY11" fmla="*/ 455389 h 917724"/>
                <a:gd name="connsiteX0" fmla="*/ 0 w 3379306"/>
                <a:gd name="connsiteY0" fmla="*/ 548044 h 917614"/>
                <a:gd name="connsiteX1" fmla="*/ 1073426 w 3379306"/>
                <a:gd name="connsiteY1" fmla="*/ 548043 h 917614"/>
                <a:gd name="connsiteX2" fmla="*/ 1232454 w 3379306"/>
                <a:gd name="connsiteY2" fmla="*/ 4704 h 917614"/>
                <a:gd name="connsiteX3" fmla="*/ 1404732 w 3379306"/>
                <a:gd name="connsiteY3" fmla="*/ 905852 h 917614"/>
                <a:gd name="connsiteX4" fmla="*/ 1552796 w 3379306"/>
                <a:gd name="connsiteY4" fmla="*/ 529743 h 917614"/>
                <a:gd name="connsiteX5" fmla="*/ 1683027 w 3379306"/>
                <a:gd name="connsiteY5" fmla="*/ 203487 h 917614"/>
                <a:gd name="connsiteX6" fmla="*/ 1802298 w 3379306"/>
                <a:gd name="connsiteY6" fmla="*/ 826340 h 917614"/>
                <a:gd name="connsiteX7" fmla="*/ 1974576 w 3379306"/>
                <a:gd name="connsiteY7" fmla="*/ 508287 h 917614"/>
                <a:gd name="connsiteX8" fmla="*/ 2332384 w 3379306"/>
                <a:gd name="connsiteY8" fmla="*/ 481783 h 917614"/>
                <a:gd name="connsiteX9" fmla="*/ 2690193 w 3379306"/>
                <a:gd name="connsiteY9" fmla="*/ 309504 h 917614"/>
                <a:gd name="connsiteX10" fmla="*/ 3087758 w 3379306"/>
                <a:gd name="connsiteY10" fmla="*/ 601052 h 917614"/>
                <a:gd name="connsiteX11" fmla="*/ 3379306 w 3379306"/>
                <a:gd name="connsiteY11" fmla="*/ 455279 h 917614"/>
                <a:gd name="connsiteX0" fmla="*/ 0 w 3299793"/>
                <a:gd name="connsiteY0" fmla="*/ 627782 h 917839"/>
                <a:gd name="connsiteX1" fmla="*/ 993913 w 3299793"/>
                <a:gd name="connsiteY1" fmla="*/ 548268 h 917839"/>
                <a:gd name="connsiteX2" fmla="*/ 1152941 w 3299793"/>
                <a:gd name="connsiteY2" fmla="*/ 4929 h 917839"/>
                <a:gd name="connsiteX3" fmla="*/ 1325219 w 3299793"/>
                <a:gd name="connsiteY3" fmla="*/ 906077 h 917839"/>
                <a:gd name="connsiteX4" fmla="*/ 1473283 w 3299793"/>
                <a:gd name="connsiteY4" fmla="*/ 529968 h 917839"/>
                <a:gd name="connsiteX5" fmla="*/ 1603514 w 3299793"/>
                <a:gd name="connsiteY5" fmla="*/ 203712 h 917839"/>
                <a:gd name="connsiteX6" fmla="*/ 1722785 w 3299793"/>
                <a:gd name="connsiteY6" fmla="*/ 826565 h 917839"/>
                <a:gd name="connsiteX7" fmla="*/ 1895063 w 3299793"/>
                <a:gd name="connsiteY7" fmla="*/ 508512 h 917839"/>
                <a:gd name="connsiteX8" fmla="*/ 2252871 w 3299793"/>
                <a:gd name="connsiteY8" fmla="*/ 482008 h 917839"/>
                <a:gd name="connsiteX9" fmla="*/ 2610680 w 3299793"/>
                <a:gd name="connsiteY9" fmla="*/ 309729 h 917839"/>
                <a:gd name="connsiteX10" fmla="*/ 3008245 w 3299793"/>
                <a:gd name="connsiteY10" fmla="*/ 601277 h 917839"/>
                <a:gd name="connsiteX11" fmla="*/ 3299793 w 3299793"/>
                <a:gd name="connsiteY11" fmla="*/ 455504 h 917839"/>
                <a:gd name="connsiteX0" fmla="*/ 0 w 3299793"/>
                <a:gd name="connsiteY0" fmla="*/ 627782 h 917839"/>
                <a:gd name="connsiteX1" fmla="*/ 993913 w 3299793"/>
                <a:gd name="connsiteY1" fmla="*/ 548268 h 917839"/>
                <a:gd name="connsiteX2" fmla="*/ 1152941 w 3299793"/>
                <a:gd name="connsiteY2" fmla="*/ 4929 h 917839"/>
                <a:gd name="connsiteX3" fmla="*/ 1325219 w 3299793"/>
                <a:gd name="connsiteY3" fmla="*/ 906077 h 917839"/>
                <a:gd name="connsiteX4" fmla="*/ 1473283 w 3299793"/>
                <a:gd name="connsiteY4" fmla="*/ 529968 h 917839"/>
                <a:gd name="connsiteX5" fmla="*/ 1603514 w 3299793"/>
                <a:gd name="connsiteY5" fmla="*/ 203712 h 917839"/>
                <a:gd name="connsiteX6" fmla="*/ 1722785 w 3299793"/>
                <a:gd name="connsiteY6" fmla="*/ 826565 h 917839"/>
                <a:gd name="connsiteX7" fmla="*/ 1895063 w 3299793"/>
                <a:gd name="connsiteY7" fmla="*/ 508512 h 917839"/>
                <a:gd name="connsiteX8" fmla="*/ 2252871 w 3299793"/>
                <a:gd name="connsiteY8" fmla="*/ 482008 h 917839"/>
                <a:gd name="connsiteX9" fmla="*/ 2610680 w 3299793"/>
                <a:gd name="connsiteY9" fmla="*/ 309729 h 917839"/>
                <a:gd name="connsiteX10" fmla="*/ 3008245 w 3299793"/>
                <a:gd name="connsiteY10" fmla="*/ 601277 h 917839"/>
                <a:gd name="connsiteX11" fmla="*/ 3299793 w 3299793"/>
                <a:gd name="connsiteY11" fmla="*/ 455504 h 917839"/>
                <a:gd name="connsiteX0" fmla="*/ 0 w 3313045"/>
                <a:gd name="connsiteY0" fmla="*/ 601239 h 917801"/>
                <a:gd name="connsiteX1" fmla="*/ 1007165 w 3313045"/>
                <a:gd name="connsiteY1" fmla="*/ 548230 h 917801"/>
                <a:gd name="connsiteX2" fmla="*/ 1166193 w 3313045"/>
                <a:gd name="connsiteY2" fmla="*/ 4891 h 917801"/>
                <a:gd name="connsiteX3" fmla="*/ 1338471 w 3313045"/>
                <a:gd name="connsiteY3" fmla="*/ 906039 h 917801"/>
                <a:gd name="connsiteX4" fmla="*/ 1486535 w 3313045"/>
                <a:gd name="connsiteY4" fmla="*/ 529930 h 917801"/>
                <a:gd name="connsiteX5" fmla="*/ 1616766 w 3313045"/>
                <a:gd name="connsiteY5" fmla="*/ 203674 h 917801"/>
                <a:gd name="connsiteX6" fmla="*/ 1736037 w 3313045"/>
                <a:gd name="connsiteY6" fmla="*/ 826527 h 917801"/>
                <a:gd name="connsiteX7" fmla="*/ 1908315 w 3313045"/>
                <a:gd name="connsiteY7" fmla="*/ 508474 h 917801"/>
                <a:gd name="connsiteX8" fmla="*/ 2266123 w 3313045"/>
                <a:gd name="connsiteY8" fmla="*/ 481970 h 917801"/>
                <a:gd name="connsiteX9" fmla="*/ 2623932 w 3313045"/>
                <a:gd name="connsiteY9" fmla="*/ 309691 h 917801"/>
                <a:gd name="connsiteX10" fmla="*/ 3021497 w 3313045"/>
                <a:gd name="connsiteY10" fmla="*/ 601239 h 917801"/>
                <a:gd name="connsiteX11" fmla="*/ 3313045 w 3313045"/>
                <a:gd name="connsiteY11" fmla="*/ 455466 h 917801"/>
                <a:gd name="connsiteX0" fmla="*/ 0 w 3313045"/>
                <a:gd name="connsiteY0" fmla="*/ 601239 h 917801"/>
                <a:gd name="connsiteX1" fmla="*/ 1007165 w 3313045"/>
                <a:gd name="connsiteY1" fmla="*/ 548230 h 917801"/>
                <a:gd name="connsiteX2" fmla="*/ 1166193 w 3313045"/>
                <a:gd name="connsiteY2" fmla="*/ 4891 h 917801"/>
                <a:gd name="connsiteX3" fmla="*/ 1338471 w 3313045"/>
                <a:gd name="connsiteY3" fmla="*/ 906039 h 917801"/>
                <a:gd name="connsiteX4" fmla="*/ 1486535 w 3313045"/>
                <a:gd name="connsiteY4" fmla="*/ 529930 h 917801"/>
                <a:gd name="connsiteX5" fmla="*/ 1616766 w 3313045"/>
                <a:gd name="connsiteY5" fmla="*/ 203674 h 917801"/>
                <a:gd name="connsiteX6" fmla="*/ 1736037 w 3313045"/>
                <a:gd name="connsiteY6" fmla="*/ 826527 h 917801"/>
                <a:gd name="connsiteX7" fmla="*/ 1908315 w 3313045"/>
                <a:gd name="connsiteY7" fmla="*/ 508474 h 917801"/>
                <a:gd name="connsiteX8" fmla="*/ 2266123 w 3313045"/>
                <a:gd name="connsiteY8" fmla="*/ 481970 h 917801"/>
                <a:gd name="connsiteX9" fmla="*/ 2623932 w 3313045"/>
                <a:gd name="connsiteY9" fmla="*/ 309691 h 917801"/>
                <a:gd name="connsiteX10" fmla="*/ 3021497 w 3313045"/>
                <a:gd name="connsiteY10" fmla="*/ 601239 h 917801"/>
                <a:gd name="connsiteX11" fmla="*/ 3313045 w 3313045"/>
                <a:gd name="connsiteY11" fmla="*/ 455466 h 91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13045" h="917801">
                  <a:moveTo>
                    <a:pt x="0" y="601239"/>
                  </a:moveTo>
                  <a:cubicBezTo>
                    <a:pt x="468243" y="587986"/>
                    <a:pt x="812800" y="647621"/>
                    <a:pt x="1007165" y="548230"/>
                  </a:cubicBezTo>
                  <a:cubicBezTo>
                    <a:pt x="1201530" y="448839"/>
                    <a:pt x="1110976" y="-54744"/>
                    <a:pt x="1166193" y="4891"/>
                  </a:cubicBezTo>
                  <a:cubicBezTo>
                    <a:pt x="1221410" y="64526"/>
                    <a:pt x="1285081" y="818533"/>
                    <a:pt x="1338471" y="906039"/>
                  </a:cubicBezTo>
                  <a:cubicBezTo>
                    <a:pt x="1391861" y="993545"/>
                    <a:pt x="1409231" y="565269"/>
                    <a:pt x="1486535" y="529930"/>
                  </a:cubicBezTo>
                  <a:cubicBezTo>
                    <a:pt x="1603596" y="507843"/>
                    <a:pt x="1575182" y="154241"/>
                    <a:pt x="1616766" y="203674"/>
                  </a:cubicBezTo>
                  <a:cubicBezTo>
                    <a:pt x="1658350" y="253107"/>
                    <a:pt x="1687446" y="775727"/>
                    <a:pt x="1736037" y="826527"/>
                  </a:cubicBezTo>
                  <a:cubicBezTo>
                    <a:pt x="1784628" y="877327"/>
                    <a:pt x="1819967" y="565900"/>
                    <a:pt x="1908315" y="508474"/>
                  </a:cubicBezTo>
                  <a:cubicBezTo>
                    <a:pt x="1996663" y="451048"/>
                    <a:pt x="2146854" y="515100"/>
                    <a:pt x="2266123" y="481970"/>
                  </a:cubicBezTo>
                  <a:cubicBezTo>
                    <a:pt x="2385392" y="448840"/>
                    <a:pt x="2498036" y="289813"/>
                    <a:pt x="2623932" y="309691"/>
                  </a:cubicBezTo>
                  <a:cubicBezTo>
                    <a:pt x="2749828" y="329569"/>
                    <a:pt x="2906645" y="576943"/>
                    <a:pt x="3021497" y="601239"/>
                  </a:cubicBezTo>
                  <a:cubicBezTo>
                    <a:pt x="3136349" y="625535"/>
                    <a:pt x="3277154" y="496879"/>
                    <a:pt x="3313045" y="455466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8" name="Text Box 5">
              <a:extLst>
                <a:ext uri="{FF2B5EF4-FFF2-40B4-BE49-F238E27FC236}">
                  <a16:creationId xmlns:a16="http://schemas.microsoft.com/office/drawing/2014/main" id="{F15B9FB1-049A-4C10-8A96-360C78E5A2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4373" y="2813452"/>
              <a:ext cx="11256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r>
                <a:rPr kumimoji="0" lang="en-US" altLang="ja-JP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omic Sans MS" panose="030F0702030302020204" pitchFamily="66" charset="0"/>
                  <a:ea typeface="HGP創英角ﾎﾟｯﾌﾟ体" panose="040B0A00000000000000" pitchFamily="50" charset="-128"/>
                </a:rPr>
                <a:t>middle</a:t>
              </a:r>
              <a:endPara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7580F4B-826C-4D1E-8CFB-AFC73BD1C134}"/>
              </a:ext>
            </a:extLst>
          </p:cNvPr>
          <p:cNvGrpSpPr/>
          <p:nvPr/>
        </p:nvGrpSpPr>
        <p:grpSpPr>
          <a:xfrm>
            <a:off x="834887" y="4808884"/>
            <a:ext cx="3220278" cy="1979276"/>
            <a:chOff x="834887" y="4808884"/>
            <a:chExt cx="3220278" cy="1979276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F6B8FE64-6B23-4D56-B8F3-7D83B112DBA4}"/>
                </a:ext>
              </a:extLst>
            </p:cNvPr>
            <p:cNvGrpSpPr/>
            <p:nvPr/>
          </p:nvGrpSpPr>
          <p:grpSpPr>
            <a:xfrm>
              <a:off x="834887" y="5129405"/>
              <a:ext cx="3220278" cy="1658755"/>
              <a:chOff x="834887" y="861392"/>
              <a:chExt cx="3220278" cy="1658755"/>
            </a:xfrm>
          </p:grpSpPr>
          <p:cxnSp>
            <p:nvCxnSpPr>
              <p:cNvPr id="16" name="直線矢印コネクタ 15">
                <a:extLst>
                  <a:ext uri="{FF2B5EF4-FFF2-40B4-BE49-F238E27FC236}">
                    <a16:creationId xmlns:a16="http://schemas.microsoft.com/office/drawing/2014/main" id="{09F07880-56C7-493A-9530-C56EDDF87461}"/>
                  </a:ext>
                </a:extLst>
              </p:cNvPr>
              <p:cNvCxnSpPr/>
              <p:nvPr/>
            </p:nvCxnSpPr>
            <p:spPr>
              <a:xfrm flipV="1">
                <a:off x="1179443" y="861392"/>
                <a:ext cx="0" cy="153725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線矢印コネクタ 16">
                <a:extLst>
                  <a:ext uri="{FF2B5EF4-FFF2-40B4-BE49-F238E27FC236}">
                    <a16:creationId xmlns:a16="http://schemas.microsoft.com/office/drawing/2014/main" id="{A83B63FE-4A53-43F8-80AF-5F67531292E7}"/>
                  </a:ext>
                </a:extLst>
              </p:cNvPr>
              <p:cNvCxnSpPr/>
              <p:nvPr/>
            </p:nvCxnSpPr>
            <p:spPr>
              <a:xfrm>
                <a:off x="834887" y="2054088"/>
                <a:ext cx="3220278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C01E472C-7775-4D74-B412-31C0CE269AA8}"/>
                  </a:ext>
                </a:extLst>
              </p:cNvPr>
              <p:cNvSpPr txBox="1"/>
              <p:nvPr/>
            </p:nvSpPr>
            <p:spPr>
              <a:xfrm>
                <a:off x="3785539" y="2058482"/>
                <a:ext cx="2696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i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endParaRPr kumimoji="1" lang="ja-JP" altLang="en-US" sz="2400" i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1" name="フリーフォーム: 図形 20">
              <a:extLst>
                <a:ext uri="{FF2B5EF4-FFF2-40B4-BE49-F238E27FC236}">
                  <a16:creationId xmlns:a16="http://schemas.microsoft.com/office/drawing/2014/main" id="{DC7ADA32-E9CA-4A6E-8AEE-E5F10ADAC741}"/>
                </a:ext>
              </a:extLst>
            </p:cNvPr>
            <p:cNvSpPr/>
            <p:nvPr/>
          </p:nvSpPr>
          <p:spPr>
            <a:xfrm>
              <a:off x="834887" y="5274942"/>
              <a:ext cx="3207027" cy="918001"/>
            </a:xfrm>
            <a:custGeom>
              <a:avLst/>
              <a:gdLst>
                <a:gd name="connsiteX0" fmla="*/ 0 w 2968487"/>
                <a:gd name="connsiteY0" fmla="*/ 521551 h 814587"/>
                <a:gd name="connsiteX1" fmla="*/ 755374 w 2968487"/>
                <a:gd name="connsiteY1" fmla="*/ 481794 h 814587"/>
                <a:gd name="connsiteX2" fmla="*/ 861392 w 2968487"/>
                <a:gd name="connsiteY2" fmla="*/ 4716 h 814587"/>
                <a:gd name="connsiteX3" fmla="*/ 980661 w 2968487"/>
                <a:gd name="connsiteY3" fmla="*/ 813099 h 814587"/>
                <a:gd name="connsiteX4" fmla="*/ 1073427 w 2968487"/>
                <a:gd name="connsiteY4" fmla="*/ 216751 h 814587"/>
                <a:gd name="connsiteX5" fmla="*/ 1166192 w 2968487"/>
                <a:gd name="connsiteY5" fmla="*/ 654073 h 814587"/>
                <a:gd name="connsiteX6" fmla="*/ 1232453 w 2968487"/>
                <a:gd name="connsiteY6" fmla="*/ 415534 h 814587"/>
                <a:gd name="connsiteX7" fmla="*/ 1802296 w 2968487"/>
                <a:gd name="connsiteY7" fmla="*/ 389029 h 814587"/>
                <a:gd name="connsiteX8" fmla="*/ 2067340 w 2968487"/>
                <a:gd name="connsiteY8" fmla="*/ 230003 h 814587"/>
                <a:gd name="connsiteX9" fmla="*/ 2451653 w 2968487"/>
                <a:gd name="connsiteY9" fmla="*/ 468542 h 814587"/>
                <a:gd name="connsiteX10" fmla="*/ 2729948 w 2968487"/>
                <a:gd name="connsiteY10" fmla="*/ 349273 h 814587"/>
                <a:gd name="connsiteX11" fmla="*/ 2968487 w 2968487"/>
                <a:gd name="connsiteY11" fmla="*/ 349273 h 814587"/>
                <a:gd name="connsiteX0" fmla="*/ 0 w 2968487"/>
                <a:gd name="connsiteY0" fmla="*/ 520995 h 814031"/>
                <a:gd name="connsiteX1" fmla="*/ 755374 w 2968487"/>
                <a:gd name="connsiteY1" fmla="*/ 481238 h 814031"/>
                <a:gd name="connsiteX2" fmla="*/ 861392 w 2968487"/>
                <a:gd name="connsiteY2" fmla="*/ 4160 h 814031"/>
                <a:gd name="connsiteX3" fmla="*/ 980661 w 2968487"/>
                <a:gd name="connsiteY3" fmla="*/ 812543 h 814031"/>
                <a:gd name="connsiteX4" fmla="*/ 1073427 w 2968487"/>
                <a:gd name="connsiteY4" fmla="*/ 216195 h 814031"/>
                <a:gd name="connsiteX5" fmla="*/ 1166192 w 2968487"/>
                <a:gd name="connsiteY5" fmla="*/ 653517 h 814031"/>
                <a:gd name="connsiteX6" fmla="*/ 1232453 w 2968487"/>
                <a:gd name="connsiteY6" fmla="*/ 414978 h 814031"/>
                <a:gd name="connsiteX7" fmla="*/ 1802296 w 2968487"/>
                <a:gd name="connsiteY7" fmla="*/ 388473 h 814031"/>
                <a:gd name="connsiteX8" fmla="*/ 2067340 w 2968487"/>
                <a:gd name="connsiteY8" fmla="*/ 229447 h 814031"/>
                <a:gd name="connsiteX9" fmla="*/ 2451653 w 2968487"/>
                <a:gd name="connsiteY9" fmla="*/ 467986 h 814031"/>
                <a:gd name="connsiteX10" fmla="*/ 2729948 w 2968487"/>
                <a:gd name="connsiteY10" fmla="*/ 348717 h 814031"/>
                <a:gd name="connsiteX11" fmla="*/ 2968487 w 2968487"/>
                <a:gd name="connsiteY11" fmla="*/ 348717 h 814031"/>
                <a:gd name="connsiteX0" fmla="*/ 0 w 2968487"/>
                <a:gd name="connsiteY0" fmla="*/ 587330 h 881369"/>
                <a:gd name="connsiteX1" fmla="*/ 755374 w 2968487"/>
                <a:gd name="connsiteY1" fmla="*/ 547573 h 881369"/>
                <a:gd name="connsiteX2" fmla="*/ 901148 w 2968487"/>
                <a:gd name="connsiteY2" fmla="*/ 4234 h 881369"/>
                <a:gd name="connsiteX3" fmla="*/ 980661 w 2968487"/>
                <a:gd name="connsiteY3" fmla="*/ 878878 h 881369"/>
                <a:gd name="connsiteX4" fmla="*/ 1073427 w 2968487"/>
                <a:gd name="connsiteY4" fmla="*/ 282530 h 881369"/>
                <a:gd name="connsiteX5" fmla="*/ 1166192 w 2968487"/>
                <a:gd name="connsiteY5" fmla="*/ 719852 h 881369"/>
                <a:gd name="connsiteX6" fmla="*/ 1232453 w 2968487"/>
                <a:gd name="connsiteY6" fmla="*/ 481313 h 881369"/>
                <a:gd name="connsiteX7" fmla="*/ 1802296 w 2968487"/>
                <a:gd name="connsiteY7" fmla="*/ 454808 h 881369"/>
                <a:gd name="connsiteX8" fmla="*/ 2067340 w 2968487"/>
                <a:gd name="connsiteY8" fmla="*/ 295782 h 881369"/>
                <a:gd name="connsiteX9" fmla="*/ 2451653 w 2968487"/>
                <a:gd name="connsiteY9" fmla="*/ 534321 h 881369"/>
                <a:gd name="connsiteX10" fmla="*/ 2729948 w 2968487"/>
                <a:gd name="connsiteY10" fmla="*/ 415052 h 881369"/>
                <a:gd name="connsiteX11" fmla="*/ 2968487 w 2968487"/>
                <a:gd name="connsiteY11" fmla="*/ 415052 h 881369"/>
                <a:gd name="connsiteX0" fmla="*/ 0 w 2968487"/>
                <a:gd name="connsiteY0" fmla="*/ 583105 h 877144"/>
                <a:gd name="connsiteX1" fmla="*/ 755374 w 2968487"/>
                <a:gd name="connsiteY1" fmla="*/ 543348 h 877144"/>
                <a:gd name="connsiteX2" fmla="*/ 901148 w 2968487"/>
                <a:gd name="connsiteY2" fmla="*/ 9 h 877144"/>
                <a:gd name="connsiteX3" fmla="*/ 980661 w 2968487"/>
                <a:gd name="connsiteY3" fmla="*/ 874653 h 877144"/>
                <a:gd name="connsiteX4" fmla="*/ 1073427 w 2968487"/>
                <a:gd name="connsiteY4" fmla="*/ 278305 h 877144"/>
                <a:gd name="connsiteX5" fmla="*/ 1166192 w 2968487"/>
                <a:gd name="connsiteY5" fmla="*/ 715627 h 877144"/>
                <a:gd name="connsiteX6" fmla="*/ 1232453 w 2968487"/>
                <a:gd name="connsiteY6" fmla="*/ 477088 h 877144"/>
                <a:gd name="connsiteX7" fmla="*/ 1802296 w 2968487"/>
                <a:gd name="connsiteY7" fmla="*/ 450583 h 877144"/>
                <a:gd name="connsiteX8" fmla="*/ 2067340 w 2968487"/>
                <a:gd name="connsiteY8" fmla="*/ 291557 h 877144"/>
                <a:gd name="connsiteX9" fmla="*/ 2451653 w 2968487"/>
                <a:gd name="connsiteY9" fmla="*/ 530096 h 877144"/>
                <a:gd name="connsiteX10" fmla="*/ 2729948 w 2968487"/>
                <a:gd name="connsiteY10" fmla="*/ 410827 h 877144"/>
                <a:gd name="connsiteX11" fmla="*/ 2968487 w 2968487"/>
                <a:gd name="connsiteY11" fmla="*/ 410827 h 877144"/>
                <a:gd name="connsiteX0" fmla="*/ 0 w 2968487"/>
                <a:gd name="connsiteY0" fmla="*/ 583203 h 877242"/>
                <a:gd name="connsiteX1" fmla="*/ 755374 w 2968487"/>
                <a:gd name="connsiteY1" fmla="*/ 543446 h 877242"/>
                <a:gd name="connsiteX2" fmla="*/ 901148 w 2968487"/>
                <a:gd name="connsiteY2" fmla="*/ 107 h 877242"/>
                <a:gd name="connsiteX3" fmla="*/ 980661 w 2968487"/>
                <a:gd name="connsiteY3" fmla="*/ 874751 h 877242"/>
                <a:gd name="connsiteX4" fmla="*/ 1073427 w 2968487"/>
                <a:gd name="connsiteY4" fmla="*/ 278403 h 877242"/>
                <a:gd name="connsiteX5" fmla="*/ 1166192 w 2968487"/>
                <a:gd name="connsiteY5" fmla="*/ 715725 h 877242"/>
                <a:gd name="connsiteX6" fmla="*/ 1232453 w 2968487"/>
                <a:gd name="connsiteY6" fmla="*/ 477186 h 877242"/>
                <a:gd name="connsiteX7" fmla="*/ 1802296 w 2968487"/>
                <a:gd name="connsiteY7" fmla="*/ 450681 h 877242"/>
                <a:gd name="connsiteX8" fmla="*/ 2067340 w 2968487"/>
                <a:gd name="connsiteY8" fmla="*/ 291655 h 877242"/>
                <a:gd name="connsiteX9" fmla="*/ 2451653 w 2968487"/>
                <a:gd name="connsiteY9" fmla="*/ 530194 h 877242"/>
                <a:gd name="connsiteX10" fmla="*/ 2729948 w 2968487"/>
                <a:gd name="connsiteY10" fmla="*/ 410925 h 877242"/>
                <a:gd name="connsiteX11" fmla="*/ 2968487 w 2968487"/>
                <a:gd name="connsiteY11" fmla="*/ 410925 h 877242"/>
                <a:gd name="connsiteX0" fmla="*/ 0 w 2968487"/>
                <a:gd name="connsiteY0" fmla="*/ 587329 h 881368"/>
                <a:gd name="connsiteX1" fmla="*/ 755374 w 2968487"/>
                <a:gd name="connsiteY1" fmla="*/ 547572 h 881368"/>
                <a:gd name="connsiteX2" fmla="*/ 901148 w 2968487"/>
                <a:gd name="connsiteY2" fmla="*/ 4233 h 881368"/>
                <a:gd name="connsiteX3" fmla="*/ 1060174 w 2968487"/>
                <a:gd name="connsiteY3" fmla="*/ 878877 h 881368"/>
                <a:gd name="connsiteX4" fmla="*/ 1073427 w 2968487"/>
                <a:gd name="connsiteY4" fmla="*/ 282529 h 881368"/>
                <a:gd name="connsiteX5" fmla="*/ 1166192 w 2968487"/>
                <a:gd name="connsiteY5" fmla="*/ 719851 h 881368"/>
                <a:gd name="connsiteX6" fmla="*/ 1232453 w 2968487"/>
                <a:gd name="connsiteY6" fmla="*/ 481312 h 881368"/>
                <a:gd name="connsiteX7" fmla="*/ 1802296 w 2968487"/>
                <a:gd name="connsiteY7" fmla="*/ 454807 h 881368"/>
                <a:gd name="connsiteX8" fmla="*/ 2067340 w 2968487"/>
                <a:gd name="connsiteY8" fmla="*/ 295781 h 881368"/>
                <a:gd name="connsiteX9" fmla="*/ 2451653 w 2968487"/>
                <a:gd name="connsiteY9" fmla="*/ 534320 h 881368"/>
                <a:gd name="connsiteX10" fmla="*/ 2729948 w 2968487"/>
                <a:gd name="connsiteY10" fmla="*/ 415051 h 881368"/>
                <a:gd name="connsiteX11" fmla="*/ 2968487 w 2968487"/>
                <a:gd name="connsiteY11" fmla="*/ 415051 h 881368"/>
                <a:gd name="connsiteX0" fmla="*/ 0 w 2968487"/>
                <a:gd name="connsiteY0" fmla="*/ 587329 h 881652"/>
                <a:gd name="connsiteX1" fmla="*/ 755374 w 2968487"/>
                <a:gd name="connsiteY1" fmla="*/ 547572 h 881652"/>
                <a:gd name="connsiteX2" fmla="*/ 901148 w 2968487"/>
                <a:gd name="connsiteY2" fmla="*/ 4233 h 881652"/>
                <a:gd name="connsiteX3" fmla="*/ 1060174 w 2968487"/>
                <a:gd name="connsiteY3" fmla="*/ 878877 h 881652"/>
                <a:gd name="connsiteX4" fmla="*/ 1205948 w 2968487"/>
                <a:gd name="connsiteY4" fmla="*/ 295781 h 881652"/>
                <a:gd name="connsiteX5" fmla="*/ 1166192 w 2968487"/>
                <a:gd name="connsiteY5" fmla="*/ 719851 h 881652"/>
                <a:gd name="connsiteX6" fmla="*/ 1232453 w 2968487"/>
                <a:gd name="connsiteY6" fmla="*/ 481312 h 881652"/>
                <a:gd name="connsiteX7" fmla="*/ 1802296 w 2968487"/>
                <a:gd name="connsiteY7" fmla="*/ 454807 h 881652"/>
                <a:gd name="connsiteX8" fmla="*/ 2067340 w 2968487"/>
                <a:gd name="connsiteY8" fmla="*/ 295781 h 881652"/>
                <a:gd name="connsiteX9" fmla="*/ 2451653 w 2968487"/>
                <a:gd name="connsiteY9" fmla="*/ 534320 h 881652"/>
                <a:gd name="connsiteX10" fmla="*/ 2729948 w 2968487"/>
                <a:gd name="connsiteY10" fmla="*/ 415051 h 881652"/>
                <a:gd name="connsiteX11" fmla="*/ 2968487 w 2968487"/>
                <a:gd name="connsiteY11" fmla="*/ 415051 h 881652"/>
                <a:gd name="connsiteX0" fmla="*/ 0 w 2968487"/>
                <a:gd name="connsiteY0" fmla="*/ 587329 h 881652"/>
                <a:gd name="connsiteX1" fmla="*/ 755374 w 2968487"/>
                <a:gd name="connsiteY1" fmla="*/ 547572 h 881652"/>
                <a:gd name="connsiteX2" fmla="*/ 901148 w 2968487"/>
                <a:gd name="connsiteY2" fmla="*/ 4233 h 881652"/>
                <a:gd name="connsiteX3" fmla="*/ 1060174 w 2968487"/>
                <a:gd name="connsiteY3" fmla="*/ 878877 h 881652"/>
                <a:gd name="connsiteX4" fmla="*/ 1205948 w 2968487"/>
                <a:gd name="connsiteY4" fmla="*/ 295781 h 881652"/>
                <a:gd name="connsiteX5" fmla="*/ 1166192 w 2968487"/>
                <a:gd name="connsiteY5" fmla="*/ 719851 h 881652"/>
                <a:gd name="connsiteX6" fmla="*/ 1378227 w 2968487"/>
                <a:gd name="connsiteY6" fmla="*/ 494564 h 881652"/>
                <a:gd name="connsiteX7" fmla="*/ 1802296 w 2968487"/>
                <a:gd name="connsiteY7" fmla="*/ 454807 h 881652"/>
                <a:gd name="connsiteX8" fmla="*/ 2067340 w 2968487"/>
                <a:gd name="connsiteY8" fmla="*/ 295781 h 881652"/>
                <a:gd name="connsiteX9" fmla="*/ 2451653 w 2968487"/>
                <a:gd name="connsiteY9" fmla="*/ 534320 h 881652"/>
                <a:gd name="connsiteX10" fmla="*/ 2729948 w 2968487"/>
                <a:gd name="connsiteY10" fmla="*/ 415051 h 881652"/>
                <a:gd name="connsiteX11" fmla="*/ 2968487 w 2968487"/>
                <a:gd name="connsiteY11" fmla="*/ 415051 h 881652"/>
                <a:gd name="connsiteX0" fmla="*/ 0 w 2968487"/>
                <a:gd name="connsiteY0" fmla="*/ 587329 h 881652"/>
                <a:gd name="connsiteX1" fmla="*/ 755374 w 2968487"/>
                <a:gd name="connsiteY1" fmla="*/ 547572 h 881652"/>
                <a:gd name="connsiteX2" fmla="*/ 901148 w 2968487"/>
                <a:gd name="connsiteY2" fmla="*/ 4233 h 881652"/>
                <a:gd name="connsiteX3" fmla="*/ 1060174 w 2968487"/>
                <a:gd name="connsiteY3" fmla="*/ 878877 h 881652"/>
                <a:gd name="connsiteX4" fmla="*/ 1205948 w 2968487"/>
                <a:gd name="connsiteY4" fmla="*/ 295781 h 881652"/>
                <a:gd name="connsiteX5" fmla="*/ 1166192 w 2968487"/>
                <a:gd name="connsiteY5" fmla="*/ 719851 h 881652"/>
                <a:gd name="connsiteX6" fmla="*/ 1378227 w 2968487"/>
                <a:gd name="connsiteY6" fmla="*/ 494564 h 881652"/>
                <a:gd name="connsiteX7" fmla="*/ 1802296 w 2968487"/>
                <a:gd name="connsiteY7" fmla="*/ 454807 h 881652"/>
                <a:gd name="connsiteX8" fmla="*/ 2067340 w 2968487"/>
                <a:gd name="connsiteY8" fmla="*/ 295781 h 881652"/>
                <a:gd name="connsiteX9" fmla="*/ 2451653 w 2968487"/>
                <a:gd name="connsiteY9" fmla="*/ 534320 h 881652"/>
                <a:gd name="connsiteX10" fmla="*/ 2729948 w 2968487"/>
                <a:gd name="connsiteY10" fmla="*/ 415051 h 881652"/>
                <a:gd name="connsiteX11" fmla="*/ 2968487 w 2968487"/>
                <a:gd name="connsiteY11" fmla="*/ 415051 h 881652"/>
                <a:gd name="connsiteX0" fmla="*/ 0 w 2968487"/>
                <a:gd name="connsiteY0" fmla="*/ 587329 h 881605"/>
                <a:gd name="connsiteX1" fmla="*/ 755374 w 2968487"/>
                <a:gd name="connsiteY1" fmla="*/ 547572 h 881605"/>
                <a:gd name="connsiteX2" fmla="*/ 901148 w 2968487"/>
                <a:gd name="connsiteY2" fmla="*/ 4233 h 881605"/>
                <a:gd name="connsiteX3" fmla="*/ 1060174 w 2968487"/>
                <a:gd name="connsiteY3" fmla="*/ 878877 h 881605"/>
                <a:gd name="connsiteX4" fmla="*/ 1205948 w 2968487"/>
                <a:gd name="connsiteY4" fmla="*/ 295781 h 881605"/>
                <a:gd name="connsiteX5" fmla="*/ 1311966 w 2968487"/>
                <a:gd name="connsiteY5" fmla="*/ 786112 h 881605"/>
                <a:gd name="connsiteX6" fmla="*/ 1378227 w 2968487"/>
                <a:gd name="connsiteY6" fmla="*/ 494564 h 881605"/>
                <a:gd name="connsiteX7" fmla="*/ 1802296 w 2968487"/>
                <a:gd name="connsiteY7" fmla="*/ 454807 h 881605"/>
                <a:gd name="connsiteX8" fmla="*/ 2067340 w 2968487"/>
                <a:gd name="connsiteY8" fmla="*/ 295781 h 881605"/>
                <a:gd name="connsiteX9" fmla="*/ 2451653 w 2968487"/>
                <a:gd name="connsiteY9" fmla="*/ 534320 h 881605"/>
                <a:gd name="connsiteX10" fmla="*/ 2729948 w 2968487"/>
                <a:gd name="connsiteY10" fmla="*/ 415051 h 881605"/>
                <a:gd name="connsiteX11" fmla="*/ 2968487 w 2968487"/>
                <a:gd name="connsiteY11" fmla="*/ 415051 h 881605"/>
                <a:gd name="connsiteX0" fmla="*/ 0 w 2968487"/>
                <a:gd name="connsiteY0" fmla="*/ 587329 h 881605"/>
                <a:gd name="connsiteX1" fmla="*/ 755374 w 2968487"/>
                <a:gd name="connsiteY1" fmla="*/ 547572 h 881605"/>
                <a:gd name="connsiteX2" fmla="*/ 901148 w 2968487"/>
                <a:gd name="connsiteY2" fmla="*/ 4233 h 881605"/>
                <a:gd name="connsiteX3" fmla="*/ 1060174 w 2968487"/>
                <a:gd name="connsiteY3" fmla="*/ 878877 h 881605"/>
                <a:gd name="connsiteX4" fmla="*/ 1205948 w 2968487"/>
                <a:gd name="connsiteY4" fmla="*/ 295781 h 881605"/>
                <a:gd name="connsiteX5" fmla="*/ 1311966 w 2968487"/>
                <a:gd name="connsiteY5" fmla="*/ 786112 h 881605"/>
                <a:gd name="connsiteX6" fmla="*/ 1484245 w 2968487"/>
                <a:gd name="connsiteY6" fmla="*/ 507816 h 881605"/>
                <a:gd name="connsiteX7" fmla="*/ 1802296 w 2968487"/>
                <a:gd name="connsiteY7" fmla="*/ 454807 h 881605"/>
                <a:gd name="connsiteX8" fmla="*/ 2067340 w 2968487"/>
                <a:gd name="connsiteY8" fmla="*/ 295781 h 881605"/>
                <a:gd name="connsiteX9" fmla="*/ 2451653 w 2968487"/>
                <a:gd name="connsiteY9" fmla="*/ 534320 h 881605"/>
                <a:gd name="connsiteX10" fmla="*/ 2729948 w 2968487"/>
                <a:gd name="connsiteY10" fmla="*/ 415051 h 881605"/>
                <a:gd name="connsiteX11" fmla="*/ 2968487 w 2968487"/>
                <a:gd name="connsiteY11" fmla="*/ 415051 h 881605"/>
                <a:gd name="connsiteX0" fmla="*/ 0 w 2968487"/>
                <a:gd name="connsiteY0" fmla="*/ 587329 h 881605"/>
                <a:gd name="connsiteX1" fmla="*/ 755374 w 2968487"/>
                <a:gd name="connsiteY1" fmla="*/ 547572 h 881605"/>
                <a:gd name="connsiteX2" fmla="*/ 901148 w 2968487"/>
                <a:gd name="connsiteY2" fmla="*/ 4233 h 881605"/>
                <a:gd name="connsiteX3" fmla="*/ 1060174 w 2968487"/>
                <a:gd name="connsiteY3" fmla="*/ 878877 h 881605"/>
                <a:gd name="connsiteX4" fmla="*/ 1205948 w 2968487"/>
                <a:gd name="connsiteY4" fmla="*/ 295781 h 881605"/>
                <a:gd name="connsiteX5" fmla="*/ 1311966 w 2968487"/>
                <a:gd name="connsiteY5" fmla="*/ 786112 h 881605"/>
                <a:gd name="connsiteX6" fmla="*/ 1484245 w 2968487"/>
                <a:gd name="connsiteY6" fmla="*/ 507816 h 881605"/>
                <a:gd name="connsiteX7" fmla="*/ 1802296 w 2968487"/>
                <a:gd name="connsiteY7" fmla="*/ 454807 h 881605"/>
                <a:gd name="connsiteX8" fmla="*/ 2067340 w 2968487"/>
                <a:gd name="connsiteY8" fmla="*/ 295781 h 881605"/>
                <a:gd name="connsiteX9" fmla="*/ 2451653 w 2968487"/>
                <a:gd name="connsiteY9" fmla="*/ 534320 h 881605"/>
                <a:gd name="connsiteX10" fmla="*/ 2729948 w 2968487"/>
                <a:gd name="connsiteY10" fmla="*/ 415051 h 881605"/>
                <a:gd name="connsiteX11" fmla="*/ 2968487 w 2968487"/>
                <a:gd name="connsiteY11" fmla="*/ 415051 h 881605"/>
                <a:gd name="connsiteX0" fmla="*/ 0 w 2968487"/>
                <a:gd name="connsiteY0" fmla="*/ 583105 h 877381"/>
                <a:gd name="connsiteX1" fmla="*/ 755374 w 2968487"/>
                <a:gd name="connsiteY1" fmla="*/ 543348 h 877381"/>
                <a:gd name="connsiteX2" fmla="*/ 901148 w 2968487"/>
                <a:gd name="connsiteY2" fmla="*/ 9 h 877381"/>
                <a:gd name="connsiteX3" fmla="*/ 1060174 w 2968487"/>
                <a:gd name="connsiteY3" fmla="*/ 874653 h 877381"/>
                <a:gd name="connsiteX4" fmla="*/ 1205948 w 2968487"/>
                <a:gd name="connsiteY4" fmla="*/ 291557 h 877381"/>
                <a:gd name="connsiteX5" fmla="*/ 1311966 w 2968487"/>
                <a:gd name="connsiteY5" fmla="*/ 781888 h 877381"/>
                <a:gd name="connsiteX6" fmla="*/ 1484245 w 2968487"/>
                <a:gd name="connsiteY6" fmla="*/ 503592 h 877381"/>
                <a:gd name="connsiteX7" fmla="*/ 1802296 w 2968487"/>
                <a:gd name="connsiteY7" fmla="*/ 450583 h 877381"/>
                <a:gd name="connsiteX8" fmla="*/ 2067340 w 2968487"/>
                <a:gd name="connsiteY8" fmla="*/ 291557 h 877381"/>
                <a:gd name="connsiteX9" fmla="*/ 2451653 w 2968487"/>
                <a:gd name="connsiteY9" fmla="*/ 530096 h 877381"/>
                <a:gd name="connsiteX10" fmla="*/ 2729948 w 2968487"/>
                <a:gd name="connsiteY10" fmla="*/ 410827 h 877381"/>
                <a:gd name="connsiteX11" fmla="*/ 2968487 w 2968487"/>
                <a:gd name="connsiteY11" fmla="*/ 410827 h 877381"/>
                <a:gd name="connsiteX0" fmla="*/ 0 w 2968487"/>
                <a:gd name="connsiteY0" fmla="*/ 583105 h 877381"/>
                <a:gd name="connsiteX1" fmla="*/ 755374 w 2968487"/>
                <a:gd name="connsiteY1" fmla="*/ 543348 h 877381"/>
                <a:gd name="connsiteX2" fmla="*/ 901148 w 2968487"/>
                <a:gd name="connsiteY2" fmla="*/ 9 h 877381"/>
                <a:gd name="connsiteX3" fmla="*/ 1060174 w 2968487"/>
                <a:gd name="connsiteY3" fmla="*/ 874653 h 877381"/>
                <a:gd name="connsiteX4" fmla="*/ 1205948 w 2968487"/>
                <a:gd name="connsiteY4" fmla="*/ 291557 h 877381"/>
                <a:gd name="connsiteX5" fmla="*/ 1311966 w 2968487"/>
                <a:gd name="connsiteY5" fmla="*/ 781888 h 877381"/>
                <a:gd name="connsiteX6" fmla="*/ 1484245 w 2968487"/>
                <a:gd name="connsiteY6" fmla="*/ 503592 h 877381"/>
                <a:gd name="connsiteX7" fmla="*/ 1802296 w 2968487"/>
                <a:gd name="connsiteY7" fmla="*/ 450583 h 877381"/>
                <a:gd name="connsiteX8" fmla="*/ 2067340 w 2968487"/>
                <a:gd name="connsiteY8" fmla="*/ 291557 h 877381"/>
                <a:gd name="connsiteX9" fmla="*/ 2451653 w 2968487"/>
                <a:gd name="connsiteY9" fmla="*/ 530096 h 877381"/>
                <a:gd name="connsiteX10" fmla="*/ 2729948 w 2968487"/>
                <a:gd name="connsiteY10" fmla="*/ 410827 h 877381"/>
                <a:gd name="connsiteX11" fmla="*/ 2968487 w 2968487"/>
                <a:gd name="connsiteY11" fmla="*/ 410827 h 877381"/>
                <a:gd name="connsiteX0" fmla="*/ 0 w 2968487"/>
                <a:gd name="connsiteY0" fmla="*/ 583105 h 877381"/>
                <a:gd name="connsiteX1" fmla="*/ 755374 w 2968487"/>
                <a:gd name="connsiteY1" fmla="*/ 543348 h 877381"/>
                <a:gd name="connsiteX2" fmla="*/ 901148 w 2968487"/>
                <a:gd name="connsiteY2" fmla="*/ 9 h 877381"/>
                <a:gd name="connsiteX3" fmla="*/ 1060174 w 2968487"/>
                <a:gd name="connsiteY3" fmla="*/ 874653 h 877381"/>
                <a:gd name="connsiteX4" fmla="*/ 1205948 w 2968487"/>
                <a:gd name="connsiteY4" fmla="*/ 291557 h 877381"/>
                <a:gd name="connsiteX5" fmla="*/ 1311966 w 2968487"/>
                <a:gd name="connsiteY5" fmla="*/ 781888 h 877381"/>
                <a:gd name="connsiteX6" fmla="*/ 1484245 w 2968487"/>
                <a:gd name="connsiteY6" fmla="*/ 503592 h 877381"/>
                <a:gd name="connsiteX7" fmla="*/ 1802296 w 2968487"/>
                <a:gd name="connsiteY7" fmla="*/ 450583 h 877381"/>
                <a:gd name="connsiteX8" fmla="*/ 2067340 w 2968487"/>
                <a:gd name="connsiteY8" fmla="*/ 291557 h 877381"/>
                <a:gd name="connsiteX9" fmla="*/ 2451653 w 2968487"/>
                <a:gd name="connsiteY9" fmla="*/ 530096 h 877381"/>
                <a:gd name="connsiteX10" fmla="*/ 2729948 w 2968487"/>
                <a:gd name="connsiteY10" fmla="*/ 410827 h 877381"/>
                <a:gd name="connsiteX11" fmla="*/ 2968487 w 2968487"/>
                <a:gd name="connsiteY11" fmla="*/ 410827 h 877381"/>
                <a:gd name="connsiteX0" fmla="*/ 0 w 2968487"/>
                <a:gd name="connsiteY0" fmla="*/ 583105 h 877381"/>
                <a:gd name="connsiteX1" fmla="*/ 755374 w 2968487"/>
                <a:gd name="connsiteY1" fmla="*/ 543348 h 877381"/>
                <a:gd name="connsiteX2" fmla="*/ 901148 w 2968487"/>
                <a:gd name="connsiteY2" fmla="*/ 9 h 877381"/>
                <a:gd name="connsiteX3" fmla="*/ 1060174 w 2968487"/>
                <a:gd name="connsiteY3" fmla="*/ 874653 h 877381"/>
                <a:gd name="connsiteX4" fmla="*/ 1205948 w 2968487"/>
                <a:gd name="connsiteY4" fmla="*/ 291557 h 877381"/>
                <a:gd name="connsiteX5" fmla="*/ 1311966 w 2968487"/>
                <a:gd name="connsiteY5" fmla="*/ 781888 h 877381"/>
                <a:gd name="connsiteX6" fmla="*/ 1484245 w 2968487"/>
                <a:gd name="connsiteY6" fmla="*/ 503592 h 877381"/>
                <a:gd name="connsiteX7" fmla="*/ 1802296 w 2968487"/>
                <a:gd name="connsiteY7" fmla="*/ 450583 h 877381"/>
                <a:gd name="connsiteX8" fmla="*/ 2067340 w 2968487"/>
                <a:gd name="connsiteY8" fmla="*/ 291557 h 877381"/>
                <a:gd name="connsiteX9" fmla="*/ 2451653 w 2968487"/>
                <a:gd name="connsiteY9" fmla="*/ 530096 h 877381"/>
                <a:gd name="connsiteX10" fmla="*/ 2729948 w 2968487"/>
                <a:gd name="connsiteY10" fmla="*/ 410827 h 877381"/>
                <a:gd name="connsiteX11" fmla="*/ 2968487 w 2968487"/>
                <a:gd name="connsiteY11" fmla="*/ 410827 h 877381"/>
                <a:gd name="connsiteX0" fmla="*/ 0 w 2968487"/>
                <a:gd name="connsiteY0" fmla="*/ 583105 h 877381"/>
                <a:gd name="connsiteX1" fmla="*/ 755374 w 2968487"/>
                <a:gd name="connsiteY1" fmla="*/ 543348 h 877381"/>
                <a:gd name="connsiteX2" fmla="*/ 901148 w 2968487"/>
                <a:gd name="connsiteY2" fmla="*/ 9 h 877381"/>
                <a:gd name="connsiteX3" fmla="*/ 1060174 w 2968487"/>
                <a:gd name="connsiteY3" fmla="*/ 874653 h 877381"/>
                <a:gd name="connsiteX4" fmla="*/ 1205948 w 2968487"/>
                <a:gd name="connsiteY4" fmla="*/ 291557 h 877381"/>
                <a:gd name="connsiteX5" fmla="*/ 1311966 w 2968487"/>
                <a:gd name="connsiteY5" fmla="*/ 781888 h 877381"/>
                <a:gd name="connsiteX6" fmla="*/ 1484245 w 2968487"/>
                <a:gd name="connsiteY6" fmla="*/ 503592 h 877381"/>
                <a:gd name="connsiteX7" fmla="*/ 1802296 w 2968487"/>
                <a:gd name="connsiteY7" fmla="*/ 450583 h 877381"/>
                <a:gd name="connsiteX8" fmla="*/ 2067340 w 2968487"/>
                <a:gd name="connsiteY8" fmla="*/ 291557 h 877381"/>
                <a:gd name="connsiteX9" fmla="*/ 2451653 w 2968487"/>
                <a:gd name="connsiteY9" fmla="*/ 530096 h 877381"/>
                <a:gd name="connsiteX10" fmla="*/ 2729948 w 2968487"/>
                <a:gd name="connsiteY10" fmla="*/ 410827 h 877381"/>
                <a:gd name="connsiteX11" fmla="*/ 2968487 w 2968487"/>
                <a:gd name="connsiteY11" fmla="*/ 410827 h 877381"/>
                <a:gd name="connsiteX0" fmla="*/ 0 w 2968487"/>
                <a:gd name="connsiteY0" fmla="*/ 583104 h 877380"/>
                <a:gd name="connsiteX1" fmla="*/ 755374 w 2968487"/>
                <a:gd name="connsiteY1" fmla="*/ 543347 h 877380"/>
                <a:gd name="connsiteX2" fmla="*/ 901148 w 2968487"/>
                <a:gd name="connsiteY2" fmla="*/ 8 h 877380"/>
                <a:gd name="connsiteX3" fmla="*/ 1060174 w 2968487"/>
                <a:gd name="connsiteY3" fmla="*/ 874652 h 877380"/>
                <a:gd name="connsiteX4" fmla="*/ 1205948 w 2968487"/>
                <a:gd name="connsiteY4" fmla="*/ 291556 h 877380"/>
                <a:gd name="connsiteX5" fmla="*/ 1311966 w 2968487"/>
                <a:gd name="connsiteY5" fmla="*/ 781887 h 877380"/>
                <a:gd name="connsiteX6" fmla="*/ 1484245 w 2968487"/>
                <a:gd name="connsiteY6" fmla="*/ 503591 h 877380"/>
                <a:gd name="connsiteX7" fmla="*/ 1802296 w 2968487"/>
                <a:gd name="connsiteY7" fmla="*/ 450582 h 877380"/>
                <a:gd name="connsiteX8" fmla="*/ 2067340 w 2968487"/>
                <a:gd name="connsiteY8" fmla="*/ 291556 h 877380"/>
                <a:gd name="connsiteX9" fmla="*/ 2451653 w 2968487"/>
                <a:gd name="connsiteY9" fmla="*/ 530095 h 877380"/>
                <a:gd name="connsiteX10" fmla="*/ 2729948 w 2968487"/>
                <a:gd name="connsiteY10" fmla="*/ 410826 h 877380"/>
                <a:gd name="connsiteX11" fmla="*/ 2968487 w 2968487"/>
                <a:gd name="connsiteY11" fmla="*/ 410826 h 877380"/>
                <a:gd name="connsiteX0" fmla="*/ 0 w 2968487"/>
                <a:gd name="connsiteY0" fmla="*/ 587045 h 881321"/>
                <a:gd name="connsiteX1" fmla="*/ 702365 w 2968487"/>
                <a:gd name="connsiteY1" fmla="*/ 547288 h 881321"/>
                <a:gd name="connsiteX2" fmla="*/ 901148 w 2968487"/>
                <a:gd name="connsiteY2" fmla="*/ 3949 h 881321"/>
                <a:gd name="connsiteX3" fmla="*/ 1060174 w 2968487"/>
                <a:gd name="connsiteY3" fmla="*/ 878593 h 881321"/>
                <a:gd name="connsiteX4" fmla="*/ 1205948 w 2968487"/>
                <a:gd name="connsiteY4" fmla="*/ 295497 h 881321"/>
                <a:gd name="connsiteX5" fmla="*/ 1311966 w 2968487"/>
                <a:gd name="connsiteY5" fmla="*/ 785828 h 881321"/>
                <a:gd name="connsiteX6" fmla="*/ 1484245 w 2968487"/>
                <a:gd name="connsiteY6" fmla="*/ 507532 h 881321"/>
                <a:gd name="connsiteX7" fmla="*/ 1802296 w 2968487"/>
                <a:gd name="connsiteY7" fmla="*/ 454523 h 881321"/>
                <a:gd name="connsiteX8" fmla="*/ 2067340 w 2968487"/>
                <a:gd name="connsiteY8" fmla="*/ 295497 h 881321"/>
                <a:gd name="connsiteX9" fmla="*/ 2451653 w 2968487"/>
                <a:gd name="connsiteY9" fmla="*/ 534036 h 881321"/>
                <a:gd name="connsiteX10" fmla="*/ 2729948 w 2968487"/>
                <a:gd name="connsiteY10" fmla="*/ 414767 h 881321"/>
                <a:gd name="connsiteX11" fmla="*/ 2968487 w 2968487"/>
                <a:gd name="connsiteY11" fmla="*/ 414767 h 881321"/>
                <a:gd name="connsiteX0" fmla="*/ 0 w 3366053"/>
                <a:gd name="connsiteY0" fmla="*/ 600599 h 881623"/>
                <a:gd name="connsiteX1" fmla="*/ 1099931 w 3366053"/>
                <a:gd name="connsiteY1" fmla="*/ 547590 h 881623"/>
                <a:gd name="connsiteX2" fmla="*/ 1298714 w 3366053"/>
                <a:gd name="connsiteY2" fmla="*/ 4251 h 881623"/>
                <a:gd name="connsiteX3" fmla="*/ 1457740 w 3366053"/>
                <a:gd name="connsiteY3" fmla="*/ 878895 h 881623"/>
                <a:gd name="connsiteX4" fmla="*/ 1603514 w 3366053"/>
                <a:gd name="connsiteY4" fmla="*/ 295799 h 881623"/>
                <a:gd name="connsiteX5" fmla="*/ 1709532 w 3366053"/>
                <a:gd name="connsiteY5" fmla="*/ 786130 h 881623"/>
                <a:gd name="connsiteX6" fmla="*/ 1881811 w 3366053"/>
                <a:gd name="connsiteY6" fmla="*/ 507834 h 881623"/>
                <a:gd name="connsiteX7" fmla="*/ 2199862 w 3366053"/>
                <a:gd name="connsiteY7" fmla="*/ 454825 h 881623"/>
                <a:gd name="connsiteX8" fmla="*/ 2464906 w 3366053"/>
                <a:gd name="connsiteY8" fmla="*/ 295799 h 881623"/>
                <a:gd name="connsiteX9" fmla="*/ 2849219 w 3366053"/>
                <a:gd name="connsiteY9" fmla="*/ 534338 h 881623"/>
                <a:gd name="connsiteX10" fmla="*/ 3127514 w 3366053"/>
                <a:gd name="connsiteY10" fmla="*/ 415069 h 881623"/>
                <a:gd name="connsiteX11" fmla="*/ 3366053 w 3366053"/>
                <a:gd name="connsiteY11" fmla="*/ 415069 h 881623"/>
                <a:gd name="connsiteX0" fmla="*/ 0 w 3366053"/>
                <a:gd name="connsiteY0" fmla="*/ 600599 h 881623"/>
                <a:gd name="connsiteX1" fmla="*/ 1099931 w 3366053"/>
                <a:gd name="connsiteY1" fmla="*/ 547590 h 881623"/>
                <a:gd name="connsiteX2" fmla="*/ 1298714 w 3366053"/>
                <a:gd name="connsiteY2" fmla="*/ 4251 h 881623"/>
                <a:gd name="connsiteX3" fmla="*/ 1457740 w 3366053"/>
                <a:gd name="connsiteY3" fmla="*/ 878895 h 881623"/>
                <a:gd name="connsiteX4" fmla="*/ 1603514 w 3366053"/>
                <a:gd name="connsiteY4" fmla="*/ 295799 h 881623"/>
                <a:gd name="connsiteX5" fmla="*/ 1709532 w 3366053"/>
                <a:gd name="connsiteY5" fmla="*/ 786130 h 881623"/>
                <a:gd name="connsiteX6" fmla="*/ 1881811 w 3366053"/>
                <a:gd name="connsiteY6" fmla="*/ 507834 h 881623"/>
                <a:gd name="connsiteX7" fmla="*/ 2199862 w 3366053"/>
                <a:gd name="connsiteY7" fmla="*/ 454825 h 881623"/>
                <a:gd name="connsiteX8" fmla="*/ 2796210 w 3366053"/>
                <a:gd name="connsiteY8" fmla="*/ 309051 h 881623"/>
                <a:gd name="connsiteX9" fmla="*/ 2849219 w 3366053"/>
                <a:gd name="connsiteY9" fmla="*/ 534338 h 881623"/>
                <a:gd name="connsiteX10" fmla="*/ 3127514 w 3366053"/>
                <a:gd name="connsiteY10" fmla="*/ 415069 h 881623"/>
                <a:gd name="connsiteX11" fmla="*/ 3366053 w 3366053"/>
                <a:gd name="connsiteY11" fmla="*/ 415069 h 881623"/>
                <a:gd name="connsiteX0" fmla="*/ 0 w 3366053"/>
                <a:gd name="connsiteY0" fmla="*/ 600599 h 881623"/>
                <a:gd name="connsiteX1" fmla="*/ 1099931 w 3366053"/>
                <a:gd name="connsiteY1" fmla="*/ 547590 h 881623"/>
                <a:gd name="connsiteX2" fmla="*/ 1298714 w 3366053"/>
                <a:gd name="connsiteY2" fmla="*/ 4251 h 881623"/>
                <a:gd name="connsiteX3" fmla="*/ 1457740 w 3366053"/>
                <a:gd name="connsiteY3" fmla="*/ 878895 h 881623"/>
                <a:gd name="connsiteX4" fmla="*/ 1603514 w 3366053"/>
                <a:gd name="connsiteY4" fmla="*/ 295799 h 881623"/>
                <a:gd name="connsiteX5" fmla="*/ 1709532 w 3366053"/>
                <a:gd name="connsiteY5" fmla="*/ 786130 h 881623"/>
                <a:gd name="connsiteX6" fmla="*/ 1881811 w 3366053"/>
                <a:gd name="connsiteY6" fmla="*/ 507834 h 881623"/>
                <a:gd name="connsiteX7" fmla="*/ 2199862 w 3366053"/>
                <a:gd name="connsiteY7" fmla="*/ 454825 h 881623"/>
                <a:gd name="connsiteX8" fmla="*/ 2796210 w 3366053"/>
                <a:gd name="connsiteY8" fmla="*/ 309051 h 881623"/>
                <a:gd name="connsiteX9" fmla="*/ 3193775 w 3366053"/>
                <a:gd name="connsiteY9" fmla="*/ 613851 h 881623"/>
                <a:gd name="connsiteX10" fmla="*/ 3127514 w 3366053"/>
                <a:gd name="connsiteY10" fmla="*/ 415069 h 881623"/>
                <a:gd name="connsiteX11" fmla="*/ 3366053 w 3366053"/>
                <a:gd name="connsiteY11" fmla="*/ 415069 h 881623"/>
                <a:gd name="connsiteX0" fmla="*/ 0 w 3366053"/>
                <a:gd name="connsiteY0" fmla="*/ 600599 h 881623"/>
                <a:gd name="connsiteX1" fmla="*/ 1099931 w 3366053"/>
                <a:gd name="connsiteY1" fmla="*/ 547590 h 881623"/>
                <a:gd name="connsiteX2" fmla="*/ 1298714 w 3366053"/>
                <a:gd name="connsiteY2" fmla="*/ 4251 h 881623"/>
                <a:gd name="connsiteX3" fmla="*/ 1457740 w 3366053"/>
                <a:gd name="connsiteY3" fmla="*/ 878895 h 881623"/>
                <a:gd name="connsiteX4" fmla="*/ 1603514 w 3366053"/>
                <a:gd name="connsiteY4" fmla="*/ 295799 h 881623"/>
                <a:gd name="connsiteX5" fmla="*/ 1709532 w 3366053"/>
                <a:gd name="connsiteY5" fmla="*/ 786130 h 881623"/>
                <a:gd name="connsiteX6" fmla="*/ 1881811 w 3366053"/>
                <a:gd name="connsiteY6" fmla="*/ 507834 h 881623"/>
                <a:gd name="connsiteX7" fmla="*/ 2199862 w 3366053"/>
                <a:gd name="connsiteY7" fmla="*/ 454825 h 881623"/>
                <a:gd name="connsiteX8" fmla="*/ 2796210 w 3366053"/>
                <a:gd name="connsiteY8" fmla="*/ 309051 h 881623"/>
                <a:gd name="connsiteX9" fmla="*/ 3193775 w 3366053"/>
                <a:gd name="connsiteY9" fmla="*/ 613851 h 881623"/>
                <a:gd name="connsiteX10" fmla="*/ 3366053 w 3366053"/>
                <a:gd name="connsiteY10" fmla="*/ 415069 h 881623"/>
                <a:gd name="connsiteX0" fmla="*/ 0 w 3392558"/>
                <a:gd name="connsiteY0" fmla="*/ 600599 h 881623"/>
                <a:gd name="connsiteX1" fmla="*/ 1099931 w 3392558"/>
                <a:gd name="connsiteY1" fmla="*/ 547590 h 881623"/>
                <a:gd name="connsiteX2" fmla="*/ 1298714 w 3392558"/>
                <a:gd name="connsiteY2" fmla="*/ 4251 h 881623"/>
                <a:gd name="connsiteX3" fmla="*/ 1457740 w 3392558"/>
                <a:gd name="connsiteY3" fmla="*/ 878895 h 881623"/>
                <a:gd name="connsiteX4" fmla="*/ 1603514 w 3392558"/>
                <a:gd name="connsiteY4" fmla="*/ 295799 h 881623"/>
                <a:gd name="connsiteX5" fmla="*/ 1709532 w 3392558"/>
                <a:gd name="connsiteY5" fmla="*/ 786130 h 881623"/>
                <a:gd name="connsiteX6" fmla="*/ 1881811 w 3392558"/>
                <a:gd name="connsiteY6" fmla="*/ 507834 h 881623"/>
                <a:gd name="connsiteX7" fmla="*/ 2199862 w 3392558"/>
                <a:gd name="connsiteY7" fmla="*/ 454825 h 881623"/>
                <a:gd name="connsiteX8" fmla="*/ 2796210 w 3392558"/>
                <a:gd name="connsiteY8" fmla="*/ 309051 h 881623"/>
                <a:gd name="connsiteX9" fmla="*/ 3193775 w 3392558"/>
                <a:gd name="connsiteY9" fmla="*/ 613851 h 881623"/>
                <a:gd name="connsiteX10" fmla="*/ 3392558 w 3392558"/>
                <a:gd name="connsiteY10" fmla="*/ 454826 h 881623"/>
                <a:gd name="connsiteX0" fmla="*/ 0 w 3392558"/>
                <a:gd name="connsiteY0" fmla="*/ 600599 h 881623"/>
                <a:gd name="connsiteX1" fmla="*/ 1099931 w 3392558"/>
                <a:gd name="connsiteY1" fmla="*/ 547590 h 881623"/>
                <a:gd name="connsiteX2" fmla="*/ 1298714 w 3392558"/>
                <a:gd name="connsiteY2" fmla="*/ 4251 h 881623"/>
                <a:gd name="connsiteX3" fmla="*/ 1457740 w 3392558"/>
                <a:gd name="connsiteY3" fmla="*/ 878895 h 881623"/>
                <a:gd name="connsiteX4" fmla="*/ 1603514 w 3392558"/>
                <a:gd name="connsiteY4" fmla="*/ 295799 h 881623"/>
                <a:gd name="connsiteX5" fmla="*/ 1709532 w 3392558"/>
                <a:gd name="connsiteY5" fmla="*/ 786130 h 881623"/>
                <a:gd name="connsiteX6" fmla="*/ 1881811 w 3392558"/>
                <a:gd name="connsiteY6" fmla="*/ 507834 h 881623"/>
                <a:gd name="connsiteX7" fmla="*/ 2199862 w 3392558"/>
                <a:gd name="connsiteY7" fmla="*/ 454825 h 881623"/>
                <a:gd name="connsiteX8" fmla="*/ 2703445 w 3392558"/>
                <a:gd name="connsiteY8" fmla="*/ 309051 h 881623"/>
                <a:gd name="connsiteX9" fmla="*/ 3193775 w 3392558"/>
                <a:gd name="connsiteY9" fmla="*/ 613851 h 881623"/>
                <a:gd name="connsiteX10" fmla="*/ 3392558 w 3392558"/>
                <a:gd name="connsiteY10" fmla="*/ 454826 h 881623"/>
                <a:gd name="connsiteX0" fmla="*/ 0 w 3392558"/>
                <a:gd name="connsiteY0" fmla="*/ 600599 h 881623"/>
                <a:gd name="connsiteX1" fmla="*/ 1099931 w 3392558"/>
                <a:gd name="connsiteY1" fmla="*/ 547590 h 881623"/>
                <a:gd name="connsiteX2" fmla="*/ 1298714 w 3392558"/>
                <a:gd name="connsiteY2" fmla="*/ 4251 h 881623"/>
                <a:gd name="connsiteX3" fmla="*/ 1457740 w 3392558"/>
                <a:gd name="connsiteY3" fmla="*/ 878895 h 881623"/>
                <a:gd name="connsiteX4" fmla="*/ 1603514 w 3392558"/>
                <a:gd name="connsiteY4" fmla="*/ 295799 h 881623"/>
                <a:gd name="connsiteX5" fmla="*/ 1709532 w 3392558"/>
                <a:gd name="connsiteY5" fmla="*/ 786130 h 881623"/>
                <a:gd name="connsiteX6" fmla="*/ 1881811 w 3392558"/>
                <a:gd name="connsiteY6" fmla="*/ 507834 h 881623"/>
                <a:gd name="connsiteX7" fmla="*/ 2199862 w 3392558"/>
                <a:gd name="connsiteY7" fmla="*/ 454825 h 881623"/>
                <a:gd name="connsiteX8" fmla="*/ 2703445 w 3392558"/>
                <a:gd name="connsiteY8" fmla="*/ 309051 h 881623"/>
                <a:gd name="connsiteX9" fmla="*/ 3101010 w 3392558"/>
                <a:gd name="connsiteY9" fmla="*/ 600599 h 881623"/>
                <a:gd name="connsiteX10" fmla="*/ 3392558 w 3392558"/>
                <a:gd name="connsiteY10" fmla="*/ 454826 h 881623"/>
                <a:gd name="connsiteX0" fmla="*/ 0 w 3392558"/>
                <a:gd name="connsiteY0" fmla="*/ 600599 h 881623"/>
                <a:gd name="connsiteX1" fmla="*/ 1099931 w 3392558"/>
                <a:gd name="connsiteY1" fmla="*/ 547590 h 881623"/>
                <a:gd name="connsiteX2" fmla="*/ 1298714 w 3392558"/>
                <a:gd name="connsiteY2" fmla="*/ 4251 h 881623"/>
                <a:gd name="connsiteX3" fmla="*/ 1457740 w 3392558"/>
                <a:gd name="connsiteY3" fmla="*/ 878895 h 881623"/>
                <a:gd name="connsiteX4" fmla="*/ 1603514 w 3392558"/>
                <a:gd name="connsiteY4" fmla="*/ 295799 h 881623"/>
                <a:gd name="connsiteX5" fmla="*/ 1709532 w 3392558"/>
                <a:gd name="connsiteY5" fmla="*/ 786130 h 881623"/>
                <a:gd name="connsiteX6" fmla="*/ 1881811 w 3392558"/>
                <a:gd name="connsiteY6" fmla="*/ 507834 h 881623"/>
                <a:gd name="connsiteX7" fmla="*/ 2345636 w 3392558"/>
                <a:gd name="connsiteY7" fmla="*/ 481330 h 881623"/>
                <a:gd name="connsiteX8" fmla="*/ 2703445 w 3392558"/>
                <a:gd name="connsiteY8" fmla="*/ 309051 h 881623"/>
                <a:gd name="connsiteX9" fmla="*/ 3101010 w 3392558"/>
                <a:gd name="connsiteY9" fmla="*/ 600599 h 881623"/>
                <a:gd name="connsiteX10" fmla="*/ 3392558 w 3392558"/>
                <a:gd name="connsiteY10" fmla="*/ 454826 h 881623"/>
                <a:gd name="connsiteX0" fmla="*/ 0 w 3392558"/>
                <a:gd name="connsiteY0" fmla="*/ 600599 h 881623"/>
                <a:gd name="connsiteX1" fmla="*/ 1099931 w 3392558"/>
                <a:gd name="connsiteY1" fmla="*/ 547590 h 881623"/>
                <a:gd name="connsiteX2" fmla="*/ 1298714 w 3392558"/>
                <a:gd name="connsiteY2" fmla="*/ 4251 h 881623"/>
                <a:gd name="connsiteX3" fmla="*/ 1457740 w 3392558"/>
                <a:gd name="connsiteY3" fmla="*/ 878895 h 881623"/>
                <a:gd name="connsiteX4" fmla="*/ 1643271 w 3392558"/>
                <a:gd name="connsiteY4" fmla="*/ 295799 h 881623"/>
                <a:gd name="connsiteX5" fmla="*/ 1709532 w 3392558"/>
                <a:gd name="connsiteY5" fmla="*/ 786130 h 881623"/>
                <a:gd name="connsiteX6" fmla="*/ 1881811 w 3392558"/>
                <a:gd name="connsiteY6" fmla="*/ 507834 h 881623"/>
                <a:gd name="connsiteX7" fmla="*/ 2345636 w 3392558"/>
                <a:gd name="connsiteY7" fmla="*/ 481330 h 881623"/>
                <a:gd name="connsiteX8" fmla="*/ 2703445 w 3392558"/>
                <a:gd name="connsiteY8" fmla="*/ 309051 h 881623"/>
                <a:gd name="connsiteX9" fmla="*/ 3101010 w 3392558"/>
                <a:gd name="connsiteY9" fmla="*/ 600599 h 881623"/>
                <a:gd name="connsiteX10" fmla="*/ 3392558 w 3392558"/>
                <a:gd name="connsiteY10" fmla="*/ 454826 h 881623"/>
                <a:gd name="connsiteX0" fmla="*/ 0 w 3392558"/>
                <a:gd name="connsiteY0" fmla="*/ 600599 h 881596"/>
                <a:gd name="connsiteX1" fmla="*/ 1099931 w 3392558"/>
                <a:gd name="connsiteY1" fmla="*/ 547590 h 881596"/>
                <a:gd name="connsiteX2" fmla="*/ 1298714 w 3392558"/>
                <a:gd name="connsiteY2" fmla="*/ 4251 h 881596"/>
                <a:gd name="connsiteX3" fmla="*/ 1457740 w 3392558"/>
                <a:gd name="connsiteY3" fmla="*/ 878895 h 881596"/>
                <a:gd name="connsiteX4" fmla="*/ 1643271 w 3392558"/>
                <a:gd name="connsiteY4" fmla="*/ 295799 h 881596"/>
                <a:gd name="connsiteX5" fmla="*/ 1815550 w 3392558"/>
                <a:gd name="connsiteY5" fmla="*/ 825887 h 881596"/>
                <a:gd name="connsiteX6" fmla="*/ 1881811 w 3392558"/>
                <a:gd name="connsiteY6" fmla="*/ 507834 h 881596"/>
                <a:gd name="connsiteX7" fmla="*/ 2345636 w 3392558"/>
                <a:gd name="connsiteY7" fmla="*/ 481330 h 881596"/>
                <a:gd name="connsiteX8" fmla="*/ 2703445 w 3392558"/>
                <a:gd name="connsiteY8" fmla="*/ 309051 h 881596"/>
                <a:gd name="connsiteX9" fmla="*/ 3101010 w 3392558"/>
                <a:gd name="connsiteY9" fmla="*/ 600599 h 881596"/>
                <a:gd name="connsiteX10" fmla="*/ 3392558 w 3392558"/>
                <a:gd name="connsiteY10" fmla="*/ 454826 h 881596"/>
                <a:gd name="connsiteX0" fmla="*/ 0 w 3392558"/>
                <a:gd name="connsiteY0" fmla="*/ 600599 h 881596"/>
                <a:gd name="connsiteX1" fmla="*/ 1099931 w 3392558"/>
                <a:gd name="connsiteY1" fmla="*/ 547590 h 881596"/>
                <a:gd name="connsiteX2" fmla="*/ 1298714 w 3392558"/>
                <a:gd name="connsiteY2" fmla="*/ 4251 h 881596"/>
                <a:gd name="connsiteX3" fmla="*/ 1457740 w 3392558"/>
                <a:gd name="connsiteY3" fmla="*/ 878895 h 881596"/>
                <a:gd name="connsiteX4" fmla="*/ 1643271 w 3392558"/>
                <a:gd name="connsiteY4" fmla="*/ 295799 h 881596"/>
                <a:gd name="connsiteX5" fmla="*/ 1815550 w 3392558"/>
                <a:gd name="connsiteY5" fmla="*/ 825887 h 881596"/>
                <a:gd name="connsiteX6" fmla="*/ 1987828 w 3392558"/>
                <a:gd name="connsiteY6" fmla="*/ 507834 h 881596"/>
                <a:gd name="connsiteX7" fmla="*/ 2345636 w 3392558"/>
                <a:gd name="connsiteY7" fmla="*/ 481330 h 881596"/>
                <a:gd name="connsiteX8" fmla="*/ 2703445 w 3392558"/>
                <a:gd name="connsiteY8" fmla="*/ 309051 h 881596"/>
                <a:gd name="connsiteX9" fmla="*/ 3101010 w 3392558"/>
                <a:gd name="connsiteY9" fmla="*/ 600599 h 881596"/>
                <a:gd name="connsiteX10" fmla="*/ 3392558 w 3392558"/>
                <a:gd name="connsiteY10" fmla="*/ 454826 h 881596"/>
                <a:gd name="connsiteX0" fmla="*/ 0 w 3392558"/>
                <a:gd name="connsiteY0" fmla="*/ 601238 h 908651"/>
                <a:gd name="connsiteX1" fmla="*/ 1099931 w 3392558"/>
                <a:gd name="connsiteY1" fmla="*/ 548229 h 908651"/>
                <a:gd name="connsiteX2" fmla="*/ 1298714 w 3392558"/>
                <a:gd name="connsiteY2" fmla="*/ 4890 h 908651"/>
                <a:gd name="connsiteX3" fmla="*/ 1417984 w 3392558"/>
                <a:gd name="connsiteY3" fmla="*/ 906038 h 908651"/>
                <a:gd name="connsiteX4" fmla="*/ 1643271 w 3392558"/>
                <a:gd name="connsiteY4" fmla="*/ 296438 h 908651"/>
                <a:gd name="connsiteX5" fmla="*/ 1815550 w 3392558"/>
                <a:gd name="connsiteY5" fmla="*/ 826526 h 908651"/>
                <a:gd name="connsiteX6" fmla="*/ 1987828 w 3392558"/>
                <a:gd name="connsiteY6" fmla="*/ 508473 h 908651"/>
                <a:gd name="connsiteX7" fmla="*/ 2345636 w 3392558"/>
                <a:gd name="connsiteY7" fmla="*/ 481969 h 908651"/>
                <a:gd name="connsiteX8" fmla="*/ 2703445 w 3392558"/>
                <a:gd name="connsiteY8" fmla="*/ 309690 h 908651"/>
                <a:gd name="connsiteX9" fmla="*/ 3101010 w 3392558"/>
                <a:gd name="connsiteY9" fmla="*/ 601238 h 908651"/>
                <a:gd name="connsiteX10" fmla="*/ 3392558 w 3392558"/>
                <a:gd name="connsiteY10" fmla="*/ 455465 h 908651"/>
                <a:gd name="connsiteX0" fmla="*/ 0 w 3392558"/>
                <a:gd name="connsiteY0" fmla="*/ 601238 h 925290"/>
                <a:gd name="connsiteX1" fmla="*/ 1099931 w 3392558"/>
                <a:gd name="connsiteY1" fmla="*/ 548229 h 925290"/>
                <a:gd name="connsiteX2" fmla="*/ 1298714 w 3392558"/>
                <a:gd name="connsiteY2" fmla="*/ 4890 h 925290"/>
                <a:gd name="connsiteX3" fmla="*/ 1417984 w 3392558"/>
                <a:gd name="connsiteY3" fmla="*/ 906038 h 925290"/>
                <a:gd name="connsiteX4" fmla="*/ 1552796 w 3392558"/>
                <a:gd name="connsiteY4" fmla="*/ 596190 h 925290"/>
                <a:gd name="connsiteX5" fmla="*/ 1643271 w 3392558"/>
                <a:gd name="connsiteY5" fmla="*/ 296438 h 925290"/>
                <a:gd name="connsiteX6" fmla="*/ 1815550 w 3392558"/>
                <a:gd name="connsiteY6" fmla="*/ 826526 h 925290"/>
                <a:gd name="connsiteX7" fmla="*/ 1987828 w 3392558"/>
                <a:gd name="connsiteY7" fmla="*/ 508473 h 925290"/>
                <a:gd name="connsiteX8" fmla="*/ 2345636 w 3392558"/>
                <a:gd name="connsiteY8" fmla="*/ 481969 h 925290"/>
                <a:gd name="connsiteX9" fmla="*/ 2703445 w 3392558"/>
                <a:gd name="connsiteY9" fmla="*/ 309690 h 925290"/>
                <a:gd name="connsiteX10" fmla="*/ 3101010 w 3392558"/>
                <a:gd name="connsiteY10" fmla="*/ 601238 h 925290"/>
                <a:gd name="connsiteX11" fmla="*/ 3392558 w 3392558"/>
                <a:gd name="connsiteY11" fmla="*/ 455465 h 925290"/>
                <a:gd name="connsiteX0" fmla="*/ 0 w 3392558"/>
                <a:gd name="connsiteY0" fmla="*/ 601238 h 921641"/>
                <a:gd name="connsiteX1" fmla="*/ 1099931 w 3392558"/>
                <a:gd name="connsiteY1" fmla="*/ 548229 h 921641"/>
                <a:gd name="connsiteX2" fmla="*/ 1298714 w 3392558"/>
                <a:gd name="connsiteY2" fmla="*/ 4890 h 921641"/>
                <a:gd name="connsiteX3" fmla="*/ 1417984 w 3392558"/>
                <a:gd name="connsiteY3" fmla="*/ 906038 h 921641"/>
                <a:gd name="connsiteX4" fmla="*/ 1552796 w 3392558"/>
                <a:gd name="connsiteY4" fmla="*/ 556433 h 921641"/>
                <a:gd name="connsiteX5" fmla="*/ 1643271 w 3392558"/>
                <a:gd name="connsiteY5" fmla="*/ 296438 h 921641"/>
                <a:gd name="connsiteX6" fmla="*/ 1815550 w 3392558"/>
                <a:gd name="connsiteY6" fmla="*/ 826526 h 921641"/>
                <a:gd name="connsiteX7" fmla="*/ 1987828 w 3392558"/>
                <a:gd name="connsiteY7" fmla="*/ 508473 h 921641"/>
                <a:gd name="connsiteX8" fmla="*/ 2345636 w 3392558"/>
                <a:gd name="connsiteY8" fmla="*/ 481969 h 921641"/>
                <a:gd name="connsiteX9" fmla="*/ 2703445 w 3392558"/>
                <a:gd name="connsiteY9" fmla="*/ 309690 h 921641"/>
                <a:gd name="connsiteX10" fmla="*/ 3101010 w 3392558"/>
                <a:gd name="connsiteY10" fmla="*/ 601238 h 921641"/>
                <a:gd name="connsiteX11" fmla="*/ 3392558 w 3392558"/>
                <a:gd name="connsiteY11" fmla="*/ 455465 h 921641"/>
                <a:gd name="connsiteX0" fmla="*/ 0 w 3392558"/>
                <a:gd name="connsiteY0" fmla="*/ 601238 h 921641"/>
                <a:gd name="connsiteX1" fmla="*/ 1099931 w 3392558"/>
                <a:gd name="connsiteY1" fmla="*/ 548229 h 921641"/>
                <a:gd name="connsiteX2" fmla="*/ 1298714 w 3392558"/>
                <a:gd name="connsiteY2" fmla="*/ 4890 h 921641"/>
                <a:gd name="connsiteX3" fmla="*/ 1417984 w 3392558"/>
                <a:gd name="connsiteY3" fmla="*/ 906038 h 921641"/>
                <a:gd name="connsiteX4" fmla="*/ 1552796 w 3392558"/>
                <a:gd name="connsiteY4" fmla="*/ 556433 h 921641"/>
                <a:gd name="connsiteX5" fmla="*/ 1683027 w 3392558"/>
                <a:gd name="connsiteY5" fmla="*/ 362699 h 921641"/>
                <a:gd name="connsiteX6" fmla="*/ 1815550 w 3392558"/>
                <a:gd name="connsiteY6" fmla="*/ 826526 h 921641"/>
                <a:gd name="connsiteX7" fmla="*/ 1987828 w 3392558"/>
                <a:gd name="connsiteY7" fmla="*/ 508473 h 921641"/>
                <a:gd name="connsiteX8" fmla="*/ 2345636 w 3392558"/>
                <a:gd name="connsiteY8" fmla="*/ 481969 h 921641"/>
                <a:gd name="connsiteX9" fmla="*/ 2703445 w 3392558"/>
                <a:gd name="connsiteY9" fmla="*/ 309690 h 921641"/>
                <a:gd name="connsiteX10" fmla="*/ 3101010 w 3392558"/>
                <a:gd name="connsiteY10" fmla="*/ 601238 h 921641"/>
                <a:gd name="connsiteX11" fmla="*/ 3392558 w 3392558"/>
                <a:gd name="connsiteY11" fmla="*/ 455465 h 921641"/>
                <a:gd name="connsiteX0" fmla="*/ 0 w 3392558"/>
                <a:gd name="connsiteY0" fmla="*/ 601238 h 921641"/>
                <a:gd name="connsiteX1" fmla="*/ 1099931 w 3392558"/>
                <a:gd name="connsiteY1" fmla="*/ 548229 h 921641"/>
                <a:gd name="connsiteX2" fmla="*/ 1298714 w 3392558"/>
                <a:gd name="connsiteY2" fmla="*/ 4890 h 921641"/>
                <a:gd name="connsiteX3" fmla="*/ 1417984 w 3392558"/>
                <a:gd name="connsiteY3" fmla="*/ 906038 h 921641"/>
                <a:gd name="connsiteX4" fmla="*/ 1552796 w 3392558"/>
                <a:gd name="connsiteY4" fmla="*/ 556433 h 921641"/>
                <a:gd name="connsiteX5" fmla="*/ 1696279 w 3392558"/>
                <a:gd name="connsiteY5" fmla="*/ 203673 h 921641"/>
                <a:gd name="connsiteX6" fmla="*/ 1815550 w 3392558"/>
                <a:gd name="connsiteY6" fmla="*/ 826526 h 921641"/>
                <a:gd name="connsiteX7" fmla="*/ 1987828 w 3392558"/>
                <a:gd name="connsiteY7" fmla="*/ 508473 h 921641"/>
                <a:gd name="connsiteX8" fmla="*/ 2345636 w 3392558"/>
                <a:gd name="connsiteY8" fmla="*/ 481969 h 921641"/>
                <a:gd name="connsiteX9" fmla="*/ 2703445 w 3392558"/>
                <a:gd name="connsiteY9" fmla="*/ 309690 h 921641"/>
                <a:gd name="connsiteX10" fmla="*/ 3101010 w 3392558"/>
                <a:gd name="connsiteY10" fmla="*/ 601238 h 921641"/>
                <a:gd name="connsiteX11" fmla="*/ 3392558 w 3392558"/>
                <a:gd name="connsiteY11" fmla="*/ 455465 h 921641"/>
                <a:gd name="connsiteX0" fmla="*/ 0 w 3392558"/>
                <a:gd name="connsiteY0" fmla="*/ 601238 h 919558"/>
                <a:gd name="connsiteX1" fmla="*/ 1099931 w 3392558"/>
                <a:gd name="connsiteY1" fmla="*/ 548229 h 919558"/>
                <a:gd name="connsiteX2" fmla="*/ 1298714 w 3392558"/>
                <a:gd name="connsiteY2" fmla="*/ 4890 h 919558"/>
                <a:gd name="connsiteX3" fmla="*/ 1417984 w 3392558"/>
                <a:gd name="connsiteY3" fmla="*/ 906038 h 919558"/>
                <a:gd name="connsiteX4" fmla="*/ 1566048 w 3392558"/>
                <a:gd name="connsiteY4" fmla="*/ 529929 h 919558"/>
                <a:gd name="connsiteX5" fmla="*/ 1696279 w 3392558"/>
                <a:gd name="connsiteY5" fmla="*/ 203673 h 919558"/>
                <a:gd name="connsiteX6" fmla="*/ 1815550 w 3392558"/>
                <a:gd name="connsiteY6" fmla="*/ 826526 h 919558"/>
                <a:gd name="connsiteX7" fmla="*/ 1987828 w 3392558"/>
                <a:gd name="connsiteY7" fmla="*/ 508473 h 919558"/>
                <a:gd name="connsiteX8" fmla="*/ 2345636 w 3392558"/>
                <a:gd name="connsiteY8" fmla="*/ 481969 h 919558"/>
                <a:gd name="connsiteX9" fmla="*/ 2703445 w 3392558"/>
                <a:gd name="connsiteY9" fmla="*/ 309690 h 919558"/>
                <a:gd name="connsiteX10" fmla="*/ 3101010 w 3392558"/>
                <a:gd name="connsiteY10" fmla="*/ 601238 h 919558"/>
                <a:gd name="connsiteX11" fmla="*/ 3392558 w 3392558"/>
                <a:gd name="connsiteY11" fmla="*/ 455465 h 919558"/>
                <a:gd name="connsiteX0" fmla="*/ 0 w 3392558"/>
                <a:gd name="connsiteY0" fmla="*/ 601238 h 919558"/>
                <a:gd name="connsiteX1" fmla="*/ 1099931 w 3392558"/>
                <a:gd name="connsiteY1" fmla="*/ 548229 h 919558"/>
                <a:gd name="connsiteX2" fmla="*/ 1298714 w 3392558"/>
                <a:gd name="connsiteY2" fmla="*/ 4890 h 919558"/>
                <a:gd name="connsiteX3" fmla="*/ 1417984 w 3392558"/>
                <a:gd name="connsiteY3" fmla="*/ 906038 h 919558"/>
                <a:gd name="connsiteX4" fmla="*/ 1566048 w 3392558"/>
                <a:gd name="connsiteY4" fmla="*/ 529929 h 919558"/>
                <a:gd name="connsiteX5" fmla="*/ 1696279 w 3392558"/>
                <a:gd name="connsiteY5" fmla="*/ 203673 h 919558"/>
                <a:gd name="connsiteX6" fmla="*/ 1815550 w 3392558"/>
                <a:gd name="connsiteY6" fmla="*/ 826526 h 919558"/>
                <a:gd name="connsiteX7" fmla="*/ 1987828 w 3392558"/>
                <a:gd name="connsiteY7" fmla="*/ 508473 h 919558"/>
                <a:gd name="connsiteX8" fmla="*/ 2345636 w 3392558"/>
                <a:gd name="connsiteY8" fmla="*/ 481969 h 919558"/>
                <a:gd name="connsiteX9" fmla="*/ 2703445 w 3392558"/>
                <a:gd name="connsiteY9" fmla="*/ 309690 h 919558"/>
                <a:gd name="connsiteX10" fmla="*/ 3101010 w 3392558"/>
                <a:gd name="connsiteY10" fmla="*/ 601238 h 919558"/>
                <a:gd name="connsiteX11" fmla="*/ 3392558 w 3392558"/>
                <a:gd name="connsiteY11" fmla="*/ 455465 h 919558"/>
                <a:gd name="connsiteX0" fmla="*/ 0 w 3392558"/>
                <a:gd name="connsiteY0" fmla="*/ 601238 h 917800"/>
                <a:gd name="connsiteX1" fmla="*/ 1099931 w 3392558"/>
                <a:gd name="connsiteY1" fmla="*/ 548229 h 917800"/>
                <a:gd name="connsiteX2" fmla="*/ 1298714 w 3392558"/>
                <a:gd name="connsiteY2" fmla="*/ 4890 h 917800"/>
                <a:gd name="connsiteX3" fmla="*/ 1417984 w 3392558"/>
                <a:gd name="connsiteY3" fmla="*/ 906038 h 917800"/>
                <a:gd name="connsiteX4" fmla="*/ 1566048 w 3392558"/>
                <a:gd name="connsiteY4" fmla="*/ 529929 h 917800"/>
                <a:gd name="connsiteX5" fmla="*/ 1696279 w 3392558"/>
                <a:gd name="connsiteY5" fmla="*/ 203673 h 917800"/>
                <a:gd name="connsiteX6" fmla="*/ 1815550 w 3392558"/>
                <a:gd name="connsiteY6" fmla="*/ 826526 h 917800"/>
                <a:gd name="connsiteX7" fmla="*/ 1987828 w 3392558"/>
                <a:gd name="connsiteY7" fmla="*/ 508473 h 917800"/>
                <a:gd name="connsiteX8" fmla="*/ 2345636 w 3392558"/>
                <a:gd name="connsiteY8" fmla="*/ 481969 h 917800"/>
                <a:gd name="connsiteX9" fmla="*/ 2703445 w 3392558"/>
                <a:gd name="connsiteY9" fmla="*/ 309690 h 917800"/>
                <a:gd name="connsiteX10" fmla="*/ 3101010 w 3392558"/>
                <a:gd name="connsiteY10" fmla="*/ 601238 h 917800"/>
                <a:gd name="connsiteX11" fmla="*/ 3392558 w 3392558"/>
                <a:gd name="connsiteY11" fmla="*/ 455465 h 917800"/>
                <a:gd name="connsiteX0" fmla="*/ 0 w 3763619"/>
                <a:gd name="connsiteY0" fmla="*/ 574696 h 917762"/>
                <a:gd name="connsiteX1" fmla="*/ 1470992 w 3763619"/>
                <a:gd name="connsiteY1" fmla="*/ 548191 h 917762"/>
                <a:gd name="connsiteX2" fmla="*/ 1669775 w 3763619"/>
                <a:gd name="connsiteY2" fmla="*/ 4852 h 917762"/>
                <a:gd name="connsiteX3" fmla="*/ 1789045 w 3763619"/>
                <a:gd name="connsiteY3" fmla="*/ 906000 h 917762"/>
                <a:gd name="connsiteX4" fmla="*/ 1937109 w 3763619"/>
                <a:gd name="connsiteY4" fmla="*/ 529891 h 917762"/>
                <a:gd name="connsiteX5" fmla="*/ 2067340 w 3763619"/>
                <a:gd name="connsiteY5" fmla="*/ 203635 h 917762"/>
                <a:gd name="connsiteX6" fmla="*/ 2186611 w 3763619"/>
                <a:gd name="connsiteY6" fmla="*/ 826488 h 917762"/>
                <a:gd name="connsiteX7" fmla="*/ 2358889 w 3763619"/>
                <a:gd name="connsiteY7" fmla="*/ 508435 h 917762"/>
                <a:gd name="connsiteX8" fmla="*/ 2716697 w 3763619"/>
                <a:gd name="connsiteY8" fmla="*/ 481931 h 917762"/>
                <a:gd name="connsiteX9" fmla="*/ 3074506 w 3763619"/>
                <a:gd name="connsiteY9" fmla="*/ 309652 h 917762"/>
                <a:gd name="connsiteX10" fmla="*/ 3472071 w 3763619"/>
                <a:gd name="connsiteY10" fmla="*/ 601200 h 917762"/>
                <a:gd name="connsiteX11" fmla="*/ 3763619 w 3763619"/>
                <a:gd name="connsiteY11" fmla="*/ 455427 h 917762"/>
                <a:gd name="connsiteX0" fmla="*/ 0 w 3472071"/>
                <a:gd name="connsiteY0" fmla="*/ 574696 h 917762"/>
                <a:gd name="connsiteX1" fmla="*/ 1470992 w 3472071"/>
                <a:gd name="connsiteY1" fmla="*/ 548191 h 917762"/>
                <a:gd name="connsiteX2" fmla="*/ 1669775 w 3472071"/>
                <a:gd name="connsiteY2" fmla="*/ 4852 h 917762"/>
                <a:gd name="connsiteX3" fmla="*/ 1789045 w 3472071"/>
                <a:gd name="connsiteY3" fmla="*/ 906000 h 917762"/>
                <a:gd name="connsiteX4" fmla="*/ 1937109 w 3472071"/>
                <a:gd name="connsiteY4" fmla="*/ 529891 h 917762"/>
                <a:gd name="connsiteX5" fmla="*/ 2067340 w 3472071"/>
                <a:gd name="connsiteY5" fmla="*/ 203635 h 917762"/>
                <a:gd name="connsiteX6" fmla="*/ 2186611 w 3472071"/>
                <a:gd name="connsiteY6" fmla="*/ 826488 h 917762"/>
                <a:gd name="connsiteX7" fmla="*/ 2358889 w 3472071"/>
                <a:gd name="connsiteY7" fmla="*/ 508435 h 917762"/>
                <a:gd name="connsiteX8" fmla="*/ 2716697 w 3472071"/>
                <a:gd name="connsiteY8" fmla="*/ 481931 h 917762"/>
                <a:gd name="connsiteX9" fmla="*/ 3074506 w 3472071"/>
                <a:gd name="connsiteY9" fmla="*/ 309652 h 917762"/>
                <a:gd name="connsiteX10" fmla="*/ 3472071 w 3472071"/>
                <a:gd name="connsiteY10" fmla="*/ 601200 h 917762"/>
                <a:gd name="connsiteX0" fmla="*/ 0 w 3074506"/>
                <a:gd name="connsiteY0" fmla="*/ 574696 h 917762"/>
                <a:gd name="connsiteX1" fmla="*/ 1470992 w 3074506"/>
                <a:gd name="connsiteY1" fmla="*/ 548191 h 917762"/>
                <a:gd name="connsiteX2" fmla="*/ 1669775 w 3074506"/>
                <a:gd name="connsiteY2" fmla="*/ 4852 h 917762"/>
                <a:gd name="connsiteX3" fmla="*/ 1789045 w 3074506"/>
                <a:gd name="connsiteY3" fmla="*/ 906000 h 917762"/>
                <a:gd name="connsiteX4" fmla="*/ 1937109 w 3074506"/>
                <a:gd name="connsiteY4" fmla="*/ 529891 h 917762"/>
                <a:gd name="connsiteX5" fmla="*/ 2067340 w 3074506"/>
                <a:gd name="connsiteY5" fmla="*/ 203635 h 917762"/>
                <a:gd name="connsiteX6" fmla="*/ 2186611 w 3074506"/>
                <a:gd name="connsiteY6" fmla="*/ 826488 h 917762"/>
                <a:gd name="connsiteX7" fmla="*/ 2358889 w 3074506"/>
                <a:gd name="connsiteY7" fmla="*/ 508435 h 917762"/>
                <a:gd name="connsiteX8" fmla="*/ 2716697 w 3074506"/>
                <a:gd name="connsiteY8" fmla="*/ 481931 h 917762"/>
                <a:gd name="connsiteX9" fmla="*/ 3074506 w 3074506"/>
                <a:gd name="connsiteY9" fmla="*/ 309652 h 917762"/>
                <a:gd name="connsiteX0" fmla="*/ 0 w 3127514"/>
                <a:gd name="connsiteY0" fmla="*/ 574696 h 917762"/>
                <a:gd name="connsiteX1" fmla="*/ 1470992 w 3127514"/>
                <a:gd name="connsiteY1" fmla="*/ 548191 h 917762"/>
                <a:gd name="connsiteX2" fmla="*/ 1669775 w 3127514"/>
                <a:gd name="connsiteY2" fmla="*/ 4852 h 917762"/>
                <a:gd name="connsiteX3" fmla="*/ 1789045 w 3127514"/>
                <a:gd name="connsiteY3" fmla="*/ 906000 h 917762"/>
                <a:gd name="connsiteX4" fmla="*/ 1937109 w 3127514"/>
                <a:gd name="connsiteY4" fmla="*/ 529891 h 917762"/>
                <a:gd name="connsiteX5" fmla="*/ 2067340 w 3127514"/>
                <a:gd name="connsiteY5" fmla="*/ 203635 h 917762"/>
                <a:gd name="connsiteX6" fmla="*/ 2186611 w 3127514"/>
                <a:gd name="connsiteY6" fmla="*/ 826488 h 917762"/>
                <a:gd name="connsiteX7" fmla="*/ 2358889 w 3127514"/>
                <a:gd name="connsiteY7" fmla="*/ 508435 h 917762"/>
                <a:gd name="connsiteX8" fmla="*/ 2716697 w 3127514"/>
                <a:gd name="connsiteY8" fmla="*/ 481931 h 917762"/>
                <a:gd name="connsiteX9" fmla="*/ 3127514 w 3127514"/>
                <a:gd name="connsiteY9" fmla="*/ 508434 h 917762"/>
                <a:gd name="connsiteX0" fmla="*/ 0 w 3207027"/>
                <a:gd name="connsiteY0" fmla="*/ 574696 h 917762"/>
                <a:gd name="connsiteX1" fmla="*/ 1470992 w 3207027"/>
                <a:gd name="connsiteY1" fmla="*/ 548191 h 917762"/>
                <a:gd name="connsiteX2" fmla="*/ 1669775 w 3207027"/>
                <a:gd name="connsiteY2" fmla="*/ 4852 h 917762"/>
                <a:gd name="connsiteX3" fmla="*/ 1789045 w 3207027"/>
                <a:gd name="connsiteY3" fmla="*/ 906000 h 917762"/>
                <a:gd name="connsiteX4" fmla="*/ 1937109 w 3207027"/>
                <a:gd name="connsiteY4" fmla="*/ 529891 h 917762"/>
                <a:gd name="connsiteX5" fmla="*/ 2067340 w 3207027"/>
                <a:gd name="connsiteY5" fmla="*/ 203635 h 917762"/>
                <a:gd name="connsiteX6" fmla="*/ 2186611 w 3207027"/>
                <a:gd name="connsiteY6" fmla="*/ 826488 h 917762"/>
                <a:gd name="connsiteX7" fmla="*/ 2358889 w 3207027"/>
                <a:gd name="connsiteY7" fmla="*/ 508435 h 917762"/>
                <a:gd name="connsiteX8" fmla="*/ 2716697 w 3207027"/>
                <a:gd name="connsiteY8" fmla="*/ 481931 h 917762"/>
                <a:gd name="connsiteX9" fmla="*/ 3207027 w 3207027"/>
                <a:gd name="connsiteY9" fmla="*/ 495181 h 917762"/>
                <a:gd name="connsiteX0" fmla="*/ 0 w 3207027"/>
                <a:gd name="connsiteY0" fmla="*/ 574696 h 917762"/>
                <a:gd name="connsiteX1" fmla="*/ 1470992 w 3207027"/>
                <a:gd name="connsiteY1" fmla="*/ 548191 h 917762"/>
                <a:gd name="connsiteX2" fmla="*/ 1669775 w 3207027"/>
                <a:gd name="connsiteY2" fmla="*/ 4852 h 917762"/>
                <a:gd name="connsiteX3" fmla="*/ 1789045 w 3207027"/>
                <a:gd name="connsiteY3" fmla="*/ 906000 h 917762"/>
                <a:gd name="connsiteX4" fmla="*/ 1937109 w 3207027"/>
                <a:gd name="connsiteY4" fmla="*/ 529891 h 917762"/>
                <a:gd name="connsiteX5" fmla="*/ 2067340 w 3207027"/>
                <a:gd name="connsiteY5" fmla="*/ 203635 h 917762"/>
                <a:gd name="connsiteX6" fmla="*/ 2186611 w 3207027"/>
                <a:gd name="connsiteY6" fmla="*/ 826488 h 917762"/>
                <a:gd name="connsiteX7" fmla="*/ 2531167 w 3207027"/>
                <a:gd name="connsiteY7" fmla="*/ 508435 h 917762"/>
                <a:gd name="connsiteX8" fmla="*/ 2716697 w 3207027"/>
                <a:gd name="connsiteY8" fmla="*/ 481931 h 917762"/>
                <a:gd name="connsiteX9" fmla="*/ 3207027 w 3207027"/>
                <a:gd name="connsiteY9" fmla="*/ 495181 h 917762"/>
                <a:gd name="connsiteX0" fmla="*/ 0 w 3207027"/>
                <a:gd name="connsiteY0" fmla="*/ 574696 h 917762"/>
                <a:gd name="connsiteX1" fmla="*/ 1470992 w 3207027"/>
                <a:gd name="connsiteY1" fmla="*/ 548191 h 917762"/>
                <a:gd name="connsiteX2" fmla="*/ 1669775 w 3207027"/>
                <a:gd name="connsiteY2" fmla="*/ 4852 h 917762"/>
                <a:gd name="connsiteX3" fmla="*/ 1789045 w 3207027"/>
                <a:gd name="connsiteY3" fmla="*/ 906000 h 917762"/>
                <a:gd name="connsiteX4" fmla="*/ 1937109 w 3207027"/>
                <a:gd name="connsiteY4" fmla="*/ 529891 h 917762"/>
                <a:gd name="connsiteX5" fmla="*/ 2067340 w 3207027"/>
                <a:gd name="connsiteY5" fmla="*/ 203635 h 917762"/>
                <a:gd name="connsiteX6" fmla="*/ 2279376 w 3207027"/>
                <a:gd name="connsiteY6" fmla="*/ 852992 h 917762"/>
                <a:gd name="connsiteX7" fmla="*/ 2531167 w 3207027"/>
                <a:gd name="connsiteY7" fmla="*/ 508435 h 917762"/>
                <a:gd name="connsiteX8" fmla="*/ 2716697 w 3207027"/>
                <a:gd name="connsiteY8" fmla="*/ 481931 h 917762"/>
                <a:gd name="connsiteX9" fmla="*/ 3207027 w 3207027"/>
                <a:gd name="connsiteY9" fmla="*/ 495181 h 917762"/>
                <a:gd name="connsiteX0" fmla="*/ 0 w 3207027"/>
                <a:gd name="connsiteY0" fmla="*/ 574696 h 917762"/>
                <a:gd name="connsiteX1" fmla="*/ 1470992 w 3207027"/>
                <a:gd name="connsiteY1" fmla="*/ 548191 h 917762"/>
                <a:gd name="connsiteX2" fmla="*/ 1669775 w 3207027"/>
                <a:gd name="connsiteY2" fmla="*/ 4852 h 917762"/>
                <a:gd name="connsiteX3" fmla="*/ 1789045 w 3207027"/>
                <a:gd name="connsiteY3" fmla="*/ 906000 h 917762"/>
                <a:gd name="connsiteX4" fmla="*/ 1937109 w 3207027"/>
                <a:gd name="connsiteY4" fmla="*/ 529891 h 917762"/>
                <a:gd name="connsiteX5" fmla="*/ 2199861 w 3207027"/>
                <a:gd name="connsiteY5" fmla="*/ 216887 h 917762"/>
                <a:gd name="connsiteX6" fmla="*/ 2279376 w 3207027"/>
                <a:gd name="connsiteY6" fmla="*/ 852992 h 917762"/>
                <a:gd name="connsiteX7" fmla="*/ 2531167 w 3207027"/>
                <a:gd name="connsiteY7" fmla="*/ 508435 h 917762"/>
                <a:gd name="connsiteX8" fmla="*/ 2716697 w 3207027"/>
                <a:gd name="connsiteY8" fmla="*/ 481931 h 917762"/>
                <a:gd name="connsiteX9" fmla="*/ 3207027 w 3207027"/>
                <a:gd name="connsiteY9" fmla="*/ 495181 h 917762"/>
                <a:gd name="connsiteX0" fmla="*/ 0 w 3207027"/>
                <a:gd name="connsiteY0" fmla="*/ 574696 h 917762"/>
                <a:gd name="connsiteX1" fmla="*/ 1470992 w 3207027"/>
                <a:gd name="connsiteY1" fmla="*/ 548191 h 917762"/>
                <a:gd name="connsiteX2" fmla="*/ 1669775 w 3207027"/>
                <a:gd name="connsiteY2" fmla="*/ 4852 h 917762"/>
                <a:gd name="connsiteX3" fmla="*/ 1789045 w 3207027"/>
                <a:gd name="connsiteY3" fmla="*/ 906000 h 917762"/>
                <a:gd name="connsiteX4" fmla="*/ 1884101 w 3207027"/>
                <a:gd name="connsiteY4" fmla="*/ 529891 h 917762"/>
                <a:gd name="connsiteX5" fmla="*/ 2199861 w 3207027"/>
                <a:gd name="connsiteY5" fmla="*/ 216887 h 917762"/>
                <a:gd name="connsiteX6" fmla="*/ 2279376 w 3207027"/>
                <a:gd name="connsiteY6" fmla="*/ 852992 h 917762"/>
                <a:gd name="connsiteX7" fmla="*/ 2531167 w 3207027"/>
                <a:gd name="connsiteY7" fmla="*/ 508435 h 917762"/>
                <a:gd name="connsiteX8" fmla="*/ 2716697 w 3207027"/>
                <a:gd name="connsiteY8" fmla="*/ 481931 h 917762"/>
                <a:gd name="connsiteX9" fmla="*/ 3207027 w 3207027"/>
                <a:gd name="connsiteY9" fmla="*/ 495181 h 917762"/>
                <a:gd name="connsiteX0" fmla="*/ 0 w 3207027"/>
                <a:gd name="connsiteY0" fmla="*/ 574696 h 917762"/>
                <a:gd name="connsiteX1" fmla="*/ 1470992 w 3207027"/>
                <a:gd name="connsiteY1" fmla="*/ 548191 h 917762"/>
                <a:gd name="connsiteX2" fmla="*/ 1669775 w 3207027"/>
                <a:gd name="connsiteY2" fmla="*/ 4852 h 917762"/>
                <a:gd name="connsiteX3" fmla="*/ 1789045 w 3207027"/>
                <a:gd name="connsiteY3" fmla="*/ 906000 h 917762"/>
                <a:gd name="connsiteX4" fmla="*/ 1884101 w 3207027"/>
                <a:gd name="connsiteY4" fmla="*/ 529891 h 917762"/>
                <a:gd name="connsiteX5" fmla="*/ 2199861 w 3207027"/>
                <a:gd name="connsiteY5" fmla="*/ 216887 h 917762"/>
                <a:gd name="connsiteX6" fmla="*/ 2279376 w 3207027"/>
                <a:gd name="connsiteY6" fmla="*/ 852992 h 917762"/>
                <a:gd name="connsiteX7" fmla="*/ 2531167 w 3207027"/>
                <a:gd name="connsiteY7" fmla="*/ 508435 h 917762"/>
                <a:gd name="connsiteX8" fmla="*/ 2716697 w 3207027"/>
                <a:gd name="connsiteY8" fmla="*/ 481931 h 917762"/>
                <a:gd name="connsiteX9" fmla="*/ 3207027 w 3207027"/>
                <a:gd name="connsiteY9" fmla="*/ 495181 h 917762"/>
                <a:gd name="connsiteX0" fmla="*/ 0 w 3207027"/>
                <a:gd name="connsiteY0" fmla="*/ 574696 h 917762"/>
                <a:gd name="connsiteX1" fmla="*/ 1470992 w 3207027"/>
                <a:gd name="connsiteY1" fmla="*/ 548191 h 917762"/>
                <a:gd name="connsiteX2" fmla="*/ 1669775 w 3207027"/>
                <a:gd name="connsiteY2" fmla="*/ 4852 h 917762"/>
                <a:gd name="connsiteX3" fmla="*/ 1789045 w 3207027"/>
                <a:gd name="connsiteY3" fmla="*/ 906000 h 917762"/>
                <a:gd name="connsiteX4" fmla="*/ 1884101 w 3207027"/>
                <a:gd name="connsiteY4" fmla="*/ 529891 h 917762"/>
                <a:gd name="connsiteX5" fmla="*/ 2199861 w 3207027"/>
                <a:gd name="connsiteY5" fmla="*/ 216887 h 917762"/>
                <a:gd name="connsiteX6" fmla="*/ 2398645 w 3207027"/>
                <a:gd name="connsiteY6" fmla="*/ 852992 h 917762"/>
                <a:gd name="connsiteX7" fmla="*/ 2531167 w 3207027"/>
                <a:gd name="connsiteY7" fmla="*/ 508435 h 917762"/>
                <a:gd name="connsiteX8" fmla="*/ 2716697 w 3207027"/>
                <a:gd name="connsiteY8" fmla="*/ 481931 h 917762"/>
                <a:gd name="connsiteX9" fmla="*/ 3207027 w 3207027"/>
                <a:gd name="connsiteY9" fmla="*/ 495181 h 917762"/>
                <a:gd name="connsiteX0" fmla="*/ 0 w 3207027"/>
                <a:gd name="connsiteY0" fmla="*/ 574696 h 917762"/>
                <a:gd name="connsiteX1" fmla="*/ 1470992 w 3207027"/>
                <a:gd name="connsiteY1" fmla="*/ 548191 h 917762"/>
                <a:gd name="connsiteX2" fmla="*/ 1669775 w 3207027"/>
                <a:gd name="connsiteY2" fmla="*/ 4852 h 917762"/>
                <a:gd name="connsiteX3" fmla="*/ 1789045 w 3207027"/>
                <a:gd name="connsiteY3" fmla="*/ 906000 h 917762"/>
                <a:gd name="connsiteX4" fmla="*/ 1884101 w 3207027"/>
                <a:gd name="connsiteY4" fmla="*/ 529891 h 917762"/>
                <a:gd name="connsiteX5" fmla="*/ 2199861 w 3207027"/>
                <a:gd name="connsiteY5" fmla="*/ 216887 h 917762"/>
                <a:gd name="connsiteX6" fmla="*/ 2398645 w 3207027"/>
                <a:gd name="connsiteY6" fmla="*/ 866244 h 917762"/>
                <a:gd name="connsiteX7" fmla="*/ 2531167 w 3207027"/>
                <a:gd name="connsiteY7" fmla="*/ 508435 h 917762"/>
                <a:gd name="connsiteX8" fmla="*/ 2716697 w 3207027"/>
                <a:gd name="connsiteY8" fmla="*/ 481931 h 917762"/>
                <a:gd name="connsiteX9" fmla="*/ 3207027 w 3207027"/>
                <a:gd name="connsiteY9" fmla="*/ 495181 h 917762"/>
                <a:gd name="connsiteX0" fmla="*/ 0 w 3207027"/>
                <a:gd name="connsiteY0" fmla="*/ 574696 h 917762"/>
                <a:gd name="connsiteX1" fmla="*/ 1470992 w 3207027"/>
                <a:gd name="connsiteY1" fmla="*/ 548191 h 917762"/>
                <a:gd name="connsiteX2" fmla="*/ 1669775 w 3207027"/>
                <a:gd name="connsiteY2" fmla="*/ 4852 h 917762"/>
                <a:gd name="connsiteX3" fmla="*/ 1789045 w 3207027"/>
                <a:gd name="connsiteY3" fmla="*/ 906000 h 917762"/>
                <a:gd name="connsiteX4" fmla="*/ 1884101 w 3207027"/>
                <a:gd name="connsiteY4" fmla="*/ 529891 h 917762"/>
                <a:gd name="connsiteX5" fmla="*/ 2199861 w 3207027"/>
                <a:gd name="connsiteY5" fmla="*/ 216887 h 917762"/>
                <a:gd name="connsiteX6" fmla="*/ 2398645 w 3207027"/>
                <a:gd name="connsiteY6" fmla="*/ 866244 h 917762"/>
                <a:gd name="connsiteX7" fmla="*/ 2531167 w 3207027"/>
                <a:gd name="connsiteY7" fmla="*/ 508435 h 917762"/>
                <a:gd name="connsiteX8" fmla="*/ 2849219 w 3207027"/>
                <a:gd name="connsiteY8" fmla="*/ 481931 h 917762"/>
                <a:gd name="connsiteX9" fmla="*/ 3207027 w 3207027"/>
                <a:gd name="connsiteY9" fmla="*/ 495181 h 917762"/>
                <a:gd name="connsiteX0" fmla="*/ 0 w 3207027"/>
                <a:gd name="connsiteY0" fmla="*/ 574696 h 917762"/>
                <a:gd name="connsiteX1" fmla="*/ 1470992 w 3207027"/>
                <a:gd name="connsiteY1" fmla="*/ 548191 h 917762"/>
                <a:gd name="connsiteX2" fmla="*/ 1669775 w 3207027"/>
                <a:gd name="connsiteY2" fmla="*/ 4852 h 917762"/>
                <a:gd name="connsiteX3" fmla="*/ 1789045 w 3207027"/>
                <a:gd name="connsiteY3" fmla="*/ 906000 h 917762"/>
                <a:gd name="connsiteX4" fmla="*/ 1884101 w 3207027"/>
                <a:gd name="connsiteY4" fmla="*/ 529891 h 917762"/>
                <a:gd name="connsiteX5" fmla="*/ 2199861 w 3207027"/>
                <a:gd name="connsiteY5" fmla="*/ 216887 h 917762"/>
                <a:gd name="connsiteX6" fmla="*/ 2398645 w 3207027"/>
                <a:gd name="connsiteY6" fmla="*/ 866244 h 917762"/>
                <a:gd name="connsiteX7" fmla="*/ 2557671 w 3207027"/>
                <a:gd name="connsiteY7" fmla="*/ 508435 h 917762"/>
                <a:gd name="connsiteX8" fmla="*/ 2849219 w 3207027"/>
                <a:gd name="connsiteY8" fmla="*/ 481931 h 917762"/>
                <a:gd name="connsiteX9" fmla="*/ 3207027 w 3207027"/>
                <a:gd name="connsiteY9" fmla="*/ 495181 h 917762"/>
                <a:gd name="connsiteX0" fmla="*/ 0 w 3207027"/>
                <a:gd name="connsiteY0" fmla="*/ 574935 h 918001"/>
                <a:gd name="connsiteX1" fmla="*/ 1470992 w 3207027"/>
                <a:gd name="connsiteY1" fmla="*/ 548430 h 918001"/>
                <a:gd name="connsiteX2" fmla="*/ 1669775 w 3207027"/>
                <a:gd name="connsiteY2" fmla="*/ 5091 h 918001"/>
                <a:gd name="connsiteX3" fmla="*/ 1789045 w 3207027"/>
                <a:gd name="connsiteY3" fmla="*/ 906239 h 918001"/>
                <a:gd name="connsiteX4" fmla="*/ 1884101 w 3207027"/>
                <a:gd name="connsiteY4" fmla="*/ 530130 h 918001"/>
                <a:gd name="connsiteX5" fmla="*/ 2199861 w 3207027"/>
                <a:gd name="connsiteY5" fmla="*/ 217126 h 918001"/>
                <a:gd name="connsiteX6" fmla="*/ 2398645 w 3207027"/>
                <a:gd name="connsiteY6" fmla="*/ 866483 h 918001"/>
                <a:gd name="connsiteX7" fmla="*/ 2557671 w 3207027"/>
                <a:gd name="connsiteY7" fmla="*/ 508674 h 918001"/>
                <a:gd name="connsiteX8" fmla="*/ 2849219 w 3207027"/>
                <a:gd name="connsiteY8" fmla="*/ 482170 h 918001"/>
                <a:gd name="connsiteX9" fmla="*/ 3207027 w 3207027"/>
                <a:gd name="connsiteY9" fmla="*/ 495420 h 91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07027" h="918001">
                  <a:moveTo>
                    <a:pt x="0" y="574935"/>
                  </a:moveTo>
                  <a:cubicBezTo>
                    <a:pt x="490331" y="566100"/>
                    <a:pt x="1272209" y="669908"/>
                    <a:pt x="1470992" y="548430"/>
                  </a:cubicBezTo>
                  <a:cubicBezTo>
                    <a:pt x="1669775" y="426952"/>
                    <a:pt x="1616766" y="-54544"/>
                    <a:pt x="1669775" y="5091"/>
                  </a:cubicBezTo>
                  <a:cubicBezTo>
                    <a:pt x="1722784" y="64726"/>
                    <a:pt x="1753324" y="818733"/>
                    <a:pt x="1789045" y="906239"/>
                  </a:cubicBezTo>
                  <a:cubicBezTo>
                    <a:pt x="1824766" y="993745"/>
                    <a:pt x="1806797" y="565469"/>
                    <a:pt x="1884101" y="530130"/>
                  </a:cubicBezTo>
                  <a:cubicBezTo>
                    <a:pt x="2173441" y="468286"/>
                    <a:pt x="2114104" y="161067"/>
                    <a:pt x="2199861" y="217126"/>
                  </a:cubicBezTo>
                  <a:cubicBezTo>
                    <a:pt x="2285618" y="273185"/>
                    <a:pt x="2339010" y="817892"/>
                    <a:pt x="2398645" y="866483"/>
                  </a:cubicBezTo>
                  <a:cubicBezTo>
                    <a:pt x="2458280" y="915074"/>
                    <a:pt x="2482575" y="572726"/>
                    <a:pt x="2557671" y="508674"/>
                  </a:cubicBezTo>
                  <a:cubicBezTo>
                    <a:pt x="2632767" y="444622"/>
                    <a:pt x="2740993" y="484379"/>
                    <a:pt x="2849219" y="482170"/>
                  </a:cubicBezTo>
                  <a:cubicBezTo>
                    <a:pt x="2957445" y="479961"/>
                    <a:pt x="3087758" y="491003"/>
                    <a:pt x="3207027" y="4954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5" name="Text Box 5">
              <a:extLst>
                <a:ext uri="{FF2B5EF4-FFF2-40B4-BE49-F238E27FC236}">
                  <a16:creationId xmlns:a16="http://schemas.microsoft.com/office/drawing/2014/main" id="{358DD99F-59A7-4666-A8E1-6692319EDF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3754" y="4808884"/>
              <a:ext cx="64633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r>
                <a:rPr kumimoji="0" lang="en-US" altLang="ja-JP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omic Sans MS" panose="030F0702030302020204" pitchFamily="66" charset="0"/>
                  <a:ea typeface="HGP創英角ﾎﾟｯﾌﾟ体" panose="040B0A00000000000000" pitchFamily="50" charset="-128"/>
                </a:rPr>
                <a:t>far</a:t>
              </a:r>
              <a:endPara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96" name="Text Box 5">
            <a:extLst>
              <a:ext uri="{FF2B5EF4-FFF2-40B4-BE49-F238E27FC236}">
                <a16:creationId xmlns:a16="http://schemas.microsoft.com/office/drawing/2014/main" id="{6F79613C-8CF6-4F07-B71D-D13781DD7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9540" y="3219609"/>
            <a:ext cx="22605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RW    AW       IGW</a:t>
            </a:r>
            <a:endParaRPr lang="ja-JP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</p:txBody>
      </p:sp>
      <p:sp>
        <p:nvSpPr>
          <p:cNvPr id="97" name="Text Box 5">
            <a:extLst>
              <a:ext uri="{FF2B5EF4-FFF2-40B4-BE49-F238E27FC236}">
                <a16:creationId xmlns:a16="http://schemas.microsoft.com/office/drawing/2014/main" id="{66C5656C-BD00-494D-AD8A-B9BC0FE02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6543" y="5428688"/>
            <a:ext cx="8194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near</a:t>
            </a:r>
            <a:endParaRPr lang="ja-JP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</p:txBody>
      </p:sp>
      <p:sp>
        <p:nvSpPr>
          <p:cNvPr id="98" name="Text Box 5">
            <a:extLst>
              <a:ext uri="{FF2B5EF4-FFF2-40B4-BE49-F238E27FC236}">
                <a16:creationId xmlns:a16="http://schemas.microsoft.com/office/drawing/2014/main" id="{714D7FE1-D6F0-4364-8F77-3E52F5A83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1097" y="4772734"/>
            <a:ext cx="11256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middle</a:t>
            </a:r>
            <a:endParaRPr lang="ja-JP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</p:txBody>
      </p:sp>
      <p:sp>
        <p:nvSpPr>
          <p:cNvPr id="99" name="Text Box 5">
            <a:extLst>
              <a:ext uri="{FF2B5EF4-FFF2-40B4-BE49-F238E27FC236}">
                <a16:creationId xmlns:a16="http://schemas.microsoft.com/office/drawing/2014/main" id="{07545731-A018-4F6E-A36F-14C16D596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7842" y="3904121"/>
            <a:ext cx="6463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far</a:t>
            </a:r>
            <a:endParaRPr lang="ja-JP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</p:txBody>
      </p:sp>
      <p:sp>
        <p:nvSpPr>
          <p:cNvPr id="100" name="Text Box 5">
            <a:extLst>
              <a:ext uri="{FF2B5EF4-FFF2-40B4-BE49-F238E27FC236}">
                <a16:creationId xmlns:a16="http://schemas.microsoft.com/office/drawing/2014/main" id="{17629F0B-B3BE-4B53-BA80-CA4042F74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2549" y="5778668"/>
            <a:ext cx="38582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sz="2400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Time to reach ionosphere</a:t>
            </a:r>
            <a:endParaRPr lang="ja-JP" altLang="en-US" sz="2000" dirty="0">
              <a:solidFill>
                <a:srgbClr val="FF0000"/>
              </a:solidFill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</p:txBody>
      </p:sp>
      <p:sp>
        <p:nvSpPr>
          <p:cNvPr id="101" name="Text Box 5">
            <a:extLst>
              <a:ext uri="{FF2B5EF4-FFF2-40B4-BE49-F238E27FC236}">
                <a16:creationId xmlns:a16="http://schemas.microsoft.com/office/drawing/2014/main" id="{F3902B63-A669-4123-9967-B99FF9271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5142" y="1318879"/>
            <a:ext cx="325218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sz="2400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Slope indicates propagation velocity</a:t>
            </a:r>
            <a:endParaRPr lang="ja-JP" altLang="en-US" sz="2000" dirty="0">
              <a:solidFill>
                <a:srgbClr val="FF0000"/>
              </a:solidFill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024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0" grpId="0"/>
      <p:bldP spid="91" grpId="0"/>
      <p:bldP spid="92" grpId="0" animBg="1"/>
      <p:bldP spid="93" grpId="0"/>
      <p:bldP spid="96" grpId="0"/>
      <p:bldP spid="97" grpId="0"/>
      <p:bldP spid="98" grpId="0"/>
      <p:bldP spid="99" grpId="0"/>
      <p:bldP spid="100" grpId="0"/>
      <p:bldP spid="10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18BF80C-2C64-4C2F-8DB9-20292C4AF6D1}"/>
              </a:ext>
            </a:extLst>
          </p:cNvPr>
          <p:cNvSpPr txBox="1"/>
          <p:nvPr/>
        </p:nvSpPr>
        <p:spPr>
          <a:xfrm>
            <a:off x="395249" y="2830973"/>
            <a:ext cx="110834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wavelets isolate different components</a:t>
            </a:r>
            <a:endParaRPr lang="ja-JP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813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, ダイアグラム&#10;&#10;自動的に生成された説明">
            <a:extLst>
              <a:ext uri="{FF2B5EF4-FFF2-40B4-BE49-F238E27FC236}">
                <a16:creationId xmlns:a16="http://schemas.microsoft.com/office/drawing/2014/main" id="{0685F16A-C14F-4863-A427-413F8E3642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081" y="964274"/>
            <a:ext cx="7150608" cy="5876117"/>
          </a:xfrm>
          <a:prstGeom prst="rect">
            <a:avLst/>
          </a:prstGeom>
        </p:spPr>
      </p:pic>
      <p:pic>
        <p:nvPicPr>
          <p:cNvPr id="6" name="図 5" descr="グラフ, ダイアグラム&#10;&#10;自動的に生成された説明">
            <a:extLst>
              <a:ext uri="{FF2B5EF4-FFF2-40B4-BE49-F238E27FC236}">
                <a16:creationId xmlns:a16="http://schemas.microsoft.com/office/drawing/2014/main" id="{C9BAA103-DE77-44E2-8875-BC63A2BAFA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5609" y="965807"/>
            <a:ext cx="5590093" cy="5871911"/>
          </a:xfrm>
          <a:prstGeom prst="rect">
            <a:avLst/>
          </a:prstGeom>
        </p:spPr>
      </p:pic>
      <p:pic>
        <p:nvPicPr>
          <p:cNvPr id="9" name="図 8" descr="ダイアグラム&#10;&#10;自動的に生成された説明">
            <a:extLst>
              <a:ext uri="{FF2B5EF4-FFF2-40B4-BE49-F238E27FC236}">
                <a16:creationId xmlns:a16="http://schemas.microsoft.com/office/drawing/2014/main" id="{5A54DFE3-5FC6-44FB-BB40-DF0C6AC5228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36" t="44151" r="3193" b="408"/>
          <a:stretch/>
        </p:blipFill>
        <p:spPr>
          <a:xfrm>
            <a:off x="151666" y="877377"/>
            <a:ext cx="4491323" cy="4145302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CFB54C3-61E3-45D3-8D10-83BDD7540084}"/>
              </a:ext>
            </a:extLst>
          </p:cNvPr>
          <p:cNvSpPr txBox="1"/>
          <p:nvPr/>
        </p:nvSpPr>
        <p:spPr>
          <a:xfrm>
            <a:off x="434897" y="656002"/>
            <a:ext cx="558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Eq.</a:t>
            </a:r>
            <a:endParaRPr kumimoji="1" lang="ja-JP" altLang="en-US" sz="2000" dirty="0"/>
          </a:p>
        </p:txBody>
      </p:sp>
      <p:pic>
        <p:nvPicPr>
          <p:cNvPr id="12" name="図 11" descr="図形, 矢印&#10;&#10;自動的に生成された説明">
            <a:extLst>
              <a:ext uri="{FF2B5EF4-FFF2-40B4-BE49-F238E27FC236}">
                <a16:creationId xmlns:a16="http://schemas.microsoft.com/office/drawing/2014/main" id="{D5864CFA-46C4-4B88-92AD-36C0FB3F8F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894" y="100510"/>
            <a:ext cx="1374651" cy="1548387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CC23201-D8BE-48F7-98A7-847E79F76C86}"/>
              </a:ext>
            </a:extLst>
          </p:cNvPr>
          <p:cNvSpPr txBox="1"/>
          <p:nvPr/>
        </p:nvSpPr>
        <p:spPr>
          <a:xfrm>
            <a:off x="297570" y="5454305"/>
            <a:ext cx="57638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waves in the </a:t>
            </a:r>
            <a:r>
              <a:rPr lang="en-US" altLang="ja-JP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1994 Hokkaido-toho-</a:t>
            </a:r>
            <a:r>
              <a:rPr lang="en-US" altLang="ja-JP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oki</a:t>
            </a:r>
            <a:r>
              <a:rPr lang="en-US" altLang="ja-JP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</a:t>
            </a:r>
            <a:r>
              <a:rPr lang="en-US" altLang="ja-JP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8.3) </a:t>
            </a:r>
            <a:r>
              <a:rPr lang="en-US" altLang="ja-JP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eq.</a:t>
            </a:r>
            <a:endParaRPr kumimoji="1" lang="ja-JP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65EA082-C271-42AC-B55F-53B6D79BEF70}"/>
              </a:ext>
            </a:extLst>
          </p:cNvPr>
          <p:cNvSpPr txBox="1"/>
          <p:nvPr/>
        </p:nvSpPr>
        <p:spPr>
          <a:xfrm>
            <a:off x="5458943" y="255297"/>
            <a:ext cx="6298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Short-period (4 min.) components (AW)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FEE7973-F9D1-42A3-AE36-F8332D2CC623}"/>
              </a:ext>
            </a:extLst>
          </p:cNvPr>
          <p:cNvSpPr txBox="1"/>
          <p:nvPr/>
        </p:nvSpPr>
        <p:spPr>
          <a:xfrm>
            <a:off x="5522044" y="255297"/>
            <a:ext cx="6542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Long-period</a:t>
            </a:r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(12 min.) components (IGW)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0C18875-CA4F-4D1A-815D-5F3609DF0D70}"/>
              </a:ext>
            </a:extLst>
          </p:cNvPr>
          <p:cNvCxnSpPr>
            <a:cxnSpLocks/>
          </p:cNvCxnSpPr>
          <p:nvPr/>
        </p:nvCxnSpPr>
        <p:spPr>
          <a:xfrm flipH="1">
            <a:off x="7400373" y="1008911"/>
            <a:ext cx="2691894" cy="4610011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Box 5">
            <a:extLst>
              <a:ext uri="{FF2B5EF4-FFF2-40B4-BE49-F238E27FC236}">
                <a16:creationId xmlns:a16="http://schemas.microsoft.com/office/drawing/2014/main" id="{274EA060-3416-4F05-9F40-39CC8C9BCD8E}"/>
              </a:ext>
            </a:extLst>
          </p:cNvPr>
          <p:cNvSpPr txBox="1">
            <a:spLocks noChangeArrowheads="1"/>
          </p:cNvSpPr>
          <p:nvPr/>
        </p:nvSpPr>
        <p:spPr bwMode="auto">
          <a:xfrm rot="17918392">
            <a:off x="8526648" y="2437731"/>
            <a:ext cx="7088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IGW</a:t>
            </a:r>
            <a:endParaRPr lang="ja-JP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043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5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6">
            <a:extLst>
              <a:ext uri="{FF2B5EF4-FFF2-40B4-BE49-F238E27FC236}">
                <a16:creationId xmlns:a16="http://schemas.microsoft.com/office/drawing/2014/main" id="{C9AC5BAF-FA7C-46FB-8BC1-4A59539FE523}"/>
              </a:ext>
            </a:extLst>
          </p:cNvPr>
          <p:cNvGrpSpPr>
            <a:grpSpLocks/>
          </p:cNvGrpSpPr>
          <p:nvPr/>
        </p:nvGrpSpPr>
        <p:grpSpPr bwMode="auto">
          <a:xfrm>
            <a:off x="2285998" y="4612257"/>
            <a:ext cx="2598738" cy="1295400"/>
            <a:chOff x="1878" y="2205"/>
            <a:chExt cx="1637" cy="816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DCDA1C5A-CA43-4AF1-A83E-F066B59A0B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205"/>
              <a:ext cx="1451" cy="816"/>
              <a:chOff x="1474" y="1752"/>
              <a:chExt cx="1043" cy="816"/>
            </a:xfrm>
          </p:grpSpPr>
          <p:sp>
            <p:nvSpPr>
              <p:cNvPr id="5" name="Freeform 8">
                <a:extLst>
                  <a:ext uri="{FF2B5EF4-FFF2-40B4-BE49-F238E27FC236}">
                    <a16:creationId xmlns:a16="http://schemas.microsoft.com/office/drawing/2014/main" id="{FD6FFF00-AEDF-4F2A-A862-26E04CFDD9E3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1474" y="2024"/>
                <a:ext cx="1043" cy="544"/>
              </a:xfrm>
              <a:custGeom>
                <a:avLst/>
                <a:gdLst>
                  <a:gd name="T0" fmla="*/ 0 w 1043"/>
                  <a:gd name="T1" fmla="*/ 0 h 544"/>
                  <a:gd name="T2" fmla="*/ 1043 w 1043"/>
                  <a:gd name="T3" fmla="*/ 0 h 544"/>
                  <a:gd name="T4" fmla="*/ 544 w 1043"/>
                  <a:gd name="T5" fmla="*/ 544 h 544"/>
                  <a:gd name="T6" fmla="*/ 0 w 1043"/>
                  <a:gd name="T7" fmla="*/ 544 h 544"/>
                  <a:gd name="T8" fmla="*/ 0 w 1043"/>
                  <a:gd name="T9" fmla="*/ 0 h 5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3"/>
                  <a:gd name="T16" fmla="*/ 0 h 544"/>
                  <a:gd name="T17" fmla="*/ 1043 w 1043"/>
                  <a:gd name="T18" fmla="*/ 544 h 5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3" h="544">
                    <a:moveTo>
                      <a:pt x="0" y="0"/>
                    </a:moveTo>
                    <a:lnTo>
                      <a:pt x="1043" y="0"/>
                    </a:lnTo>
                    <a:lnTo>
                      <a:pt x="544" y="544"/>
                    </a:lnTo>
                    <a:lnTo>
                      <a:pt x="0" y="5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6600"/>
              </a:solidFill>
              <a:ln w="9525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9pPr>
              </a:lstStyle>
              <a:p>
                <a:pPr eaLnBrk="1" hangingPunct="1"/>
                <a:endParaRPr lang="ja-JP" altLang="en-US"/>
              </a:p>
            </p:txBody>
          </p:sp>
          <p:sp>
            <p:nvSpPr>
              <p:cNvPr id="6" name="AutoShape 10">
                <a:extLst>
                  <a:ext uri="{FF2B5EF4-FFF2-40B4-BE49-F238E27FC236}">
                    <a16:creationId xmlns:a16="http://schemas.microsoft.com/office/drawing/2014/main" id="{8BF57FE1-A6EA-4B0B-987C-09635EE66A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882" y="1752"/>
                <a:ext cx="635" cy="272"/>
              </a:xfrm>
              <a:prstGeom prst="parallelogram">
                <a:avLst>
                  <a:gd name="adj" fmla="val 23745"/>
                </a:avLst>
              </a:prstGeom>
              <a:solidFill>
                <a:srgbClr val="996600"/>
              </a:solidFill>
              <a:ln w="9525">
                <a:solidFill>
                  <a:srgbClr val="66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9pPr>
              </a:lstStyle>
              <a:p>
                <a:pPr eaLnBrk="1" hangingPunct="1"/>
                <a:endParaRPr lang="ja-JP" altLang="en-US"/>
              </a:p>
            </p:txBody>
          </p:sp>
        </p:grpSp>
        <p:sp>
          <p:nvSpPr>
            <p:cNvPr id="4" name="AutoShape 22">
              <a:extLst>
                <a:ext uri="{FF2B5EF4-FFF2-40B4-BE49-F238E27FC236}">
                  <a16:creationId xmlns:a16="http://schemas.microsoft.com/office/drawing/2014/main" id="{A7E83AFF-3905-4110-9A95-09BC52C99D1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320413">
              <a:off x="1878" y="2462"/>
              <a:ext cx="962" cy="317"/>
            </a:xfrm>
            <a:prstGeom prst="parallelogram">
              <a:avLst>
                <a:gd name="adj" fmla="val 25683"/>
              </a:avLst>
            </a:prstGeom>
            <a:solidFill>
              <a:srgbClr val="996600"/>
            </a:solidFill>
            <a:ln w="9525">
              <a:solidFill>
                <a:srgbClr val="6633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sp>
        <p:nvSpPr>
          <p:cNvPr id="7" name="Text Box 4">
            <a:extLst>
              <a:ext uri="{FF2B5EF4-FFF2-40B4-BE49-F238E27FC236}">
                <a16:creationId xmlns:a16="http://schemas.microsoft.com/office/drawing/2014/main" id="{B018DC11-24DF-424D-A359-0133F42FD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3156" y="1301761"/>
            <a:ext cx="35269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sz="2800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Tsunami earthquake</a:t>
            </a: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1DBEEF54-2C47-41F4-AF8B-04299B3A9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4930" y="1276284"/>
            <a:ext cx="34259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sz="2800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Regular earthquake</a:t>
            </a:r>
            <a:endParaRPr lang="ja-JP" altLang="en-US" sz="2800" dirty="0"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</p:txBody>
      </p:sp>
      <p:grpSp>
        <p:nvGrpSpPr>
          <p:cNvPr id="9" name="Group 11">
            <a:extLst>
              <a:ext uri="{FF2B5EF4-FFF2-40B4-BE49-F238E27FC236}">
                <a16:creationId xmlns:a16="http://schemas.microsoft.com/office/drawing/2014/main" id="{D20F31B8-406F-4611-9BA5-ED9C4554AC49}"/>
              </a:ext>
            </a:extLst>
          </p:cNvPr>
          <p:cNvGrpSpPr>
            <a:grpSpLocks/>
          </p:cNvGrpSpPr>
          <p:nvPr/>
        </p:nvGrpSpPr>
        <p:grpSpPr bwMode="auto">
          <a:xfrm>
            <a:off x="1355723" y="4612257"/>
            <a:ext cx="2305050" cy="1295400"/>
            <a:chOff x="930" y="1752"/>
            <a:chExt cx="1043" cy="816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571258E2-8383-40E3-A8B7-461C3F4D8BA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" y="2024"/>
              <a:ext cx="1043" cy="544"/>
            </a:xfrm>
            <a:custGeom>
              <a:avLst/>
              <a:gdLst>
                <a:gd name="T0" fmla="*/ 0 w 1043"/>
                <a:gd name="T1" fmla="*/ 0 h 544"/>
                <a:gd name="T2" fmla="*/ 1043 w 1043"/>
                <a:gd name="T3" fmla="*/ 0 h 544"/>
                <a:gd name="T4" fmla="*/ 544 w 1043"/>
                <a:gd name="T5" fmla="*/ 544 h 544"/>
                <a:gd name="T6" fmla="*/ 0 w 1043"/>
                <a:gd name="T7" fmla="*/ 544 h 544"/>
                <a:gd name="T8" fmla="*/ 0 w 1043"/>
                <a:gd name="T9" fmla="*/ 0 h 5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3"/>
                <a:gd name="T16" fmla="*/ 0 h 544"/>
                <a:gd name="T17" fmla="*/ 1043 w 1043"/>
                <a:gd name="T18" fmla="*/ 544 h 5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3" h="544">
                  <a:moveTo>
                    <a:pt x="0" y="0"/>
                  </a:moveTo>
                  <a:lnTo>
                    <a:pt x="1043" y="0"/>
                  </a:lnTo>
                  <a:lnTo>
                    <a:pt x="544" y="544"/>
                  </a:lnTo>
                  <a:lnTo>
                    <a:pt x="0" y="5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6600"/>
            </a:solidFill>
            <a:ln w="9525">
              <a:solidFill>
                <a:srgbClr val="6633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11" name="AutoShape 9">
              <a:extLst>
                <a:ext uri="{FF2B5EF4-FFF2-40B4-BE49-F238E27FC236}">
                  <a16:creationId xmlns:a16="http://schemas.microsoft.com/office/drawing/2014/main" id="{89B3DDA1-7447-4622-B16A-E133BA5C772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930" y="1752"/>
              <a:ext cx="1043" cy="272"/>
            </a:xfrm>
            <a:custGeom>
              <a:avLst/>
              <a:gdLst>
                <a:gd name="T0" fmla="*/ 998 w 21600"/>
                <a:gd name="T1" fmla="*/ 136 h 21600"/>
                <a:gd name="T2" fmla="*/ 522 w 21600"/>
                <a:gd name="T3" fmla="*/ 272 h 21600"/>
                <a:gd name="T4" fmla="*/ 45 w 21600"/>
                <a:gd name="T5" fmla="*/ 136 h 21600"/>
                <a:gd name="T6" fmla="*/ 522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734 w 21600"/>
                <a:gd name="T13" fmla="*/ 2779 h 21600"/>
                <a:gd name="T14" fmla="*/ 18866 w 21600"/>
                <a:gd name="T15" fmla="*/ 1882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884" y="21600"/>
                  </a:lnTo>
                  <a:lnTo>
                    <a:pt x="1971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00"/>
            </a:solidFill>
            <a:ln w="9525">
              <a:solidFill>
                <a:srgbClr val="6633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grpSp>
        <p:nvGrpSpPr>
          <p:cNvPr id="12" name="Group 13">
            <a:extLst>
              <a:ext uri="{FF2B5EF4-FFF2-40B4-BE49-F238E27FC236}">
                <a16:creationId xmlns:a16="http://schemas.microsoft.com/office/drawing/2014/main" id="{723A70A3-B9D0-4D93-AF7E-4ED10D930FF5}"/>
              </a:ext>
            </a:extLst>
          </p:cNvPr>
          <p:cNvGrpSpPr>
            <a:grpSpLocks/>
          </p:cNvGrpSpPr>
          <p:nvPr/>
        </p:nvGrpSpPr>
        <p:grpSpPr bwMode="auto">
          <a:xfrm>
            <a:off x="2797173" y="3820094"/>
            <a:ext cx="438150" cy="1073150"/>
            <a:chOff x="1474" y="1979"/>
            <a:chExt cx="590" cy="1447"/>
          </a:xfrm>
        </p:grpSpPr>
        <p:sp>
          <p:nvSpPr>
            <p:cNvPr id="13" name="AutoShape 14">
              <a:extLst>
                <a:ext uri="{FF2B5EF4-FFF2-40B4-BE49-F238E27FC236}">
                  <a16:creationId xmlns:a16="http://schemas.microsoft.com/office/drawing/2014/main" id="{98372246-FAC7-4059-A1A6-20B6D03360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3239"/>
              <a:ext cx="590" cy="187"/>
            </a:xfrm>
            <a:prstGeom prst="cube">
              <a:avLst>
                <a:gd name="adj" fmla="val 77394"/>
              </a:avLst>
            </a:prstGeom>
            <a:solidFill>
              <a:schemeClr val="bg2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14" name="AutoShape 15">
              <a:extLst>
                <a:ext uri="{FF2B5EF4-FFF2-40B4-BE49-F238E27FC236}">
                  <a16:creationId xmlns:a16="http://schemas.microsoft.com/office/drawing/2014/main" id="{66DFA78A-6A8D-4F95-9922-EA87E2293B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4" y="2803"/>
              <a:ext cx="214" cy="516"/>
            </a:xfrm>
            <a:prstGeom prst="cube">
              <a:avLst>
                <a:gd name="adj" fmla="val 28292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12700">
              <a:solidFill>
                <a:srgbClr val="5F5F5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15" name="Arc 16">
              <a:extLst>
                <a:ext uri="{FF2B5EF4-FFF2-40B4-BE49-F238E27FC236}">
                  <a16:creationId xmlns:a16="http://schemas.microsoft.com/office/drawing/2014/main" id="{BC5E3A3B-6791-4B4B-B574-63114312A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9" y="1979"/>
              <a:ext cx="248" cy="167"/>
            </a:xfrm>
            <a:custGeom>
              <a:avLst/>
              <a:gdLst>
                <a:gd name="G0" fmla="+- 21587 0 0"/>
                <a:gd name="G1" fmla="+- 21600 0 0"/>
                <a:gd name="G2" fmla="+- 21600 0 0"/>
                <a:gd name="T0" fmla="*/ 0 w 43153"/>
                <a:gd name="T1" fmla="*/ 20849 h 21600"/>
                <a:gd name="T2" fmla="*/ 43153 w 43153"/>
                <a:gd name="T3" fmla="*/ 20391 h 21600"/>
                <a:gd name="T4" fmla="*/ 21587 w 4315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53" h="21600" fill="none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</a:path>
                <a:path w="43153" h="21600" stroke="0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  <a:lnTo>
                    <a:pt x="21587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16" name="AutoShape 17">
              <a:extLst>
                <a:ext uri="{FF2B5EF4-FFF2-40B4-BE49-F238E27FC236}">
                  <a16:creationId xmlns:a16="http://schemas.microsoft.com/office/drawing/2014/main" id="{E6E3ED09-1AEA-4B84-B7B3-E8A8EF70683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800000" flipH="1" flipV="1">
              <a:off x="1677" y="2144"/>
              <a:ext cx="248" cy="186"/>
            </a:xfrm>
            <a:custGeom>
              <a:avLst/>
              <a:gdLst>
                <a:gd name="G0" fmla="+- 5399 0 0"/>
                <a:gd name="G1" fmla="+- 21600 0 5399"/>
                <a:gd name="G2" fmla="*/ 5399 1 2"/>
                <a:gd name="G3" fmla="+- 21600 0 G2"/>
                <a:gd name="G4" fmla="+/ 5399 21600 2"/>
                <a:gd name="G5" fmla="+/ G1 0 2"/>
                <a:gd name="G6" fmla="*/ 21600 21600 5399"/>
                <a:gd name="G7" fmla="*/ G6 1 2"/>
                <a:gd name="G8" fmla="+- 21600 0 G7"/>
                <a:gd name="G9" fmla="*/ 21600 1 2"/>
                <a:gd name="G10" fmla="+- 5399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17" name="Rectangle 18">
              <a:extLst>
                <a:ext uri="{FF2B5EF4-FFF2-40B4-BE49-F238E27FC236}">
                  <a16:creationId xmlns:a16="http://schemas.microsoft.com/office/drawing/2014/main" id="{4EE62A6D-02FA-438D-91EA-B9599D86BB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9" y="2330"/>
              <a:ext cx="130" cy="49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18" name="Rectangle 19">
              <a:extLst>
                <a:ext uri="{FF2B5EF4-FFF2-40B4-BE49-F238E27FC236}">
                  <a16:creationId xmlns:a16="http://schemas.microsoft.com/office/drawing/2014/main" id="{DDDCDDF5-AD1E-4475-B9D0-97E14D1939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0" y="2912"/>
              <a:ext cx="87" cy="111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grpSp>
        <p:nvGrpSpPr>
          <p:cNvPr id="20" name="Group 29">
            <a:extLst>
              <a:ext uri="{FF2B5EF4-FFF2-40B4-BE49-F238E27FC236}">
                <a16:creationId xmlns:a16="http://schemas.microsoft.com/office/drawing/2014/main" id="{66520D13-883B-4A1D-8CBA-A343191DF230}"/>
              </a:ext>
            </a:extLst>
          </p:cNvPr>
          <p:cNvGrpSpPr>
            <a:grpSpLocks/>
          </p:cNvGrpSpPr>
          <p:nvPr/>
        </p:nvGrpSpPr>
        <p:grpSpPr bwMode="auto">
          <a:xfrm>
            <a:off x="8389034" y="4574453"/>
            <a:ext cx="2598738" cy="1295400"/>
            <a:chOff x="1878" y="2205"/>
            <a:chExt cx="1637" cy="816"/>
          </a:xfrm>
        </p:grpSpPr>
        <p:grpSp>
          <p:nvGrpSpPr>
            <p:cNvPr id="21" name="Group 30">
              <a:extLst>
                <a:ext uri="{FF2B5EF4-FFF2-40B4-BE49-F238E27FC236}">
                  <a16:creationId xmlns:a16="http://schemas.microsoft.com/office/drawing/2014/main" id="{E906CD8C-4AC2-4D0E-918C-81671605AF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205"/>
              <a:ext cx="1451" cy="816"/>
              <a:chOff x="1474" y="1752"/>
              <a:chExt cx="1043" cy="816"/>
            </a:xfrm>
          </p:grpSpPr>
          <p:sp>
            <p:nvSpPr>
              <p:cNvPr id="23" name="Freeform 31">
                <a:extLst>
                  <a:ext uri="{FF2B5EF4-FFF2-40B4-BE49-F238E27FC236}">
                    <a16:creationId xmlns:a16="http://schemas.microsoft.com/office/drawing/2014/main" id="{C7312264-A49C-49AD-841B-7DD9B0DBBEA3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1474" y="2024"/>
                <a:ext cx="1043" cy="544"/>
              </a:xfrm>
              <a:custGeom>
                <a:avLst/>
                <a:gdLst>
                  <a:gd name="T0" fmla="*/ 0 w 1043"/>
                  <a:gd name="T1" fmla="*/ 0 h 544"/>
                  <a:gd name="T2" fmla="*/ 1043 w 1043"/>
                  <a:gd name="T3" fmla="*/ 0 h 544"/>
                  <a:gd name="T4" fmla="*/ 544 w 1043"/>
                  <a:gd name="T5" fmla="*/ 544 h 544"/>
                  <a:gd name="T6" fmla="*/ 0 w 1043"/>
                  <a:gd name="T7" fmla="*/ 544 h 544"/>
                  <a:gd name="T8" fmla="*/ 0 w 1043"/>
                  <a:gd name="T9" fmla="*/ 0 h 5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3"/>
                  <a:gd name="T16" fmla="*/ 0 h 544"/>
                  <a:gd name="T17" fmla="*/ 1043 w 1043"/>
                  <a:gd name="T18" fmla="*/ 544 h 5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3" h="544">
                    <a:moveTo>
                      <a:pt x="0" y="0"/>
                    </a:moveTo>
                    <a:lnTo>
                      <a:pt x="1043" y="0"/>
                    </a:lnTo>
                    <a:lnTo>
                      <a:pt x="544" y="544"/>
                    </a:lnTo>
                    <a:lnTo>
                      <a:pt x="0" y="5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6600"/>
              </a:solidFill>
              <a:ln w="9525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9pPr>
              </a:lstStyle>
              <a:p>
                <a:pPr eaLnBrk="1" hangingPunct="1"/>
                <a:endParaRPr lang="ja-JP" altLang="en-US"/>
              </a:p>
            </p:txBody>
          </p:sp>
          <p:sp>
            <p:nvSpPr>
              <p:cNvPr id="24" name="AutoShape 32">
                <a:extLst>
                  <a:ext uri="{FF2B5EF4-FFF2-40B4-BE49-F238E27FC236}">
                    <a16:creationId xmlns:a16="http://schemas.microsoft.com/office/drawing/2014/main" id="{E50ABCA7-1034-4677-945D-173FE0B49B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882" y="1752"/>
                <a:ext cx="635" cy="272"/>
              </a:xfrm>
              <a:prstGeom prst="parallelogram">
                <a:avLst>
                  <a:gd name="adj" fmla="val 23745"/>
                </a:avLst>
              </a:prstGeom>
              <a:solidFill>
                <a:srgbClr val="996600"/>
              </a:solidFill>
              <a:ln w="9525">
                <a:solidFill>
                  <a:srgbClr val="66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9pPr>
              </a:lstStyle>
              <a:p>
                <a:pPr eaLnBrk="1" hangingPunct="1"/>
                <a:endParaRPr lang="ja-JP" altLang="en-US"/>
              </a:p>
            </p:txBody>
          </p:sp>
        </p:grpSp>
        <p:sp>
          <p:nvSpPr>
            <p:cNvPr id="22" name="AutoShape 33">
              <a:extLst>
                <a:ext uri="{FF2B5EF4-FFF2-40B4-BE49-F238E27FC236}">
                  <a16:creationId xmlns:a16="http://schemas.microsoft.com/office/drawing/2014/main" id="{80C6D121-3923-4748-AE1D-7261D9DB117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320413">
              <a:off x="1878" y="2462"/>
              <a:ext cx="962" cy="317"/>
            </a:xfrm>
            <a:prstGeom prst="parallelogram">
              <a:avLst>
                <a:gd name="adj" fmla="val 25683"/>
              </a:avLst>
            </a:prstGeom>
            <a:solidFill>
              <a:srgbClr val="996600"/>
            </a:solidFill>
            <a:ln w="9525">
              <a:solidFill>
                <a:srgbClr val="6633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grpSp>
        <p:nvGrpSpPr>
          <p:cNvPr id="25" name="Group 34">
            <a:extLst>
              <a:ext uri="{FF2B5EF4-FFF2-40B4-BE49-F238E27FC236}">
                <a16:creationId xmlns:a16="http://schemas.microsoft.com/office/drawing/2014/main" id="{A0D7A3BC-B42E-4371-90B5-56D5088B47F6}"/>
              </a:ext>
            </a:extLst>
          </p:cNvPr>
          <p:cNvGrpSpPr>
            <a:grpSpLocks/>
          </p:cNvGrpSpPr>
          <p:nvPr/>
        </p:nvGrpSpPr>
        <p:grpSpPr bwMode="auto">
          <a:xfrm>
            <a:off x="7458759" y="4574453"/>
            <a:ext cx="2305050" cy="1295400"/>
            <a:chOff x="930" y="1752"/>
            <a:chExt cx="1043" cy="816"/>
          </a:xfrm>
        </p:grpSpPr>
        <p:sp>
          <p:nvSpPr>
            <p:cNvPr id="26" name="Freeform 35">
              <a:extLst>
                <a:ext uri="{FF2B5EF4-FFF2-40B4-BE49-F238E27FC236}">
                  <a16:creationId xmlns:a16="http://schemas.microsoft.com/office/drawing/2014/main" id="{85CBE946-2C74-41A8-9095-FCE5AE91D1E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" y="2024"/>
              <a:ext cx="1043" cy="544"/>
            </a:xfrm>
            <a:custGeom>
              <a:avLst/>
              <a:gdLst>
                <a:gd name="T0" fmla="*/ 0 w 1043"/>
                <a:gd name="T1" fmla="*/ 0 h 544"/>
                <a:gd name="T2" fmla="*/ 1043 w 1043"/>
                <a:gd name="T3" fmla="*/ 0 h 544"/>
                <a:gd name="T4" fmla="*/ 544 w 1043"/>
                <a:gd name="T5" fmla="*/ 544 h 544"/>
                <a:gd name="T6" fmla="*/ 0 w 1043"/>
                <a:gd name="T7" fmla="*/ 544 h 544"/>
                <a:gd name="T8" fmla="*/ 0 w 1043"/>
                <a:gd name="T9" fmla="*/ 0 h 5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3"/>
                <a:gd name="T16" fmla="*/ 0 h 544"/>
                <a:gd name="T17" fmla="*/ 1043 w 1043"/>
                <a:gd name="T18" fmla="*/ 544 h 5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3" h="544">
                  <a:moveTo>
                    <a:pt x="0" y="0"/>
                  </a:moveTo>
                  <a:lnTo>
                    <a:pt x="1043" y="0"/>
                  </a:lnTo>
                  <a:lnTo>
                    <a:pt x="544" y="544"/>
                  </a:lnTo>
                  <a:lnTo>
                    <a:pt x="0" y="5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6600"/>
            </a:solidFill>
            <a:ln w="9525">
              <a:solidFill>
                <a:srgbClr val="6633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27" name="AutoShape 36">
              <a:extLst>
                <a:ext uri="{FF2B5EF4-FFF2-40B4-BE49-F238E27FC236}">
                  <a16:creationId xmlns:a16="http://schemas.microsoft.com/office/drawing/2014/main" id="{22FDF472-C5B9-44BB-A729-062732DD2FF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930" y="1752"/>
              <a:ext cx="1043" cy="272"/>
            </a:xfrm>
            <a:custGeom>
              <a:avLst/>
              <a:gdLst>
                <a:gd name="T0" fmla="*/ 998 w 21600"/>
                <a:gd name="T1" fmla="*/ 136 h 21600"/>
                <a:gd name="T2" fmla="*/ 522 w 21600"/>
                <a:gd name="T3" fmla="*/ 272 h 21600"/>
                <a:gd name="T4" fmla="*/ 45 w 21600"/>
                <a:gd name="T5" fmla="*/ 136 h 21600"/>
                <a:gd name="T6" fmla="*/ 522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734 w 21600"/>
                <a:gd name="T13" fmla="*/ 2779 h 21600"/>
                <a:gd name="T14" fmla="*/ 18866 w 21600"/>
                <a:gd name="T15" fmla="*/ 1882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884" y="21600"/>
                  </a:lnTo>
                  <a:lnTo>
                    <a:pt x="1971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00"/>
            </a:solidFill>
            <a:ln w="9525">
              <a:solidFill>
                <a:srgbClr val="6633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grpSp>
        <p:nvGrpSpPr>
          <p:cNvPr id="28" name="Group 37">
            <a:extLst>
              <a:ext uri="{FF2B5EF4-FFF2-40B4-BE49-F238E27FC236}">
                <a16:creationId xmlns:a16="http://schemas.microsoft.com/office/drawing/2014/main" id="{B770B381-EC17-4E16-B1A0-B259C5068EAD}"/>
              </a:ext>
            </a:extLst>
          </p:cNvPr>
          <p:cNvGrpSpPr>
            <a:grpSpLocks/>
          </p:cNvGrpSpPr>
          <p:nvPr/>
        </p:nvGrpSpPr>
        <p:grpSpPr bwMode="auto">
          <a:xfrm>
            <a:off x="8900209" y="3782290"/>
            <a:ext cx="438150" cy="1073150"/>
            <a:chOff x="1474" y="1979"/>
            <a:chExt cx="590" cy="1447"/>
          </a:xfrm>
        </p:grpSpPr>
        <p:sp>
          <p:nvSpPr>
            <p:cNvPr id="29" name="AutoShape 38">
              <a:extLst>
                <a:ext uri="{FF2B5EF4-FFF2-40B4-BE49-F238E27FC236}">
                  <a16:creationId xmlns:a16="http://schemas.microsoft.com/office/drawing/2014/main" id="{96D8E02D-621C-4BD4-8320-1B1562AEF6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3239"/>
              <a:ext cx="590" cy="187"/>
            </a:xfrm>
            <a:prstGeom prst="cube">
              <a:avLst>
                <a:gd name="adj" fmla="val 77394"/>
              </a:avLst>
            </a:prstGeom>
            <a:solidFill>
              <a:schemeClr val="bg2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30" name="AutoShape 39">
              <a:extLst>
                <a:ext uri="{FF2B5EF4-FFF2-40B4-BE49-F238E27FC236}">
                  <a16:creationId xmlns:a16="http://schemas.microsoft.com/office/drawing/2014/main" id="{39074001-18D3-46D4-837F-CF4C653852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4" y="2803"/>
              <a:ext cx="214" cy="516"/>
            </a:xfrm>
            <a:prstGeom prst="cube">
              <a:avLst>
                <a:gd name="adj" fmla="val 28292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12700">
              <a:solidFill>
                <a:srgbClr val="5F5F5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31" name="Arc 40">
              <a:extLst>
                <a:ext uri="{FF2B5EF4-FFF2-40B4-BE49-F238E27FC236}">
                  <a16:creationId xmlns:a16="http://schemas.microsoft.com/office/drawing/2014/main" id="{239470E9-267D-4FC9-B82B-30305335D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9" y="1979"/>
              <a:ext cx="248" cy="167"/>
            </a:xfrm>
            <a:custGeom>
              <a:avLst/>
              <a:gdLst>
                <a:gd name="G0" fmla="+- 21587 0 0"/>
                <a:gd name="G1" fmla="+- 21600 0 0"/>
                <a:gd name="G2" fmla="+- 21600 0 0"/>
                <a:gd name="T0" fmla="*/ 0 w 43153"/>
                <a:gd name="T1" fmla="*/ 20849 h 21600"/>
                <a:gd name="T2" fmla="*/ 43153 w 43153"/>
                <a:gd name="T3" fmla="*/ 20391 h 21600"/>
                <a:gd name="T4" fmla="*/ 21587 w 4315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53" h="21600" fill="none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</a:path>
                <a:path w="43153" h="21600" stroke="0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  <a:lnTo>
                    <a:pt x="21587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32" name="AutoShape 41">
              <a:extLst>
                <a:ext uri="{FF2B5EF4-FFF2-40B4-BE49-F238E27FC236}">
                  <a16:creationId xmlns:a16="http://schemas.microsoft.com/office/drawing/2014/main" id="{9C78E7AF-75C7-4A34-8494-2F39AB407E0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800000" flipH="1" flipV="1">
              <a:off x="1677" y="2144"/>
              <a:ext cx="248" cy="186"/>
            </a:xfrm>
            <a:custGeom>
              <a:avLst/>
              <a:gdLst>
                <a:gd name="G0" fmla="+- 5399 0 0"/>
                <a:gd name="G1" fmla="+- 21600 0 5399"/>
                <a:gd name="G2" fmla="*/ 5399 1 2"/>
                <a:gd name="G3" fmla="+- 21600 0 G2"/>
                <a:gd name="G4" fmla="+/ 5399 21600 2"/>
                <a:gd name="G5" fmla="+/ G1 0 2"/>
                <a:gd name="G6" fmla="*/ 21600 21600 5399"/>
                <a:gd name="G7" fmla="*/ G6 1 2"/>
                <a:gd name="G8" fmla="+- 21600 0 G7"/>
                <a:gd name="G9" fmla="*/ 21600 1 2"/>
                <a:gd name="G10" fmla="+- 5399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33" name="Rectangle 42">
              <a:extLst>
                <a:ext uri="{FF2B5EF4-FFF2-40B4-BE49-F238E27FC236}">
                  <a16:creationId xmlns:a16="http://schemas.microsoft.com/office/drawing/2014/main" id="{156B77EE-EFFA-4CB1-B31C-C0D1EC82F9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9" y="2330"/>
              <a:ext cx="130" cy="49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34" name="Rectangle 43">
              <a:extLst>
                <a:ext uri="{FF2B5EF4-FFF2-40B4-BE49-F238E27FC236}">
                  <a16:creationId xmlns:a16="http://schemas.microsoft.com/office/drawing/2014/main" id="{3D6C4904-6A5D-47DE-87D3-326ECDCC32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0" y="2912"/>
              <a:ext cx="87" cy="111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sp>
        <p:nvSpPr>
          <p:cNvPr id="48" name="Text Box 4">
            <a:extLst>
              <a:ext uri="{FF2B5EF4-FFF2-40B4-BE49-F238E27FC236}">
                <a16:creationId xmlns:a16="http://schemas.microsoft.com/office/drawing/2014/main" id="{F1AAF694-226A-4C0F-9A6A-3E79AA5E6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7359" y="6138590"/>
            <a:ext cx="19672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sz="2400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Strong IGW</a:t>
            </a:r>
          </a:p>
        </p:txBody>
      </p:sp>
      <p:sp>
        <p:nvSpPr>
          <p:cNvPr id="49" name="Text Box 5">
            <a:extLst>
              <a:ext uri="{FF2B5EF4-FFF2-40B4-BE49-F238E27FC236}">
                <a16:creationId xmlns:a16="http://schemas.microsoft.com/office/drawing/2014/main" id="{18E43737-16CE-4CF6-BED4-241138B381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6645" y="6146428"/>
            <a:ext cx="17876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sz="2400" dirty="0"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Weak IGW</a:t>
            </a:r>
            <a:endParaRPr lang="ja-JP" altLang="en-US" sz="2400" dirty="0"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</p:txBody>
      </p:sp>
      <p:sp>
        <p:nvSpPr>
          <p:cNvPr id="50" name="円弧 49">
            <a:extLst>
              <a:ext uri="{FF2B5EF4-FFF2-40B4-BE49-F238E27FC236}">
                <a16:creationId xmlns:a16="http://schemas.microsoft.com/office/drawing/2014/main" id="{546B9F72-7037-462C-B443-701A527D565F}"/>
              </a:ext>
            </a:extLst>
          </p:cNvPr>
          <p:cNvSpPr/>
          <p:nvPr/>
        </p:nvSpPr>
        <p:spPr>
          <a:xfrm>
            <a:off x="2716569" y="3338141"/>
            <a:ext cx="1382709" cy="933650"/>
          </a:xfrm>
          <a:prstGeom prst="arc">
            <a:avLst>
              <a:gd name="adj1" fmla="val 11912835"/>
              <a:gd name="adj2" fmla="val 20403566"/>
            </a:avLst>
          </a:prstGeom>
          <a:ln w="76200">
            <a:solidFill>
              <a:srgbClr val="BF9000">
                <a:alpha val="6902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円弧 50">
            <a:extLst>
              <a:ext uri="{FF2B5EF4-FFF2-40B4-BE49-F238E27FC236}">
                <a16:creationId xmlns:a16="http://schemas.microsoft.com/office/drawing/2014/main" id="{8132014D-7981-46FC-B763-911588EBD632}"/>
              </a:ext>
            </a:extLst>
          </p:cNvPr>
          <p:cNvSpPr/>
          <p:nvPr/>
        </p:nvSpPr>
        <p:spPr>
          <a:xfrm>
            <a:off x="2234422" y="2218337"/>
            <a:ext cx="2477245" cy="1437371"/>
          </a:xfrm>
          <a:prstGeom prst="arc">
            <a:avLst>
              <a:gd name="adj1" fmla="val 11694756"/>
              <a:gd name="adj2" fmla="val 20581916"/>
            </a:avLst>
          </a:prstGeom>
          <a:ln w="57150">
            <a:solidFill>
              <a:srgbClr val="BF9000">
                <a:alpha val="6902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円弧 51">
            <a:extLst>
              <a:ext uri="{FF2B5EF4-FFF2-40B4-BE49-F238E27FC236}">
                <a16:creationId xmlns:a16="http://schemas.microsoft.com/office/drawing/2014/main" id="{432B3928-912C-462E-87A6-54308DBE6005}"/>
              </a:ext>
            </a:extLst>
          </p:cNvPr>
          <p:cNvSpPr/>
          <p:nvPr/>
        </p:nvSpPr>
        <p:spPr>
          <a:xfrm>
            <a:off x="1391851" y="1167776"/>
            <a:ext cx="4391355" cy="2057343"/>
          </a:xfrm>
          <a:prstGeom prst="arc">
            <a:avLst>
              <a:gd name="adj1" fmla="val 11645233"/>
              <a:gd name="adj2" fmla="val 20682539"/>
            </a:avLst>
          </a:prstGeom>
          <a:ln w="28575">
            <a:solidFill>
              <a:srgbClr val="BF9000">
                <a:alpha val="6902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円弧 52">
            <a:extLst>
              <a:ext uri="{FF2B5EF4-FFF2-40B4-BE49-F238E27FC236}">
                <a16:creationId xmlns:a16="http://schemas.microsoft.com/office/drawing/2014/main" id="{D0910D13-4D62-4864-99BB-A59B721D86EE}"/>
              </a:ext>
            </a:extLst>
          </p:cNvPr>
          <p:cNvSpPr/>
          <p:nvPr/>
        </p:nvSpPr>
        <p:spPr>
          <a:xfrm>
            <a:off x="2498478" y="2774786"/>
            <a:ext cx="1874341" cy="933650"/>
          </a:xfrm>
          <a:prstGeom prst="arc">
            <a:avLst>
              <a:gd name="adj1" fmla="val 11487354"/>
              <a:gd name="adj2" fmla="val 20957699"/>
            </a:avLst>
          </a:prstGeom>
          <a:ln w="63500">
            <a:solidFill>
              <a:srgbClr val="BF9000">
                <a:alpha val="6902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円弧 53">
            <a:extLst>
              <a:ext uri="{FF2B5EF4-FFF2-40B4-BE49-F238E27FC236}">
                <a16:creationId xmlns:a16="http://schemas.microsoft.com/office/drawing/2014/main" id="{19A483CB-6D91-4CBD-ACE7-B24095A74DF5}"/>
              </a:ext>
            </a:extLst>
          </p:cNvPr>
          <p:cNvSpPr/>
          <p:nvPr/>
        </p:nvSpPr>
        <p:spPr>
          <a:xfrm>
            <a:off x="1854909" y="1743311"/>
            <a:ext cx="3346360" cy="1437371"/>
          </a:xfrm>
          <a:prstGeom prst="arc">
            <a:avLst>
              <a:gd name="adj1" fmla="val 11390961"/>
              <a:gd name="adj2" fmla="val 20689563"/>
            </a:avLst>
          </a:prstGeom>
          <a:ln w="38100">
            <a:solidFill>
              <a:srgbClr val="BF9000">
                <a:alpha val="6902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09DD4739-FA50-42EF-91C9-8175FBD7CF31}"/>
              </a:ext>
            </a:extLst>
          </p:cNvPr>
          <p:cNvCxnSpPr>
            <a:cxnSpLocks/>
          </p:cNvCxnSpPr>
          <p:nvPr/>
        </p:nvCxnSpPr>
        <p:spPr>
          <a:xfrm>
            <a:off x="8732808" y="3212882"/>
            <a:ext cx="1705135" cy="0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F23FAAEC-92D9-412A-86B3-481B36470422}"/>
              </a:ext>
            </a:extLst>
          </p:cNvPr>
          <p:cNvCxnSpPr>
            <a:cxnSpLocks/>
          </p:cNvCxnSpPr>
          <p:nvPr/>
        </p:nvCxnSpPr>
        <p:spPr>
          <a:xfrm>
            <a:off x="9193547" y="2789085"/>
            <a:ext cx="1705135" cy="0"/>
          </a:xfrm>
          <a:prstGeom prst="line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8F06F174-D65D-43FD-A098-D4BBA9F7F10A}"/>
              </a:ext>
            </a:extLst>
          </p:cNvPr>
          <p:cNvCxnSpPr>
            <a:cxnSpLocks/>
          </p:cNvCxnSpPr>
          <p:nvPr/>
        </p:nvCxnSpPr>
        <p:spPr>
          <a:xfrm>
            <a:off x="9640344" y="2365288"/>
            <a:ext cx="1705135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5E3F8601-3F78-412E-96B4-84B7284BFA71}"/>
              </a:ext>
            </a:extLst>
          </p:cNvPr>
          <p:cNvCxnSpPr>
            <a:cxnSpLocks/>
          </p:cNvCxnSpPr>
          <p:nvPr/>
        </p:nvCxnSpPr>
        <p:spPr>
          <a:xfrm>
            <a:off x="10090267" y="1930239"/>
            <a:ext cx="1705135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904DEE88-54E2-4F91-A6B6-EA4D5714AF09}"/>
              </a:ext>
            </a:extLst>
          </p:cNvPr>
          <p:cNvCxnSpPr>
            <a:cxnSpLocks/>
          </p:cNvCxnSpPr>
          <p:nvPr/>
        </p:nvCxnSpPr>
        <p:spPr>
          <a:xfrm>
            <a:off x="10437943" y="1449824"/>
            <a:ext cx="1705135" cy="0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B64E2D94-A655-40AC-B6E5-E621B00DEF46}"/>
              </a:ext>
            </a:extLst>
          </p:cNvPr>
          <p:cNvCxnSpPr>
            <a:cxnSpLocks/>
          </p:cNvCxnSpPr>
          <p:nvPr/>
        </p:nvCxnSpPr>
        <p:spPr>
          <a:xfrm>
            <a:off x="2947925" y="3225119"/>
            <a:ext cx="1386982" cy="0"/>
          </a:xfrm>
          <a:prstGeom prst="line">
            <a:avLst/>
          </a:prstGeom>
          <a:ln w="762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44F2F198-F70B-4EC0-A2C8-B6AD89ED77C7}"/>
              </a:ext>
            </a:extLst>
          </p:cNvPr>
          <p:cNvCxnSpPr>
            <a:cxnSpLocks/>
          </p:cNvCxnSpPr>
          <p:nvPr/>
        </p:nvCxnSpPr>
        <p:spPr>
          <a:xfrm>
            <a:off x="3482340" y="2774786"/>
            <a:ext cx="1313306" cy="26536"/>
          </a:xfrm>
          <a:prstGeom prst="line">
            <a:avLst/>
          </a:prstGeom>
          <a:ln w="571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187B09E7-B51C-43EF-9193-E73F2147F16C}"/>
              </a:ext>
            </a:extLst>
          </p:cNvPr>
          <p:cNvCxnSpPr>
            <a:cxnSpLocks/>
          </p:cNvCxnSpPr>
          <p:nvPr/>
        </p:nvCxnSpPr>
        <p:spPr>
          <a:xfrm>
            <a:off x="3802966" y="2377525"/>
            <a:ext cx="1439477" cy="0"/>
          </a:xfrm>
          <a:prstGeom prst="line">
            <a:avLst/>
          </a:prstGeom>
          <a:ln w="381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>
            <a:extLst>
              <a:ext uri="{FF2B5EF4-FFF2-40B4-BE49-F238E27FC236}">
                <a16:creationId xmlns:a16="http://schemas.microsoft.com/office/drawing/2014/main" id="{38EE2D9C-7102-4B71-A52D-73262734B248}"/>
              </a:ext>
            </a:extLst>
          </p:cNvPr>
          <p:cNvCxnSpPr>
            <a:cxnSpLocks/>
          </p:cNvCxnSpPr>
          <p:nvPr/>
        </p:nvCxnSpPr>
        <p:spPr>
          <a:xfrm>
            <a:off x="4240696" y="1942476"/>
            <a:ext cx="1451670" cy="0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>
            <a:extLst>
              <a:ext uri="{FF2B5EF4-FFF2-40B4-BE49-F238E27FC236}">
                <a16:creationId xmlns:a16="http://schemas.microsoft.com/office/drawing/2014/main" id="{24009CD9-6086-443E-AC6D-C9F7710792E6}"/>
              </a:ext>
            </a:extLst>
          </p:cNvPr>
          <p:cNvCxnSpPr>
            <a:cxnSpLocks/>
          </p:cNvCxnSpPr>
          <p:nvPr/>
        </p:nvCxnSpPr>
        <p:spPr>
          <a:xfrm>
            <a:off x="4711667" y="1462061"/>
            <a:ext cx="1328375" cy="0"/>
          </a:xfrm>
          <a:prstGeom prst="line">
            <a:avLst/>
          </a:prstGeom>
          <a:ln w="127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 Box 5">
            <a:extLst>
              <a:ext uri="{FF2B5EF4-FFF2-40B4-BE49-F238E27FC236}">
                <a16:creationId xmlns:a16="http://schemas.microsoft.com/office/drawing/2014/main" id="{0390D166-7467-48A4-9937-3E32B61A4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818" y="2830575"/>
            <a:ext cx="91082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sz="3200" dirty="0">
                <a:solidFill>
                  <a:schemeClr val="accent4">
                    <a:lumMod val="50000"/>
                  </a:schemeClr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AW</a:t>
            </a:r>
            <a:endParaRPr lang="ja-JP" altLang="en-US" sz="2800" dirty="0">
              <a:solidFill>
                <a:schemeClr val="accent4">
                  <a:lumMod val="50000"/>
                </a:schemeClr>
              </a:solidFill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</p:txBody>
      </p:sp>
      <p:sp>
        <p:nvSpPr>
          <p:cNvPr id="66" name="Text Box 5">
            <a:extLst>
              <a:ext uri="{FF2B5EF4-FFF2-40B4-BE49-F238E27FC236}">
                <a16:creationId xmlns:a16="http://schemas.microsoft.com/office/drawing/2014/main" id="{2C2B21A7-E49F-4674-B00A-E5BBC5F0E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7473" y="2919072"/>
            <a:ext cx="8835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IGW</a:t>
            </a:r>
            <a:endParaRPr lang="ja-JP" altLang="en-US" sz="2400" dirty="0">
              <a:solidFill>
                <a:schemeClr val="accent4">
                  <a:lumMod val="60000"/>
                  <a:lumOff val="40000"/>
                </a:schemeClr>
              </a:solidFill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</p:txBody>
      </p:sp>
      <p:sp>
        <p:nvSpPr>
          <p:cNvPr id="67" name="円弧 66">
            <a:extLst>
              <a:ext uri="{FF2B5EF4-FFF2-40B4-BE49-F238E27FC236}">
                <a16:creationId xmlns:a16="http://schemas.microsoft.com/office/drawing/2014/main" id="{A5E31EE4-91B6-4586-A28C-4E3B603BC8AC}"/>
              </a:ext>
            </a:extLst>
          </p:cNvPr>
          <p:cNvSpPr/>
          <p:nvPr/>
        </p:nvSpPr>
        <p:spPr>
          <a:xfrm>
            <a:off x="8777551" y="3346418"/>
            <a:ext cx="1382709" cy="933650"/>
          </a:xfrm>
          <a:prstGeom prst="arc">
            <a:avLst>
              <a:gd name="adj1" fmla="val 13837963"/>
              <a:gd name="adj2" fmla="val 18762997"/>
            </a:avLst>
          </a:prstGeom>
          <a:ln w="76200">
            <a:solidFill>
              <a:schemeClr val="accent4">
                <a:lumMod val="40000"/>
                <a:lumOff val="60000"/>
                <a:alpha val="6902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円弧 67">
            <a:extLst>
              <a:ext uri="{FF2B5EF4-FFF2-40B4-BE49-F238E27FC236}">
                <a16:creationId xmlns:a16="http://schemas.microsoft.com/office/drawing/2014/main" id="{92DED190-F58E-4D9B-8114-F282DA770007}"/>
              </a:ext>
            </a:extLst>
          </p:cNvPr>
          <p:cNvSpPr/>
          <p:nvPr/>
        </p:nvSpPr>
        <p:spPr>
          <a:xfrm>
            <a:off x="8295404" y="2226614"/>
            <a:ext cx="2477245" cy="1437371"/>
          </a:xfrm>
          <a:prstGeom prst="arc">
            <a:avLst>
              <a:gd name="adj1" fmla="val 12794019"/>
              <a:gd name="adj2" fmla="val 19759471"/>
            </a:avLst>
          </a:prstGeom>
          <a:ln w="57150">
            <a:solidFill>
              <a:schemeClr val="accent4">
                <a:lumMod val="40000"/>
                <a:lumOff val="60000"/>
                <a:alpha val="6902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9" name="円弧 68">
            <a:extLst>
              <a:ext uri="{FF2B5EF4-FFF2-40B4-BE49-F238E27FC236}">
                <a16:creationId xmlns:a16="http://schemas.microsoft.com/office/drawing/2014/main" id="{8FBCAB3E-0806-43D5-A479-CFCC9D71B87B}"/>
              </a:ext>
            </a:extLst>
          </p:cNvPr>
          <p:cNvSpPr/>
          <p:nvPr/>
        </p:nvSpPr>
        <p:spPr>
          <a:xfrm>
            <a:off x="7452833" y="1176053"/>
            <a:ext cx="4391355" cy="2057343"/>
          </a:xfrm>
          <a:prstGeom prst="arc">
            <a:avLst>
              <a:gd name="adj1" fmla="val 12160198"/>
              <a:gd name="adj2" fmla="val 19953747"/>
            </a:avLst>
          </a:prstGeom>
          <a:ln w="28575">
            <a:solidFill>
              <a:schemeClr val="accent4">
                <a:lumMod val="40000"/>
                <a:lumOff val="60000"/>
                <a:alpha val="6902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円弧 69">
            <a:extLst>
              <a:ext uri="{FF2B5EF4-FFF2-40B4-BE49-F238E27FC236}">
                <a16:creationId xmlns:a16="http://schemas.microsoft.com/office/drawing/2014/main" id="{534B61BA-E490-44C3-A424-CCE8F8979E22}"/>
              </a:ext>
            </a:extLst>
          </p:cNvPr>
          <p:cNvSpPr/>
          <p:nvPr/>
        </p:nvSpPr>
        <p:spPr>
          <a:xfrm>
            <a:off x="8559460" y="2783063"/>
            <a:ext cx="1874341" cy="933650"/>
          </a:xfrm>
          <a:prstGeom prst="arc">
            <a:avLst>
              <a:gd name="adj1" fmla="val 12575551"/>
              <a:gd name="adj2" fmla="val 19951644"/>
            </a:avLst>
          </a:prstGeom>
          <a:ln w="63500">
            <a:solidFill>
              <a:schemeClr val="accent4">
                <a:lumMod val="40000"/>
                <a:lumOff val="60000"/>
                <a:alpha val="6902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円弧 70">
            <a:extLst>
              <a:ext uri="{FF2B5EF4-FFF2-40B4-BE49-F238E27FC236}">
                <a16:creationId xmlns:a16="http://schemas.microsoft.com/office/drawing/2014/main" id="{4CFFA1B7-8AC7-4B9D-A12D-1E68FA2F40BA}"/>
              </a:ext>
            </a:extLst>
          </p:cNvPr>
          <p:cNvSpPr/>
          <p:nvPr/>
        </p:nvSpPr>
        <p:spPr>
          <a:xfrm>
            <a:off x="7915891" y="1751588"/>
            <a:ext cx="3346360" cy="1437371"/>
          </a:xfrm>
          <a:prstGeom prst="arc">
            <a:avLst>
              <a:gd name="adj1" fmla="val 11984642"/>
              <a:gd name="adj2" fmla="val 20220831"/>
            </a:avLst>
          </a:prstGeom>
          <a:ln w="38100">
            <a:solidFill>
              <a:schemeClr val="accent4">
                <a:lumMod val="40000"/>
                <a:lumOff val="60000"/>
                <a:alpha val="6902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Text Box 5">
            <a:extLst>
              <a:ext uri="{FF2B5EF4-FFF2-40B4-BE49-F238E27FC236}">
                <a16:creationId xmlns:a16="http://schemas.microsoft.com/office/drawing/2014/main" id="{6F5F0E43-D9DC-478C-9566-B9A46630B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4606" y="2743528"/>
            <a:ext cx="7296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AW</a:t>
            </a:r>
            <a:endParaRPr lang="ja-JP" altLang="en-US" sz="2800" dirty="0">
              <a:solidFill>
                <a:schemeClr val="accent4">
                  <a:lumMod val="60000"/>
                  <a:lumOff val="40000"/>
                </a:schemeClr>
              </a:solidFill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</p:txBody>
      </p:sp>
      <p:sp>
        <p:nvSpPr>
          <p:cNvPr id="73" name="Text Box 5">
            <a:extLst>
              <a:ext uri="{FF2B5EF4-FFF2-40B4-BE49-F238E27FC236}">
                <a16:creationId xmlns:a16="http://schemas.microsoft.com/office/drawing/2014/main" id="{2893F8D0-847A-4643-99DD-B26D66C3B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6158" y="2888294"/>
            <a:ext cx="11144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sz="3200" dirty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IGW</a:t>
            </a:r>
            <a:endParaRPr lang="ja-JP" altLang="en-US" sz="3200" dirty="0">
              <a:solidFill>
                <a:schemeClr val="accent4">
                  <a:lumMod val="75000"/>
                </a:schemeClr>
              </a:solidFill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BF158BCD-6DE4-4EA0-8AA5-086C1D9473F2}"/>
              </a:ext>
            </a:extLst>
          </p:cNvPr>
          <p:cNvSpPr txBox="1"/>
          <p:nvPr/>
        </p:nvSpPr>
        <p:spPr>
          <a:xfrm>
            <a:off x="2926063" y="305014"/>
            <a:ext cx="7507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compare AW and IGW amplitudes</a:t>
            </a:r>
            <a:endParaRPr kumimoji="1" lang="ja-JP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8047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6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1.85185E-6 L 0.03542 -0.0419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1" y="-210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56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81481E-6 L 0.03112 -0.0467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" y="-2338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8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9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8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1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52 -0.00463 L 0.03112 -0.04676 " pathEditMode="relative" rAng="0" ptsTypes="AA">
                                      <p:cBhvr>
                                        <p:cTn id="74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6" y="-2106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4.07407E-6 L 0.03138 -0.04213 " pathEditMode="relative" rAng="0" ptsTypes="AA">
                                      <p:cBhvr>
                                        <p:cTn id="76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6" y="-2106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6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1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8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9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68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69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48" grpId="0"/>
      <p:bldP spid="49" grpId="0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65" grpId="0"/>
      <p:bldP spid="66" grpId="0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/>
      <p:bldP spid="7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1CCC1D5-703B-44A4-9598-C08E65E00828}"/>
              </a:ext>
            </a:extLst>
          </p:cNvPr>
          <p:cNvGrpSpPr>
            <a:grpSpLocks/>
          </p:cNvGrpSpPr>
          <p:nvPr/>
        </p:nvGrpSpPr>
        <p:grpSpPr bwMode="auto">
          <a:xfrm>
            <a:off x="107400" y="1249664"/>
            <a:ext cx="10354495" cy="5308728"/>
            <a:chOff x="0" y="672"/>
            <a:chExt cx="4512" cy="211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8C0955C-5FC8-49F0-9DCB-85A6FBAC61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0" y="1266"/>
              <a:ext cx="27" cy="27"/>
            </a:xfrm>
            <a:custGeom>
              <a:avLst/>
              <a:gdLst>
                <a:gd name="T0" fmla="*/ 33 w 34"/>
                <a:gd name="T1" fmla="*/ 0 h 36"/>
                <a:gd name="T2" fmla="*/ 33 w 34"/>
                <a:gd name="T3" fmla="*/ 32 h 36"/>
                <a:gd name="T4" fmla="*/ 20 w 34"/>
                <a:gd name="T5" fmla="*/ 35 h 36"/>
                <a:gd name="T6" fmla="*/ 0 w 34"/>
                <a:gd name="T7" fmla="*/ 5 h 36"/>
                <a:gd name="T8" fmla="*/ 11 w 34"/>
                <a:gd name="T9" fmla="*/ 0 h 36"/>
                <a:gd name="T10" fmla="*/ 33 w 34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6">
                  <a:moveTo>
                    <a:pt x="33" y="0"/>
                  </a:moveTo>
                  <a:lnTo>
                    <a:pt x="33" y="32"/>
                  </a:lnTo>
                  <a:lnTo>
                    <a:pt x="20" y="35"/>
                  </a:lnTo>
                  <a:lnTo>
                    <a:pt x="0" y="5"/>
                  </a:lnTo>
                  <a:lnTo>
                    <a:pt x="11" y="0"/>
                  </a:lnTo>
                  <a:lnTo>
                    <a:pt x="33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7BD68C0-D279-4EA9-8182-99AACA96A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7" y="1219"/>
              <a:ext cx="23" cy="39"/>
            </a:xfrm>
            <a:custGeom>
              <a:avLst/>
              <a:gdLst>
                <a:gd name="T0" fmla="*/ 29 w 30"/>
                <a:gd name="T1" fmla="*/ 0 h 53"/>
                <a:gd name="T2" fmla="*/ 0 w 30"/>
                <a:gd name="T3" fmla="*/ 15 h 53"/>
                <a:gd name="T4" fmla="*/ 6 w 30"/>
                <a:gd name="T5" fmla="*/ 52 h 53"/>
                <a:gd name="T6" fmla="*/ 24 w 30"/>
                <a:gd name="T7" fmla="*/ 49 h 53"/>
                <a:gd name="T8" fmla="*/ 29 w 30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3">
                  <a:moveTo>
                    <a:pt x="29" y="0"/>
                  </a:moveTo>
                  <a:lnTo>
                    <a:pt x="0" y="15"/>
                  </a:lnTo>
                  <a:lnTo>
                    <a:pt x="6" y="52"/>
                  </a:lnTo>
                  <a:lnTo>
                    <a:pt x="24" y="49"/>
                  </a:lnTo>
                  <a:lnTo>
                    <a:pt x="29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1BB38959-7DFC-4B94-869E-D5E81BAFA5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15" y="2426"/>
              <a:ext cx="397" cy="213"/>
              <a:chOff x="5258" y="3024"/>
              <a:chExt cx="502" cy="285"/>
            </a:xfrm>
            <a:grpFill/>
          </p:grpSpPr>
          <p:sp>
            <p:nvSpPr>
              <p:cNvPr id="33" name="Freeform 6">
                <a:extLst>
                  <a:ext uri="{FF2B5EF4-FFF2-40B4-BE49-F238E27FC236}">
                    <a16:creationId xmlns:a16="http://schemas.microsoft.com/office/drawing/2014/main" id="{DF11C9F9-C5B9-4CC2-93C0-B8090ACB6A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2" y="3024"/>
                <a:ext cx="78" cy="175"/>
              </a:xfrm>
              <a:custGeom>
                <a:avLst/>
                <a:gdLst>
                  <a:gd name="T0" fmla="*/ 23 w 78"/>
                  <a:gd name="T1" fmla="*/ 2 h 175"/>
                  <a:gd name="T2" fmla="*/ 31 w 78"/>
                  <a:gd name="T3" fmla="*/ 0 h 175"/>
                  <a:gd name="T4" fmla="*/ 45 w 78"/>
                  <a:gd name="T5" fmla="*/ 22 h 175"/>
                  <a:gd name="T6" fmla="*/ 44 w 78"/>
                  <a:gd name="T7" fmla="*/ 74 h 175"/>
                  <a:gd name="T8" fmla="*/ 53 w 78"/>
                  <a:gd name="T9" fmla="*/ 74 h 175"/>
                  <a:gd name="T10" fmla="*/ 56 w 78"/>
                  <a:gd name="T11" fmla="*/ 85 h 175"/>
                  <a:gd name="T12" fmla="*/ 58 w 78"/>
                  <a:gd name="T13" fmla="*/ 90 h 175"/>
                  <a:gd name="T14" fmla="*/ 64 w 78"/>
                  <a:gd name="T15" fmla="*/ 101 h 175"/>
                  <a:gd name="T16" fmla="*/ 69 w 78"/>
                  <a:gd name="T17" fmla="*/ 96 h 175"/>
                  <a:gd name="T18" fmla="*/ 73 w 78"/>
                  <a:gd name="T19" fmla="*/ 88 h 175"/>
                  <a:gd name="T20" fmla="*/ 77 w 78"/>
                  <a:gd name="T21" fmla="*/ 90 h 175"/>
                  <a:gd name="T22" fmla="*/ 71 w 78"/>
                  <a:gd name="T23" fmla="*/ 103 h 175"/>
                  <a:gd name="T24" fmla="*/ 69 w 78"/>
                  <a:gd name="T25" fmla="*/ 110 h 175"/>
                  <a:gd name="T26" fmla="*/ 66 w 78"/>
                  <a:gd name="T27" fmla="*/ 125 h 175"/>
                  <a:gd name="T28" fmla="*/ 58 w 78"/>
                  <a:gd name="T29" fmla="*/ 129 h 175"/>
                  <a:gd name="T30" fmla="*/ 51 w 78"/>
                  <a:gd name="T31" fmla="*/ 134 h 175"/>
                  <a:gd name="T32" fmla="*/ 44 w 78"/>
                  <a:gd name="T33" fmla="*/ 140 h 175"/>
                  <a:gd name="T34" fmla="*/ 40 w 78"/>
                  <a:gd name="T35" fmla="*/ 147 h 175"/>
                  <a:gd name="T36" fmla="*/ 44 w 78"/>
                  <a:gd name="T37" fmla="*/ 151 h 175"/>
                  <a:gd name="T38" fmla="*/ 45 w 78"/>
                  <a:gd name="T39" fmla="*/ 162 h 175"/>
                  <a:gd name="T40" fmla="*/ 38 w 78"/>
                  <a:gd name="T41" fmla="*/ 167 h 175"/>
                  <a:gd name="T42" fmla="*/ 31 w 78"/>
                  <a:gd name="T43" fmla="*/ 171 h 175"/>
                  <a:gd name="T44" fmla="*/ 23 w 78"/>
                  <a:gd name="T45" fmla="*/ 174 h 175"/>
                  <a:gd name="T46" fmla="*/ 18 w 78"/>
                  <a:gd name="T47" fmla="*/ 171 h 175"/>
                  <a:gd name="T48" fmla="*/ 11 w 78"/>
                  <a:gd name="T49" fmla="*/ 167 h 175"/>
                  <a:gd name="T50" fmla="*/ 5 w 78"/>
                  <a:gd name="T51" fmla="*/ 162 h 175"/>
                  <a:gd name="T52" fmla="*/ 11 w 78"/>
                  <a:gd name="T53" fmla="*/ 156 h 175"/>
                  <a:gd name="T54" fmla="*/ 18 w 78"/>
                  <a:gd name="T55" fmla="*/ 151 h 175"/>
                  <a:gd name="T56" fmla="*/ 23 w 78"/>
                  <a:gd name="T57" fmla="*/ 143 h 175"/>
                  <a:gd name="T58" fmla="*/ 23 w 78"/>
                  <a:gd name="T59" fmla="*/ 138 h 175"/>
                  <a:gd name="T60" fmla="*/ 18 w 78"/>
                  <a:gd name="T61" fmla="*/ 134 h 175"/>
                  <a:gd name="T62" fmla="*/ 11 w 78"/>
                  <a:gd name="T63" fmla="*/ 127 h 175"/>
                  <a:gd name="T64" fmla="*/ 5 w 78"/>
                  <a:gd name="T65" fmla="*/ 127 h 175"/>
                  <a:gd name="T66" fmla="*/ 0 w 78"/>
                  <a:gd name="T67" fmla="*/ 125 h 175"/>
                  <a:gd name="T68" fmla="*/ 0 w 78"/>
                  <a:gd name="T69" fmla="*/ 121 h 175"/>
                  <a:gd name="T70" fmla="*/ 0 w 78"/>
                  <a:gd name="T71" fmla="*/ 112 h 175"/>
                  <a:gd name="T72" fmla="*/ 5 w 78"/>
                  <a:gd name="T73" fmla="*/ 112 h 175"/>
                  <a:gd name="T74" fmla="*/ 11 w 78"/>
                  <a:gd name="T75" fmla="*/ 110 h 175"/>
                  <a:gd name="T76" fmla="*/ 18 w 78"/>
                  <a:gd name="T77" fmla="*/ 103 h 175"/>
                  <a:gd name="T78" fmla="*/ 20 w 78"/>
                  <a:gd name="T79" fmla="*/ 101 h 175"/>
                  <a:gd name="T80" fmla="*/ 25 w 78"/>
                  <a:gd name="T81" fmla="*/ 74 h 175"/>
                  <a:gd name="T82" fmla="*/ 20 w 78"/>
                  <a:gd name="T83" fmla="*/ 70 h 175"/>
                  <a:gd name="T84" fmla="*/ 16 w 78"/>
                  <a:gd name="T85" fmla="*/ 61 h 175"/>
                  <a:gd name="T86" fmla="*/ 12 w 78"/>
                  <a:gd name="T87" fmla="*/ 48 h 175"/>
                  <a:gd name="T88" fmla="*/ 16 w 78"/>
                  <a:gd name="T89" fmla="*/ 35 h 175"/>
                  <a:gd name="T90" fmla="*/ 18 w 78"/>
                  <a:gd name="T91" fmla="*/ 26 h 175"/>
                  <a:gd name="T92" fmla="*/ 23 w 78"/>
                  <a:gd name="T93" fmla="*/ 2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8" h="175">
                    <a:moveTo>
                      <a:pt x="23" y="2"/>
                    </a:moveTo>
                    <a:lnTo>
                      <a:pt x="31" y="0"/>
                    </a:lnTo>
                    <a:lnTo>
                      <a:pt x="45" y="22"/>
                    </a:lnTo>
                    <a:lnTo>
                      <a:pt x="44" y="74"/>
                    </a:lnTo>
                    <a:lnTo>
                      <a:pt x="53" y="74"/>
                    </a:lnTo>
                    <a:lnTo>
                      <a:pt x="56" y="85"/>
                    </a:lnTo>
                    <a:lnTo>
                      <a:pt x="58" y="90"/>
                    </a:lnTo>
                    <a:lnTo>
                      <a:pt x="64" y="101"/>
                    </a:lnTo>
                    <a:lnTo>
                      <a:pt x="69" y="96"/>
                    </a:lnTo>
                    <a:lnTo>
                      <a:pt x="73" y="88"/>
                    </a:lnTo>
                    <a:lnTo>
                      <a:pt x="77" y="90"/>
                    </a:lnTo>
                    <a:lnTo>
                      <a:pt x="71" y="103"/>
                    </a:lnTo>
                    <a:lnTo>
                      <a:pt x="69" y="110"/>
                    </a:lnTo>
                    <a:lnTo>
                      <a:pt x="66" y="125"/>
                    </a:lnTo>
                    <a:lnTo>
                      <a:pt x="58" y="129"/>
                    </a:lnTo>
                    <a:lnTo>
                      <a:pt x="51" y="134"/>
                    </a:lnTo>
                    <a:lnTo>
                      <a:pt x="44" y="140"/>
                    </a:lnTo>
                    <a:lnTo>
                      <a:pt x="40" y="147"/>
                    </a:lnTo>
                    <a:lnTo>
                      <a:pt x="44" y="151"/>
                    </a:lnTo>
                    <a:lnTo>
                      <a:pt x="45" y="162"/>
                    </a:lnTo>
                    <a:lnTo>
                      <a:pt x="38" y="167"/>
                    </a:lnTo>
                    <a:lnTo>
                      <a:pt x="31" y="171"/>
                    </a:lnTo>
                    <a:lnTo>
                      <a:pt x="23" y="174"/>
                    </a:lnTo>
                    <a:lnTo>
                      <a:pt x="18" y="171"/>
                    </a:lnTo>
                    <a:lnTo>
                      <a:pt x="11" y="167"/>
                    </a:lnTo>
                    <a:lnTo>
                      <a:pt x="5" y="162"/>
                    </a:lnTo>
                    <a:lnTo>
                      <a:pt x="11" y="156"/>
                    </a:lnTo>
                    <a:lnTo>
                      <a:pt x="18" y="151"/>
                    </a:lnTo>
                    <a:lnTo>
                      <a:pt x="23" y="143"/>
                    </a:lnTo>
                    <a:lnTo>
                      <a:pt x="23" y="138"/>
                    </a:lnTo>
                    <a:lnTo>
                      <a:pt x="18" y="134"/>
                    </a:lnTo>
                    <a:lnTo>
                      <a:pt x="11" y="127"/>
                    </a:lnTo>
                    <a:lnTo>
                      <a:pt x="5" y="127"/>
                    </a:lnTo>
                    <a:lnTo>
                      <a:pt x="0" y="125"/>
                    </a:lnTo>
                    <a:lnTo>
                      <a:pt x="0" y="121"/>
                    </a:lnTo>
                    <a:lnTo>
                      <a:pt x="0" y="112"/>
                    </a:lnTo>
                    <a:lnTo>
                      <a:pt x="5" y="112"/>
                    </a:lnTo>
                    <a:lnTo>
                      <a:pt x="11" y="110"/>
                    </a:lnTo>
                    <a:lnTo>
                      <a:pt x="18" y="103"/>
                    </a:lnTo>
                    <a:lnTo>
                      <a:pt x="20" y="101"/>
                    </a:lnTo>
                    <a:lnTo>
                      <a:pt x="25" y="74"/>
                    </a:lnTo>
                    <a:lnTo>
                      <a:pt x="20" y="70"/>
                    </a:lnTo>
                    <a:lnTo>
                      <a:pt x="16" y="61"/>
                    </a:lnTo>
                    <a:lnTo>
                      <a:pt x="12" y="48"/>
                    </a:lnTo>
                    <a:lnTo>
                      <a:pt x="16" y="35"/>
                    </a:lnTo>
                    <a:lnTo>
                      <a:pt x="18" y="26"/>
                    </a:lnTo>
                    <a:lnTo>
                      <a:pt x="23" y="2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Freeform 7">
                <a:extLst>
                  <a:ext uri="{FF2B5EF4-FFF2-40B4-BE49-F238E27FC236}">
                    <a16:creationId xmlns:a16="http://schemas.microsoft.com/office/drawing/2014/main" id="{8E53D44E-FD56-4F48-9CA3-53E6FEB1FD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8" y="3162"/>
                <a:ext cx="146" cy="147"/>
              </a:xfrm>
              <a:custGeom>
                <a:avLst/>
                <a:gdLst>
                  <a:gd name="T0" fmla="*/ 100 w 146"/>
                  <a:gd name="T1" fmla="*/ 0 h 147"/>
                  <a:gd name="T2" fmla="*/ 121 w 146"/>
                  <a:gd name="T3" fmla="*/ 0 h 147"/>
                  <a:gd name="T4" fmla="*/ 145 w 146"/>
                  <a:gd name="T5" fmla="*/ 42 h 147"/>
                  <a:gd name="T6" fmla="*/ 119 w 146"/>
                  <a:gd name="T7" fmla="*/ 73 h 147"/>
                  <a:gd name="T8" fmla="*/ 119 w 146"/>
                  <a:gd name="T9" fmla="*/ 88 h 147"/>
                  <a:gd name="T10" fmla="*/ 113 w 146"/>
                  <a:gd name="T11" fmla="*/ 92 h 147"/>
                  <a:gd name="T12" fmla="*/ 93 w 146"/>
                  <a:gd name="T13" fmla="*/ 92 h 147"/>
                  <a:gd name="T14" fmla="*/ 75 w 146"/>
                  <a:gd name="T15" fmla="*/ 108 h 147"/>
                  <a:gd name="T16" fmla="*/ 58 w 146"/>
                  <a:gd name="T17" fmla="*/ 130 h 147"/>
                  <a:gd name="T18" fmla="*/ 47 w 146"/>
                  <a:gd name="T19" fmla="*/ 146 h 147"/>
                  <a:gd name="T20" fmla="*/ 47 w 146"/>
                  <a:gd name="T21" fmla="*/ 130 h 147"/>
                  <a:gd name="T22" fmla="*/ 25 w 146"/>
                  <a:gd name="T23" fmla="*/ 137 h 147"/>
                  <a:gd name="T24" fmla="*/ 12 w 146"/>
                  <a:gd name="T25" fmla="*/ 137 h 147"/>
                  <a:gd name="T26" fmla="*/ 0 w 146"/>
                  <a:gd name="T27" fmla="*/ 137 h 147"/>
                  <a:gd name="T28" fmla="*/ 22 w 146"/>
                  <a:gd name="T29" fmla="*/ 108 h 147"/>
                  <a:gd name="T30" fmla="*/ 29 w 146"/>
                  <a:gd name="T31" fmla="*/ 99 h 147"/>
                  <a:gd name="T32" fmla="*/ 34 w 146"/>
                  <a:gd name="T33" fmla="*/ 99 h 147"/>
                  <a:gd name="T34" fmla="*/ 53 w 146"/>
                  <a:gd name="T35" fmla="*/ 75 h 147"/>
                  <a:gd name="T36" fmla="*/ 58 w 146"/>
                  <a:gd name="T37" fmla="*/ 75 h 147"/>
                  <a:gd name="T38" fmla="*/ 67 w 146"/>
                  <a:gd name="T39" fmla="*/ 68 h 147"/>
                  <a:gd name="T40" fmla="*/ 75 w 146"/>
                  <a:gd name="T41" fmla="*/ 68 h 147"/>
                  <a:gd name="T42" fmla="*/ 73 w 146"/>
                  <a:gd name="T43" fmla="*/ 48 h 147"/>
                  <a:gd name="T44" fmla="*/ 75 w 146"/>
                  <a:gd name="T45" fmla="*/ 48 h 147"/>
                  <a:gd name="T46" fmla="*/ 86 w 146"/>
                  <a:gd name="T47" fmla="*/ 39 h 147"/>
                  <a:gd name="T48" fmla="*/ 86 w 146"/>
                  <a:gd name="T49" fmla="*/ 44 h 147"/>
                  <a:gd name="T50" fmla="*/ 106 w 146"/>
                  <a:gd name="T51" fmla="*/ 28 h 147"/>
                  <a:gd name="T52" fmla="*/ 100 w 146"/>
                  <a:gd name="T53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6" h="147">
                    <a:moveTo>
                      <a:pt x="100" y="0"/>
                    </a:moveTo>
                    <a:lnTo>
                      <a:pt x="121" y="0"/>
                    </a:lnTo>
                    <a:lnTo>
                      <a:pt x="145" y="42"/>
                    </a:lnTo>
                    <a:lnTo>
                      <a:pt x="119" y="73"/>
                    </a:lnTo>
                    <a:lnTo>
                      <a:pt x="119" y="88"/>
                    </a:lnTo>
                    <a:lnTo>
                      <a:pt x="113" y="92"/>
                    </a:lnTo>
                    <a:lnTo>
                      <a:pt x="93" y="92"/>
                    </a:lnTo>
                    <a:lnTo>
                      <a:pt x="75" y="108"/>
                    </a:lnTo>
                    <a:lnTo>
                      <a:pt x="58" y="130"/>
                    </a:lnTo>
                    <a:lnTo>
                      <a:pt x="47" y="146"/>
                    </a:lnTo>
                    <a:lnTo>
                      <a:pt x="47" y="130"/>
                    </a:lnTo>
                    <a:lnTo>
                      <a:pt x="25" y="137"/>
                    </a:lnTo>
                    <a:lnTo>
                      <a:pt x="12" y="137"/>
                    </a:lnTo>
                    <a:lnTo>
                      <a:pt x="0" y="137"/>
                    </a:lnTo>
                    <a:lnTo>
                      <a:pt x="22" y="108"/>
                    </a:lnTo>
                    <a:lnTo>
                      <a:pt x="29" y="99"/>
                    </a:lnTo>
                    <a:lnTo>
                      <a:pt x="34" y="99"/>
                    </a:lnTo>
                    <a:lnTo>
                      <a:pt x="53" y="75"/>
                    </a:lnTo>
                    <a:lnTo>
                      <a:pt x="58" y="75"/>
                    </a:lnTo>
                    <a:lnTo>
                      <a:pt x="67" y="68"/>
                    </a:lnTo>
                    <a:lnTo>
                      <a:pt x="75" y="68"/>
                    </a:lnTo>
                    <a:lnTo>
                      <a:pt x="73" y="48"/>
                    </a:lnTo>
                    <a:lnTo>
                      <a:pt x="75" y="48"/>
                    </a:lnTo>
                    <a:lnTo>
                      <a:pt x="86" y="39"/>
                    </a:lnTo>
                    <a:lnTo>
                      <a:pt x="86" y="44"/>
                    </a:lnTo>
                    <a:lnTo>
                      <a:pt x="106" y="28"/>
                    </a:lnTo>
                    <a:lnTo>
                      <a:pt x="10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Freeform 8">
                <a:extLst>
                  <a:ext uri="{FF2B5EF4-FFF2-40B4-BE49-F238E27FC236}">
                    <a16:creationId xmlns:a16="http://schemas.microsoft.com/office/drawing/2014/main" id="{BA05C5E0-B9A5-419D-958A-2D3892A102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8" y="3172"/>
                <a:ext cx="55" cy="80"/>
              </a:xfrm>
              <a:custGeom>
                <a:avLst/>
                <a:gdLst>
                  <a:gd name="T0" fmla="*/ 0 w 55"/>
                  <a:gd name="T1" fmla="*/ 0 h 80"/>
                  <a:gd name="T2" fmla="*/ 12 w 55"/>
                  <a:gd name="T3" fmla="*/ 0 h 80"/>
                  <a:gd name="T4" fmla="*/ 25 w 55"/>
                  <a:gd name="T5" fmla="*/ 8 h 80"/>
                  <a:gd name="T6" fmla="*/ 54 w 55"/>
                  <a:gd name="T7" fmla="*/ 8 h 80"/>
                  <a:gd name="T8" fmla="*/ 48 w 55"/>
                  <a:gd name="T9" fmla="*/ 24 h 80"/>
                  <a:gd name="T10" fmla="*/ 54 w 55"/>
                  <a:gd name="T11" fmla="*/ 35 h 80"/>
                  <a:gd name="T12" fmla="*/ 45 w 55"/>
                  <a:gd name="T13" fmla="*/ 35 h 80"/>
                  <a:gd name="T14" fmla="*/ 41 w 55"/>
                  <a:gd name="T15" fmla="*/ 39 h 80"/>
                  <a:gd name="T16" fmla="*/ 36 w 55"/>
                  <a:gd name="T17" fmla="*/ 41 h 80"/>
                  <a:gd name="T18" fmla="*/ 41 w 55"/>
                  <a:gd name="T19" fmla="*/ 79 h 80"/>
                  <a:gd name="T20" fmla="*/ 25 w 55"/>
                  <a:gd name="T21" fmla="*/ 74 h 80"/>
                  <a:gd name="T22" fmla="*/ 9 w 55"/>
                  <a:gd name="T23" fmla="*/ 63 h 80"/>
                  <a:gd name="T24" fmla="*/ 9 w 55"/>
                  <a:gd name="T25" fmla="*/ 39 h 80"/>
                  <a:gd name="T26" fmla="*/ 9 w 55"/>
                  <a:gd name="T27" fmla="*/ 32 h 80"/>
                  <a:gd name="T28" fmla="*/ 0 w 55"/>
                  <a:gd name="T29" fmla="*/ 24 h 80"/>
                  <a:gd name="T30" fmla="*/ 0 w 55"/>
                  <a:gd name="T3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5" h="80">
                    <a:moveTo>
                      <a:pt x="0" y="0"/>
                    </a:moveTo>
                    <a:lnTo>
                      <a:pt x="12" y="0"/>
                    </a:lnTo>
                    <a:lnTo>
                      <a:pt x="25" y="8"/>
                    </a:lnTo>
                    <a:lnTo>
                      <a:pt x="54" y="8"/>
                    </a:lnTo>
                    <a:lnTo>
                      <a:pt x="48" y="24"/>
                    </a:lnTo>
                    <a:lnTo>
                      <a:pt x="54" y="35"/>
                    </a:lnTo>
                    <a:lnTo>
                      <a:pt x="45" y="35"/>
                    </a:lnTo>
                    <a:lnTo>
                      <a:pt x="41" y="39"/>
                    </a:lnTo>
                    <a:lnTo>
                      <a:pt x="36" y="41"/>
                    </a:lnTo>
                    <a:lnTo>
                      <a:pt x="41" y="79"/>
                    </a:lnTo>
                    <a:lnTo>
                      <a:pt x="25" y="74"/>
                    </a:lnTo>
                    <a:lnTo>
                      <a:pt x="9" y="63"/>
                    </a:lnTo>
                    <a:lnTo>
                      <a:pt x="9" y="39"/>
                    </a:lnTo>
                    <a:lnTo>
                      <a:pt x="9" y="32"/>
                    </a:lnTo>
                    <a:lnTo>
                      <a:pt x="0" y="24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66A97054-7B42-4E48-96DF-94DD2BEEED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5" y="1923"/>
              <a:ext cx="71" cy="62"/>
            </a:xfrm>
            <a:custGeom>
              <a:avLst/>
              <a:gdLst>
                <a:gd name="T0" fmla="*/ 18 w 90"/>
                <a:gd name="T1" fmla="*/ 32 h 83"/>
                <a:gd name="T2" fmla="*/ 0 w 90"/>
                <a:gd name="T3" fmla="*/ 66 h 83"/>
                <a:gd name="T4" fmla="*/ 5 w 90"/>
                <a:gd name="T5" fmla="*/ 79 h 83"/>
                <a:gd name="T6" fmla="*/ 30 w 90"/>
                <a:gd name="T7" fmla="*/ 82 h 83"/>
                <a:gd name="T8" fmla="*/ 50 w 90"/>
                <a:gd name="T9" fmla="*/ 82 h 83"/>
                <a:gd name="T10" fmla="*/ 61 w 90"/>
                <a:gd name="T11" fmla="*/ 71 h 83"/>
                <a:gd name="T12" fmla="*/ 65 w 90"/>
                <a:gd name="T13" fmla="*/ 56 h 83"/>
                <a:gd name="T14" fmla="*/ 89 w 90"/>
                <a:gd name="T15" fmla="*/ 56 h 83"/>
                <a:gd name="T16" fmla="*/ 83 w 90"/>
                <a:gd name="T17" fmla="*/ 34 h 83"/>
                <a:gd name="T18" fmla="*/ 83 w 90"/>
                <a:gd name="T19" fmla="*/ 17 h 83"/>
                <a:gd name="T20" fmla="*/ 63 w 90"/>
                <a:gd name="T21" fmla="*/ 0 h 83"/>
                <a:gd name="T22" fmla="*/ 58 w 90"/>
                <a:gd name="T23" fmla="*/ 25 h 83"/>
                <a:gd name="T24" fmla="*/ 70 w 90"/>
                <a:gd name="T25" fmla="*/ 38 h 83"/>
                <a:gd name="T26" fmla="*/ 49 w 90"/>
                <a:gd name="T27" fmla="*/ 38 h 83"/>
                <a:gd name="T28" fmla="*/ 41 w 90"/>
                <a:gd name="T29" fmla="*/ 47 h 83"/>
                <a:gd name="T30" fmla="*/ 18 w 90"/>
                <a:gd name="T31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0" h="83">
                  <a:moveTo>
                    <a:pt x="18" y="32"/>
                  </a:moveTo>
                  <a:lnTo>
                    <a:pt x="0" y="66"/>
                  </a:lnTo>
                  <a:lnTo>
                    <a:pt x="5" y="79"/>
                  </a:lnTo>
                  <a:lnTo>
                    <a:pt x="30" y="82"/>
                  </a:lnTo>
                  <a:lnTo>
                    <a:pt x="50" y="82"/>
                  </a:lnTo>
                  <a:lnTo>
                    <a:pt x="61" y="71"/>
                  </a:lnTo>
                  <a:lnTo>
                    <a:pt x="65" y="56"/>
                  </a:lnTo>
                  <a:lnTo>
                    <a:pt x="89" y="56"/>
                  </a:lnTo>
                  <a:lnTo>
                    <a:pt x="83" y="34"/>
                  </a:lnTo>
                  <a:lnTo>
                    <a:pt x="83" y="17"/>
                  </a:lnTo>
                  <a:lnTo>
                    <a:pt x="63" y="0"/>
                  </a:lnTo>
                  <a:lnTo>
                    <a:pt x="58" y="25"/>
                  </a:lnTo>
                  <a:lnTo>
                    <a:pt x="70" y="38"/>
                  </a:lnTo>
                  <a:lnTo>
                    <a:pt x="49" y="38"/>
                  </a:lnTo>
                  <a:lnTo>
                    <a:pt x="41" y="47"/>
                  </a:lnTo>
                  <a:lnTo>
                    <a:pt x="18" y="3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grpSp>
          <p:nvGrpSpPr>
            <p:cNvPr id="7" name="Group 10">
              <a:extLst>
                <a:ext uri="{FF2B5EF4-FFF2-40B4-BE49-F238E27FC236}">
                  <a16:creationId xmlns:a16="http://schemas.microsoft.com/office/drawing/2014/main" id="{2C963EC1-ADDE-49B9-BEBA-6FB29B3EB4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07" y="986"/>
              <a:ext cx="841" cy="1525"/>
              <a:chOff x="4361" y="1093"/>
              <a:chExt cx="1065" cy="2045"/>
            </a:xfrm>
            <a:grpFill/>
          </p:grpSpPr>
          <p:grpSp>
            <p:nvGrpSpPr>
              <p:cNvPr id="20" name="Group 11">
                <a:extLst>
                  <a:ext uri="{FF2B5EF4-FFF2-40B4-BE49-F238E27FC236}">
                    <a16:creationId xmlns:a16="http://schemas.microsoft.com/office/drawing/2014/main" id="{CB79FE37-A79F-4704-94BB-D3E820AFD7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32" y="1303"/>
                <a:ext cx="238" cy="613"/>
                <a:chOff x="4532" y="1303"/>
                <a:chExt cx="238" cy="613"/>
              </a:xfrm>
              <a:grpFill/>
            </p:grpSpPr>
            <p:sp>
              <p:nvSpPr>
                <p:cNvPr id="30" name="Freeform 12">
                  <a:extLst>
                    <a:ext uri="{FF2B5EF4-FFF2-40B4-BE49-F238E27FC236}">
                      <a16:creationId xmlns:a16="http://schemas.microsoft.com/office/drawing/2014/main" id="{5BF3682C-3768-40D6-B5AF-94EAB9AFA3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32" y="1852"/>
                  <a:ext cx="55" cy="64"/>
                </a:xfrm>
                <a:custGeom>
                  <a:avLst/>
                  <a:gdLst>
                    <a:gd name="T0" fmla="*/ 0 w 55"/>
                    <a:gd name="T1" fmla="*/ 47 h 64"/>
                    <a:gd name="T2" fmla="*/ 9 w 55"/>
                    <a:gd name="T3" fmla="*/ 63 h 64"/>
                    <a:gd name="T4" fmla="*/ 20 w 55"/>
                    <a:gd name="T5" fmla="*/ 58 h 64"/>
                    <a:gd name="T6" fmla="*/ 39 w 55"/>
                    <a:gd name="T7" fmla="*/ 63 h 64"/>
                    <a:gd name="T8" fmla="*/ 52 w 55"/>
                    <a:gd name="T9" fmla="*/ 63 h 64"/>
                    <a:gd name="T10" fmla="*/ 54 w 55"/>
                    <a:gd name="T11" fmla="*/ 42 h 64"/>
                    <a:gd name="T12" fmla="*/ 48 w 55"/>
                    <a:gd name="T13" fmla="*/ 24 h 64"/>
                    <a:gd name="T14" fmla="*/ 40 w 55"/>
                    <a:gd name="T15" fmla="*/ 9 h 64"/>
                    <a:gd name="T16" fmla="*/ 31 w 55"/>
                    <a:gd name="T17" fmla="*/ 9 h 64"/>
                    <a:gd name="T18" fmla="*/ 26 w 55"/>
                    <a:gd name="T19" fmla="*/ 0 h 64"/>
                    <a:gd name="T20" fmla="*/ 13 w 55"/>
                    <a:gd name="T21" fmla="*/ 0 h 64"/>
                    <a:gd name="T22" fmla="*/ 13 w 55"/>
                    <a:gd name="T23" fmla="*/ 18 h 64"/>
                    <a:gd name="T24" fmla="*/ 0 w 55"/>
                    <a:gd name="T25" fmla="*/ 47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5" h="64">
                      <a:moveTo>
                        <a:pt x="0" y="47"/>
                      </a:moveTo>
                      <a:lnTo>
                        <a:pt x="9" y="63"/>
                      </a:lnTo>
                      <a:lnTo>
                        <a:pt x="20" y="58"/>
                      </a:lnTo>
                      <a:lnTo>
                        <a:pt x="39" y="63"/>
                      </a:lnTo>
                      <a:lnTo>
                        <a:pt x="52" y="63"/>
                      </a:lnTo>
                      <a:lnTo>
                        <a:pt x="54" y="42"/>
                      </a:lnTo>
                      <a:lnTo>
                        <a:pt x="48" y="24"/>
                      </a:lnTo>
                      <a:lnTo>
                        <a:pt x="40" y="9"/>
                      </a:lnTo>
                      <a:lnTo>
                        <a:pt x="31" y="9"/>
                      </a:lnTo>
                      <a:lnTo>
                        <a:pt x="26" y="0"/>
                      </a:lnTo>
                      <a:lnTo>
                        <a:pt x="13" y="0"/>
                      </a:lnTo>
                      <a:lnTo>
                        <a:pt x="13" y="18"/>
                      </a:lnTo>
                      <a:lnTo>
                        <a:pt x="0" y="47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ja-JP" alt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" name="Freeform 13">
                  <a:extLst>
                    <a:ext uri="{FF2B5EF4-FFF2-40B4-BE49-F238E27FC236}">
                      <a16:creationId xmlns:a16="http://schemas.microsoft.com/office/drawing/2014/main" id="{52CD069D-C2D0-444B-A1AA-D928048DF6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85" y="1742"/>
                  <a:ext cx="53" cy="78"/>
                </a:xfrm>
                <a:custGeom>
                  <a:avLst/>
                  <a:gdLst>
                    <a:gd name="T0" fmla="*/ 10 w 53"/>
                    <a:gd name="T1" fmla="*/ 0 h 78"/>
                    <a:gd name="T2" fmla="*/ 30 w 53"/>
                    <a:gd name="T3" fmla="*/ 4 h 78"/>
                    <a:gd name="T4" fmla="*/ 43 w 53"/>
                    <a:gd name="T5" fmla="*/ 24 h 78"/>
                    <a:gd name="T6" fmla="*/ 52 w 53"/>
                    <a:gd name="T7" fmla="*/ 37 h 78"/>
                    <a:gd name="T8" fmla="*/ 44 w 53"/>
                    <a:gd name="T9" fmla="*/ 46 h 78"/>
                    <a:gd name="T10" fmla="*/ 52 w 53"/>
                    <a:gd name="T11" fmla="*/ 57 h 78"/>
                    <a:gd name="T12" fmla="*/ 46 w 53"/>
                    <a:gd name="T13" fmla="*/ 70 h 78"/>
                    <a:gd name="T14" fmla="*/ 39 w 53"/>
                    <a:gd name="T15" fmla="*/ 77 h 78"/>
                    <a:gd name="T16" fmla="*/ 23 w 53"/>
                    <a:gd name="T17" fmla="*/ 77 h 78"/>
                    <a:gd name="T18" fmla="*/ 12 w 53"/>
                    <a:gd name="T19" fmla="*/ 77 h 78"/>
                    <a:gd name="T20" fmla="*/ 7 w 53"/>
                    <a:gd name="T21" fmla="*/ 68 h 78"/>
                    <a:gd name="T22" fmla="*/ 0 w 53"/>
                    <a:gd name="T23" fmla="*/ 55 h 78"/>
                    <a:gd name="T24" fmla="*/ 0 w 53"/>
                    <a:gd name="T25" fmla="*/ 46 h 78"/>
                    <a:gd name="T26" fmla="*/ 0 w 53"/>
                    <a:gd name="T27" fmla="*/ 28 h 78"/>
                    <a:gd name="T28" fmla="*/ 10 w 53"/>
                    <a:gd name="T29" fmla="*/ 0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3" h="78">
                      <a:moveTo>
                        <a:pt x="10" y="0"/>
                      </a:moveTo>
                      <a:lnTo>
                        <a:pt x="30" y="4"/>
                      </a:lnTo>
                      <a:lnTo>
                        <a:pt x="43" y="24"/>
                      </a:lnTo>
                      <a:lnTo>
                        <a:pt x="52" y="37"/>
                      </a:lnTo>
                      <a:lnTo>
                        <a:pt x="44" y="46"/>
                      </a:lnTo>
                      <a:lnTo>
                        <a:pt x="52" y="57"/>
                      </a:lnTo>
                      <a:lnTo>
                        <a:pt x="46" y="70"/>
                      </a:lnTo>
                      <a:lnTo>
                        <a:pt x="39" y="77"/>
                      </a:lnTo>
                      <a:lnTo>
                        <a:pt x="23" y="77"/>
                      </a:lnTo>
                      <a:lnTo>
                        <a:pt x="12" y="77"/>
                      </a:lnTo>
                      <a:lnTo>
                        <a:pt x="7" y="68"/>
                      </a:lnTo>
                      <a:lnTo>
                        <a:pt x="0" y="55"/>
                      </a:lnTo>
                      <a:lnTo>
                        <a:pt x="0" y="46"/>
                      </a:lnTo>
                      <a:lnTo>
                        <a:pt x="0" y="28"/>
                      </a:lnTo>
                      <a:lnTo>
                        <a:pt x="10" y="0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ja-JP" alt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" name="Freeform 14">
                  <a:extLst>
                    <a:ext uri="{FF2B5EF4-FFF2-40B4-BE49-F238E27FC236}">
                      <a16:creationId xmlns:a16="http://schemas.microsoft.com/office/drawing/2014/main" id="{7498124E-7336-46B0-837A-A0E21902B3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71" y="1303"/>
                  <a:ext cx="99" cy="73"/>
                </a:xfrm>
                <a:custGeom>
                  <a:avLst/>
                  <a:gdLst>
                    <a:gd name="T0" fmla="*/ 14 w 99"/>
                    <a:gd name="T1" fmla="*/ 0 h 73"/>
                    <a:gd name="T2" fmla="*/ 27 w 99"/>
                    <a:gd name="T3" fmla="*/ 9 h 73"/>
                    <a:gd name="T4" fmla="*/ 39 w 99"/>
                    <a:gd name="T5" fmla="*/ 6 h 73"/>
                    <a:gd name="T6" fmla="*/ 59 w 99"/>
                    <a:gd name="T7" fmla="*/ 9 h 73"/>
                    <a:gd name="T8" fmla="*/ 72 w 99"/>
                    <a:gd name="T9" fmla="*/ 9 h 73"/>
                    <a:gd name="T10" fmla="*/ 79 w 99"/>
                    <a:gd name="T11" fmla="*/ 15 h 73"/>
                    <a:gd name="T12" fmla="*/ 90 w 99"/>
                    <a:gd name="T13" fmla="*/ 31 h 73"/>
                    <a:gd name="T14" fmla="*/ 98 w 99"/>
                    <a:gd name="T15" fmla="*/ 36 h 73"/>
                    <a:gd name="T16" fmla="*/ 74 w 99"/>
                    <a:gd name="T17" fmla="*/ 42 h 73"/>
                    <a:gd name="T18" fmla="*/ 67 w 99"/>
                    <a:gd name="T19" fmla="*/ 49 h 73"/>
                    <a:gd name="T20" fmla="*/ 74 w 99"/>
                    <a:gd name="T21" fmla="*/ 60 h 73"/>
                    <a:gd name="T22" fmla="*/ 74 w 99"/>
                    <a:gd name="T23" fmla="*/ 72 h 73"/>
                    <a:gd name="T24" fmla="*/ 54 w 99"/>
                    <a:gd name="T25" fmla="*/ 60 h 73"/>
                    <a:gd name="T26" fmla="*/ 38 w 99"/>
                    <a:gd name="T27" fmla="*/ 56 h 73"/>
                    <a:gd name="T28" fmla="*/ 27 w 99"/>
                    <a:gd name="T29" fmla="*/ 56 h 73"/>
                    <a:gd name="T30" fmla="*/ 27 w 99"/>
                    <a:gd name="T31" fmla="*/ 72 h 73"/>
                    <a:gd name="T32" fmla="*/ 14 w 99"/>
                    <a:gd name="T33" fmla="*/ 72 h 73"/>
                    <a:gd name="T34" fmla="*/ 12 w 99"/>
                    <a:gd name="T35" fmla="*/ 60 h 73"/>
                    <a:gd name="T36" fmla="*/ 9 w 99"/>
                    <a:gd name="T37" fmla="*/ 42 h 73"/>
                    <a:gd name="T38" fmla="*/ 0 w 99"/>
                    <a:gd name="T39" fmla="*/ 40 h 73"/>
                    <a:gd name="T40" fmla="*/ 9 w 99"/>
                    <a:gd name="T41" fmla="*/ 31 h 73"/>
                    <a:gd name="T42" fmla="*/ 18 w 99"/>
                    <a:gd name="T43" fmla="*/ 24 h 73"/>
                    <a:gd name="T44" fmla="*/ 14 w 99"/>
                    <a:gd name="T45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99" h="73">
                      <a:moveTo>
                        <a:pt x="14" y="0"/>
                      </a:moveTo>
                      <a:lnTo>
                        <a:pt x="27" y="9"/>
                      </a:lnTo>
                      <a:lnTo>
                        <a:pt x="39" y="6"/>
                      </a:lnTo>
                      <a:lnTo>
                        <a:pt x="59" y="9"/>
                      </a:lnTo>
                      <a:lnTo>
                        <a:pt x="72" y="9"/>
                      </a:lnTo>
                      <a:lnTo>
                        <a:pt x="79" y="15"/>
                      </a:lnTo>
                      <a:lnTo>
                        <a:pt x="90" y="31"/>
                      </a:lnTo>
                      <a:lnTo>
                        <a:pt x="98" y="36"/>
                      </a:lnTo>
                      <a:lnTo>
                        <a:pt x="74" y="42"/>
                      </a:lnTo>
                      <a:lnTo>
                        <a:pt x="67" y="49"/>
                      </a:lnTo>
                      <a:lnTo>
                        <a:pt x="74" y="60"/>
                      </a:lnTo>
                      <a:lnTo>
                        <a:pt x="74" y="72"/>
                      </a:lnTo>
                      <a:lnTo>
                        <a:pt x="54" y="60"/>
                      </a:lnTo>
                      <a:lnTo>
                        <a:pt x="38" y="56"/>
                      </a:lnTo>
                      <a:lnTo>
                        <a:pt x="27" y="56"/>
                      </a:lnTo>
                      <a:lnTo>
                        <a:pt x="27" y="72"/>
                      </a:lnTo>
                      <a:lnTo>
                        <a:pt x="14" y="72"/>
                      </a:lnTo>
                      <a:lnTo>
                        <a:pt x="12" y="60"/>
                      </a:lnTo>
                      <a:lnTo>
                        <a:pt x="9" y="42"/>
                      </a:lnTo>
                      <a:lnTo>
                        <a:pt x="0" y="40"/>
                      </a:lnTo>
                      <a:lnTo>
                        <a:pt x="9" y="31"/>
                      </a:lnTo>
                      <a:lnTo>
                        <a:pt x="18" y="24"/>
                      </a:lnTo>
                      <a:lnTo>
                        <a:pt x="14" y="0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ja-JP" altLang="en-US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" name="Freeform 15">
                <a:extLst>
                  <a:ext uri="{FF2B5EF4-FFF2-40B4-BE49-F238E27FC236}">
                    <a16:creationId xmlns:a16="http://schemas.microsoft.com/office/drawing/2014/main" id="{18E662CE-505B-479F-AB0F-1B1921A85F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4" y="2541"/>
                <a:ext cx="672" cy="597"/>
              </a:xfrm>
              <a:custGeom>
                <a:avLst/>
                <a:gdLst>
                  <a:gd name="T0" fmla="*/ 518 w 672"/>
                  <a:gd name="T1" fmla="*/ 48 h 597"/>
                  <a:gd name="T2" fmla="*/ 544 w 672"/>
                  <a:gd name="T3" fmla="*/ 72 h 597"/>
                  <a:gd name="T4" fmla="*/ 571 w 672"/>
                  <a:gd name="T5" fmla="*/ 158 h 597"/>
                  <a:gd name="T6" fmla="*/ 634 w 672"/>
                  <a:gd name="T7" fmla="*/ 251 h 597"/>
                  <a:gd name="T8" fmla="*/ 671 w 672"/>
                  <a:gd name="T9" fmla="*/ 342 h 597"/>
                  <a:gd name="T10" fmla="*/ 643 w 672"/>
                  <a:gd name="T11" fmla="*/ 426 h 597"/>
                  <a:gd name="T12" fmla="*/ 619 w 672"/>
                  <a:gd name="T13" fmla="*/ 479 h 597"/>
                  <a:gd name="T14" fmla="*/ 602 w 672"/>
                  <a:gd name="T15" fmla="*/ 534 h 597"/>
                  <a:gd name="T16" fmla="*/ 586 w 672"/>
                  <a:gd name="T17" fmla="*/ 569 h 597"/>
                  <a:gd name="T18" fmla="*/ 553 w 672"/>
                  <a:gd name="T19" fmla="*/ 587 h 597"/>
                  <a:gd name="T20" fmla="*/ 503 w 672"/>
                  <a:gd name="T21" fmla="*/ 580 h 597"/>
                  <a:gd name="T22" fmla="*/ 452 w 672"/>
                  <a:gd name="T23" fmla="*/ 569 h 597"/>
                  <a:gd name="T24" fmla="*/ 424 w 672"/>
                  <a:gd name="T25" fmla="*/ 531 h 597"/>
                  <a:gd name="T26" fmla="*/ 417 w 672"/>
                  <a:gd name="T27" fmla="*/ 490 h 597"/>
                  <a:gd name="T28" fmla="*/ 397 w 672"/>
                  <a:gd name="T29" fmla="*/ 470 h 597"/>
                  <a:gd name="T30" fmla="*/ 371 w 672"/>
                  <a:gd name="T31" fmla="*/ 474 h 597"/>
                  <a:gd name="T32" fmla="*/ 341 w 672"/>
                  <a:gd name="T33" fmla="*/ 443 h 597"/>
                  <a:gd name="T34" fmla="*/ 321 w 672"/>
                  <a:gd name="T35" fmla="*/ 434 h 597"/>
                  <a:gd name="T36" fmla="*/ 284 w 672"/>
                  <a:gd name="T37" fmla="*/ 443 h 597"/>
                  <a:gd name="T38" fmla="*/ 253 w 672"/>
                  <a:gd name="T39" fmla="*/ 445 h 597"/>
                  <a:gd name="T40" fmla="*/ 231 w 672"/>
                  <a:gd name="T41" fmla="*/ 465 h 597"/>
                  <a:gd name="T42" fmla="*/ 193 w 672"/>
                  <a:gd name="T43" fmla="*/ 479 h 597"/>
                  <a:gd name="T44" fmla="*/ 154 w 672"/>
                  <a:gd name="T45" fmla="*/ 501 h 597"/>
                  <a:gd name="T46" fmla="*/ 132 w 672"/>
                  <a:gd name="T47" fmla="*/ 509 h 597"/>
                  <a:gd name="T48" fmla="*/ 77 w 672"/>
                  <a:gd name="T49" fmla="*/ 505 h 597"/>
                  <a:gd name="T50" fmla="*/ 66 w 672"/>
                  <a:gd name="T51" fmla="*/ 490 h 597"/>
                  <a:gd name="T52" fmla="*/ 66 w 672"/>
                  <a:gd name="T53" fmla="*/ 426 h 597"/>
                  <a:gd name="T54" fmla="*/ 47 w 672"/>
                  <a:gd name="T55" fmla="*/ 386 h 597"/>
                  <a:gd name="T56" fmla="*/ 29 w 672"/>
                  <a:gd name="T57" fmla="*/ 357 h 597"/>
                  <a:gd name="T58" fmla="*/ 7 w 672"/>
                  <a:gd name="T59" fmla="*/ 251 h 597"/>
                  <a:gd name="T60" fmla="*/ 7 w 672"/>
                  <a:gd name="T61" fmla="*/ 214 h 597"/>
                  <a:gd name="T62" fmla="*/ 56 w 672"/>
                  <a:gd name="T63" fmla="*/ 196 h 597"/>
                  <a:gd name="T64" fmla="*/ 90 w 672"/>
                  <a:gd name="T65" fmla="*/ 189 h 597"/>
                  <a:gd name="T66" fmla="*/ 113 w 672"/>
                  <a:gd name="T67" fmla="*/ 181 h 597"/>
                  <a:gd name="T68" fmla="*/ 123 w 672"/>
                  <a:gd name="T69" fmla="*/ 150 h 597"/>
                  <a:gd name="T70" fmla="*/ 119 w 672"/>
                  <a:gd name="T71" fmla="*/ 134 h 597"/>
                  <a:gd name="T72" fmla="*/ 167 w 672"/>
                  <a:gd name="T73" fmla="*/ 88 h 597"/>
                  <a:gd name="T74" fmla="*/ 205 w 672"/>
                  <a:gd name="T75" fmla="*/ 55 h 597"/>
                  <a:gd name="T76" fmla="*/ 240 w 672"/>
                  <a:gd name="T77" fmla="*/ 79 h 597"/>
                  <a:gd name="T78" fmla="*/ 264 w 672"/>
                  <a:gd name="T79" fmla="*/ 52 h 597"/>
                  <a:gd name="T80" fmla="*/ 292 w 672"/>
                  <a:gd name="T81" fmla="*/ 28 h 597"/>
                  <a:gd name="T82" fmla="*/ 319 w 672"/>
                  <a:gd name="T83" fmla="*/ 8 h 597"/>
                  <a:gd name="T84" fmla="*/ 363 w 672"/>
                  <a:gd name="T85" fmla="*/ 8 h 597"/>
                  <a:gd name="T86" fmla="*/ 380 w 672"/>
                  <a:gd name="T87" fmla="*/ 33 h 597"/>
                  <a:gd name="T88" fmla="*/ 380 w 672"/>
                  <a:gd name="T89" fmla="*/ 64 h 597"/>
                  <a:gd name="T90" fmla="*/ 417 w 672"/>
                  <a:gd name="T91" fmla="*/ 110 h 597"/>
                  <a:gd name="T92" fmla="*/ 450 w 672"/>
                  <a:gd name="T93" fmla="*/ 128 h 597"/>
                  <a:gd name="T94" fmla="*/ 474 w 672"/>
                  <a:gd name="T95" fmla="*/ 79 h 597"/>
                  <a:gd name="T96" fmla="*/ 483 w 672"/>
                  <a:gd name="T97" fmla="*/ 0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72" h="597">
                    <a:moveTo>
                      <a:pt x="483" y="0"/>
                    </a:moveTo>
                    <a:lnTo>
                      <a:pt x="518" y="0"/>
                    </a:lnTo>
                    <a:lnTo>
                      <a:pt x="518" y="48"/>
                    </a:lnTo>
                    <a:lnTo>
                      <a:pt x="533" y="64"/>
                    </a:lnTo>
                    <a:lnTo>
                      <a:pt x="538" y="72"/>
                    </a:lnTo>
                    <a:lnTo>
                      <a:pt x="544" y="72"/>
                    </a:lnTo>
                    <a:lnTo>
                      <a:pt x="549" y="79"/>
                    </a:lnTo>
                    <a:lnTo>
                      <a:pt x="553" y="128"/>
                    </a:lnTo>
                    <a:lnTo>
                      <a:pt x="571" y="158"/>
                    </a:lnTo>
                    <a:lnTo>
                      <a:pt x="602" y="203"/>
                    </a:lnTo>
                    <a:lnTo>
                      <a:pt x="602" y="211"/>
                    </a:lnTo>
                    <a:lnTo>
                      <a:pt x="634" y="251"/>
                    </a:lnTo>
                    <a:lnTo>
                      <a:pt x="634" y="256"/>
                    </a:lnTo>
                    <a:lnTo>
                      <a:pt x="667" y="286"/>
                    </a:lnTo>
                    <a:lnTo>
                      <a:pt x="671" y="342"/>
                    </a:lnTo>
                    <a:lnTo>
                      <a:pt x="667" y="390"/>
                    </a:lnTo>
                    <a:lnTo>
                      <a:pt x="654" y="414"/>
                    </a:lnTo>
                    <a:lnTo>
                      <a:pt x="643" y="426"/>
                    </a:lnTo>
                    <a:lnTo>
                      <a:pt x="637" y="452"/>
                    </a:lnTo>
                    <a:lnTo>
                      <a:pt x="628" y="474"/>
                    </a:lnTo>
                    <a:lnTo>
                      <a:pt x="619" y="479"/>
                    </a:lnTo>
                    <a:lnTo>
                      <a:pt x="623" y="490"/>
                    </a:lnTo>
                    <a:lnTo>
                      <a:pt x="606" y="505"/>
                    </a:lnTo>
                    <a:lnTo>
                      <a:pt x="602" y="534"/>
                    </a:lnTo>
                    <a:lnTo>
                      <a:pt x="599" y="554"/>
                    </a:lnTo>
                    <a:lnTo>
                      <a:pt x="590" y="558"/>
                    </a:lnTo>
                    <a:lnTo>
                      <a:pt x="586" y="569"/>
                    </a:lnTo>
                    <a:lnTo>
                      <a:pt x="579" y="580"/>
                    </a:lnTo>
                    <a:lnTo>
                      <a:pt x="566" y="580"/>
                    </a:lnTo>
                    <a:lnTo>
                      <a:pt x="553" y="587"/>
                    </a:lnTo>
                    <a:lnTo>
                      <a:pt x="540" y="596"/>
                    </a:lnTo>
                    <a:lnTo>
                      <a:pt x="520" y="573"/>
                    </a:lnTo>
                    <a:lnTo>
                      <a:pt x="503" y="580"/>
                    </a:lnTo>
                    <a:lnTo>
                      <a:pt x="496" y="580"/>
                    </a:lnTo>
                    <a:lnTo>
                      <a:pt x="466" y="584"/>
                    </a:lnTo>
                    <a:lnTo>
                      <a:pt x="452" y="569"/>
                    </a:lnTo>
                    <a:lnTo>
                      <a:pt x="437" y="545"/>
                    </a:lnTo>
                    <a:lnTo>
                      <a:pt x="432" y="549"/>
                    </a:lnTo>
                    <a:lnTo>
                      <a:pt x="424" y="531"/>
                    </a:lnTo>
                    <a:lnTo>
                      <a:pt x="419" y="518"/>
                    </a:lnTo>
                    <a:lnTo>
                      <a:pt x="417" y="514"/>
                    </a:lnTo>
                    <a:lnTo>
                      <a:pt x="417" y="490"/>
                    </a:lnTo>
                    <a:lnTo>
                      <a:pt x="417" y="474"/>
                    </a:lnTo>
                    <a:lnTo>
                      <a:pt x="411" y="465"/>
                    </a:lnTo>
                    <a:lnTo>
                      <a:pt x="397" y="470"/>
                    </a:lnTo>
                    <a:lnTo>
                      <a:pt x="387" y="474"/>
                    </a:lnTo>
                    <a:lnTo>
                      <a:pt x="375" y="474"/>
                    </a:lnTo>
                    <a:lnTo>
                      <a:pt x="371" y="474"/>
                    </a:lnTo>
                    <a:lnTo>
                      <a:pt x="363" y="474"/>
                    </a:lnTo>
                    <a:lnTo>
                      <a:pt x="352" y="459"/>
                    </a:lnTo>
                    <a:lnTo>
                      <a:pt x="341" y="443"/>
                    </a:lnTo>
                    <a:lnTo>
                      <a:pt x="340" y="443"/>
                    </a:lnTo>
                    <a:lnTo>
                      <a:pt x="325" y="443"/>
                    </a:lnTo>
                    <a:lnTo>
                      <a:pt x="321" y="434"/>
                    </a:lnTo>
                    <a:lnTo>
                      <a:pt x="308" y="443"/>
                    </a:lnTo>
                    <a:lnTo>
                      <a:pt x="301" y="443"/>
                    </a:lnTo>
                    <a:lnTo>
                      <a:pt x="284" y="443"/>
                    </a:lnTo>
                    <a:lnTo>
                      <a:pt x="279" y="434"/>
                    </a:lnTo>
                    <a:lnTo>
                      <a:pt x="273" y="443"/>
                    </a:lnTo>
                    <a:lnTo>
                      <a:pt x="253" y="445"/>
                    </a:lnTo>
                    <a:lnTo>
                      <a:pt x="251" y="443"/>
                    </a:lnTo>
                    <a:lnTo>
                      <a:pt x="242" y="452"/>
                    </a:lnTo>
                    <a:lnTo>
                      <a:pt x="231" y="465"/>
                    </a:lnTo>
                    <a:lnTo>
                      <a:pt x="220" y="465"/>
                    </a:lnTo>
                    <a:lnTo>
                      <a:pt x="209" y="479"/>
                    </a:lnTo>
                    <a:lnTo>
                      <a:pt x="193" y="479"/>
                    </a:lnTo>
                    <a:lnTo>
                      <a:pt x="176" y="479"/>
                    </a:lnTo>
                    <a:lnTo>
                      <a:pt x="161" y="490"/>
                    </a:lnTo>
                    <a:lnTo>
                      <a:pt x="154" y="501"/>
                    </a:lnTo>
                    <a:lnTo>
                      <a:pt x="147" y="498"/>
                    </a:lnTo>
                    <a:lnTo>
                      <a:pt x="143" y="507"/>
                    </a:lnTo>
                    <a:lnTo>
                      <a:pt x="132" y="509"/>
                    </a:lnTo>
                    <a:lnTo>
                      <a:pt x="123" y="518"/>
                    </a:lnTo>
                    <a:lnTo>
                      <a:pt x="90" y="518"/>
                    </a:lnTo>
                    <a:lnTo>
                      <a:pt x="77" y="505"/>
                    </a:lnTo>
                    <a:lnTo>
                      <a:pt x="75" y="498"/>
                    </a:lnTo>
                    <a:lnTo>
                      <a:pt x="73" y="505"/>
                    </a:lnTo>
                    <a:lnTo>
                      <a:pt x="66" y="490"/>
                    </a:lnTo>
                    <a:lnTo>
                      <a:pt x="68" y="461"/>
                    </a:lnTo>
                    <a:lnTo>
                      <a:pt x="73" y="443"/>
                    </a:lnTo>
                    <a:lnTo>
                      <a:pt x="66" y="426"/>
                    </a:lnTo>
                    <a:lnTo>
                      <a:pt x="60" y="414"/>
                    </a:lnTo>
                    <a:lnTo>
                      <a:pt x="60" y="397"/>
                    </a:lnTo>
                    <a:lnTo>
                      <a:pt x="47" y="386"/>
                    </a:lnTo>
                    <a:lnTo>
                      <a:pt x="44" y="386"/>
                    </a:lnTo>
                    <a:lnTo>
                      <a:pt x="42" y="379"/>
                    </a:lnTo>
                    <a:lnTo>
                      <a:pt x="29" y="357"/>
                    </a:lnTo>
                    <a:lnTo>
                      <a:pt x="11" y="306"/>
                    </a:lnTo>
                    <a:lnTo>
                      <a:pt x="7" y="269"/>
                    </a:lnTo>
                    <a:lnTo>
                      <a:pt x="7" y="251"/>
                    </a:lnTo>
                    <a:lnTo>
                      <a:pt x="0" y="242"/>
                    </a:lnTo>
                    <a:lnTo>
                      <a:pt x="1" y="220"/>
                    </a:lnTo>
                    <a:lnTo>
                      <a:pt x="7" y="214"/>
                    </a:lnTo>
                    <a:lnTo>
                      <a:pt x="29" y="189"/>
                    </a:lnTo>
                    <a:lnTo>
                      <a:pt x="49" y="189"/>
                    </a:lnTo>
                    <a:lnTo>
                      <a:pt x="56" y="196"/>
                    </a:lnTo>
                    <a:lnTo>
                      <a:pt x="82" y="196"/>
                    </a:lnTo>
                    <a:lnTo>
                      <a:pt x="86" y="189"/>
                    </a:lnTo>
                    <a:lnTo>
                      <a:pt x="90" y="189"/>
                    </a:lnTo>
                    <a:lnTo>
                      <a:pt x="101" y="183"/>
                    </a:lnTo>
                    <a:lnTo>
                      <a:pt x="106" y="183"/>
                    </a:lnTo>
                    <a:lnTo>
                      <a:pt x="113" y="181"/>
                    </a:lnTo>
                    <a:lnTo>
                      <a:pt x="110" y="172"/>
                    </a:lnTo>
                    <a:lnTo>
                      <a:pt x="115" y="156"/>
                    </a:lnTo>
                    <a:lnTo>
                      <a:pt x="123" y="150"/>
                    </a:lnTo>
                    <a:lnTo>
                      <a:pt x="119" y="143"/>
                    </a:lnTo>
                    <a:lnTo>
                      <a:pt x="123" y="136"/>
                    </a:lnTo>
                    <a:lnTo>
                      <a:pt x="119" y="134"/>
                    </a:lnTo>
                    <a:lnTo>
                      <a:pt x="132" y="119"/>
                    </a:lnTo>
                    <a:lnTo>
                      <a:pt x="148" y="116"/>
                    </a:lnTo>
                    <a:lnTo>
                      <a:pt x="167" y="88"/>
                    </a:lnTo>
                    <a:lnTo>
                      <a:pt x="189" y="64"/>
                    </a:lnTo>
                    <a:lnTo>
                      <a:pt x="200" y="64"/>
                    </a:lnTo>
                    <a:lnTo>
                      <a:pt x="205" y="55"/>
                    </a:lnTo>
                    <a:lnTo>
                      <a:pt x="215" y="55"/>
                    </a:lnTo>
                    <a:lnTo>
                      <a:pt x="233" y="77"/>
                    </a:lnTo>
                    <a:lnTo>
                      <a:pt x="240" y="79"/>
                    </a:lnTo>
                    <a:lnTo>
                      <a:pt x="246" y="72"/>
                    </a:lnTo>
                    <a:lnTo>
                      <a:pt x="255" y="55"/>
                    </a:lnTo>
                    <a:lnTo>
                      <a:pt x="264" y="52"/>
                    </a:lnTo>
                    <a:lnTo>
                      <a:pt x="273" y="33"/>
                    </a:lnTo>
                    <a:lnTo>
                      <a:pt x="281" y="33"/>
                    </a:lnTo>
                    <a:lnTo>
                      <a:pt x="292" y="28"/>
                    </a:lnTo>
                    <a:lnTo>
                      <a:pt x="301" y="15"/>
                    </a:lnTo>
                    <a:lnTo>
                      <a:pt x="308" y="15"/>
                    </a:lnTo>
                    <a:lnTo>
                      <a:pt x="319" y="8"/>
                    </a:lnTo>
                    <a:lnTo>
                      <a:pt x="330" y="8"/>
                    </a:lnTo>
                    <a:lnTo>
                      <a:pt x="345" y="8"/>
                    </a:lnTo>
                    <a:lnTo>
                      <a:pt x="363" y="8"/>
                    </a:lnTo>
                    <a:lnTo>
                      <a:pt x="375" y="24"/>
                    </a:lnTo>
                    <a:lnTo>
                      <a:pt x="378" y="30"/>
                    </a:lnTo>
                    <a:lnTo>
                      <a:pt x="380" y="33"/>
                    </a:lnTo>
                    <a:lnTo>
                      <a:pt x="384" y="46"/>
                    </a:lnTo>
                    <a:lnTo>
                      <a:pt x="380" y="48"/>
                    </a:lnTo>
                    <a:lnTo>
                      <a:pt x="380" y="64"/>
                    </a:lnTo>
                    <a:lnTo>
                      <a:pt x="378" y="72"/>
                    </a:lnTo>
                    <a:lnTo>
                      <a:pt x="408" y="97"/>
                    </a:lnTo>
                    <a:lnTo>
                      <a:pt x="417" y="110"/>
                    </a:lnTo>
                    <a:lnTo>
                      <a:pt x="430" y="112"/>
                    </a:lnTo>
                    <a:lnTo>
                      <a:pt x="439" y="119"/>
                    </a:lnTo>
                    <a:lnTo>
                      <a:pt x="450" y="128"/>
                    </a:lnTo>
                    <a:lnTo>
                      <a:pt x="463" y="116"/>
                    </a:lnTo>
                    <a:lnTo>
                      <a:pt x="470" y="97"/>
                    </a:lnTo>
                    <a:lnTo>
                      <a:pt x="474" y="79"/>
                    </a:lnTo>
                    <a:lnTo>
                      <a:pt x="477" y="46"/>
                    </a:lnTo>
                    <a:lnTo>
                      <a:pt x="483" y="33"/>
                    </a:lnTo>
                    <a:lnTo>
                      <a:pt x="483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Freeform 16">
                <a:extLst>
                  <a:ext uri="{FF2B5EF4-FFF2-40B4-BE49-F238E27FC236}">
                    <a16:creationId xmlns:a16="http://schemas.microsoft.com/office/drawing/2014/main" id="{5B269ADD-3087-43F2-BC18-CCFA0331C8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8" y="2416"/>
                <a:ext cx="371" cy="80"/>
              </a:xfrm>
              <a:custGeom>
                <a:avLst/>
                <a:gdLst>
                  <a:gd name="T0" fmla="*/ 25 w 371"/>
                  <a:gd name="T1" fmla="*/ 10 h 80"/>
                  <a:gd name="T2" fmla="*/ 71 w 371"/>
                  <a:gd name="T3" fmla="*/ 10 h 80"/>
                  <a:gd name="T4" fmla="*/ 99 w 371"/>
                  <a:gd name="T5" fmla="*/ 13 h 80"/>
                  <a:gd name="T6" fmla="*/ 125 w 371"/>
                  <a:gd name="T7" fmla="*/ 37 h 80"/>
                  <a:gd name="T8" fmla="*/ 145 w 371"/>
                  <a:gd name="T9" fmla="*/ 43 h 80"/>
                  <a:gd name="T10" fmla="*/ 180 w 371"/>
                  <a:gd name="T11" fmla="*/ 52 h 80"/>
                  <a:gd name="T12" fmla="*/ 198 w 371"/>
                  <a:gd name="T13" fmla="*/ 59 h 80"/>
                  <a:gd name="T14" fmla="*/ 206 w 371"/>
                  <a:gd name="T15" fmla="*/ 37 h 80"/>
                  <a:gd name="T16" fmla="*/ 250 w 371"/>
                  <a:gd name="T17" fmla="*/ 43 h 80"/>
                  <a:gd name="T18" fmla="*/ 283 w 371"/>
                  <a:gd name="T19" fmla="*/ 50 h 80"/>
                  <a:gd name="T20" fmla="*/ 305 w 371"/>
                  <a:gd name="T21" fmla="*/ 52 h 80"/>
                  <a:gd name="T22" fmla="*/ 323 w 371"/>
                  <a:gd name="T23" fmla="*/ 43 h 80"/>
                  <a:gd name="T24" fmla="*/ 349 w 371"/>
                  <a:gd name="T25" fmla="*/ 37 h 80"/>
                  <a:gd name="T26" fmla="*/ 370 w 371"/>
                  <a:gd name="T27" fmla="*/ 35 h 80"/>
                  <a:gd name="T28" fmla="*/ 362 w 371"/>
                  <a:gd name="T29" fmla="*/ 59 h 80"/>
                  <a:gd name="T30" fmla="*/ 349 w 371"/>
                  <a:gd name="T31" fmla="*/ 63 h 80"/>
                  <a:gd name="T32" fmla="*/ 333 w 371"/>
                  <a:gd name="T33" fmla="*/ 68 h 80"/>
                  <a:gd name="T34" fmla="*/ 322 w 371"/>
                  <a:gd name="T35" fmla="*/ 74 h 80"/>
                  <a:gd name="T36" fmla="*/ 303 w 371"/>
                  <a:gd name="T37" fmla="*/ 74 h 80"/>
                  <a:gd name="T38" fmla="*/ 289 w 371"/>
                  <a:gd name="T39" fmla="*/ 74 h 80"/>
                  <a:gd name="T40" fmla="*/ 270 w 371"/>
                  <a:gd name="T41" fmla="*/ 79 h 80"/>
                  <a:gd name="T42" fmla="*/ 252 w 371"/>
                  <a:gd name="T43" fmla="*/ 63 h 80"/>
                  <a:gd name="T44" fmla="*/ 237 w 371"/>
                  <a:gd name="T45" fmla="*/ 79 h 80"/>
                  <a:gd name="T46" fmla="*/ 217 w 371"/>
                  <a:gd name="T47" fmla="*/ 63 h 80"/>
                  <a:gd name="T48" fmla="*/ 204 w 371"/>
                  <a:gd name="T49" fmla="*/ 68 h 80"/>
                  <a:gd name="T50" fmla="*/ 185 w 371"/>
                  <a:gd name="T51" fmla="*/ 74 h 80"/>
                  <a:gd name="T52" fmla="*/ 167 w 371"/>
                  <a:gd name="T53" fmla="*/ 70 h 80"/>
                  <a:gd name="T54" fmla="*/ 147 w 371"/>
                  <a:gd name="T55" fmla="*/ 68 h 80"/>
                  <a:gd name="T56" fmla="*/ 130 w 371"/>
                  <a:gd name="T57" fmla="*/ 74 h 80"/>
                  <a:gd name="T58" fmla="*/ 101 w 371"/>
                  <a:gd name="T59" fmla="*/ 61 h 80"/>
                  <a:gd name="T60" fmla="*/ 66 w 371"/>
                  <a:gd name="T61" fmla="*/ 54 h 80"/>
                  <a:gd name="T62" fmla="*/ 40 w 371"/>
                  <a:gd name="T63" fmla="*/ 50 h 80"/>
                  <a:gd name="T64" fmla="*/ 12 w 371"/>
                  <a:gd name="T65" fmla="*/ 35 h 80"/>
                  <a:gd name="T66" fmla="*/ 0 w 371"/>
                  <a:gd name="T67" fmla="*/ 30 h 80"/>
                  <a:gd name="T68" fmla="*/ 0 w 371"/>
                  <a:gd name="T69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71" h="80">
                    <a:moveTo>
                      <a:pt x="0" y="0"/>
                    </a:moveTo>
                    <a:lnTo>
                      <a:pt x="25" y="10"/>
                    </a:lnTo>
                    <a:lnTo>
                      <a:pt x="51" y="10"/>
                    </a:lnTo>
                    <a:lnTo>
                      <a:pt x="71" y="10"/>
                    </a:lnTo>
                    <a:lnTo>
                      <a:pt x="86" y="10"/>
                    </a:lnTo>
                    <a:lnTo>
                      <a:pt x="99" y="13"/>
                    </a:lnTo>
                    <a:lnTo>
                      <a:pt x="114" y="19"/>
                    </a:lnTo>
                    <a:lnTo>
                      <a:pt x="125" y="37"/>
                    </a:lnTo>
                    <a:lnTo>
                      <a:pt x="132" y="43"/>
                    </a:lnTo>
                    <a:lnTo>
                      <a:pt x="145" y="43"/>
                    </a:lnTo>
                    <a:lnTo>
                      <a:pt x="163" y="43"/>
                    </a:lnTo>
                    <a:lnTo>
                      <a:pt x="180" y="52"/>
                    </a:lnTo>
                    <a:lnTo>
                      <a:pt x="191" y="59"/>
                    </a:lnTo>
                    <a:lnTo>
                      <a:pt x="198" y="59"/>
                    </a:lnTo>
                    <a:lnTo>
                      <a:pt x="200" y="43"/>
                    </a:lnTo>
                    <a:lnTo>
                      <a:pt x="206" y="37"/>
                    </a:lnTo>
                    <a:lnTo>
                      <a:pt x="231" y="43"/>
                    </a:lnTo>
                    <a:lnTo>
                      <a:pt x="250" y="43"/>
                    </a:lnTo>
                    <a:lnTo>
                      <a:pt x="270" y="43"/>
                    </a:lnTo>
                    <a:lnTo>
                      <a:pt x="283" y="50"/>
                    </a:lnTo>
                    <a:lnTo>
                      <a:pt x="290" y="54"/>
                    </a:lnTo>
                    <a:lnTo>
                      <a:pt x="305" y="52"/>
                    </a:lnTo>
                    <a:lnTo>
                      <a:pt x="316" y="50"/>
                    </a:lnTo>
                    <a:lnTo>
                      <a:pt x="323" y="43"/>
                    </a:lnTo>
                    <a:lnTo>
                      <a:pt x="336" y="43"/>
                    </a:lnTo>
                    <a:lnTo>
                      <a:pt x="349" y="37"/>
                    </a:lnTo>
                    <a:lnTo>
                      <a:pt x="362" y="35"/>
                    </a:lnTo>
                    <a:lnTo>
                      <a:pt x="370" y="35"/>
                    </a:lnTo>
                    <a:lnTo>
                      <a:pt x="366" y="50"/>
                    </a:lnTo>
                    <a:lnTo>
                      <a:pt x="362" y="59"/>
                    </a:lnTo>
                    <a:lnTo>
                      <a:pt x="357" y="63"/>
                    </a:lnTo>
                    <a:lnTo>
                      <a:pt x="349" y="63"/>
                    </a:lnTo>
                    <a:lnTo>
                      <a:pt x="346" y="63"/>
                    </a:lnTo>
                    <a:lnTo>
                      <a:pt x="333" y="68"/>
                    </a:lnTo>
                    <a:lnTo>
                      <a:pt x="325" y="74"/>
                    </a:lnTo>
                    <a:lnTo>
                      <a:pt x="322" y="74"/>
                    </a:lnTo>
                    <a:lnTo>
                      <a:pt x="311" y="70"/>
                    </a:lnTo>
                    <a:lnTo>
                      <a:pt x="303" y="74"/>
                    </a:lnTo>
                    <a:lnTo>
                      <a:pt x="296" y="74"/>
                    </a:lnTo>
                    <a:lnTo>
                      <a:pt x="289" y="74"/>
                    </a:lnTo>
                    <a:lnTo>
                      <a:pt x="283" y="79"/>
                    </a:lnTo>
                    <a:lnTo>
                      <a:pt x="270" y="79"/>
                    </a:lnTo>
                    <a:lnTo>
                      <a:pt x="263" y="74"/>
                    </a:lnTo>
                    <a:lnTo>
                      <a:pt x="252" y="63"/>
                    </a:lnTo>
                    <a:lnTo>
                      <a:pt x="244" y="74"/>
                    </a:lnTo>
                    <a:lnTo>
                      <a:pt x="237" y="79"/>
                    </a:lnTo>
                    <a:lnTo>
                      <a:pt x="230" y="79"/>
                    </a:lnTo>
                    <a:lnTo>
                      <a:pt x="217" y="63"/>
                    </a:lnTo>
                    <a:lnTo>
                      <a:pt x="213" y="68"/>
                    </a:lnTo>
                    <a:lnTo>
                      <a:pt x="204" y="68"/>
                    </a:lnTo>
                    <a:lnTo>
                      <a:pt x="196" y="74"/>
                    </a:lnTo>
                    <a:lnTo>
                      <a:pt x="185" y="74"/>
                    </a:lnTo>
                    <a:lnTo>
                      <a:pt x="173" y="74"/>
                    </a:lnTo>
                    <a:lnTo>
                      <a:pt x="167" y="70"/>
                    </a:lnTo>
                    <a:lnTo>
                      <a:pt x="160" y="63"/>
                    </a:lnTo>
                    <a:lnTo>
                      <a:pt x="147" y="68"/>
                    </a:lnTo>
                    <a:lnTo>
                      <a:pt x="138" y="74"/>
                    </a:lnTo>
                    <a:lnTo>
                      <a:pt x="130" y="74"/>
                    </a:lnTo>
                    <a:lnTo>
                      <a:pt x="114" y="70"/>
                    </a:lnTo>
                    <a:lnTo>
                      <a:pt x="101" y="61"/>
                    </a:lnTo>
                    <a:lnTo>
                      <a:pt x="90" y="61"/>
                    </a:lnTo>
                    <a:lnTo>
                      <a:pt x="66" y="54"/>
                    </a:lnTo>
                    <a:lnTo>
                      <a:pt x="51" y="50"/>
                    </a:lnTo>
                    <a:lnTo>
                      <a:pt x="40" y="50"/>
                    </a:lnTo>
                    <a:lnTo>
                      <a:pt x="25" y="43"/>
                    </a:lnTo>
                    <a:lnTo>
                      <a:pt x="12" y="35"/>
                    </a:lnTo>
                    <a:lnTo>
                      <a:pt x="5" y="35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17">
                <a:extLst>
                  <a:ext uri="{FF2B5EF4-FFF2-40B4-BE49-F238E27FC236}">
                    <a16:creationId xmlns:a16="http://schemas.microsoft.com/office/drawing/2014/main" id="{ECFFD99E-F7C3-417D-96F3-BE5839182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9" y="2259"/>
                <a:ext cx="170" cy="155"/>
              </a:xfrm>
              <a:custGeom>
                <a:avLst/>
                <a:gdLst>
                  <a:gd name="T0" fmla="*/ 82 w 170"/>
                  <a:gd name="T1" fmla="*/ 4 h 155"/>
                  <a:gd name="T2" fmla="*/ 143 w 170"/>
                  <a:gd name="T3" fmla="*/ 0 h 155"/>
                  <a:gd name="T4" fmla="*/ 154 w 170"/>
                  <a:gd name="T5" fmla="*/ 19 h 155"/>
                  <a:gd name="T6" fmla="*/ 132 w 170"/>
                  <a:gd name="T7" fmla="*/ 28 h 155"/>
                  <a:gd name="T8" fmla="*/ 130 w 170"/>
                  <a:gd name="T9" fmla="*/ 44 h 155"/>
                  <a:gd name="T10" fmla="*/ 121 w 170"/>
                  <a:gd name="T11" fmla="*/ 52 h 155"/>
                  <a:gd name="T12" fmla="*/ 104 w 170"/>
                  <a:gd name="T13" fmla="*/ 52 h 155"/>
                  <a:gd name="T14" fmla="*/ 90 w 170"/>
                  <a:gd name="T15" fmla="*/ 46 h 155"/>
                  <a:gd name="T16" fmla="*/ 75 w 170"/>
                  <a:gd name="T17" fmla="*/ 28 h 155"/>
                  <a:gd name="T18" fmla="*/ 56 w 170"/>
                  <a:gd name="T19" fmla="*/ 28 h 155"/>
                  <a:gd name="T20" fmla="*/ 51 w 170"/>
                  <a:gd name="T21" fmla="*/ 52 h 155"/>
                  <a:gd name="T22" fmla="*/ 56 w 170"/>
                  <a:gd name="T23" fmla="*/ 68 h 155"/>
                  <a:gd name="T24" fmla="*/ 75 w 170"/>
                  <a:gd name="T25" fmla="*/ 59 h 155"/>
                  <a:gd name="T26" fmla="*/ 88 w 170"/>
                  <a:gd name="T27" fmla="*/ 66 h 155"/>
                  <a:gd name="T28" fmla="*/ 84 w 170"/>
                  <a:gd name="T29" fmla="*/ 74 h 155"/>
                  <a:gd name="T30" fmla="*/ 82 w 170"/>
                  <a:gd name="T31" fmla="*/ 83 h 155"/>
                  <a:gd name="T32" fmla="*/ 84 w 170"/>
                  <a:gd name="T33" fmla="*/ 101 h 155"/>
                  <a:gd name="T34" fmla="*/ 95 w 170"/>
                  <a:gd name="T35" fmla="*/ 105 h 155"/>
                  <a:gd name="T36" fmla="*/ 90 w 170"/>
                  <a:gd name="T37" fmla="*/ 123 h 155"/>
                  <a:gd name="T38" fmla="*/ 84 w 170"/>
                  <a:gd name="T39" fmla="*/ 145 h 155"/>
                  <a:gd name="T40" fmla="*/ 71 w 170"/>
                  <a:gd name="T41" fmla="*/ 147 h 155"/>
                  <a:gd name="T42" fmla="*/ 66 w 170"/>
                  <a:gd name="T43" fmla="*/ 136 h 155"/>
                  <a:gd name="T44" fmla="*/ 56 w 170"/>
                  <a:gd name="T45" fmla="*/ 114 h 155"/>
                  <a:gd name="T46" fmla="*/ 56 w 170"/>
                  <a:gd name="T47" fmla="*/ 96 h 155"/>
                  <a:gd name="T48" fmla="*/ 36 w 170"/>
                  <a:gd name="T49" fmla="*/ 96 h 155"/>
                  <a:gd name="T50" fmla="*/ 23 w 170"/>
                  <a:gd name="T51" fmla="*/ 99 h 155"/>
                  <a:gd name="T52" fmla="*/ 42 w 170"/>
                  <a:gd name="T53" fmla="*/ 105 h 155"/>
                  <a:gd name="T54" fmla="*/ 49 w 170"/>
                  <a:gd name="T55" fmla="*/ 121 h 155"/>
                  <a:gd name="T56" fmla="*/ 44 w 170"/>
                  <a:gd name="T57" fmla="*/ 136 h 155"/>
                  <a:gd name="T58" fmla="*/ 31 w 170"/>
                  <a:gd name="T59" fmla="*/ 154 h 155"/>
                  <a:gd name="T60" fmla="*/ 31 w 170"/>
                  <a:gd name="T61" fmla="*/ 136 h 155"/>
                  <a:gd name="T62" fmla="*/ 23 w 170"/>
                  <a:gd name="T63" fmla="*/ 121 h 155"/>
                  <a:gd name="T64" fmla="*/ 12 w 170"/>
                  <a:gd name="T65" fmla="*/ 105 h 155"/>
                  <a:gd name="T66" fmla="*/ 3 w 170"/>
                  <a:gd name="T67" fmla="*/ 88 h 155"/>
                  <a:gd name="T68" fmla="*/ 18 w 170"/>
                  <a:gd name="T69" fmla="*/ 72 h 155"/>
                  <a:gd name="T70" fmla="*/ 23 w 170"/>
                  <a:gd name="T71" fmla="*/ 50 h 155"/>
                  <a:gd name="T72" fmla="*/ 29 w 170"/>
                  <a:gd name="T73" fmla="*/ 30 h 155"/>
                  <a:gd name="T74" fmla="*/ 23 w 170"/>
                  <a:gd name="T75" fmla="*/ 1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0" h="155">
                    <a:moveTo>
                      <a:pt x="44" y="0"/>
                    </a:moveTo>
                    <a:lnTo>
                      <a:pt x="82" y="4"/>
                    </a:lnTo>
                    <a:lnTo>
                      <a:pt x="123" y="4"/>
                    </a:lnTo>
                    <a:lnTo>
                      <a:pt x="143" y="0"/>
                    </a:lnTo>
                    <a:lnTo>
                      <a:pt x="169" y="13"/>
                    </a:lnTo>
                    <a:lnTo>
                      <a:pt x="154" y="19"/>
                    </a:lnTo>
                    <a:lnTo>
                      <a:pt x="143" y="26"/>
                    </a:lnTo>
                    <a:lnTo>
                      <a:pt x="132" y="28"/>
                    </a:lnTo>
                    <a:lnTo>
                      <a:pt x="130" y="35"/>
                    </a:lnTo>
                    <a:lnTo>
                      <a:pt x="130" y="44"/>
                    </a:lnTo>
                    <a:lnTo>
                      <a:pt x="130" y="46"/>
                    </a:lnTo>
                    <a:lnTo>
                      <a:pt x="121" y="52"/>
                    </a:lnTo>
                    <a:lnTo>
                      <a:pt x="110" y="52"/>
                    </a:lnTo>
                    <a:lnTo>
                      <a:pt x="104" y="52"/>
                    </a:lnTo>
                    <a:lnTo>
                      <a:pt x="95" y="52"/>
                    </a:lnTo>
                    <a:lnTo>
                      <a:pt x="90" y="46"/>
                    </a:lnTo>
                    <a:lnTo>
                      <a:pt x="82" y="37"/>
                    </a:lnTo>
                    <a:lnTo>
                      <a:pt x="75" y="28"/>
                    </a:lnTo>
                    <a:lnTo>
                      <a:pt x="58" y="28"/>
                    </a:lnTo>
                    <a:lnTo>
                      <a:pt x="56" y="28"/>
                    </a:lnTo>
                    <a:lnTo>
                      <a:pt x="49" y="46"/>
                    </a:lnTo>
                    <a:lnTo>
                      <a:pt x="51" y="52"/>
                    </a:lnTo>
                    <a:lnTo>
                      <a:pt x="51" y="61"/>
                    </a:lnTo>
                    <a:lnTo>
                      <a:pt x="56" y="68"/>
                    </a:lnTo>
                    <a:lnTo>
                      <a:pt x="64" y="68"/>
                    </a:lnTo>
                    <a:lnTo>
                      <a:pt x="75" y="59"/>
                    </a:lnTo>
                    <a:lnTo>
                      <a:pt x="82" y="59"/>
                    </a:lnTo>
                    <a:lnTo>
                      <a:pt x="88" y="66"/>
                    </a:lnTo>
                    <a:lnTo>
                      <a:pt x="88" y="68"/>
                    </a:lnTo>
                    <a:lnTo>
                      <a:pt x="84" y="74"/>
                    </a:lnTo>
                    <a:lnTo>
                      <a:pt x="82" y="77"/>
                    </a:lnTo>
                    <a:lnTo>
                      <a:pt x="82" y="83"/>
                    </a:lnTo>
                    <a:lnTo>
                      <a:pt x="82" y="92"/>
                    </a:lnTo>
                    <a:lnTo>
                      <a:pt x="84" y="101"/>
                    </a:lnTo>
                    <a:lnTo>
                      <a:pt x="91" y="107"/>
                    </a:lnTo>
                    <a:lnTo>
                      <a:pt x="95" y="105"/>
                    </a:lnTo>
                    <a:lnTo>
                      <a:pt x="95" y="114"/>
                    </a:lnTo>
                    <a:lnTo>
                      <a:pt x="90" y="123"/>
                    </a:lnTo>
                    <a:lnTo>
                      <a:pt x="88" y="129"/>
                    </a:lnTo>
                    <a:lnTo>
                      <a:pt x="84" y="145"/>
                    </a:lnTo>
                    <a:lnTo>
                      <a:pt x="77" y="147"/>
                    </a:lnTo>
                    <a:lnTo>
                      <a:pt x="71" y="147"/>
                    </a:lnTo>
                    <a:lnTo>
                      <a:pt x="66" y="147"/>
                    </a:lnTo>
                    <a:lnTo>
                      <a:pt x="66" y="136"/>
                    </a:lnTo>
                    <a:lnTo>
                      <a:pt x="64" y="121"/>
                    </a:lnTo>
                    <a:lnTo>
                      <a:pt x="56" y="114"/>
                    </a:lnTo>
                    <a:lnTo>
                      <a:pt x="56" y="107"/>
                    </a:lnTo>
                    <a:lnTo>
                      <a:pt x="56" y="96"/>
                    </a:lnTo>
                    <a:lnTo>
                      <a:pt x="49" y="88"/>
                    </a:lnTo>
                    <a:lnTo>
                      <a:pt x="36" y="96"/>
                    </a:lnTo>
                    <a:lnTo>
                      <a:pt x="31" y="88"/>
                    </a:lnTo>
                    <a:lnTo>
                      <a:pt x="23" y="99"/>
                    </a:lnTo>
                    <a:lnTo>
                      <a:pt x="31" y="105"/>
                    </a:lnTo>
                    <a:lnTo>
                      <a:pt x="42" y="105"/>
                    </a:lnTo>
                    <a:lnTo>
                      <a:pt x="44" y="112"/>
                    </a:lnTo>
                    <a:lnTo>
                      <a:pt x="49" y="121"/>
                    </a:lnTo>
                    <a:lnTo>
                      <a:pt x="49" y="127"/>
                    </a:lnTo>
                    <a:lnTo>
                      <a:pt x="44" y="136"/>
                    </a:lnTo>
                    <a:lnTo>
                      <a:pt x="36" y="151"/>
                    </a:lnTo>
                    <a:lnTo>
                      <a:pt x="31" y="154"/>
                    </a:lnTo>
                    <a:lnTo>
                      <a:pt x="31" y="145"/>
                    </a:lnTo>
                    <a:lnTo>
                      <a:pt x="31" y="136"/>
                    </a:lnTo>
                    <a:lnTo>
                      <a:pt x="33" y="127"/>
                    </a:lnTo>
                    <a:lnTo>
                      <a:pt x="23" y="121"/>
                    </a:lnTo>
                    <a:lnTo>
                      <a:pt x="16" y="114"/>
                    </a:lnTo>
                    <a:lnTo>
                      <a:pt x="12" y="105"/>
                    </a:lnTo>
                    <a:lnTo>
                      <a:pt x="0" y="105"/>
                    </a:lnTo>
                    <a:lnTo>
                      <a:pt x="3" y="88"/>
                    </a:lnTo>
                    <a:lnTo>
                      <a:pt x="12" y="81"/>
                    </a:lnTo>
                    <a:lnTo>
                      <a:pt x="18" y="72"/>
                    </a:lnTo>
                    <a:lnTo>
                      <a:pt x="23" y="61"/>
                    </a:lnTo>
                    <a:lnTo>
                      <a:pt x="23" y="50"/>
                    </a:lnTo>
                    <a:lnTo>
                      <a:pt x="23" y="37"/>
                    </a:lnTo>
                    <a:lnTo>
                      <a:pt x="29" y="30"/>
                    </a:lnTo>
                    <a:lnTo>
                      <a:pt x="31" y="28"/>
                    </a:lnTo>
                    <a:lnTo>
                      <a:pt x="23" y="19"/>
                    </a:lnTo>
                    <a:lnTo>
                      <a:pt x="44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Freeform 18">
                <a:extLst>
                  <a:ext uri="{FF2B5EF4-FFF2-40B4-BE49-F238E27FC236}">
                    <a16:creationId xmlns:a16="http://schemas.microsoft.com/office/drawing/2014/main" id="{13A33817-8860-4797-990A-B5F575E1D0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4" y="2187"/>
                <a:ext cx="185" cy="220"/>
              </a:xfrm>
              <a:custGeom>
                <a:avLst/>
                <a:gdLst>
                  <a:gd name="T0" fmla="*/ 0 w 185"/>
                  <a:gd name="T1" fmla="*/ 77 h 220"/>
                  <a:gd name="T2" fmla="*/ 34 w 185"/>
                  <a:gd name="T3" fmla="*/ 39 h 220"/>
                  <a:gd name="T4" fmla="*/ 58 w 185"/>
                  <a:gd name="T5" fmla="*/ 24 h 220"/>
                  <a:gd name="T6" fmla="*/ 66 w 185"/>
                  <a:gd name="T7" fmla="*/ 15 h 220"/>
                  <a:gd name="T8" fmla="*/ 93 w 185"/>
                  <a:gd name="T9" fmla="*/ 0 h 220"/>
                  <a:gd name="T10" fmla="*/ 114 w 185"/>
                  <a:gd name="T11" fmla="*/ 30 h 220"/>
                  <a:gd name="T12" fmla="*/ 126 w 185"/>
                  <a:gd name="T13" fmla="*/ 19 h 220"/>
                  <a:gd name="T14" fmla="*/ 134 w 185"/>
                  <a:gd name="T15" fmla="*/ 13 h 220"/>
                  <a:gd name="T16" fmla="*/ 147 w 185"/>
                  <a:gd name="T17" fmla="*/ 0 h 220"/>
                  <a:gd name="T18" fmla="*/ 158 w 185"/>
                  <a:gd name="T19" fmla="*/ 0 h 220"/>
                  <a:gd name="T20" fmla="*/ 158 w 185"/>
                  <a:gd name="T21" fmla="*/ 15 h 220"/>
                  <a:gd name="T22" fmla="*/ 158 w 185"/>
                  <a:gd name="T23" fmla="*/ 22 h 220"/>
                  <a:gd name="T24" fmla="*/ 152 w 185"/>
                  <a:gd name="T25" fmla="*/ 30 h 220"/>
                  <a:gd name="T26" fmla="*/ 152 w 185"/>
                  <a:gd name="T27" fmla="*/ 39 h 220"/>
                  <a:gd name="T28" fmla="*/ 171 w 185"/>
                  <a:gd name="T29" fmla="*/ 70 h 220"/>
                  <a:gd name="T30" fmla="*/ 174 w 185"/>
                  <a:gd name="T31" fmla="*/ 86 h 220"/>
                  <a:gd name="T32" fmla="*/ 180 w 185"/>
                  <a:gd name="T33" fmla="*/ 86 h 220"/>
                  <a:gd name="T34" fmla="*/ 184 w 185"/>
                  <a:gd name="T35" fmla="*/ 99 h 220"/>
                  <a:gd name="T36" fmla="*/ 174 w 185"/>
                  <a:gd name="T37" fmla="*/ 108 h 220"/>
                  <a:gd name="T38" fmla="*/ 171 w 185"/>
                  <a:gd name="T39" fmla="*/ 101 h 220"/>
                  <a:gd name="T40" fmla="*/ 158 w 185"/>
                  <a:gd name="T41" fmla="*/ 110 h 220"/>
                  <a:gd name="T42" fmla="*/ 158 w 185"/>
                  <a:gd name="T43" fmla="*/ 128 h 220"/>
                  <a:gd name="T44" fmla="*/ 141 w 185"/>
                  <a:gd name="T45" fmla="*/ 141 h 220"/>
                  <a:gd name="T46" fmla="*/ 141 w 185"/>
                  <a:gd name="T47" fmla="*/ 172 h 220"/>
                  <a:gd name="T48" fmla="*/ 141 w 185"/>
                  <a:gd name="T49" fmla="*/ 190 h 220"/>
                  <a:gd name="T50" fmla="*/ 134 w 185"/>
                  <a:gd name="T51" fmla="*/ 201 h 220"/>
                  <a:gd name="T52" fmla="*/ 126 w 185"/>
                  <a:gd name="T53" fmla="*/ 219 h 220"/>
                  <a:gd name="T54" fmla="*/ 119 w 185"/>
                  <a:gd name="T55" fmla="*/ 210 h 220"/>
                  <a:gd name="T56" fmla="*/ 108 w 185"/>
                  <a:gd name="T57" fmla="*/ 205 h 220"/>
                  <a:gd name="T58" fmla="*/ 99 w 185"/>
                  <a:gd name="T59" fmla="*/ 201 h 220"/>
                  <a:gd name="T60" fmla="*/ 88 w 185"/>
                  <a:gd name="T61" fmla="*/ 188 h 220"/>
                  <a:gd name="T62" fmla="*/ 60 w 185"/>
                  <a:gd name="T63" fmla="*/ 188 h 220"/>
                  <a:gd name="T64" fmla="*/ 38 w 185"/>
                  <a:gd name="T65" fmla="*/ 181 h 220"/>
                  <a:gd name="T66" fmla="*/ 22 w 185"/>
                  <a:gd name="T67" fmla="*/ 161 h 220"/>
                  <a:gd name="T68" fmla="*/ 12 w 185"/>
                  <a:gd name="T69" fmla="*/ 148 h 220"/>
                  <a:gd name="T70" fmla="*/ 5 w 185"/>
                  <a:gd name="T71" fmla="*/ 141 h 220"/>
                  <a:gd name="T72" fmla="*/ 5 w 185"/>
                  <a:gd name="T73" fmla="*/ 119 h 220"/>
                  <a:gd name="T74" fmla="*/ 0 w 185"/>
                  <a:gd name="T75" fmla="*/ 77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5" h="220">
                    <a:moveTo>
                      <a:pt x="0" y="77"/>
                    </a:moveTo>
                    <a:lnTo>
                      <a:pt x="34" y="39"/>
                    </a:lnTo>
                    <a:lnTo>
                      <a:pt x="58" y="24"/>
                    </a:lnTo>
                    <a:lnTo>
                      <a:pt x="66" y="15"/>
                    </a:lnTo>
                    <a:lnTo>
                      <a:pt x="93" y="0"/>
                    </a:lnTo>
                    <a:lnTo>
                      <a:pt x="114" y="30"/>
                    </a:lnTo>
                    <a:lnTo>
                      <a:pt x="126" y="19"/>
                    </a:lnTo>
                    <a:lnTo>
                      <a:pt x="134" y="13"/>
                    </a:lnTo>
                    <a:lnTo>
                      <a:pt x="147" y="0"/>
                    </a:lnTo>
                    <a:lnTo>
                      <a:pt x="158" y="0"/>
                    </a:lnTo>
                    <a:lnTo>
                      <a:pt x="158" y="15"/>
                    </a:lnTo>
                    <a:lnTo>
                      <a:pt x="158" y="22"/>
                    </a:lnTo>
                    <a:lnTo>
                      <a:pt x="152" y="30"/>
                    </a:lnTo>
                    <a:lnTo>
                      <a:pt x="152" y="39"/>
                    </a:lnTo>
                    <a:lnTo>
                      <a:pt x="171" y="70"/>
                    </a:lnTo>
                    <a:lnTo>
                      <a:pt x="174" y="86"/>
                    </a:lnTo>
                    <a:lnTo>
                      <a:pt x="180" y="86"/>
                    </a:lnTo>
                    <a:lnTo>
                      <a:pt x="184" y="99"/>
                    </a:lnTo>
                    <a:lnTo>
                      <a:pt x="174" y="108"/>
                    </a:lnTo>
                    <a:lnTo>
                      <a:pt x="171" y="101"/>
                    </a:lnTo>
                    <a:lnTo>
                      <a:pt x="158" y="110"/>
                    </a:lnTo>
                    <a:lnTo>
                      <a:pt x="158" y="128"/>
                    </a:lnTo>
                    <a:lnTo>
                      <a:pt x="141" y="141"/>
                    </a:lnTo>
                    <a:lnTo>
                      <a:pt x="141" y="172"/>
                    </a:lnTo>
                    <a:lnTo>
                      <a:pt x="141" y="190"/>
                    </a:lnTo>
                    <a:lnTo>
                      <a:pt x="134" y="201"/>
                    </a:lnTo>
                    <a:lnTo>
                      <a:pt x="126" y="219"/>
                    </a:lnTo>
                    <a:lnTo>
                      <a:pt x="119" y="210"/>
                    </a:lnTo>
                    <a:lnTo>
                      <a:pt x="108" y="205"/>
                    </a:lnTo>
                    <a:lnTo>
                      <a:pt x="99" y="201"/>
                    </a:lnTo>
                    <a:lnTo>
                      <a:pt x="88" y="188"/>
                    </a:lnTo>
                    <a:lnTo>
                      <a:pt x="60" y="188"/>
                    </a:lnTo>
                    <a:lnTo>
                      <a:pt x="38" y="181"/>
                    </a:lnTo>
                    <a:lnTo>
                      <a:pt x="22" y="161"/>
                    </a:lnTo>
                    <a:lnTo>
                      <a:pt x="12" y="148"/>
                    </a:lnTo>
                    <a:lnTo>
                      <a:pt x="5" y="141"/>
                    </a:lnTo>
                    <a:lnTo>
                      <a:pt x="5" y="119"/>
                    </a:lnTo>
                    <a:lnTo>
                      <a:pt x="0" y="7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Freeform 19">
                <a:extLst>
                  <a:ext uri="{FF2B5EF4-FFF2-40B4-BE49-F238E27FC236}">
                    <a16:creationId xmlns:a16="http://schemas.microsoft.com/office/drawing/2014/main" id="{74CE84E2-1FD6-4A49-A3B5-36E1D87D7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9" y="2313"/>
                <a:ext cx="356" cy="200"/>
              </a:xfrm>
              <a:custGeom>
                <a:avLst/>
                <a:gdLst>
                  <a:gd name="T0" fmla="*/ 33 w 356"/>
                  <a:gd name="T1" fmla="*/ 0 h 200"/>
                  <a:gd name="T2" fmla="*/ 68 w 356"/>
                  <a:gd name="T3" fmla="*/ 28 h 200"/>
                  <a:gd name="T4" fmla="*/ 73 w 356"/>
                  <a:gd name="T5" fmla="*/ 46 h 200"/>
                  <a:gd name="T6" fmla="*/ 95 w 356"/>
                  <a:gd name="T7" fmla="*/ 35 h 200"/>
                  <a:gd name="T8" fmla="*/ 108 w 356"/>
                  <a:gd name="T9" fmla="*/ 44 h 200"/>
                  <a:gd name="T10" fmla="*/ 121 w 356"/>
                  <a:gd name="T11" fmla="*/ 28 h 200"/>
                  <a:gd name="T12" fmla="*/ 143 w 356"/>
                  <a:gd name="T13" fmla="*/ 22 h 200"/>
                  <a:gd name="T14" fmla="*/ 189 w 356"/>
                  <a:gd name="T15" fmla="*/ 35 h 200"/>
                  <a:gd name="T16" fmla="*/ 215 w 356"/>
                  <a:gd name="T17" fmla="*/ 53 h 200"/>
                  <a:gd name="T18" fmla="*/ 239 w 356"/>
                  <a:gd name="T19" fmla="*/ 64 h 200"/>
                  <a:gd name="T20" fmla="*/ 275 w 356"/>
                  <a:gd name="T21" fmla="*/ 92 h 200"/>
                  <a:gd name="T22" fmla="*/ 279 w 356"/>
                  <a:gd name="T23" fmla="*/ 108 h 200"/>
                  <a:gd name="T24" fmla="*/ 297 w 356"/>
                  <a:gd name="T25" fmla="*/ 117 h 200"/>
                  <a:gd name="T26" fmla="*/ 312 w 356"/>
                  <a:gd name="T27" fmla="*/ 123 h 200"/>
                  <a:gd name="T28" fmla="*/ 331 w 356"/>
                  <a:gd name="T29" fmla="*/ 148 h 200"/>
                  <a:gd name="T30" fmla="*/ 340 w 356"/>
                  <a:gd name="T31" fmla="*/ 163 h 200"/>
                  <a:gd name="T32" fmla="*/ 340 w 356"/>
                  <a:gd name="T33" fmla="*/ 199 h 200"/>
                  <a:gd name="T34" fmla="*/ 327 w 356"/>
                  <a:gd name="T35" fmla="*/ 199 h 200"/>
                  <a:gd name="T36" fmla="*/ 318 w 356"/>
                  <a:gd name="T37" fmla="*/ 190 h 200"/>
                  <a:gd name="T38" fmla="*/ 279 w 356"/>
                  <a:gd name="T39" fmla="*/ 154 h 200"/>
                  <a:gd name="T40" fmla="*/ 242 w 356"/>
                  <a:gd name="T41" fmla="*/ 154 h 200"/>
                  <a:gd name="T42" fmla="*/ 231 w 356"/>
                  <a:gd name="T43" fmla="*/ 165 h 200"/>
                  <a:gd name="T44" fmla="*/ 226 w 356"/>
                  <a:gd name="T45" fmla="*/ 174 h 200"/>
                  <a:gd name="T46" fmla="*/ 198 w 356"/>
                  <a:gd name="T47" fmla="*/ 181 h 200"/>
                  <a:gd name="T48" fmla="*/ 176 w 356"/>
                  <a:gd name="T49" fmla="*/ 179 h 200"/>
                  <a:gd name="T50" fmla="*/ 161 w 356"/>
                  <a:gd name="T51" fmla="*/ 179 h 200"/>
                  <a:gd name="T52" fmla="*/ 141 w 356"/>
                  <a:gd name="T53" fmla="*/ 132 h 200"/>
                  <a:gd name="T54" fmla="*/ 115 w 356"/>
                  <a:gd name="T55" fmla="*/ 92 h 200"/>
                  <a:gd name="T56" fmla="*/ 82 w 356"/>
                  <a:gd name="T57" fmla="*/ 77 h 200"/>
                  <a:gd name="T58" fmla="*/ 53 w 356"/>
                  <a:gd name="T59" fmla="*/ 75 h 200"/>
                  <a:gd name="T60" fmla="*/ 22 w 356"/>
                  <a:gd name="T61" fmla="*/ 61 h 200"/>
                  <a:gd name="T62" fmla="*/ 23 w 356"/>
                  <a:gd name="T63" fmla="*/ 1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56" h="200">
                    <a:moveTo>
                      <a:pt x="0" y="0"/>
                    </a:moveTo>
                    <a:lnTo>
                      <a:pt x="33" y="0"/>
                    </a:lnTo>
                    <a:lnTo>
                      <a:pt x="57" y="2"/>
                    </a:lnTo>
                    <a:lnTo>
                      <a:pt x="68" y="28"/>
                    </a:lnTo>
                    <a:lnTo>
                      <a:pt x="69" y="39"/>
                    </a:lnTo>
                    <a:lnTo>
                      <a:pt x="73" y="46"/>
                    </a:lnTo>
                    <a:lnTo>
                      <a:pt x="82" y="35"/>
                    </a:lnTo>
                    <a:lnTo>
                      <a:pt x="95" y="35"/>
                    </a:lnTo>
                    <a:lnTo>
                      <a:pt x="106" y="46"/>
                    </a:lnTo>
                    <a:lnTo>
                      <a:pt x="108" y="44"/>
                    </a:lnTo>
                    <a:lnTo>
                      <a:pt x="119" y="28"/>
                    </a:lnTo>
                    <a:lnTo>
                      <a:pt x="121" y="28"/>
                    </a:lnTo>
                    <a:lnTo>
                      <a:pt x="132" y="22"/>
                    </a:lnTo>
                    <a:lnTo>
                      <a:pt x="143" y="22"/>
                    </a:lnTo>
                    <a:lnTo>
                      <a:pt x="172" y="35"/>
                    </a:lnTo>
                    <a:lnTo>
                      <a:pt x="189" y="35"/>
                    </a:lnTo>
                    <a:lnTo>
                      <a:pt x="202" y="53"/>
                    </a:lnTo>
                    <a:lnTo>
                      <a:pt x="215" y="53"/>
                    </a:lnTo>
                    <a:lnTo>
                      <a:pt x="228" y="61"/>
                    </a:lnTo>
                    <a:lnTo>
                      <a:pt x="239" y="64"/>
                    </a:lnTo>
                    <a:lnTo>
                      <a:pt x="264" y="75"/>
                    </a:lnTo>
                    <a:lnTo>
                      <a:pt x="275" y="92"/>
                    </a:lnTo>
                    <a:lnTo>
                      <a:pt x="281" y="101"/>
                    </a:lnTo>
                    <a:lnTo>
                      <a:pt x="279" y="108"/>
                    </a:lnTo>
                    <a:lnTo>
                      <a:pt x="288" y="114"/>
                    </a:lnTo>
                    <a:lnTo>
                      <a:pt x="297" y="117"/>
                    </a:lnTo>
                    <a:lnTo>
                      <a:pt x="301" y="119"/>
                    </a:lnTo>
                    <a:lnTo>
                      <a:pt x="312" y="123"/>
                    </a:lnTo>
                    <a:lnTo>
                      <a:pt x="331" y="139"/>
                    </a:lnTo>
                    <a:lnTo>
                      <a:pt x="331" y="148"/>
                    </a:lnTo>
                    <a:lnTo>
                      <a:pt x="338" y="156"/>
                    </a:lnTo>
                    <a:lnTo>
                      <a:pt x="340" y="163"/>
                    </a:lnTo>
                    <a:lnTo>
                      <a:pt x="355" y="179"/>
                    </a:lnTo>
                    <a:lnTo>
                      <a:pt x="340" y="199"/>
                    </a:lnTo>
                    <a:lnTo>
                      <a:pt x="338" y="199"/>
                    </a:lnTo>
                    <a:lnTo>
                      <a:pt x="327" y="199"/>
                    </a:lnTo>
                    <a:lnTo>
                      <a:pt x="321" y="190"/>
                    </a:lnTo>
                    <a:lnTo>
                      <a:pt x="318" y="190"/>
                    </a:lnTo>
                    <a:lnTo>
                      <a:pt x="307" y="190"/>
                    </a:lnTo>
                    <a:lnTo>
                      <a:pt x="279" y="154"/>
                    </a:lnTo>
                    <a:lnTo>
                      <a:pt x="261" y="156"/>
                    </a:lnTo>
                    <a:lnTo>
                      <a:pt x="242" y="154"/>
                    </a:lnTo>
                    <a:lnTo>
                      <a:pt x="239" y="159"/>
                    </a:lnTo>
                    <a:lnTo>
                      <a:pt x="231" y="165"/>
                    </a:lnTo>
                    <a:lnTo>
                      <a:pt x="231" y="163"/>
                    </a:lnTo>
                    <a:lnTo>
                      <a:pt x="226" y="174"/>
                    </a:lnTo>
                    <a:lnTo>
                      <a:pt x="209" y="190"/>
                    </a:lnTo>
                    <a:lnTo>
                      <a:pt x="198" y="181"/>
                    </a:lnTo>
                    <a:lnTo>
                      <a:pt x="189" y="179"/>
                    </a:lnTo>
                    <a:lnTo>
                      <a:pt x="176" y="179"/>
                    </a:lnTo>
                    <a:lnTo>
                      <a:pt x="169" y="174"/>
                    </a:lnTo>
                    <a:lnTo>
                      <a:pt x="161" y="179"/>
                    </a:lnTo>
                    <a:lnTo>
                      <a:pt x="154" y="154"/>
                    </a:lnTo>
                    <a:lnTo>
                      <a:pt x="141" y="132"/>
                    </a:lnTo>
                    <a:lnTo>
                      <a:pt x="123" y="108"/>
                    </a:lnTo>
                    <a:lnTo>
                      <a:pt x="115" y="92"/>
                    </a:lnTo>
                    <a:lnTo>
                      <a:pt x="106" y="77"/>
                    </a:lnTo>
                    <a:lnTo>
                      <a:pt x="82" y="77"/>
                    </a:lnTo>
                    <a:lnTo>
                      <a:pt x="66" y="84"/>
                    </a:lnTo>
                    <a:lnTo>
                      <a:pt x="53" y="75"/>
                    </a:lnTo>
                    <a:lnTo>
                      <a:pt x="33" y="68"/>
                    </a:lnTo>
                    <a:lnTo>
                      <a:pt x="22" y="61"/>
                    </a:lnTo>
                    <a:lnTo>
                      <a:pt x="22" y="30"/>
                    </a:lnTo>
                    <a:lnTo>
                      <a:pt x="23" y="19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Freeform 20">
                <a:extLst>
                  <a:ext uri="{FF2B5EF4-FFF2-40B4-BE49-F238E27FC236}">
                    <a16:creationId xmlns:a16="http://schemas.microsoft.com/office/drawing/2014/main" id="{715A6B56-DAD7-4951-8DAF-1607696096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1" y="2170"/>
                <a:ext cx="216" cy="261"/>
              </a:xfrm>
              <a:custGeom>
                <a:avLst/>
                <a:gdLst>
                  <a:gd name="T0" fmla="*/ 0 w 216"/>
                  <a:gd name="T1" fmla="*/ 8 h 261"/>
                  <a:gd name="T2" fmla="*/ 22 w 216"/>
                  <a:gd name="T3" fmla="*/ 0 h 261"/>
                  <a:gd name="T4" fmla="*/ 47 w 216"/>
                  <a:gd name="T5" fmla="*/ 8 h 261"/>
                  <a:gd name="T6" fmla="*/ 51 w 216"/>
                  <a:gd name="T7" fmla="*/ 22 h 261"/>
                  <a:gd name="T8" fmla="*/ 51 w 216"/>
                  <a:gd name="T9" fmla="*/ 30 h 261"/>
                  <a:gd name="T10" fmla="*/ 60 w 216"/>
                  <a:gd name="T11" fmla="*/ 33 h 261"/>
                  <a:gd name="T12" fmla="*/ 60 w 216"/>
                  <a:gd name="T13" fmla="*/ 37 h 261"/>
                  <a:gd name="T14" fmla="*/ 66 w 216"/>
                  <a:gd name="T15" fmla="*/ 39 h 261"/>
                  <a:gd name="T16" fmla="*/ 66 w 216"/>
                  <a:gd name="T17" fmla="*/ 48 h 261"/>
                  <a:gd name="T18" fmla="*/ 88 w 216"/>
                  <a:gd name="T19" fmla="*/ 72 h 261"/>
                  <a:gd name="T20" fmla="*/ 93 w 216"/>
                  <a:gd name="T21" fmla="*/ 72 h 261"/>
                  <a:gd name="T22" fmla="*/ 99 w 216"/>
                  <a:gd name="T23" fmla="*/ 81 h 261"/>
                  <a:gd name="T24" fmla="*/ 104 w 216"/>
                  <a:gd name="T25" fmla="*/ 90 h 261"/>
                  <a:gd name="T26" fmla="*/ 108 w 216"/>
                  <a:gd name="T27" fmla="*/ 90 h 261"/>
                  <a:gd name="T28" fmla="*/ 124 w 216"/>
                  <a:gd name="T29" fmla="*/ 101 h 261"/>
                  <a:gd name="T30" fmla="*/ 159 w 216"/>
                  <a:gd name="T31" fmla="*/ 103 h 261"/>
                  <a:gd name="T32" fmla="*/ 163 w 216"/>
                  <a:gd name="T33" fmla="*/ 136 h 261"/>
                  <a:gd name="T34" fmla="*/ 167 w 216"/>
                  <a:gd name="T35" fmla="*/ 143 h 261"/>
                  <a:gd name="T36" fmla="*/ 165 w 216"/>
                  <a:gd name="T37" fmla="*/ 156 h 261"/>
                  <a:gd name="T38" fmla="*/ 183 w 216"/>
                  <a:gd name="T39" fmla="*/ 167 h 261"/>
                  <a:gd name="T40" fmla="*/ 203 w 216"/>
                  <a:gd name="T41" fmla="*/ 174 h 261"/>
                  <a:gd name="T42" fmla="*/ 203 w 216"/>
                  <a:gd name="T43" fmla="*/ 226 h 261"/>
                  <a:gd name="T44" fmla="*/ 215 w 216"/>
                  <a:gd name="T45" fmla="*/ 253 h 261"/>
                  <a:gd name="T46" fmla="*/ 205 w 216"/>
                  <a:gd name="T47" fmla="*/ 257 h 261"/>
                  <a:gd name="T48" fmla="*/ 196 w 216"/>
                  <a:gd name="T49" fmla="*/ 260 h 261"/>
                  <a:gd name="T50" fmla="*/ 194 w 216"/>
                  <a:gd name="T51" fmla="*/ 244 h 261"/>
                  <a:gd name="T52" fmla="*/ 172 w 216"/>
                  <a:gd name="T53" fmla="*/ 260 h 261"/>
                  <a:gd name="T54" fmla="*/ 163 w 216"/>
                  <a:gd name="T55" fmla="*/ 235 h 261"/>
                  <a:gd name="T56" fmla="*/ 154 w 216"/>
                  <a:gd name="T57" fmla="*/ 213 h 261"/>
                  <a:gd name="T58" fmla="*/ 130 w 216"/>
                  <a:gd name="T59" fmla="*/ 189 h 261"/>
                  <a:gd name="T60" fmla="*/ 121 w 216"/>
                  <a:gd name="T61" fmla="*/ 189 h 261"/>
                  <a:gd name="T62" fmla="*/ 99 w 216"/>
                  <a:gd name="T63" fmla="*/ 171 h 261"/>
                  <a:gd name="T64" fmla="*/ 97 w 216"/>
                  <a:gd name="T65" fmla="*/ 158 h 261"/>
                  <a:gd name="T66" fmla="*/ 97 w 216"/>
                  <a:gd name="T67" fmla="*/ 152 h 261"/>
                  <a:gd name="T68" fmla="*/ 80 w 216"/>
                  <a:gd name="T69" fmla="*/ 112 h 261"/>
                  <a:gd name="T70" fmla="*/ 71 w 216"/>
                  <a:gd name="T71" fmla="*/ 90 h 261"/>
                  <a:gd name="T72" fmla="*/ 47 w 216"/>
                  <a:gd name="T73" fmla="*/ 70 h 261"/>
                  <a:gd name="T74" fmla="*/ 20 w 216"/>
                  <a:gd name="T75" fmla="*/ 37 h 261"/>
                  <a:gd name="T76" fmla="*/ 0 w 216"/>
                  <a:gd name="T77" fmla="*/ 8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6" h="261">
                    <a:moveTo>
                      <a:pt x="0" y="8"/>
                    </a:moveTo>
                    <a:lnTo>
                      <a:pt x="22" y="0"/>
                    </a:lnTo>
                    <a:lnTo>
                      <a:pt x="47" y="8"/>
                    </a:lnTo>
                    <a:lnTo>
                      <a:pt x="51" y="22"/>
                    </a:lnTo>
                    <a:lnTo>
                      <a:pt x="51" y="30"/>
                    </a:lnTo>
                    <a:lnTo>
                      <a:pt x="60" y="33"/>
                    </a:lnTo>
                    <a:lnTo>
                      <a:pt x="60" y="37"/>
                    </a:lnTo>
                    <a:lnTo>
                      <a:pt x="66" y="39"/>
                    </a:lnTo>
                    <a:lnTo>
                      <a:pt x="66" y="48"/>
                    </a:lnTo>
                    <a:lnTo>
                      <a:pt x="88" y="72"/>
                    </a:lnTo>
                    <a:lnTo>
                      <a:pt x="93" y="72"/>
                    </a:lnTo>
                    <a:lnTo>
                      <a:pt x="99" y="81"/>
                    </a:lnTo>
                    <a:lnTo>
                      <a:pt x="104" y="90"/>
                    </a:lnTo>
                    <a:lnTo>
                      <a:pt x="108" y="90"/>
                    </a:lnTo>
                    <a:lnTo>
                      <a:pt x="124" y="101"/>
                    </a:lnTo>
                    <a:lnTo>
                      <a:pt x="159" y="103"/>
                    </a:lnTo>
                    <a:lnTo>
                      <a:pt x="163" y="136"/>
                    </a:lnTo>
                    <a:lnTo>
                      <a:pt x="167" y="143"/>
                    </a:lnTo>
                    <a:lnTo>
                      <a:pt x="165" y="156"/>
                    </a:lnTo>
                    <a:lnTo>
                      <a:pt x="183" y="167"/>
                    </a:lnTo>
                    <a:lnTo>
                      <a:pt x="203" y="174"/>
                    </a:lnTo>
                    <a:lnTo>
                      <a:pt x="203" y="226"/>
                    </a:lnTo>
                    <a:lnTo>
                      <a:pt x="215" y="253"/>
                    </a:lnTo>
                    <a:lnTo>
                      <a:pt x="205" y="257"/>
                    </a:lnTo>
                    <a:lnTo>
                      <a:pt x="196" y="260"/>
                    </a:lnTo>
                    <a:lnTo>
                      <a:pt x="194" y="244"/>
                    </a:lnTo>
                    <a:lnTo>
                      <a:pt x="172" y="260"/>
                    </a:lnTo>
                    <a:lnTo>
                      <a:pt x="163" y="235"/>
                    </a:lnTo>
                    <a:lnTo>
                      <a:pt x="154" y="213"/>
                    </a:lnTo>
                    <a:lnTo>
                      <a:pt x="130" y="189"/>
                    </a:lnTo>
                    <a:lnTo>
                      <a:pt x="121" y="189"/>
                    </a:lnTo>
                    <a:lnTo>
                      <a:pt x="99" y="171"/>
                    </a:lnTo>
                    <a:lnTo>
                      <a:pt x="97" y="158"/>
                    </a:lnTo>
                    <a:lnTo>
                      <a:pt x="97" y="152"/>
                    </a:lnTo>
                    <a:lnTo>
                      <a:pt x="80" y="112"/>
                    </a:lnTo>
                    <a:lnTo>
                      <a:pt x="71" y="90"/>
                    </a:lnTo>
                    <a:lnTo>
                      <a:pt x="47" y="70"/>
                    </a:lnTo>
                    <a:lnTo>
                      <a:pt x="20" y="37"/>
                    </a:lnTo>
                    <a:lnTo>
                      <a:pt x="0" y="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21">
                <a:extLst>
                  <a:ext uri="{FF2B5EF4-FFF2-40B4-BE49-F238E27FC236}">
                    <a16:creationId xmlns:a16="http://schemas.microsoft.com/office/drawing/2014/main" id="{EE81FBF0-FBDD-441D-BC04-EFCDEFD0A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2" y="1883"/>
                <a:ext cx="212" cy="295"/>
              </a:xfrm>
              <a:custGeom>
                <a:avLst/>
                <a:gdLst>
                  <a:gd name="T0" fmla="*/ 14 w 212"/>
                  <a:gd name="T1" fmla="*/ 0 h 295"/>
                  <a:gd name="T2" fmla="*/ 34 w 212"/>
                  <a:gd name="T3" fmla="*/ 0 h 295"/>
                  <a:gd name="T4" fmla="*/ 53 w 212"/>
                  <a:gd name="T5" fmla="*/ 30 h 295"/>
                  <a:gd name="T6" fmla="*/ 47 w 212"/>
                  <a:gd name="T7" fmla="*/ 59 h 295"/>
                  <a:gd name="T8" fmla="*/ 60 w 212"/>
                  <a:gd name="T9" fmla="*/ 70 h 295"/>
                  <a:gd name="T10" fmla="*/ 66 w 212"/>
                  <a:gd name="T11" fmla="*/ 87 h 295"/>
                  <a:gd name="T12" fmla="*/ 80 w 212"/>
                  <a:gd name="T13" fmla="*/ 96 h 295"/>
                  <a:gd name="T14" fmla="*/ 95 w 212"/>
                  <a:gd name="T15" fmla="*/ 98 h 295"/>
                  <a:gd name="T16" fmla="*/ 121 w 212"/>
                  <a:gd name="T17" fmla="*/ 114 h 295"/>
                  <a:gd name="T18" fmla="*/ 135 w 212"/>
                  <a:gd name="T19" fmla="*/ 133 h 295"/>
                  <a:gd name="T20" fmla="*/ 139 w 212"/>
                  <a:gd name="T21" fmla="*/ 133 h 295"/>
                  <a:gd name="T22" fmla="*/ 159 w 212"/>
                  <a:gd name="T23" fmla="*/ 144 h 295"/>
                  <a:gd name="T24" fmla="*/ 159 w 212"/>
                  <a:gd name="T25" fmla="*/ 182 h 295"/>
                  <a:gd name="T26" fmla="*/ 166 w 212"/>
                  <a:gd name="T27" fmla="*/ 199 h 295"/>
                  <a:gd name="T28" fmla="*/ 172 w 212"/>
                  <a:gd name="T29" fmla="*/ 208 h 295"/>
                  <a:gd name="T30" fmla="*/ 179 w 212"/>
                  <a:gd name="T31" fmla="*/ 217 h 295"/>
                  <a:gd name="T32" fmla="*/ 187 w 212"/>
                  <a:gd name="T33" fmla="*/ 230 h 295"/>
                  <a:gd name="T34" fmla="*/ 188 w 212"/>
                  <a:gd name="T35" fmla="*/ 243 h 295"/>
                  <a:gd name="T36" fmla="*/ 211 w 212"/>
                  <a:gd name="T37" fmla="*/ 254 h 295"/>
                  <a:gd name="T38" fmla="*/ 207 w 212"/>
                  <a:gd name="T39" fmla="*/ 269 h 295"/>
                  <a:gd name="T40" fmla="*/ 188 w 212"/>
                  <a:gd name="T41" fmla="*/ 272 h 295"/>
                  <a:gd name="T42" fmla="*/ 181 w 212"/>
                  <a:gd name="T43" fmla="*/ 263 h 295"/>
                  <a:gd name="T44" fmla="*/ 172 w 212"/>
                  <a:gd name="T45" fmla="*/ 263 h 295"/>
                  <a:gd name="T46" fmla="*/ 172 w 212"/>
                  <a:gd name="T47" fmla="*/ 294 h 295"/>
                  <a:gd name="T48" fmla="*/ 161 w 212"/>
                  <a:gd name="T49" fmla="*/ 294 h 295"/>
                  <a:gd name="T50" fmla="*/ 148 w 212"/>
                  <a:gd name="T51" fmla="*/ 278 h 295"/>
                  <a:gd name="T52" fmla="*/ 141 w 212"/>
                  <a:gd name="T53" fmla="*/ 269 h 295"/>
                  <a:gd name="T54" fmla="*/ 141 w 212"/>
                  <a:gd name="T55" fmla="*/ 254 h 295"/>
                  <a:gd name="T56" fmla="*/ 126 w 212"/>
                  <a:gd name="T57" fmla="*/ 254 h 295"/>
                  <a:gd name="T58" fmla="*/ 119 w 212"/>
                  <a:gd name="T59" fmla="*/ 269 h 295"/>
                  <a:gd name="T60" fmla="*/ 113 w 212"/>
                  <a:gd name="T61" fmla="*/ 254 h 295"/>
                  <a:gd name="T62" fmla="*/ 108 w 212"/>
                  <a:gd name="T63" fmla="*/ 236 h 295"/>
                  <a:gd name="T64" fmla="*/ 132 w 212"/>
                  <a:gd name="T65" fmla="*/ 230 h 295"/>
                  <a:gd name="T66" fmla="*/ 144 w 212"/>
                  <a:gd name="T67" fmla="*/ 232 h 295"/>
                  <a:gd name="T68" fmla="*/ 144 w 212"/>
                  <a:gd name="T69" fmla="*/ 204 h 295"/>
                  <a:gd name="T70" fmla="*/ 133 w 212"/>
                  <a:gd name="T71" fmla="*/ 197 h 295"/>
                  <a:gd name="T72" fmla="*/ 126 w 212"/>
                  <a:gd name="T73" fmla="*/ 173 h 295"/>
                  <a:gd name="T74" fmla="*/ 121 w 212"/>
                  <a:gd name="T75" fmla="*/ 142 h 295"/>
                  <a:gd name="T76" fmla="*/ 99 w 212"/>
                  <a:gd name="T77" fmla="*/ 136 h 295"/>
                  <a:gd name="T78" fmla="*/ 88 w 212"/>
                  <a:gd name="T79" fmla="*/ 120 h 295"/>
                  <a:gd name="T80" fmla="*/ 73 w 212"/>
                  <a:gd name="T81" fmla="*/ 114 h 295"/>
                  <a:gd name="T82" fmla="*/ 80 w 212"/>
                  <a:gd name="T83" fmla="*/ 138 h 295"/>
                  <a:gd name="T84" fmla="*/ 60 w 212"/>
                  <a:gd name="T85" fmla="*/ 151 h 295"/>
                  <a:gd name="T86" fmla="*/ 47 w 212"/>
                  <a:gd name="T87" fmla="*/ 125 h 295"/>
                  <a:gd name="T88" fmla="*/ 40 w 212"/>
                  <a:gd name="T89" fmla="*/ 114 h 295"/>
                  <a:gd name="T90" fmla="*/ 40 w 212"/>
                  <a:gd name="T91" fmla="*/ 98 h 295"/>
                  <a:gd name="T92" fmla="*/ 23 w 212"/>
                  <a:gd name="T93" fmla="*/ 78 h 295"/>
                  <a:gd name="T94" fmla="*/ 7 w 212"/>
                  <a:gd name="T95" fmla="*/ 70 h 295"/>
                  <a:gd name="T96" fmla="*/ 0 w 212"/>
                  <a:gd name="T97" fmla="*/ 57 h 295"/>
                  <a:gd name="T98" fmla="*/ 3 w 212"/>
                  <a:gd name="T99" fmla="*/ 46 h 295"/>
                  <a:gd name="T100" fmla="*/ 16 w 212"/>
                  <a:gd name="T101" fmla="*/ 54 h 295"/>
                  <a:gd name="T102" fmla="*/ 20 w 212"/>
                  <a:gd name="T103" fmla="*/ 39 h 295"/>
                  <a:gd name="T104" fmla="*/ 16 w 212"/>
                  <a:gd name="T105" fmla="*/ 24 h 295"/>
                  <a:gd name="T106" fmla="*/ 14 w 212"/>
                  <a:gd name="T107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2" h="295">
                    <a:moveTo>
                      <a:pt x="14" y="0"/>
                    </a:moveTo>
                    <a:lnTo>
                      <a:pt x="34" y="0"/>
                    </a:lnTo>
                    <a:lnTo>
                      <a:pt x="53" y="30"/>
                    </a:lnTo>
                    <a:lnTo>
                      <a:pt x="47" y="59"/>
                    </a:lnTo>
                    <a:lnTo>
                      <a:pt x="60" y="70"/>
                    </a:lnTo>
                    <a:lnTo>
                      <a:pt x="66" y="87"/>
                    </a:lnTo>
                    <a:lnTo>
                      <a:pt x="80" y="96"/>
                    </a:lnTo>
                    <a:lnTo>
                      <a:pt x="95" y="98"/>
                    </a:lnTo>
                    <a:lnTo>
                      <a:pt x="121" y="114"/>
                    </a:lnTo>
                    <a:lnTo>
                      <a:pt x="135" y="133"/>
                    </a:lnTo>
                    <a:lnTo>
                      <a:pt x="139" y="133"/>
                    </a:lnTo>
                    <a:lnTo>
                      <a:pt x="159" y="144"/>
                    </a:lnTo>
                    <a:lnTo>
                      <a:pt x="159" y="182"/>
                    </a:lnTo>
                    <a:lnTo>
                      <a:pt x="166" y="199"/>
                    </a:lnTo>
                    <a:lnTo>
                      <a:pt x="172" y="208"/>
                    </a:lnTo>
                    <a:lnTo>
                      <a:pt x="179" y="217"/>
                    </a:lnTo>
                    <a:lnTo>
                      <a:pt x="187" y="230"/>
                    </a:lnTo>
                    <a:lnTo>
                      <a:pt x="188" y="243"/>
                    </a:lnTo>
                    <a:lnTo>
                      <a:pt x="211" y="254"/>
                    </a:lnTo>
                    <a:lnTo>
                      <a:pt x="207" y="269"/>
                    </a:lnTo>
                    <a:lnTo>
                      <a:pt x="188" y="272"/>
                    </a:lnTo>
                    <a:lnTo>
                      <a:pt x="181" y="263"/>
                    </a:lnTo>
                    <a:lnTo>
                      <a:pt x="172" y="263"/>
                    </a:lnTo>
                    <a:lnTo>
                      <a:pt x="172" y="294"/>
                    </a:lnTo>
                    <a:lnTo>
                      <a:pt x="161" y="294"/>
                    </a:lnTo>
                    <a:lnTo>
                      <a:pt x="148" y="278"/>
                    </a:lnTo>
                    <a:lnTo>
                      <a:pt x="141" y="269"/>
                    </a:lnTo>
                    <a:lnTo>
                      <a:pt x="141" y="254"/>
                    </a:lnTo>
                    <a:lnTo>
                      <a:pt x="126" y="254"/>
                    </a:lnTo>
                    <a:lnTo>
                      <a:pt x="119" y="269"/>
                    </a:lnTo>
                    <a:lnTo>
                      <a:pt x="113" y="254"/>
                    </a:lnTo>
                    <a:lnTo>
                      <a:pt x="108" y="236"/>
                    </a:lnTo>
                    <a:lnTo>
                      <a:pt x="132" y="230"/>
                    </a:lnTo>
                    <a:lnTo>
                      <a:pt x="144" y="232"/>
                    </a:lnTo>
                    <a:lnTo>
                      <a:pt x="144" y="204"/>
                    </a:lnTo>
                    <a:lnTo>
                      <a:pt x="133" y="197"/>
                    </a:lnTo>
                    <a:lnTo>
                      <a:pt x="126" y="173"/>
                    </a:lnTo>
                    <a:lnTo>
                      <a:pt x="121" y="142"/>
                    </a:lnTo>
                    <a:lnTo>
                      <a:pt x="99" y="136"/>
                    </a:lnTo>
                    <a:lnTo>
                      <a:pt x="88" y="120"/>
                    </a:lnTo>
                    <a:lnTo>
                      <a:pt x="73" y="114"/>
                    </a:lnTo>
                    <a:lnTo>
                      <a:pt x="80" y="138"/>
                    </a:lnTo>
                    <a:lnTo>
                      <a:pt x="60" y="151"/>
                    </a:lnTo>
                    <a:lnTo>
                      <a:pt x="47" y="125"/>
                    </a:lnTo>
                    <a:lnTo>
                      <a:pt x="40" y="114"/>
                    </a:lnTo>
                    <a:lnTo>
                      <a:pt x="40" y="98"/>
                    </a:lnTo>
                    <a:lnTo>
                      <a:pt x="23" y="78"/>
                    </a:lnTo>
                    <a:lnTo>
                      <a:pt x="7" y="70"/>
                    </a:lnTo>
                    <a:lnTo>
                      <a:pt x="0" y="57"/>
                    </a:lnTo>
                    <a:lnTo>
                      <a:pt x="3" y="46"/>
                    </a:lnTo>
                    <a:lnTo>
                      <a:pt x="16" y="54"/>
                    </a:lnTo>
                    <a:lnTo>
                      <a:pt x="20" y="39"/>
                    </a:lnTo>
                    <a:lnTo>
                      <a:pt x="16" y="24"/>
                    </a:lnTo>
                    <a:lnTo>
                      <a:pt x="14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Freeform 22">
                <a:extLst>
                  <a:ext uri="{FF2B5EF4-FFF2-40B4-BE49-F238E27FC236}">
                    <a16:creationId xmlns:a16="http://schemas.microsoft.com/office/drawing/2014/main" id="{E01DDFD5-E705-4267-B1E1-C073947D22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5" y="1390"/>
                <a:ext cx="155" cy="246"/>
              </a:xfrm>
              <a:custGeom>
                <a:avLst/>
                <a:gdLst>
                  <a:gd name="T0" fmla="*/ 33 w 155"/>
                  <a:gd name="T1" fmla="*/ 0 h 246"/>
                  <a:gd name="T2" fmla="*/ 61 w 155"/>
                  <a:gd name="T3" fmla="*/ 13 h 246"/>
                  <a:gd name="T4" fmla="*/ 81 w 155"/>
                  <a:gd name="T5" fmla="*/ 33 h 246"/>
                  <a:gd name="T6" fmla="*/ 92 w 155"/>
                  <a:gd name="T7" fmla="*/ 52 h 246"/>
                  <a:gd name="T8" fmla="*/ 100 w 155"/>
                  <a:gd name="T9" fmla="*/ 52 h 246"/>
                  <a:gd name="T10" fmla="*/ 100 w 155"/>
                  <a:gd name="T11" fmla="*/ 66 h 246"/>
                  <a:gd name="T12" fmla="*/ 109 w 155"/>
                  <a:gd name="T13" fmla="*/ 79 h 246"/>
                  <a:gd name="T14" fmla="*/ 120 w 155"/>
                  <a:gd name="T15" fmla="*/ 92 h 246"/>
                  <a:gd name="T16" fmla="*/ 141 w 155"/>
                  <a:gd name="T17" fmla="*/ 116 h 246"/>
                  <a:gd name="T18" fmla="*/ 154 w 155"/>
                  <a:gd name="T19" fmla="*/ 152 h 246"/>
                  <a:gd name="T20" fmla="*/ 128 w 155"/>
                  <a:gd name="T21" fmla="*/ 150 h 246"/>
                  <a:gd name="T22" fmla="*/ 107 w 155"/>
                  <a:gd name="T23" fmla="*/ 143 h 246"/>
                  <a:gd name="T24" fmla="*/ 122 w 155"/>
                  <a:gd name="T25" fmla="*/ 167 h 246"/>
                  <a:gd name="T26" fmla="*/ 122 w 155"/>
                  <a:gd name="T27" fmla="*/ 183 h 246"/>
                  <a:gd name="T28" fmla="*/ 122 w 155"/>
                  <a:gd name="T29" fmla="*/ 196 h 246"/>
                  <a:gd name="T30" fmla="*/ 113 w 155"/>
                  <a:gd name="T31" fmla="*/ 192 h 246"/>
                  <a:gd name="T32" fmla="*/ 102 w 155"/>
                  <a:gd name="T33" fmla="*/ 180 h 246"/>
                  <a:gd name="T34" fmla="*/ 87 w 155"/>
                  <a:gd name="T35" fmla="*/ 161 h 246"/>
                  <a:gd name="T36" fmla="*/ 76 w 155"/>
                  <a:gd name="T37" fmla="*/ 156 h 246"/>
                  <a:gd name="T38" fmla="*/ 59 w 155"/>
                  <a:gd name="T39" fmla="*/ 161 h 246"/>
                  <a:gd name="T40" fmla="*/ 48 w 155"/>
                  <a:gd name="T41" fmla="*/ 167 h 246"/>
                  <a:gd name="T42" fmla="*/ 53 w 155"/>
                  <a:gd name="T43" fmla="*/ 180 h 246"/>
                  <a:gd name="T44" fmla="*/ 70 w 155"/>
                  <a:gd name="T45" fmla="*/ 192 h 246"/>
                  <a:gd name="T46" fmla="*/ 87 w 155"/>
                  <a:gd name="T47" fmla="*/ 198 h 246"/>
                  <a:gd name="T48" fmla="*/ 94 w 155"/>
                  <a:gd name="T49" fmla="*/ 216 h 246"/>
                  <a:gd name="T50" fmla="*/ 92 w 155"/>
                  <a:gd name="T51" fmla="*/ 238 h 246"/>
                  <a:gd name="T52" fmla="*/ 92 w 155"/>
                  <a:gd name="T53" fmla="*/ 245 h 246"/>
                  <a:gd name="T54" fmla="*/ 87 w 155"/>
                  <a:gd name="T55" fmla="*/ 245 h 246"/>
                  <a:gd name="T56" fmla="*/ 76 w 155"/>
                  <a:gd name="T57" fmla="*/ 238 h 246"/>
                  <a:gd name="T58" fmla="*/ 70 w 155"/>
                  <a:gd name="T59" fmla="*/ 236 h 246"/>
                  <a:gd name="T60" fmla="*/ 66 w 155"/>
                  <a:gd name="T61" fmla="*/ 231 h 246"/>
                  <a:gd name="T62" fmla="*/ 59 w 155"/>
                  <a:gd name="T63" fmla="*/ 240 h 246"/>
                  <a:gd name="T64" fmla="*/ 48 w 155"/>
                  <a:gd name="T65" fmla="*/ 245 h 246"/>
                  <a:gd name="T66" fmla="*/ 42 w 155"/>
                  <a:gd name="T67" fmla="*/ 236 h 246"/>
                  <a:gd name="T68" fmla="*/ 42 w 155"/>
                  <a:gd name="T69" fmla="*/ 214 h 246"/>
                  <a:gd name="T70" fmla="*/ 40 w 155"/>
                  <a:gd name="T71" fmla="*/ 200 h 246"/>
                  <a:gd name="T72" fmla="*/ 29 w 155"/>
                  <a:gd name="T73" fmla="*/ 192 h 246"/>
                  <a:gd name="T74" fmla="*/ 16 w 155"/>
                  <a:gd name="T75" fmla="*/ 207 h 246"/>
                  <a:gd name="T76" fmla="*/ 1 w 155"/>
                  <a:gd name="T77" fmla="*/ 207 h 246"/>
                  <a:gd name="T78" fmla="*/ 0 w 155"/>
                  <a:gd name="T79" fmla="*/ 196 h 246"/>
                  <a:gd name="T80" fmla="*/ 1 w 155"/>
                  <a:gd name="T81" fmla="*/ 169 h 246"/>
                  <a:gd name="T82" fmla="*/ 14 w 155"/>
                  <a:gd name="T83" fmla="*/ 158 h 246"/>
                  <a:gd name="T84" fmla="*/ 12 w 155"/>
                  <a:gd name="T85" fmla="*/ 121 h 246"/>
                  <a:gd name="T86" fmla="*/ 12 w 155"/>
                  <a:gd name="T87" fmla="*/ 110 h 246"/>
                  <a:gd name="T88" fmla="*/ 22 w 155"/>
                  <a:gd name="T89" fmla="*/ 108 h 246"/>
                  <a:gd name="T90" fmla="*/ 35 w 155"/>
                  <a:gd name="T91" fmla="*/ 116 h 246"/>
                  <a:gd name="T92" fmla="*/ 53 w 155"/>
                  <a:gd name="T93" fmla="*/ 125 h 246"/>
                  <a:gd name="T94" fmla="*/ 53 w 155"/>
                  <a:gd name="T95" fmla="*/ 105 h 246"/>
                  <a:gd name="T96" fmla="*/ 42 w 155"/>
                  <a:gd name="T97" fmla="*/ 99 h 246"/>
                  <a:gd name="T98" fmla="*/ 42 w 155"/>
                  <a:gd name="T99" fmla="*/ 92 h 246"/>
                  <a:gd name="T100" fmla="*/ 46 w 155"/>
                  <a:gd name="T101" fmla="*/ 92 h 246"/>
                  <a:gd name="T102" fmla="*/ 50 w 155"/>
                  <a:gd name="T103" fmla="*/ 92 h 246"/>
                  <a:gd name="T104" fmla="*/ 53 w 155"/>
                  <a:gd name="T105" fmla="*/ 92 h 246"/>
                  <a:gd name="T106" fmla="*/ 59 w 155"/>
                  <a:gd name="T107" fmla="*/ 92 h 246"/>
                  <a:gd name="T108" fmla="*/ 66 w 155"/>
                  <a:gd name="T109" fmla="*/ 83 h 246"/>
                  <a:gd name="T110" fmla="*/ 63 w 155"/>
                  <a:gd name="T111" fmla="*/ 79 h 246"/>
                  <a:gd name="T112" fmla="*/ 55 w 155"/>
                  <a:gd name="T113" fmla="*/ 59 h 246"/>
                  <a:gd name="T114" fmla="*/ 42 w 155"/>
                  <a:gd name="T115" fmla="*/ 44 h 246"/>
                  <a:gd name="T116" fmla="*/ 29 w 155"/>
                  <a:gd name="T117" fmla="*/ 35 h 246"/>
                  <a:gd name="T118" fmla="*/ 20 w 155"/>
                  <a:gd name="T119" fmla="*/ 24 h 246"/>
                  <a:gd name="T120" fmla="*/ 33 w 155"/>
                  <a:gd name="T121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5" h="246">
                    <a:moveTo>
                      <a:pt x="33" y="0"/>
                    </a:moveTo>
                    <a:lnTo>
                      <a:pt x="61" y="13"/>
                    </a:lnTo>
                    <a:lnTo>
                      <a:pt x="81" y="33"/>
                    </a:lnTo>
                    <a:lnTo>
                      <a:pt x="92" y="52"/>
                    </a:lnTo>
                    <a:lnTo>
                      <a:pt x="100" y="52"/>
                    </a:lnTo>
                    <a:lnTo>
                      <a:pt x="100" y="66"/>
                    </a:lnTo>
                    <a:lnTo>
                      <a:pt x="109" y="79"/>
                    </a:lnTo>
                    <a:lnTo>
                      <a:pt x="120" y="92"/>
                    </a:lnTo>
                    <a:lnTo>
                      <a:pt x="141" y="116"/>
                    </a:lnTo>
                    <a:lnTo>
                      <a:pt x="154" y="152"/>
                    </a:lnTo>
                    <a:lnTo>
                      <a:pt x="128" y="150"/>
                    </a:lnTo>
                    <a:lnTo>
                      <a:pt x="107" y="143"/>
                    </a:lnTo>
                    <a:lnTo>
                      <a:pt x="122" y="167"/>
                    </a:lnTo>
                    <a:lnTo>
                      <a:pt x="122" y="183"/>
                    </a:lnTo>
                    <a:lnTo>
                      <a:pt x="122" y="196"/>
                    </a:lnTo>
                    <a:lnTo>
                      <a:pt x="113" y="192"/>
                    </a:lnTo>
                    <a:lnTo>
                      <a:pt x="102" y="180"/>
                    </a:lnTo>
                    <a:lnTo>
                      <a:pt x="87" y="161"/>
                    </a:lnTo>
                    <a:lnTo>
                      <a:pt x="76" y="156"/>
                    </a:lnTo>
                    <a:lnTo>
                      <a:pt x="59" y="161"/>
                    </a:lnTo>
                    <a:lnTo>
                      <a:pt x="48" y="167"/>
                    </a:lnTo>
                    <a:lnTo>
                      <a:pt x="53" y="180"/>
                    </a:lnTo>
                    <a:lnTo>
                      <a:pt x="70" y="192"/>
                    </a:lnTo>
                    <a:lnTo>
                      <a:pt x="87" y="198"/>
                    </a:lnTo>
                    <a:lnTo>
                      <a:pt x="94" y="216"/>
                    </a:lnTo>
                    <a:lnTo>
                      <a:pt x="92" y="238"/>
                    </a:lnTo>
                    <a:lnTo>
                      <a:pt x="92" y="245"/>
                    </a:lnTo>
                    <a:lnTo>
                      <a:pt x="87" y="245"/>
                    </a:lnTo>
                    <a:lnTo>
                      <a:pt x="76" y="238"/>
                    </a:lnTo>
                    <a:lnTo>
                      <a:pt x="70" y="236"/>
                    </a:lnTo>
                    <a:lnTo>
                      <a:pt x="66" y="231"/>
                    </a:lnTo>
                    <a:lnTo>
                      <a:pt x="59" y="240"/>
                    </a:lnTo>
                    <a:lnTo>
                      <a:pt x="48" y="245"/>
                    </a:lnTo>
                    <a:lnTo>
                      <a:pt x="42" y="236"/>
                    </a:lnTo>
                    <a:lnTo>
                      <a:pt x="42" y="214"/>
                    </a:lnTo>
                    <a:lnTo>
                      <a:pt x="40" y="200"/>
                    </a:lnTo>
                    <a:lnTo>
                      <a:pt x="29" y="192"/>
                    </a:lnTo>
                    <a:lnTo>
                      <a:pt x="16" y="207"/>
                    </a:lnTo>
                    <a:lnTo>
                      <a:pt x="1" y="207"/>
                    </a:lnTo>
                    <a:lnTo>
                      <a:pt x="0" y="196"/>
                    </a:lnTo>
                    <a:lnTo>
                      <a:pt x="1" y="169"/>
                    </a:lnTo>
                    <a:lnTo>
                      <a:pt x="14" y="158"/>
                    </a:lnTo>
                    <a:lnTo>
                      <a:pt x="12" y="121"/>
                    </a:lnTo>
                    <a:lnTo>
                      <a:pt x="12" y="110"/>
                    </a:lnTo>
                    <a:lnTo>
                      <a:pt x="22" y="108"/>
                    </a:lnTo>
                    <a:lnTo>
                      <a:pt x="35" y="116"/>
                    </a:lnTo>
                    <a:lnTo>
                      <a:pt x="53" y="125"/>
                    </a:lnTo>
                    <a:lnTo>
                      <a:pt x="53" y="105"/>
                    </a:lnTo>
                    <a:lnTo>
                      <a:pt x="42" y="99"/>
                    </a:lnTo>
                    <a:lnTo>
                      <a:pt x="42" y="92"/>
                    </a:lnTo>
                    <a:lnTo>
                      <a:pt x="46" y="92"/>
                    </a:lnTo>
                    <a:lnTo>
                      <a:pt x="50" y="92"/>
                    </a:lnTo>
                    <a:lnTo>
                      <a:pt x="53" y="92"/>
                    </a:lnTo>
                    <a:lnTo>
                      <a:pt x="59" y="92"/>
                    </a:lnTo>
                    <a:lnTo>
                      <a:pt x="66" y="83"/>
                    </a:lnTo>
                    <a:lnTo>
                      <a:pt x="63" y="79"/>
                    </a:lnTo>
                    <a:lnTo>
                      <a:pt x="55" y="59"/>
                    </a:lnTo>
                    <a:lnTo>
                      <a:pt x="42" y="44"/>
                    </a:lnTo>
                    <a:lnTo>
                      <a:pt x="29" y="35"/>
                    </a:lnTo>
                    <a:lnTo>
                      <a:pt x="20" y="24"/>
                    </a:lnTo>
                    <a:lnTo>
                      <a:pt x="33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Freeform 23">
                <a:extLst>
                  <a:ext uri="{FF2B5EF4-FFF2-40B4-BE49-F238E27FC236}">
                    <a16:creationId xmlns:a16="http://schemas.microsoft.com/office/drawing/2014/main" id="{AE0F27FD-E3E4-4706-BE64-F909E1CA91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1" y="1093"/>
                <a:ext cx="165" cy="203"/>
              </a:xfrm>
              <a:custGeom>
                <a:avLst/>
                <a:gdLst>
                  <a:gd name="T0" fmla="*/ 0 w 165"/>
                  <a:gd name="T1" fmla="*/ 0 h 203"/>
                  <a:gd name="T2" fmla="*/ 12 w 165"/>
                  <a:gd name="T3" fmla="*/ 0 h 203"/>
                  <a:gd name="T4" fmla="*/ 20 w 165"/>
                  <a:gd name="T5" fmla="*/ 15 h 203"/>
                  <a:gd name="T6" fmla="*/ 42 w 165"/>
                  <a:gd name="T7" fmla="*/ 35 h 203"/>
                  <a:gd name="T8" fmla="*/ 51 w 165"/>
                  <a:gd name="T9" fmla="*/ 59 h 203"/>
                  <a:gd name="T10" fmla="*/ 68 w 165"/>
                  <a:gd name="T11" fmla="*/ 61 h 203"/>
                  <a:gd name="T12" fmla="*/ 79 w 165"/>
                  <a:gd name="T13" fmla="*/ 63 h 203"/>
                  <a:gd name="T14" fmla="*/ 90 w 165"/>
                  <a:gd name="T15" fmla="*/ 76 h 203"/>
                  <a:gd name="T16" fmla="*/ 103 w 165"/>
                  <a:gd name="T17" fmla="*/ 76 h 203"/>
                  <a:gd name="T18" fmla="*/ 116 w 165"/>
                  <a:gd name="T19" fmla="*/ 85 h 203"/>
                  <a:gd name="T20" fmla="*/ 128 w 165"/>
                  <a:gd name="T21" fmla="*/ 98 h 203"/>
                  <a:gd name="T22" fmla="*/ 141 w 165"/>
                  <a:gd name="T23" fmla="*/ 109 h 203"/>
                  <a:gd name="T24" fmla="*/ 138 w 165"/>
                  <a:gd name="T25" fmla="*/ 116 h 203"/>
                  <a:gd name="T26" fmla="*/ 130 w 165"/>
                  <a:gd name="T27" fmla="*/ 118 h 203"/>
                  <a:gd name="T28" fmla="*/ 123 w 165"/>
                  <a:gd name="T29" fmla="*/ 118 h 203"/>
                  <a:gd name="T30" fmla="*/ 121 w 165"/>
                  <a:gd name="T31" fmla="*/ 125 h 203"/>
                  <a:gd name="T32" fmla="*/ 136 w 165"/>
                  <a:gd name="T33" fmla="*/ 140 h 203"/>
                  <a:gd name="T34" fmla="*/ 145 w 165"/>
                  <a:gd name="T35" fmla="*/ 153 h 203"/>
                  <a:gd name="T36" fmla="*/ 164 w 165"/>
                  <a:gd name="T37" fmla="*/ 171 h 203"/>
                  <a:gd name="T38" fmla="*/ 154 w 165"/>
                  <a:gd name="T39" fmla="*/ 186 h 203"/>
                  <a:gd name="T40" fmla="*/ 143 w 165"/>
                  <a:gd name="T41" fmla="*/ 188 h 203"/>
                  <a:gd name="T42" fmla="*/ 143 w 165"/>
                  <a:gd name="T43" fmla="*/ 202 h 203"/>
                  <a:gd name="T44" fmla="*/ 128 w 165"/>
                  <a:gd name="T45" fmla="*/ 202 h 203"/>
                  <a:gd name="T46" fmla="*/ 123 w 165"/>
                  <a:gd name="T47" fmla="*/ 193 h 203"/>
                  <a:gd name="T48" fmla="*/ 108 w 165"/>
                  <a:gd name="T49" fmla="*/ 177 h 203"/>
                  <a:gd name="T50" fmla="*/ 97 w 165"/>
                  <a:gd name="T51" fmla="*/ 158 h 203"/>
                  <a:gd name="T52" fmla="*/ 82 w 165"/>
                  <a:gd name="T53" fmla="*/ 127 h 203"/>
                  <a:gd name="T54" fmla="*/ 62 w 165"/>
                  <a:gd name="T55" fmla="*/ 109 h 203"/>
                  <a:gd name="T56" fmla="*/ 44 w 165"/>
                  <a:gd name="T57" fmla="*/ 76 h 203"/>
                  <a:gd name="T58" fmla="*/ 31 w 165"/>
                  <a:gd name="T59" fmla="*/ 68 h 203"/>
                  <a:gd name="T60" fmla="*/ 22 w 165"/>
                  <a:gd name="T61" fmla="*/ 61 h 203"/>
                  <a:gd name="T62" fmla="*/ 18 w 165"/>
                  <a:gd name="T63" fmla="*/ 43 h 203"/>
                  <a:gd name="T64" fmla="*/ 3 w 165"/>
                  <a:gd name="T65" fmla="*/ 28 h 203"/>
                  <a:gd name="T66" fmla="*/ 3 w 165"/>
                  <a:gd name="T67" fmla="*/ 21 h 203"/>
                  <a:gd name="T68" fmla="*/ 0 w 165"/>
                  <a:gd name="T69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65" h="203">
                    <a:moveTo>
                      <a:pt x="0" y="0"/>
                    </a:moveTo>
                    <a:lnTo>
                      <a:pt x="12" y="0"/>
                    </a:lnTo>
                    <a:lnTo>
                      <a:pt x="20" y="15"/>
                    </a:lnTo>
                    <a:lnTo>
                      <a:pt x="42" y="35"/>
                    </a:lnTo>
                    <a:lnTo>
                      <a:pt x="51" y="59"/>
                    </a:lnTo>
                    <a:lnTo>
                      <a:pt x="68" y="61"/>
                    </a:lnTo>
                    <a:lnTo>
                      <a:pt x="79" y="63"/>
                    </a:lnTo>
                    <a:lnTo>
                      <a:pt x="90" y="76"/>
                    </a:lnTo>
                    <a:lnTo>
                      <a:pt x="103" y="76"/>
                    </a:lnTo>
                    <a:lnTo>
                      <a:pt x="116" y="85"/>
                    </a:lnTo>
                    <a:lnTo>
                      <a:pt x="128" y="98"/>
                    </a:lnTo>
                    <a:lnTo>
                      <a:pt x="141" y="109"/>
                    </a:lnTo>
                    <a:lnTo>
                      <a:pt x="138" y="116"/>
                    </a:lnTo>
                    <a:lnTo>
                      <a:pt x="130" y="118"/>
                    </a:lnTo>
                    <a:lnTo>
                      <a:pt x="123" y="118"/>
                    </a:lnTo>
                    <a:lnTo>
                      <a:pt x="121" y="125"/>
                    </a:lnTo>
                    <a:lnTo>
                      <a:pt x="136" y="140"/>
                    </a:lnTo>
                    <a:lnTo>
                      <a:pt x="145" y="153"/>
                    </a:lnTo>
                    <a:lnTo>
                      <a:pt x="164" y="171"/>
                    </a:lnTo>
                    <a:lnTo>
                      <a:pt x="154" y="186"/>
                    </a:lnTo>
                    <a:lnTo>
                      <a:pt x="143" y="188"/>
                    </a:lnTo>
                    <a:lnTo>
                      <a:pt x="143" y="202"/>
                    </a:lnTo>
                    <a:lnTo>
                      <a:pt x="128" y="202"/>
                    </a:lnTo>
                    <a:lnTo>
                      <a:pt x="123" y="193"/>
                    </a:lnTo>
                    <a:lnTo>
                      <a:pt x="108" y="177"/>
                    </a:lnTo>
                    <a:lnTo>
                      <a:pt x="97" y="158"/>
                    </a:lnTo>
                    <a:lnTo>
                      <a:pt x="82" y="127"/>
                    </a:lnTo>
                    <a:lnTo>
                      <a:pt x="62" y="109"/>
                    </a:lnTo>
                    <a:lnTo>
                      <a:pt x="44" y="76"/>
                    </a:lnTo>
                    <a:lnTo>
                      <a:pt x="31" y="68"/>
                    </a:lnTo>
                    <a:lnTo>
                      <a:pt x="22" y="61"/>
                    </a:lnTo>
                    <a:lnTo>
                      <a:pt x="18" y="43"/>
                    </a:lnTo>
                    <a:lnTo>
                      <a:pt x="3" y="28"/>
                    </a:lnTo>
                    <a:lnTo>
                      <a:pt x="3" y="21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8" name="Freeform 24">
              <a:extLst>
                <a:ext uri="{FF2B5EF4-FFF2-40B4-BE49-F238E27FC236}">
                  <a16:creationId xmlns:a16="http://schemas.microsoft.com/office/drawing/2014/main" id="{CF42823B-1C4F-4310-B511-389362883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" y="1291"/>
              <a:ext cx="961" cy="1149"/>
            </a:xfrm>
            <a:custGeom>
              <a:avLst/>
              <a:gdLst>
                <a:gd name="T0" fmla="*/ 930 w 1216"/>
                <a:gd name="T1" fmla="*/ 248 h 1540"/>
                <a:gd name="T2" fmla="*/ 1042 w 1216"/>
                <a:gd name="T3" fmla="*/ 506 h 1540"/>
                <a:gd name="T4" fmla="*/ 1088 w 1216"/>
                <a:gd name="T5" fmla="*/ 572 h 1540"/>
                <a:gd name="T6" fmla="*/ 1189 w 1216"/>
                <a:gd name="T7" fmla="*/ 554 h 1540"/>
                <a:gd name="T8" fmla="*/ 1213 w 1216"/>
                <a:gd name="T9" fmla="*/ 614 h 1540"/>
                <a:gd name="T10" fmla="*/ 1097 w 1216"/>
                <a:gd name="T11" fmla="*/ 786 h 1540"/>
                <a:gd name="T12" fmla="*/ 996 w 1216"/>
                <a:gd name="T13" fmla="*/ 984 h 1540"/>
                <a:gd name="T14" fmla="*/ 1011 w 1216"/>
                <a:gd name="T15" fmla="*/ 1052 h 1540"/>
                <a:gd name="T16" fmla="*/ 1011 w 1216"/>
                <a:gd name="T17" fmla="*/ 1127 h 1540"/>
                <a:gd name="T18" fmla="*/ 970 w 1216"/>
                <a:gd name="T19" fmla="*/ 1151 h 1540"/>
                <a:gd name="T20" fmla="*/ 904 w 1216"/>
                <a:gd name="T21" fmla="*/ 1252 h 1540"/>
                <a:gd name="T22" fmla="*/ 882 w 1216"/>
                <a:gd name="T23" fmla="*/ 1334 h 1540"/>
                <a:gd name="T24" fmla="*/ 818 w 1216"/>
                <a:gd name="T25" fmla="*/ 1450 h 1540"/>
                <a:gd name="T26" fmla="*/ 785 w 1216"/>
                <a:gd name="T27" fmla="*/ 1475 h 1540"/>
                <a:gd name="T28" fmla="*/ 710 w 1216"/>
                <a:gd name="T29" fmla="*/ 1532 h 1540"/>
                <a:gd name="T30" fmla="*/ 624 w 1216"/>
                <a:gd name="T31" fmla="*/ 1512 h 1540"/>
                <a:gd name="T32" fmla="*/ 611 w 1216"/>
                <a:gd name="T33" fmla="*/ 1457 h 1540"/>
                <a:gd name="T34" fmla="*/ 568 w 1216"/>
                <a:gd name="T35" fmla="*/ 1384 h 1540"/>
                <a:gd name="T36" fmla="*/ 561 w 1216"/>
                <a:gd name="T37" fmla="*/ 1316 h 1540"/>
                <a:gd name="T38" fmla="*/ 552 w 1216"/>
                <a:gd name="T39" fmla="*/ 1276 h 1540"/>
                <a:gd name="T40" fmla="*/ 515 w 1216"/>
                <a:gd name="T41" fmla="*/ 1228 h 1540"/>
                <a:gd name="T42" fmla="*/ 493 w 1216"/>
                <a:gd name="T43" fmla="*/ 1166 h 1540"/>
                <a:gd name="T44" fmla="*/ 523 w 1216"/>
                <a:gd name="T45" fmla="*/ 1061 h 1540"/>
                <a:gd name="T46" fmla="*/ 510 w 1216"/>
                <a:gd name="T47" fmla="*/ 911 h 1540"/>
                <a:gd name="T48" fmla="*/ 455 w 1216"/>
                <a:gd name="T49" fmla="*/ 834 h 1540"/>
                <a:gd name="T50" fmla="*/ 449 w 1216"/>
                <a:gd name="T51" fmla="*/ 724 h 1540"/>
                <a:gd name="T52" fmla="*/ 370 w 1216"/>
                <a:gd name="T53" fmla="*/ 678 h 1540"/>
                <a:gd name="T54" fmla="*/ 266 w 1216"/>
                <a:gd name="T55" fmla="*/ 691 h 1540"/>
                <a:gd name="T56" fmla="*/ 60 w 1216"/>
                <a:gd name="T57" fmla="*/ 598 h 1540"/>
                <a:gd name="T58" fmla="*/ 11 w 1216"/>
                <a:gd name="T59" fmla="*/ 451 h 1540"/>
                <a:gd name="T60" fmla="*/ 45 w 1216"/>
                <a:gd name="T61" fmla="*/ 341 h 1540"/>
                <a:gd name="T62" fmla="*/ 119 w 1216"/>
                <a:gd name="T63" fmla="*/ 224 h 1540"/>
                <a:gd name="T64" fmla="*/ 223 w 1216"/>
                <a:gd name="T65" fmla="*/ 134 h 1540"/>
                <a:gd name="T66" fmla="*/ 299 w 1216"/>
                <a:gd name="T67" fmla="*/ 39 h 1540"/>
                <a:gd name="T68" fmla="*/ 370 w 1216"/>
                <a:gd name="T69" fmla="*/ 68 h 1540"/>
                <a:gd name="T70" fmla="*/ 449 w 1216"/>
                <a:gd name="T71" fmla="*/ 24 h 1540"/>
                <a:gd name="T72" fmla="*/ 502 w 1216"/>
                <a:gd name="T73" fmla="*/ 4 h 1540"/>
                <a:gd name="T74" fmla="*/ 545 w 1216"/>
                <a:gd name="T75" fmla="*/ 48 h 1540"/>
                <a:gd name="T76" fmla="*/ 631 w 1216"/>
                <a:gd name="T77" fmla="*/ 127 h 1540"/>
                <a:gd name="T78" fmla="*/ 684 w 1216"/>
                <a:gd name="T79" fmla="*/ 94 h 1540"/>
                <a:gd name="T80" fmla="*/ 772 w 1216"/>
                <a:gd name="T81" fmla="*/ 118 h 1540"/>
                <a:gd name="T82" fmla="*/ 869 w 1216"/>
                <a:gd name="T83" fmla="*/ 118 h 1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16" h="1540">
                  <a:moveTo>
                    <a:pt x="910" y="182"/>
                  </a:moveTo>
                  <a:lnTo>
                    <a:pt x="930" y="248"/>
                  </a:lnTo>
                  <a:lnTo>
                    <a:pt x="970" y="347"/>
                  </a:lnTo>
                  <a:lnTo>
                    <a:pt x="1042" y="506"/>
                  </a:lnTo>
                  <a:lnTo>
                    <a:pt x="1073" y="524"/>
                  </a:lnTo>
                  <a:lnTo>
                    <a:pt x="1088" y="572"/>
                  </a:lnTo>
                  <a:lnTo>
                    <a:pt x="1148" y="570"/>
                  </a:lnTo>
                  <a:lnTo>
                    <a:pt x="1189" y="554"/>
                  </a:lnTo>
                  <a:lnTo>
                    <a:pt x="1215" y="554"/>
                  </a:lnTo>
                  <a:lnTo>
                    <a:pt x="1213" y="614"/>
                  </a:lnTo>
                  <a:lnTo>
                    <a:pt x="1207" y="649"/>
                  </a:lnTo>
                  <a:lnTo>
                    <a:pt x="1097" y="786"/>
                  </a:lnTo>
                  <a:lnTo>
                    <a:pt x="996" y="926"/>
                  </a:lnTo>
                  <a:lnTo>
                    <a:pt x="996" y="984"/>
                  </a:lnTo>
                  <a:lnTo>
                    <a:pt x="1027" y="1023"/>
                  </a:lnTo>
                  <a:lnTo>
                    <a:pt x="1011" y="1052"/>
                  </a:lnTo>
                  <a:lnTo>
                    <a:pt x="1022" y="1096"/>
                  </a:lnTo>
                  <a:lnTo>
                    <a:pt x="1011" y="1127"/>
                  </a:lnTo>
                  <a:lnTo>
                    <a:pt x="989" y="1151"/>
                  </a:lnTo>
                  <a:lnTo>
                    <a:pt x="970" y="1151"/>
                  </a:lnTo>
                  <a:lnTo>
                    <a:pt x="936" y="1197"/>
                  </a:lnTo>
                  <a:lnTo>
                    <a:pt x="904" y="1252"/>
                  </a:lnTo>
                  <a:lnTo>
                    <a:pt x="910" y="1307"/>
                  </a:lnTo>
                  <a:lnTo>
                    <a:pt x="882" y="1334"/>
                  </a:lnTo>
                  <a:lnTo>
                    <a:pt x="851" y="1393"/>
                  </a:lnTo>
                  <a:lnTo>
                    <a:pt x="818" y="1450"/>
                  </a:lnTo>
                  <a:lnTo>
                    <a:pt x="800" y="1468"/>
                  </a:lnTo>
                  <a:lnTo>
                    <a:pt x="785" y="1475"/>
                  </a:lnTo>
                  <a:lnTo>
                    <a:pt x="757" y="1512"/>
                  </a:lnTo>
                  <a:lnTo>
                    <a:pt x="710" y="1532"/>
                  </a:lnTo>
                  <a:lnTo>
                    <a:pt x="653" y="1539"/>
                  </a:lnTo>
                  <a:lnTo>
                    <a:pt x="624" y="1512"/>
                  </a:lnTo>
                  <a:lnTo>
                    <a:pt x="614" y="1490"/>
                  </a:lnTo>
                  <a:lnTo>
                    <a:pt x="611" y="1457"/>
                  </a:lnTo>
                  <a:lnTo>
                    <a:pt x="590" y="1442"/>
                  </a:lnTo>
                  <a:lnTo>
                    <a:pt x="568" y="1384"/>
                  </a:lnTo>
                  <a:lnTo>
                    <a:pt x="565" y="1354"/>
                  </a:lnTo>
                  <a:lnTo>
                    <a:pt x="561" y="1316"/>
                  </a:lnTo>
                  <a:lnTo>
                    <a:pt x="552" y="1292"/>
                  </a:lnTo>
                  <a:lnTo>
                    <a:pt x="552" y="1276"/>
                  </a:lnTo>
                  <a:lnTo>
                    <a:pt x="534" y="1250"/>
                  </a:lnTo>
                  <a:lnTo>
                    <a:pt x="515" y="1228"/>
                  </a:lnTo>
                  <a:lnTo>
                    <a:pt x="501" y="1191"/>
                  </a:lnTo>
                  <a:lnTo>
                    <a:pt x="493" y="1166"/>
                  </a:lnTo>
                  <a:lnTo>
                    <a:pt x="497" y="1122"/>
                  </a:lnTo>
                  <a:lnTo>
                    <a:pt x="523" y="1061"/>
                  </a:lnTo>
                  <a:lnTo>
                    <a:pt x="528" y="988"/>
                  </a:lnTo>
                  <a:lnTo>
                    <a:pt x="510" y="911"/>
                  </a:lnTo>
                  <a:lnTo>
                    <a:pt x="477" y="880"/>
                  </a:lnTo>
                  <a:lnTo>
                    <a:pt x="455" y="834"/>
                  </a:lnTo>
                  <a:lnTo>
                    <a:pt x="464" y="770"/>
                  </a:lnTo>
                  <a:lnTo>
                    <a:pt x="449" y="724"/>
                  </a:lnTo>
                  <a:lnTo>
                    <a:pt x="411" y="717"/>
                  </a:lnTo>
                  <a:lnTo>
                    <a:pt x="370" y="678"/>
                  </a:lnTo>
                  <a:lnTo>
                    <a:pt x="319" y="660"/>
                  </a:lnTo>
                  <a:lnTo>
                    <a:pt x="266" y="691"/>
                  </a:lnTo>
                  <a:lnTo>
                    <a:pt x="132" y="682"/>
                  </a:lnTo>
                  <a:lnTo>
                    <a:pt x="60" y="598"/>
                  </a:lnTo>
                  <a:lnTo>
                    <a:pt x="0" y="490"/>
                  </a:lnTo>
                  <a:lnTo>
                    <a:pt x="11" y="451"/>
                  </a:lnTo>
                  <a:lnTo>
                    <a:pt x="38" y="416"/>
                  </a:lnTo>
                  <a:lnTo>
                    <a:pt x="45" y="341"/>
                  </a:lnTo>
                  <a:lnTo>
                    <a:pt x="67" y="286"/>
                  </a:lnTo>
                  <a:lnTo>
                    <a:pt x="119" y="224"/>
                  </a:lnTo>
                  <a:lnTo>
                    <a:pt x="172" y="195"/>
                  </a:lnTo>
                  <a:lnTo>
                    <a:pt x="223" y="134"/>
                  </a:lnTo>
                  <a:lnTo>
                    <a:pt x="233" y="107"/>
                  </a:lnTo>
                  <a:lnTo>
                    <a:pt x="299" y="39"/>
                  </a:lnTo>
                  <a:lnTo>
                    <a:pt x="341" y="68"/>
                  </a:lnTo>
                  <a:lnTo>
                    <a:pt x="370" y="68"/>
                  </a:lnTo>
                  <a:lnTo>
                    <a:pt x="409" y="28"/>
                  </a:lnTo>
                  <a:lnTo>
                    <a:pt x="449" y="24"/>
                  </a:lnTo>
                  <a:lnTo>
                    <a:pt x="477" y="33"/>
                  </a:lnTo>
                  <a:lnTo>
                    <a:pt x="502" y="4"/>
                  </a:lnTo>
                  <a:lnTo>
                    <a:pt x="535" y="0"/>
                  </a:lnTo>
                  <a:lnTo>
                    <a:pt x="545" y="48"/>
                  </a:lnTo>
                  <a:lnTo>
                    <a:pt x="565" y="88"/>
                  </a:lnTo>
                  <a:lnTo>
                    <a:pt x="631" y="127"/>
                  </a:lnTo>
                  <a:lnTo>
                    <a:pt x="680" y="136"/>
                  </a:lnTo>
                  <a:lnTo>
                    <a:pt x="684" y="94"/>
                  </a:lnTo>
                  <a:lnTo>
                    <a:pt x="724" y="94"/>
                  </a:lnTo>
                  <a:lnTo>
                    <a:pt x="772" y="118"/>
                  </a:lnTo>
                  <a:lnTo>
                    <a:pt x="824" y="134"/>
                  </a:lnTo>
                  <a:lnTo>
                    <a:pt x="869" y="118"/>
                  </a:lnTo>
                  <a:lnTo>
                    <a:pt x="910" y="18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grpSp>
          <p:nvGrpSpPr>
            <p:cNvPr id="9" name="Group 25">
              <a:extLst>
                <a:ext uri="{FF2B5EF4-FFF2-40B4-BE49-F238E27FC236}">
                  <a16:creationId xmlns:a16="http://schemas.microsoft.com/office/drawing/2014/main" id="{1BFCA58F-F2DB-4B3F-A78E-7DA1CB1466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35" y="920"/>
              <a:ext cx="134" cy="148"/>
              <a:chOff x="2624" y="1004"/>
              <a:chExt cx="169" cy="199"/>
            </a:xfrm>
            <a:grpFill/>
          </p:grpSpPr>
          <p:sp>
            <p:nvSpPr>
              <p:cNvPr id="18" name="Freeform 26">
                <a:extLst>
                  <a:ext uri="{FF2B5EF4-FFF2-40B4-BE49-F238E27FC236}">
                    <a16:creationId xmlns:a16="http://schemas.microsoft.com/office/drawing/2014/main" id="{A2C08AAD-C0C3-40D4-85EE-AB8F452A42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4" y="1077"/>
                <a:ext cx="80" cy="111"/>
              </a:xfrm>
              <a:custGeom>
                <a:avLst/>
                <a:gdLst>
                  <a:gd name="T0" fmla="*/ 18 w 80"/>
                  <a:gd name="T1" fmla="*/ 37 h 111"/>
                  <a:gd name="T2" fmla="*/ 25 w 80"/>
                  <a:gd name="T3" fmla="*/ 24 h 111"/>
                  <a:gd name="T4" fmla="*/ 40 w 80"/>
                  <a:gd name="T5" fmla="*/ 24 h 111"/>
                  <a:gd name="T6" fmla="*/ 58 w 80"/>
                  <a:gd name="T7" fmla="*/ 0 h 111"/>
                  <a:gd name="T8" fmla="*/ 66 w 80"/>
                  <a:gd name="T9" fmla="*/ 15 h 111"/>
                  <a:gd name="T10" fmla="*/ 73 w 80"/>
                  <a:gd name="T11" fmla="*/ 15 h 111"/>
                  <a:gd name="T12" fmla="*/ 79 w 80"/>
                  <a:gd name="T13" fmla="*/ 24 h 111"/>
                  <a:gd name="T14" fmla="*/ 73 w 80"/>
                  <a:gd name="T15" fmla="*/ 37 h 111"/>
                  <a:gd name="T16" fmla="*/ 66 w 80"/>
                  <a:gd name="T17" fmla="*/ 37 h 111"/>
                  <a:gd name="T18" fmla="*/ 66 w 80"/>
                  <a:gd name="T19" fmla="*/ 50 h 111"/>
                  <a:gd name="T20" fmla="*/ 66 w 80"/>
                  <a:gd name="T21" fmla="*/ 52 h 111"/>
                  <a:gd name="T22" fmla="*/ 60 w 80"/>
                  <a:gd name="T23" fmla="*/ 61 h 111"/>
                  <a:gd name="T24" fmla="*/ 66 w 80"/>
                  <a:gd name="T25" fmla="*/ 70 h 111"/>
                  <a:gd name="T26" fmla="*/ 58 w 80"/>
                  <a:gd name="T27" fmla="*/ 79 h 111"/>
                  <a:gd name="T28" fmla="*/ 51 w 80"/>
                  <a:gd name="T29" fmla="*/ 85 h 111"/>
                  <a:gd name="T30" fmla="*/ 45 w 80"/>
                  <a:gd name="T31" fmla="*/ 85 h 111"/>
                  <a:gd name="T32" fmla="*/ 44 w 80"/>
                  <a:gd name="T33" fmla="*/ 85 h 111"/>
                  <a:gd name="T34" fmla="*/ 44 w 80"/>
                  <a:gd name="T35" fmla="*/ 94 h 111"/>
                  <a:gd name="T36" fmla="*/ 33 w 80"/>
                  <a:gd name="T37" fmla="*/ 99 h 111"/>
                  <a:gd name="T38" fmla="*/ 33 w 80"/>
                  <a:gd name="T39" fmla="*/ 94 h 111"/>
                  <a:gd name="T40" fmla="*/ 22 w 80"/>
                  <a:gd name="T41" fmla="*/ 101 h 111"/>
                  <a:gd name="T42" fmla="*/ 18 w 80"/>
                  <a:gd name="T43" fmla="*/ 101 h 111"/>
                  <a:gd name="T44" fmla="*/ 11 w 80"/>
                  <a:gd name="T45" fmla="*/ 110 h 111"/>
                  <a:gd name="T46" fmla="*/ 7 w 80"/>
                  <a:gd name="T47" fmla="*/ 110 h 111"/>
                  <a:gd name="T48" fmla="*/ 5 w 80"/>
                  <a:gd name="T49" fmla="*/ 103 h 111"/>
                  <a:gd name="T50" fmla="*/ 1 w 80"/>
                  <a:gd name="T51" fmla="*/ 94 h 111"/>
                  <a:gd name="T52" fmla="*/ 0 w 80"/>
                  <a:gd name="T53" fmla="*/ 92 h 111"/>
                  <a:gd name="T54" fmla="*/ 0 w 80"/>
                  <a:gd name="T55" fmla="*/ 83 h 111"/>
                  <a:gd name="T56" fmla="*/ 7 w 80"/>
                  <a:gd name="T57" fmla="*/ 77 h 111"/>
                  <a:gd name="T58" fmla="*/ 12 w 80"/>
                  <a:gd name="T59" fmla="*/ 74 h 111"/>
                  <a:gd name="T60" fmla="*/ 14 w 80"/>
                  <a:gd name="T61" fmla="*/ 61 h 111"/>
                  <a:gd name="T62" fmla="*/ 22 w 80"/>
                  <a:gd name="T63" fmla="*/ 61 h 111"/>
                  <a:gd name="T64" fmla="*/ 27 w 80"/>
                  <a:gd name="T65" fmla="*/ 70 h 111"/>
                  <a:gd name="T66" fmla="*/ 33 w 80"/>
                  <a:gd name="T67" fmla="*/ 61 h 111"/>
                  <a:gd name="T68" fmla="*/ 27 w 80"/>
                  <a:gd name="T69" fmla="*/ 61 h 111"/>
                  <a:gd name="T70" fmla="*/ 18 w 80"/>
                  <a:gd name="T71" fmla="*/ 3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0" h="111">
                    <a:moveTo>
                      <a:pt x="18" y="37"/>
                    </a:moveTo>
                    <a:lnTo>
                      <a:pt x="25" y="24"/>
                    </a:lnTo>
                    <a:lnTo>
                      <a:pt x="40" y="24"/>
                    </a:lnTo>
                    <a:lnTo>
                      <a:pt x="58" y="0"/>
                    </a:lnTo>
                    <a:lnTo>
                      <a:pt x="66" y="15"/>
                    </a:lnTo>
                    <a:lnTo>
                      <a:pt x="73" y="15"/>
                    </a:lnTo>
                    <a:lnTo>
                      <a:pt x="79" y="24"/>
                    </a:lnTo>
                    <a:lnTo>
                      <a:pt x="73" y="37"/>
                    </a:lnTo>
                    <a:lnTo>
                      <a:pt x="66" y="37"/>
                    </a:lnTo>
                    <a:lnTo>
                      <a:pt x="66" y="50"/>
                    </a:lnTo>
                    <a:lnTo>
                      <a:pt x="66" y="52"/>
                    </a:lnTo>
                    <a:lnTo>
                      <a:pt x="60" y="61"/>
                    </a:lnTo>
                    <a:lnTo>
                      <a:pt x="66" y="70"/>
                    </a:lnTo>
                    <a:lnTo>
                      <a:pt x="58" y="79"/>
                    </a:lnTo>
                    <a:lnTo>
                      <a:pt x="51" y="85"/>
                    </a:lnTo>
                    <a:lnTo>
                      <a:pt x="45" y="85"/>
                    </a:lnTo>
                    <a:lnTo>
                      <a:pt x="44" y="85"/>
                    </a:lnTo>
                    <a:lnTo>
                      <a:pt x="44" y="94"/>
                    </a:lnTo>
                    <a:lnTo>
                      <a:pt x="33" y="99"/>
                    </a:lnTo>
                    <a:lnTo>
                      <a:pt x="33" y="94"/>
                    </a:lnTo>
                    <a:lnTo>
                      <a:pt x="22" y="101"/>
                    </a:lnTo>
                    <a:lnTo>
                      <a:pt x="18" y="101"/>
                    </a:lnTo>
                    <a:lnTo>
                      <a:pt x="11" y="110"/>
                    </a:lnTo>
                    <a:lnTo>
                      <a:pt x="7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92"/>
                    </a:lnTo>
                    <a:lnTo>
                      <a:pt x="0" y="83"/>
                    </a:lnTo>
                    <a:lnTo>
                      <a:pt x="7" y="77"/>
                    </a:lnTo>
                    <a:lnTo>
                      <a:pt x="12" y="74"/>
                    </a:lnTo>
                    <a:lnTo>
                      <a:pt x="14" y="61"/>
                    </a:lnTo>
                    <a:lnTo>
                      <a:pt x="22" y="61"/>
                    </a:lnTo>
                    <a:lnTo>
                      <a:pt x="27" y="70"/>
                    </a:lnTo>
                    <a:lnTo>
                      <a:pt x="33" y="61"/>
                    </a:lnTo>
                    <a:lnTo>
                      <a:pt x="27" y="61"/>
                    </a:lnTo>
                    <a:lnTo>
                      <a:pt x="18" y="3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27">
                <a:extLst>
                  <a:ext uri="{FF2B5EF4-FFF2-40B4-BE49-F238E27FC236}">
                    <a16:creationId xmlns:a16="http://schemas.microsoft.com/office/drawing/2014/main" id="{AE46FCC8-D019-4E70-A4EB-AA4D9D9EC7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8" y="1004"/>
                <a:ext cx="95" cy="199"/>
              </a:xfrm>
              <a:custGeom>
                <a:avLst/>
                <a:gdLst>
                  <a:gd name="T0" fmla="*/ 38 w 95"/>
                  <a:gd name="T1" fmla="*/ 22 h 199"/>
                  <a:gd name="T2" fmla="*/ 57 w 95"/>
                  <a:gd name="T3" fmla="*/ 17 h 199"/>
                  <a:gd name="T4" fmla="*/ 64 w 95"/>
                  <a:gd name="T5" fmla="*/ 13 h 199"/>
                  <a:gd name="T6" fmla="*/ 73 w 95"/>
                  <a:gd name="T7" fmla="*/ 6 h 199"/>
                  <a:gd name="T8" fmla="*/ 94 w 95"/>
                  <a:gd name="T9" fmla="*/ 4 h 199"/>
                  <a:gd name="T10" fmla="*/ 90 w 95"/>
                  <a:gd name="T11" fmla="*/ 17 h 199"/>
                  <a:gd name="T12" fmla="*/ 79 w 95"/>
                  <a:gd name="T13" fmla="*/ 24 h 199"/>
                  <a:gd name="T14" fmla="*/ 66 w 95"/>
                  <a:gd name="T15" fmla="*/ 39 h 199"/>
                  <a:gd name="T16" fmla="*/ 81 w 95"/>
                  <a:gd name="T17" fmla="*/ 39 h 199"/>
                  <a:gd name="T18" fmla="*/ 94 w 95"/>
                  <a:gd name="T19" fmla="*/ 39 h 199"/>
                  <a:gd name="T20" fmla="*/ 84 w 95"/>
                  <a:gd name="T21" fmla="*/ 55 h 199"/>
                  <a:gd name="T22" fmla="*/ 71 w 95"/>
                  <a:gd name="T23" fmla="*/ 63 h 199"/>
                  <a:gd name="T24" fmla="*/ 70 w 95"/>
                  <a:gd name="T25" fmla="*/ 72 h 199"/>
                  <a:gd name="T26" fmla="*/ 81 w 95"/>
                  <a:gd name="T27" fmla="*/ 92 h 199"/>
                  <a:gd name="T28" fmla="*/ 90 w 95"/>
                  <a:gd name="T29" fmla="*/ 110 h 199"/>
                  <a:gd name="T30" fmla="*/ 94 w 95"/>
                  <a:gd name="T31" fmla="*/ 127 h 199"/>
                  <a:gd name="T32" fmla="*/ 90 w 95"/>
                  <a:gd name="T33" fmla="*/ 156 h 199"/>
                  <a:gd name="T34" fmla="*/ 79 w 95"/>
                  <a:gd name="T35" fmla="*/ 167 h 199"/>
                  <a:gd name="T36" fmla="*/ 90 w 95"/>
                  <a:gd name="T37" fmla="*/ 187 h 199"/>
                  <a:gd name="T38" fmla="*/ 64 w 95"/>
                  <a:gd name="T39" fmla="*/ 187 h 199"/>
                  <a:gd name="T40" fmla="*/ 51 w 95"/>
                  <a:gd name="T41" fmla="*/ 182 h 199"/>
                  <a:gd name="T42" fmla="*/ 38 w 95"/>
                  <a:gd name="T43" fmla="*/ 189 h 199"/>
                  <a:gd name="T44" fmla="*/ 23 w 95"/>
                  <a:gd name="T45" fmla="*/ 195 h 199"/>
                  <a:gd name="T46" fmla="*/ 12 w 95"/>
                  <a:gd name="T47" fmla="*/ 198 h 199"/>
                  <a:gd name="T48" fmla="*/ 5 w 95"/>
                  <a:gd name="T49" fmla="*/ 187 h 199"/>
                  <a:gd name="T50" fmla="*/ 0 w 95"/>
                  <a:gd name="T51" fmla="*/ 173 h 199"/>
                  <a:gd name="T52" fmla="*/ 11 w 95"/>
                  <a:gd name="T53" fmla="*/ 165 h 199"/>
                  <a:gd name="T54" fmla="*/ 23 w 95"/>
                  <a:gd name="T55" fmla="*/ 165 h 199"/>
                  <a:gd name="T56" fmla="*/ 14 w 95"/>
                  <a:gd name="T57" fmla="*/ 156 h 199"/>
                  <a:gd name="T58" fmla="*/ 14 w 95"/>
                  <a:gd name="T59" fmla="*/ 143 h 199"/>
                  <a:gd name="T60" fmla="*/ 25 w 95"/>
                  <a:gd name="T61" fmla="*/ 134 h 199"/>
                  <a:gd name="T62" fmla="*/ 38 w 95"/>
                  <a:gd name="T63" fmla="*/ 134 h 199"/>
                  <a:gd name="T64" fmla="*/ 44 w 95"/>
                  <a:gd name="T65" fmla="*/ 110 h 199"/>
                  <a:gd name="T66" fmla="*/ 47 w 95"/>
                  <a:gd name="T67" fmla="*/ 92 h 199"/>
                  <a:gd name="T68" fmla="*/ 40 w 95"/>
                  <a:gd name="T69" fmla="*/ 77 h 199"/>
                  <a:gd name="T70" fmla="*/ 20 w 95"/>
                  <a:gd name="T71" fmla="*/ 70 h 199"/>
                  <a:gd name="T72" fmla="*/ 27 w 95"/>
                  <a:gd name="T73" fmla="*/ 28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5" h="199">
                    <a:moveTo>
                      <a:pt x="27" y="28"/>
                    </a:moveTo>
                    <a:lnTo>
                      <a:pt x="38" y="22"/>
                    </a:lnTo>
                    <a:lnTo>
                      <a:pt x="51" y="24"/>
                    </a:lnTo>
                    <a:lnTo>
                      <a:pt x="57" y="17"/>
                    </a:lnTo>
                    <a:lnTo>
                      <a:pt x="60" y="13"/>
                    </a:lnTo>
                    <a:lnTo>
                      <a:pt x="64" y="13"/>
                    </a:lnTo>
                    <a:lnTo>
                      <a:pt x="70" y="8"/>
                    </a:lnTo>
                    <a:lnTo>
                      <a:pt x="73" y="6"/>
                    </a:lnTo>
                    <a:lnTo>
                      <a:pt x="84" y="0"/>
                    </a:lnTo>
                    <a:lnTo>
                      <a:pt x="94" y="4"/>
                    </a:lnTo>
                    <a:lnTo>
                      <a:pt x="92" y="13"/>
                    </a:lnTo>
                    <a:lnTo>
                      <a:pt x="90" y="17"/>
                    </a:lnTo>
                    <a:lnTo>
                      <a:pt x="84" y="22"/>
                    </a:lnTo>
                    <a:lnTo>
                      <a:pt x="79" y="24"/>
                    </a:lnTo>
                    <a:lnTo>
                      <a:pt x="66" y="28"/>
                    </a:lnTo>
                    <a:lnTo>
                      <a:pt x="66" y="39"/>
                    </a:lnTo>
                    <a:lnTo>
                      <a:pt x="70" y="46"/>
                    </a:lnTo>
                    <a:lnTo>
                      <a:pt x="81" y="39"/>
                    </a:lnTo>
                    <a:lnTo>
                      <a:pt x="92" y="30"/>
                    </a:lnTo>
                    <a:lnTo>
                      <a:pt x="94" y="39"/>
                    </a:lnTo>
                    <a:lnTo>
                      <a:pt x="94" y="52"/>
                    </a:lnTo>
                    <a:lnTo>
                      <a:pt x="84" y="55"/>
                    </a:lnTo>
                    <a:lnTo>
                      <a:pt x="79" y="55"/>
                    </a:lnTo>
                    <a:lnTo>
                      <a:pt x="71" y="63"/>
                    </a:lnTo>
                    <a:lnTo>
                      <a:pt x="70" y="68"/>
                    </a:lnTo>
                    <a:lnTo>
                      <a:pt x="70" y="72"/>
                    </a:lnTo>
                    <a:lnTo>
                      <a:pt x="73" y="83"/>
                    </a:lnTo>
                    <a:lnTo>
                      <a:pt x="81" y="92"/>
                    </a:lnTo>
                    <a:lnTo>
                      <a:pt x="84" y="101"/>
                    </a:lnTo>
                    <a:lnTo>
                      <a:pt x="90" y="110"/>
                    </a:lnTo>
                    <a:lnTo>
                      <a:pt x="90" y="116"/>
                    </a:lnTo>
                    <a:lnTo>
                      <a:pt x="94" y="127"/>
                    </a:lnTo>
                    <a:lnTo>
                      <a:pt x="94" y="147"/>
                    </a:lnTo>
                    <a:lnTo>
                      <a:pt x="90" y="156"/>
                    </a:lnTo>
                    <a:lnTo>
                      <a:pt x="81" y="165"/>
                    </a:lnTo>
                    <a:lnTo>
                      <a:pt x="79" y="167"/>
                    </a:lnTo>
                    <a:lnTo>
                      <a:pt x="84" y="173"/>
                    </a:lnTo>
                    <a:lnTo>
                      <a:pt x="90" y="187"/>
                    </a:lnTo>
                    <a:lnTo>
                      <a:pt x="73" y="187"/>
                    </a:lnTo>
                    <a:lnTo>
                      <a:pt x="64" y="187"/>
                    </a:lnTo>
                    <a:lnTo>
                      <a:pt x="60" y="182"/>
                    </a:lnTo>
                    <a:lnTo>
                      <a:pt x="51" y="182"/>
                    </a:lnTo>
                    <a:lnTo>
                      <a:pt x="44" y="187"/>
                    </a:lnTo>
                    <a:lnTo>
                      <a:pt x="38" y="189"/>
                    </a:lnTo>
                    <a:lnTo>
                      <a:pt x="27" y="189"/>
                    </a:lnTo>
                    <a:lnTo>
                      <a:pt x="23" y="195"/>
                    </a:lnTo>
                    <a:lnTo>
                      <a:pt x="14" y="198"/>
                    </a:lnTo>
                    <a:lnTo>
                      <a:pt x="12" y="198"/>
                    </a:lnTo>
                    <a:lnTo>
                      <a:pt x="11" y="189"/>
                    </a:lnTo>
                    <a:lnTo>
                      <a:pt x="5" y="187"/>
                    </a:lnTo>
                    <a:lnTo>
                      <a:pt x="0" y="187"/>
                    </a:lnTo>
                    <a:lnTo>
                      <a:pt x="0" y="173"/>
                    </a:lnTo>
                    <a:lnTo>
                      <a:pt x="5" y="165"/>
                    </a:lnTo>
                    <a:lnTo>
                      <a:pt x="11" y="165"/>
                    </a:lnTo>
                    <a:lnTo>
                      <a:pt x="14" y="165"/>
                    </a:lnTo>
                    <a:lnTo>
                      <a:pt x="23" y="165"/>
                    </a:lnTo>
                    <a:lnTo>
                      <a:pt x="23" y="158"/>
                    </a:lnTo>
                    <a:lnTo>
                      <a:pt x="14" y="156"/>
                    </a:lnTo>
                    <a:lnTo>
                      <a:pt x="14" y="149"/>
                    </a:lnTo>
                    <a:lnTo>
                      <a:pt x="14" y="143"/>
                    </a:lnTo>
                    <a:lnTo>
                      <a:pt x="23" y="143"/>
                    </a:lnTo>
                    <a:lnTo>
                      <a:pt x="25" y="134"/>
                    </a:lnTo>
                    <a:lnTo>
                      <a:pt x="31" y="134"/>
                    </a:lnTo>
                    <a:lnTo>
                      <a:pt x="38" y="134"/>
                    </a:lnTo>
                    <a:lnTo>
                      <a:pt x="44" y="132"/>
                    </a:lnTo>
                    <a:lnTo>
                      <a:pt x="44" y="110"/>
                    </a:lnTo>
                    <a:lnTo>
                      <a:pt x="47" y="101"/>
                    </a:lnTo>
                    <a:lnTo>
                      <a:pt x="47" y="92"/>
                    </a:lnTo>
                    <a:lnTo>
                      <a:pt x="38" y="88"/>
                    </a:lnTo>
                    <a:lnTo>
                      <a:pt x="40" y="77"/>
                    </a:lnTo>
                    <a:lnTo>
                      <a:pt x="27" y="70"/>
                    </a:lnTo>
                    <a:lnTo>
                      <a:pt x="20" y="70"/>
                    </a:lnTo>
                    <a:lnTo>
                      <a:pt x="31" y="55"/>
                    </a:lnTo>
                    <a:lnTo>
                      <a:pt x="27" y="2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0" name="Freeform 28">
              <a:extLst>
                <a:ext uri="{FF2B5EF4-FFF2-40B4-BE49-F238E27FC236}">
                  <a16:creationId xmlns:a16="http://schemas.microsoft.com/office/drawing/2014/main" id="{83D1104C-D69D-4C52-A879-E3DDE046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" y="2073"/>
              <a:ext cx="128" cy="247"/>
            </a:xfrm>
            <a:custGeom>
              <a:avLst/>
              <a:gdLst>
                <a:gd name="T0" fmla="*/ 31 w 161"/>
                <a:gd name="T1" fmla="*/ 103 h 331"/>
                <a:gd name="T2" fmla="*/ 27 w 161"/>
                <a:gd name="T3" fmla="*/ 171 h 331"/>
                <a:gd name="T4" fmla="*/ 12 w 161"/>
                <a:gd name="T5" fmla="*/ 211 h 331"/>
                <a:gd name="T6" fmla="*/ 0 w 161"/>
                <a:gd name="T7" fmla="*/ 250 h 331"/>
                <a:gd name="T8" fmla="*/ 0 w 161"/>
                <a:gd name="T9" fmla="*/ 277 h 331"/>
                <a:gd name="T10" fmla="*/ 5 w 161"/>
                <a:gd name="T11" fmla="*/ 299 h 331"/>
                <a:gd name="T12" fmla="*/ 20 w 161"/>
                <a:gd name="T13" fmla="*/ 321 h 331"/>
                <a:gd name="T14" fmla="*/ 31 w 161"/>
                <a:gd name="T15" fmla="*/ 323 h 331"/>
                <a:gd name="T16" fmla="*/ 40 w 161"/>
                <a:gd name="T17" fmla="*/ 323 h 331"/>
                <a:gd name="T18" fmla="*/ 51 w 161"/>
                <a:gd name="T19" fmla="*/ 330 h 331"/>
                <a:gd name="T20" fmla="*/ 60 w 161"/>
                <a:gd name="T21" fmla="*/ 312 h 331"/>
                <a:gd name="T22" fmla="*/ 66 w 161"/>
                <a:gd name="T23" fmla="*/ 266 h 331"/>
                <a:gd name="T24" fmla="*/ 84 w 161"/>
                <a:gd name="T25" fmla="*/ 242 h 331"/>
                <a:gd name="T26" fmla="*/ 86 w 161"/>
                <a:gd name="T27" fmla="*/ 195 h 331"/>
                <a:gd name="T28" fmla="*/ 93 w 161"/>
                <a:gd name="T29" fmla="*/ 180 h 331"/>
                <a:gd name="T30" fmla="*/ 104 w 161"/>
                <a:gd name="T31" fmla="*/ 165 h 331"/>
                <a:gd name="T32" fmla="*/ 110 w 161"/>
                <a:gd name="T33" fmla="*/ 134 h 331"/>
                <a:gd name="T34" fmla="*/ 123 w 161"/>
                <a:gd name="T35" fmla="*/ 118 h 331"/>
                <a:gd name="T36" fmla="*/ 126 w 161"/>
                <a:gd name="T37" fmla="*/ 101 h 331"/>
                <a:gd name="T38" fmla="*/ 137 w 161"/>
                <a:gd name="T39" fmla="*/ 92 h 331"/>
                <a:gd name="T40" fmla="*/ 137 w 161"/>
                <a:gd name="T41" fmla="*/ 85 h 331"/>
                <a:gd name="T42" fmla="*/ 156 w 161"/>
                <a:gd name="T43" fmla="*/ 68 h 331"/>
                <a:gd name="T44" fmla="*/ 158 w 161"/>
                <a:gd name="T45" fmla="*/ 39 h 331"/>
                <a:gd name="T46" fmla="*/ 160 w 161"/>
                <a:gd name="T47" fmla="*/ 24 h 331"/>
                <a:gd name="T48" fmla="*/ 143 w 161"/>
                <a:gd name="T49" fmla="*/ 19 h 331"/>
                <a:gd name="T50" fmla="*/ 136 w 161"/>
                <a:gd name="T51" fmla="*/ 0 h 331"/>
                <a:gd name="T52" fmla="*/ 123 w 161"/>
                <a:gd name="T53" fmla="*/ 19 h 331"/>
                <a:gd name="T54" fmla="*/ 110 w 161"/>
                <a:gd name="T55" fmla="*/ 44 h 331"/>
                <a:gd name="T56" fmla="*/ 93 w 161"/>
                <a:gd name="T57" fmla="*/ 63 h 331"/>
                <a:gd name="T58" fmla="*/ 84 w 161"/>
                <a:gd name="T59" fmla="*/ 83 h 331"/>
                <a:gd name="T60" fmla="*/ 77 w 161"/>
                <a:gd name="T61" fmla="*/ 83 h 331"/>
                <a:gd name="T62" fmla="*/ 66 w 161"/>
                <a:gd name="T63" fmla="*/ 92 h 331"/>
                <a:gd name="T64" fmla="*/ 60 w 161"/>
                <a:gd name="T65" fmla="*/ 101 h 331"/>
                <a:gd name="T66" fmla="*/ 31 w 161"/>
                <a:gd name="T67" fmla="*/ 103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1" h="331">
                  <a:moveTo>
                    <a:pt x="31" y="103"/>
                  </a:moveTo>
                  <a:lnTo>
                    <a:pt x="27" y="171"/>
                  </a:lnTo>
                  <a:lnTo>
                    <a:pt x="12" y="211"/>
                  </a:lnTo>
                  <a:lnTo>
                    <a:pt x="0" y="250"/>
                  </a:lnTo>
                  <a:lnTo>
                    <a:pt x="0" y="277"/>
                  </a:lnTo>
                  <a:lnTo>
                    <a:pt x="5" y="299"/>
                  </a:lnTo>
                  <a:lnTo>
                    <a:pt x="20" y="321"/>
                  </a:lnTo>
                  <a:lnTo>
                    <a:pt x="31" y="323"/>
                  </a:lnTo>
                  <a:lnTo>
                    <a:pt x="40" y="323"/>
                  </a:lnTo>
                  <a:lnTo>
                    <a:pt x="51" y="330"/>
                  </a:lnTo>
                  <a:lnTo>
                    <a:pt x="60" y="312"/>
                  </a:lnTo>
                  <a:lnTo>
                    <a:pt x="66" y="266"/>
                  </a:lnTo>
                  <a:lnTo>
                    <a:pt x="84" y="242"/>
                  </a:lnTo>
                  <a:lnTo>
                    <a:pt x="86" y="195"/>
                  </a:lnTo>
                  <a:lnTo>
                    <a:pt x="93" y="180"/>
                  </a:lnTo>
                  <a:lnTo>
                    <a:pt x="104" y="165"/>
                  </a:lnTo>
                  <a:lnTo>
                    <a:pt x="110" y="134"/>
                  </a:lnTo>
                  <a:lnTo>
                    <a:pt x="123" y="118"/>
                  </a:lnTo>
                  <a:lnTo>
                    <a:pt x="126" y="101"/>
                  </a:lnTo>
                  <a:lnTo>
                    <a:pt x="137" y="92"/>
                  </a:lnTo>
                  <a:lnTo>
                    <a:pt x="137" y="85"/>
                  </a:lnTo>
                  <a:lnTo>
                    <a:pt x="156" y="68"/>
                  </a:lnTo>
                  <a:lnTo>
                    <a:pt x="158" y="39"/>
                  </a:lnTo>
                  <a:lnTo>
                    <a:pt x="160" y="24"/>
                  </a:lnTo>
                  <a:lnTo>
                    <a:pt x="143" y="19"/>
                  </a:lnTo>
                  <a:lnTo>
                    <a:pt x="136" y="0"/>
                  </a:lnTo>
                  <a:lnTo>
                    <a:pt x="123" y="19"/>
                  </a:lnTo>
                  <a:lnTo>
                    <a:pt x="110" y="44"/>
                  </a:lnTo>
                  <a:lnTo>
                    <a:pt x="93" y="63"/>
                  </a:lnTo>
                  <a:lnTo>
                    <a:pt x="84" y="83"/>
                  </a:lnTo>
                  <a:lnTo>
                    <a:pt x="77" y="83"/>
                  </a:lnTo>
                  <a:lnTo>
                    <a:pt x="66" y="92"/>
                  </a:lnTo>
                  <a:lnTo>
                    <a:pt x="60" y="101"/>
                  </a:lnTo>
                  <a:lnTo>
                    <a:pt x="31" y="10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1" name="Freeform 29">
              <a:extLst>
                <a:ext uri="{FF2B5EF4-FFF2-40B4-BE49-F238E27FC236}">
                  <a16:creationId xmlns:a16="http://schemas.microsoft.com/office/drawing/2014/main" id="{BBB8C6D3-0C56-4B63-88CF-6729A4C72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0" y="697"/>
              <a:ext cx="1726" cy="1145"/>
            </a:xfrm>
            <a:custGeom>
              <a:avLst/>
              <a:gdLst>
                <a:gd name="T0" fmla="*/ 128 w 2185"/>
                <a:gd name="T1" fmla="*/ 639 h 1535"/>
                <a:gd name="T2" fmla="*/ 148 w 2185"/>
                <a:gd name="T3" fmla="*/ 528 h 1535"/>
                <a:gd name="T4" fmla="*/ 218 w 2185"/>
                <a:gd name="T5" fmla="*/ 465 h 1535"/>
                <a:gd name="T6" fmla="*/ 295 w 2185"/>
                <a:gd name="T7" fmla="*/ 407 h 1535"/>
                <a:gd name="T8" fmla="*/ 336 w 2185"/>
                <a:gd name="T9" fmla="*/ 385 h 1535"/>
                <a:gd name="T10" fmla="*/ 448 w 2185"/>
                <a:gd name="T11" fmla="*/ 290 h 1535"/>
                <a:gd name="T12" fmla="*/ 479 w 2185"/>
                <a:gd name="T13" fmla="*/ 266 h 1535"/>
                <a:gd name="T14" fmla="*/ 484 w 2185"/>
                <a:gd name="T15" fmla="*/ 187 h 1535"/>
                <a:gd name="T16" fmla="*/ 468 w 2185"/>
                <a:gd name="T17" fmla="*/ 154 h 1535"/>
                <a:gd name="T18" fmla="*/ 405 w 2185"/>
                <a:gd name="T19" fmla="*/ 222 h 1535"/>
                <a:gd name="T20" fmla="*/ 382 w 2185"/>
                <a:gd name="T21" fmla="*/ 341 h 1535"/>
                <a:gd name="T22" fmla="*/ 336 w 2185"/>
                <a:gd name="T23" fmla="*/ 328 h 1535"/>
                <a:gd name="T24" fmla="*/ 312 w 2185"/>
                <a:gd name="T25" fmla="*/ 290 h 1535"/>
                <a:gd name="T26" fmla="*/ 236 w 2185"/>
                <a:gd name="T27" fmla="*/ 315 h 1535"/>
                <a:gd name="T28" fmla="*/ 229 w 2185"/>
                <a:gd name="T29" fmla="*/ 264 h 1535"/>
                <a:gd name="T30" fmla="*/ 244 w 2185"/>
                <a:gd name="T31" fmla="*/ 222 h 1535"/>
                <a:gd name="T32" fmla="*/ 314 w 2185"/>
                <a:gd name="T33" fmla="*/ 196 h 1535"/>
                <a:gd name="T34" fmla="*/ 365 w 2185"/>
                <a:gd name="T35" fmla="*/ 114 h 1535"/>
                <a:gd name="T36" fmla="*/ 451 w 2185"/>
                <a:gd name="T37" fmla="*/ 41 h 1535"/>
                <a:gd name="T38" fmla="*/ 565 w 2185"/>
                <a:gd name="T39" fmla="*/ 4 h 1535"/>
                <a:gd name="T40" fmla="*/ 637 w 2185"/>
                <a:gd name="T41" fmla="*/ 107 h 1535"/>
                <a:gd name="T42" fmla="*/ 622 w 2185"/>
                <a:gd name="T43" fmla="*/ 196 h 1535"/>
                <a:gd name="T44" fmla="*/ 666 w 2185"/>
                <a:gd name="T45" fmla="*/ 235 h 1535"/>
                <a:gd name="T46" fmla="*/ 705 w 2185"/>
                <a:gd name="T47" fmla="*/ 178 h 1535"/>
                <a:gd name="T48" fmla="*/ 894 w 2185"/>
                <a:gd name="T49" fmla="*/ 99 h 1535"/>
                <a:gd name="T50" fmla="*/ 1144 w 2185"/>
                <a:gd name="T51" fmla="*/ 26 h 1535"/>
                <a:gd name="T52" fmla="*/ 1500 w 2185"/>
                <a:gd name="T53" fmla="*/ 88 h 1535"/>
                <a:gd name="T54" fmla="*/ 2138 w 2185"/>
                <a:gd name="T55" fmla="*/ 218 h 1535"/>
                <a:gd name="T56" fmla="*/ 2105 w 2185"/>
                <a:gd name="T57" fmla="*/ 286 h 1535"/>
                <a:gd name="T58" fmla="*/ 2086 w 2185"/>
                <a:gd name="T59" fmla="*/ 447 h 1535"/>
                <a:gd name="T60" fmla="*/ 1939 w 2185"/>
                <a:gd name="T61" fmla="*/ 301 h 1535"/>
                <a:gd name="T62" fmla="*/ 1829 w 2185"/>
                <a:gd name="T63" fmla="*/ 398 h 1535"/>
                <a:gd name="T64" fmla="*/ 1991 w 2185"/>
                <a:gd name="T65" fmla="*/ 661 h 1535"/>
                <a:gd name="T66" fmla="*/ 1923 w 2185"/>
                <a:gd name="T67" fmla="*/ 839 h 1535"/>
                <a:gd name="T68" fmla="*/ 2020 w 2185"/>
                <a:gd name="T69" fmla="*/ 1099 h 1535"/>
                <a:gd name="T70" fmla="*/ 1970 w 2185"/>
                <a:gd name="T71" fmla="*/ 1251 h 1535"/>
                <a:gd name="T72" fmla="*/ 1857 w 2185"/>
                <a:gd name="T73" fmla="*/ 1315 h 1535"/>
                <a:gd name="T74" fmla="*/ 1877 w 2185"/>
                <a:gd name="T75" fmla="*/ 1472 h 1535"/>
                <a:gd name="T76" fmla="*/ 1833 w 2185"/>
                <a:gd name="T77" fmla="*/ 1401 h 1535"/>
                <a:gd name="T78" fmla="*/ 1689 w 2185"/>
                <a:gd name="T79" fmla="*/ 1185 h 1535"/>
                <a:gd name="T80" fmla="*/ 1487 w 2185"/>
                <a:gd name="T81" fmla="*/ 1249 h 1535"/>
                <a:gd name="T82" fmla="*/ 1368 w 2185"/>
                <a:gd name="T83" fmla="*/ 1287 h 1535"/>
                <a:gd name="T84" fmla="*/ 1113 w 2185"/>
                <a:gd name="T85" fmla="*/ 1049 h 1535"/>
                <a:gd name="T86" fmla="*/ 876 w 2185"/>
                <a:gd name="T87" fmla="*/ 1000 h 1535"/>
                <a:gd name="T88" fmla="*/ 1080 w 2185"/>
                <a:gd name="T89" fmla="*/ 1137 h 1535"/>
                <a:gd name="T90" fmla="*/ 804 w 2185"/>
                <a:gd name="T91" fmla="*/ 1258 h 1535"/>
                <a:gd name="T92" fmla="*/ 721 w 2185"/>
                <a:gd name="T93" fmla="*/ 1108 h 1535"/>
                <a:gd name="T94" fmla="*/ 604 w 2185"/>
                <a:gd name="T95" fmla="*/ 914 h 1535"/>
                <a:gd name="T96" fmla="*/ 543 w 2185"/>
                <a:gd name="T97" fmla="*/ 811 h 1535"/>
                <a:gd name="T98" fmla="*/ 512 w 2185"/>
                <a:gd name="T99" fmla="*/ 747 h 1535"/>
                <a:gd name="T100" fmla="*/ 472 w 2185"/>
                <a:gd name="T101" fmla="*/ 711 h 1535"/>
                <a:gd name="T102" fmla="*/ 453 w 2185"/>
                <a:gd name="T103" fmla="*/ 789 h 1535"/>
                <a:gd name="T104" fmla="*/ 387 w 2185"/>
                <a:gd name="T105" fmla="*/ 661 h 1535"/>
                <a:gd name="T106" fmla="*/ 328 w 2185"/>
                <a:gd name="T107" fmla="*/ 643 h 1535"/>
                <a:gd name="T108" fmla="*/ 398 w 2185"/>
                <a:gd name="T109" fmla="*/ 742 h 1535"/>
                <a:gd name="T110" fmla="*/ 374 w 2185"/>
                <a:gd name="T111" fmla="*/ 736 h 1535"/>
                <a:gd name="T112" fmla="*/ 312 w 2185"/>
                <a:gd name="T113" fmla="*/ 678 h 1535"/>
                <a:gd name="T114" fmla="*/ 244 w 2185"/>
                <a:gd name="T115" fmla="*/ 639 h 1535"/>
                <a:gd name="T116" fmla="*/ 168 w 2185"/>
                <a:gd name="T117" fmla="*/ 707 h 1535"/>
                <a:gd name="T118" fmla="*/ 152 w 2185"/>
                <a:gd name="T119" fmla="*/ 773 h 1535"/>
                <a:gd name="T120" fmla="*/ 86 w 2185"/>
                <a:gd name="T121" fmla="*/ 811 h 1535"/>
                <a:gd name="T122" fmla="*/ 11 w 2185"/>
                <a:gd name="T123" fmla="*/ 762 h 1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85" h="1535">
                  <a:moveTo>
                    <a:pt x="0" y="687"/>
                  </a:moveTo>
                  <a:lnTo>
                    <a:pt x="23" y="667"/>
                  </a:lnTo>
                  <a:lnTo>
                    <a:pt x="33" y="652"/>
                  </a:lnTo>
                  <a:lnTo>
                    <a:pt x="62" y="652"/>
                  </a:lnTo>
                  <a:lnTo>
                    <a:pt x="86" y="654"/>
                  </a:lnTo>
                  <a:lnTo>
                    <a:pt x="110" y="643"/>
                  </a:lnTo>
                  <a:lnTo>
                    <a:pt x="128" y="639"/>
                  </a:lnTo>
                  <a:lnTo>
                    <a:pt x="130" y="612"/>
                  </a:lnTo>
                  <a:lnTo>
                    <a:pt x="145" y="597"/>
                  </a:lnTo>
                  <a:lnTo>
                    <a:pt x="115" y="573"/>
                  </a:lnTo>
                  <a:lnTo>
                    <a:pt x="110" y="557"/>
                  </a:lnTo>
                  <a:lnTo>
                    <a:pt x="112" y="533"/>
                  </a:lnTo>
                  <a:lnTo>
                    <a:pt x="132" y="533"/>
                  </a:lnTo>
                  <a:lnTo>
                    <a:pt x="148" y="528"/>
                  </a:lnTo>
                  <a:lnTo>
                    <a:pt x="150" y="533"/>
                  </a:lnTo>
                  <a:lnTo>
                    <a:pt x="165" y="517"/>
                  </a:lnTo>
                  <a:lnTo>
                    <a:pt x="183" y="511"/>
                  </a:lnTo>
                  <a:lnTo>
                    <a:pt x="189" y="511"/>
                  </a:lnTo>
                  <a:lnTo>
                    <a:pt x="198" y="495"/>
                  </a:lnTo>
                  <a:lnTo>
                    <a:pt x="209" y="493"/>
                  </a:lnTo>
                  <a:lnTo>
                    <a:pt x="218" y="465"/>
                  </a:lnTo>
                  <a:lnTo>
                    <a:pt x="231" y="471"/>
                  </a:lnTo>
                  <a:lnTo>
                    <a:pt x="247" y="456"/>
                  </a:lnTo>
                  <a:lnTo>
                    <a:pt x="262" y="440"/>
                  </a:lnTo>
                  <a:lnTo>
                    <a:pt x="279" y="431"/>
                  </a:lnTo>
                  <a:lnTo>
                    <a:pt x="293" y="431"/>
                  </a:lnTo>
                  <a:lnTo>
                    <a:pt x="303" y="431"/>
                  </a:lnTo>
                  <a:lnTo>
                    <a:pt x="295" y="407"/>
                  </a:lnTo>
                  <a:lnTo>
                    <a:pt x="292" y="392"/>
                  </a:lnTo>
                  <a:lnTo>
                    <a:pt x="286" y="350"/>
                  </a:lnTo>
                  <a:lnTo>
                    <a:pt x="312" y="346"/>
                  </a:lnTo>
                  <a:lnTo>
                    <a:pt x="325" y="343"/>
                  </a:lnTo>
                  <a:lnTo>
                    <a:pt x="319" y="359"/>
                  </a:lnTo>
                  <a:lnTo>
                    <a:pt x="328" y="368"/>
                  </a:lnTo>
                  <a:lnTo>
                    <a:pt x="336" y="385"/>
                  </a:lnTo>
                  <a:lnTo>
                    <a:pt x="341" y="394"/>
                  </a:lnTo>
                  <a:lnTo>
                    <a:pt x="369" y="392"/>
                  </a:lnTo>
                  <a:lnTo>
                    <a:pt x="398" y="354"/>
                  </a:lnTo>
                  <a:lnTo>
                    <a:pt x="415" y="341"/>
                  </a:lnTo>
                  <a:lnTo>
                    <a:pt x="424" y="326"/>
                  </a:lnTo>
                  <a:lnTo>
                    <a:pt x="433" y="312"/>
                  </a:lnTo>
                  <a:lnTo>
                    <a:pt x="448" y="290"/>
                  </a:lnTo>
                  <a:lnTo>
                    <a:pt x="457" y="301"/>
                  </a:lnTo>
                  <a:lnTo>
                    <a:pt x="457" y="288"/>
                  </a:lnTo>
                  <a:lnTo>
                    <a:pt x="464" y="286"/>
                  </a:lnTo>
                  <a:lnTo>
                    <a:pt x="479" y="286"/>
                  </a:lnTo>
                  <a:lnTo>
                    <a:pt x="510" y="315"/>
                  </a:lnTo>
                  <a:lnTo>
                    <a:pt x="505" y="231"/>
                  </a:lnTo>
                  <a:lnTo>
                    <a:pt x="479" y="266"/>
                  </a:lnTo>
                  <a:lnTo>
                    <a:pt x="459" y="266"/>
                  </a:lnTo>
                  <a:lnTo>
                    <a:pt x="453" y="246"/>
                  </a:lnTo>
                  <a:lnTo>
                    <a:pt x="453" y="231"/>
                  </a:lnTo>
                  <a:lnTo>
                    <a:pt x="448" y="222"/>
                  </a:lnTo>
                  <a:lnTo>
                    <a:pt x="464" y="207"/>
                  </a:lnTo>
                  <a:lnTo>
                    <a:pt x="472" y="191"/>
                  </a:lnTo>
                  <a:lnTo>
                    <a:pt x="484" y="187"/>
                  </a:lnTo>
                  <a:lnTo>
                    <a:pt x="492" y="185"/>
                  </a:lnTo>
                  <a:lnTo>
                    <a:pt x="497" y="169"/>
                  </a:lnTo>
                  <a:lnTo>
                    <a:pt x="505" y="169"/>
                  </a:lnTo>
                  <a:lnTo>
                    <a:pt x="514" y="169"/>
                  </a:lnTo>
                  <a:lnTo>
                    <a:pt x="497" y="147"/>
                  </a:lnTo>
                  <a:lnTo>
                    <a:pt x="479" y="154"/>
                  </a:lnTo>
                  <a:lnTo>
                    <a:pt x="468" y="154"/>
                  </a:lnTo>
                  <a:lnTo>
                    <a:pt x="457" y="145"/>
                  </a:lnTo>
                  <a:lnTo>
                    <a:pt x="457" y="156"/>
                  </a:lnTo>
                  <a:lnTo>
                    <a:pt x="448" y="176"/>
                  </a:lnTo>
                  <a:lnTo>
                    <a:pt x="433" y="196"/>
                  </a:lnTo>
                  <a:lnTo>
                    <a:pt x="418" y="207"/>
                  </a:lnTo>
                  <a:lnTo>
                    <a:pt x="411" y="207"/>
                  </a:lnTo>
                  <a:lnTo>
                    <a:pt x="405" y="222"/>
                  </a:lnTo>
                  <a:lnTo>
                    <a:pt x="405" y="231"/>
                  </a:lnTo>
                  <a:lnTo>
                    <a:pt x="398" y="240"/>
                  </a:lnTo>
                  <a:lnTo>
                    <a:pt x="407" y="266"/>
                  </a:lnTo>
                  <a:lnTo>
                    <a:pt x="415" y="286"/>
                  </a:lnTo>
                  <a:lnTo>
                    <a:pt x="402" y="304"/>
                  </a:lnTo>
                  <a:lnTo>
                    <a:pt x="387" y="315"/>
                  </a:lnTo>
                  <a:lnTo>
                    <a:pt x="382" y="341"/>
                  </a:lnTo>
                  <a:lnTo>
                    <a:pt x="374" y="354"/>
                  </a:lnTo>
                  <a:lnTo>
                    <a:pt x="367" y="354"/>
                  </a:lnTo>
                  <a:lnTo>
                    <a:pt x="358" y="359"/>
                  </a:lnTo>
                  <a:lnTo>
                    <a:pt x="341" y="365"/>
                  </a:lnTo>
                  <a:lnTo>
                    <a:pt x="336" y="361"/>
                  </a:lnTo>
                  <a:lnTo>
                    <a:pt x="336" y="350"/>
                  </a:lnTo>
                  <a:lnTo>
                    <a:pt x="336" y="328"/>
                  </a:lnTo>
                  <a:lnTo>
                    <a:pt x="328" y="328"/>
                  </a:lnTo>
                  <a:lnTo>
                    <a:pt x="321" y="319"/>
                  </a:lnTo>
                  <a:lnTo>
                    <a:pt x="325" y="304"/>
                  </a:lnTo>
                  <a:lnTo>
                    <a:pt x="326" y="290"/>
                  </a:lnTo>
                  <a:lnTo>
                    <a:pt x="325" y="288"/>
                  </a:lnTo>
                  <a:lnTo>
                    <a:pt x="315" y="290"/>
                  </a:lnTo>
                  <a:lnTo>
                    <a:pt x="312" y="290"/>
                  </a:lnTo>
                  <a:lnTo>
                    <a:pt x="303" y="290"/>
                  </a:lnTo>
                  <a:lnTo>
                    <a:pt x="301" y="288"/>
                  </a:lnTo>
                  <a:lnTo>
                    <a:pt x="292" y="297"/>
                  </a:lnTo>
                  <a:lnTo>
                    <a:pt x="282" y="310"/>
                  </a:lnTo>
                  <a:lnTo>
                    <a:pt x="273" y="321"/>
                  </a:lnTo>
                  <a:lnTo>
                    <a:pt x="251" y="319"/>
                  </a:lnTo>
                  <a:lnTo>
                    <a:pt x="236" y="315"/>
                  </a:lnTo>
                  <a:lnTo>
                    <a:pt x="229" y="306"/>
                  </a:lnTo>
                  <a:lnTo>
                    <a:pt x="229" y="297"/>
                  </a:lnTo>
                  <a:lnTo>
                    <a:pt x="235" y="288"/>
                  </a:lnTo>
                  <a:lnTo>
                    <a:pt x="242" y="286"/>
                  </a:lnTo>
                  <a:lnTo>
                    <a:pt x="247" y="273"/>
                  </a:lnTo>
                  <a:lnTo>
                    <a:pt x="235" y="275"/>
                  </a:lnTo>
                  <a:lnTo>
                    <a:pt x="229" y="264"/>
                  </a:lnTo>
                  <a:lnTo>
                    <a:pt x="229" y="257"/>
                  </a:lnTo>
                  <a:lnTo>
                    <a:pt x="247" y="255"/>
                  </a:lnTo>
                  <a:lnTo>
                    <a:pt x="262" y="251"/>
                  </a:lnTo>
                  <a:lnTo>
                    <a:pt x="255" y="246"/>
                  </a:lnTo>
                  <a:lnTo>
                    <a:pt x="235" y="249"/>
                  </a:lnTo>
                  <a:lnTo>
                    <a:pt x="235" y="235"/>
                  </a:lnTo>
                  <a:lnTo>
                    <a:pt x="244" y="222"/>
                  </a:lnTo>
                  <a:lnTo>
                    <a:pt x="258" y="215"/>
                  </a:lnTo>
                  <a:lnTo>
                    <a:pt x="262" y="207"/>
                  </a:lnTo>
                  <a:lnTo>
                    <a:pt x="273" y="200"/>
                  </a:lnTo>
                  <a:lnTo>
                    <a:pt x="286" y="196"/>
                  </a:lnTo>
                  <a:lnTo>
                    <a:pt x="295" y="200"/>
                  </a:lnTo>
                  <a:lnTo>
                    <a:pt x="303" y="207"/>
                  </a:lnTo>
                  <a:lnTo>
                    <a:pt x="314" y="196"/>
                  </a:lnTo>
                  <a:lnTo>
                    <a:pt x="303" y="196"/>
                  </a:lnTo>
                  <a:lnTo>
                    <a:pt x="303" y="178"/>
                  </a:lnTo>
                  <a:lnTo>
                    <a:pt x="328" y="156"/>
                  </a:lnTo>
                  <a:lnTo>
                    <a:pt x="341" y="143"/>
                  </a:lnTo>
                  <a:lnTo>
                    <a:pt x="348" y="138"/>
                  </a:lnTo>
                  <a:lnTo>
                    <a:pt x="348" y="132"/>
                  </a:lnTo>
                  <a:lnTo>
                    <a:pt x="365" y="114"/>
                  </a:lnTo>
                  <a:lnTo>
                    <a:pt x="374" y="92"/>
                  </a:lnTo>
                  <a:lnTo>
                    <a:pt x="391" y="83"/>
                  </a:lnTo>
                  <a:lnTo>
                    <a:pt x="380" y="74"/>
                  </a:lnTo>
                  <a:lnTo>
                    <a:pt x="413" y="52"/>
                  </a:lnTo>
                  <a:lnTo>
                    <a:pt x="424" y="52"/>
                  </a:lnTo>
                  <a:lnTo>
                    <a:pt x="424" y="41"/>
                  </a:lnTo>
                  <a:lnTo>
                    <a:pt x="451" y="41"/>
                  </a:lnTo>
                  <a:lnTo>
                    <a:pt x="501" y="2"/>
                  </a:lnTo>
                  <a:lnTo>
                    <a:pt x="510" y="0"/>
                  </a:lnTo>
                  <a:lnTo>
                    <a:pt x="501" y="28"/>
                  </a:lnTo>
                  <a:lnTo>
                    <a:pt x="512" y="11"/>
                  </a:lnTo>
                  <a:lnTo>
                    <a:pt x="527" y="8"/>
                  </a:lnTo>
                  <a:lnTo>
                    <a:pt x="523" y="19"/>
                  </a:lnTo>
                  <a:lnTo>
                    <a:pt x="565" y="4"/>
                  </a:lnTo>
                  <a:lnTo>
                    <a:pt x="585" y="13"/>
                  </a:lnTo>
                  <a:lnTo>
                    <a:pt x="556" y="33"/>
                  </a:lnTo>
                  <a:lnTo>
                    <a:pt x="565" y="41"/>
                  </a:lnTo>
                  <a:lnTo>
                    <a:pt x="606" y="41"/>
                  </a:lnTo>
                  <a:lnTo>
                    <a:pt x="664" y="63"/>
                  </a:lnTo>
                  <a:lnTo>
                    <a:pt x="659" y="88"/>
                  </a:lnTo>
                  <a:lnTo>
                    <a:pt x="637" y="107"/>
                  </a:lnTo>
                  <a:lnTo>
                    <a:pt x="600" y="116"/>
                  </a:lnTo>
                  <a:lnTo>
                    <a:pt x="593" y="145"/>
                  </a:lnTo>
                  <a:lnTo>
                    <a:pt x="596" y="169"/>
                  </a:lnTo>
                  <a:lnTo>
                    <a:pt x="606" y="176"/>
                  </a:lnTo>
                  <a:lnTo>
                    <a:pt x="606" y="187"/>
                  </a:lnTo>
                  <a:lnTo>
                    <a:pt x="611" y="191"/>
                  </a:lnTo>
                  <a:lnTo>
                    <a:pt x="622" y="196"/>
                  </a:lnTo>
                  <a:lnTo>
                    <a:pt x="624" y="209"/>
                  </a:lnTo>
                  <a:lnTo>
                    <a:pt x="633" y="224"/>
                  </a:lnTo>
                  <a:lnTo>
                    <a:pt x="633" y="235"/>
                  </a:lnTo>
                  <a:lnTo>
                    <a:pt x="646" y="235"/>
                  </a:lnTo>
                  <a:lnTo>
                    <a:pt x="652" y="240"/>
                  </a:lnTo>
                  <a:lnTo>
                    <a:pt x="659" y="246"/>
                  </a:lnTo>
                  <a:lnTo>
                    <a:pt x="666" y="235"/>
                  </a:lnTo>
                  <a:lnTo>
                    <a:pt x="672" y="222"/>
                  </a:lnTo>
                  <a:lnTo>
                    <a:pt x="677" y="218"/>
                  </a:lnTo>
                  <a:lnTo>
                    <a:pt x="685" y="218"/>
                  </a:lnTo>
                  <a:lnTo>
                    <a:pt x="697" y="207"/>
                  </a:lnTo>
                  <a:lnTo>
                    <a:pt x="697" y="193"/>
                  </a:lnTo>
                  <a:lnTo>
                    <a:pt x="705" y="185"/>
                  </a:lnTo>
                  <a:lnTo>
                    <a:pt x="705" y="178"/>
                  </a:lnTo>
                  <a:lnTo>
                    <a:pt x="729" y="169"/>
                  </a:lnTo>
                  <a:lnTo>
                    <a:pt x="749" y="160"/>
                  </a:lnTo>
                  <a:lnTo>
                    <a:pt x="775" y="154"/>
                  </a:lnTo>
                  <a:lnTo>
                    <a:pt x="804" y="156"/>
                  </a:lnTo>
                  <a:lnTo>
                    <a:pt x="835" y="156"/>
                  </a:lnTo>
                  <a:lnTo>
                    <a:pt x="883" y="156"/>
                  </a:lnTo>
                  <a:lnTo>
                    <a:pt x="894" y="99"/>
                  </a:lnTo>
                  <a:lnTo>
                    <a:pt x="922" y="103"/>
                  </a:lnTo>
                  <a:lnTo>
                    <a:pt x="942" y="147"/>
                  </a:lnTo>
                  <a:lnTo>
                    <a:pt x="944" y="107"/>
                  </a:lnTo>
                  <a:lnTo>
                    <a:pt x="1034" y="4"/>
                  </a:lnTo>
                  <a:lnTo>
                    <a:pt x="1072" y="4"/>
                  </a:lnTo>
                  <a:lnTo>
                    <a:pt x="1103" y="28"/>
                  </a:lnTo>
                  <a:lnTo>
                    <a:pt x="1144" y="26"/>
                  </a:lnTo>
                  <a:lnTo>
                    <a:pt x="1199" y="63"/>
                  </a:lnTo>
                  <a:lnTo>
                    <a:pt x="1265" y="83"/>
                  </a:lnTo>
                  <a:lnTo>
                    <a:pt x="1309" y="81"/>
                  </a:lnTo>
                  <a:lnTo>
                    <a:pt x="1370" y="103"/>
                  </a:lnTo>
                  <a:lnTo>
                    <a:pt x="1418" y="103"/>
                  </a:lnTo>
                  <a:lnTo>
                    <a:pt x="1443" y="88"/>
                  </a:lnTo>
                  <a:lnTo>
                    <a:pt x="1500" y="88"/>
                  </a:lnTo>
                  <a:lnTo>
                    <a:pt x="1530" y="103"/>
                  </a:lnTo>
                  <a:lnTo>
                    <a:pt x="1603" y="103"/>
                  </a:lnTo>
                  <a:lnTo>
                    <a:pt x="1667" y="138"/>
                  </a:lnTo>
                  <a:lnTo>
                    <a:pt x="1787" y="132"/>
                  </a:lnTo>
                  <a:lnTo>
                    <a:pt x="1970" y="147"/>
                  </a:lnTo>
                  <a:lnTo>
                    <a:pt x="2059" y="193"/>
                  </a:lnTo>
                  <a:lnTo>
                    <a:pt x="2138" y="218"/>
                  </a:lnTo>
                  <a:lnTo>
                    <a:pt x="2184" y="246"/>
                  </a:lnTo>
                  <a:lnTo>
                    <a:pt x="2169" y="251"/>
                  </a:lnTo>
                  <a:lnTo>
                    <a:pt x="2138" y="235"/>
                  </a:lnTo>
                  <a:lnTo>
                    <a:pt x="2059" y="224"/>
                  </a:lnTo>
                  <a:lnTo>
                    <a:pt x="2077" y="246"/>
                  </a:lnTo>
                  <a:lnTo>
                    <a:pt x="2116" y="255"/>
                  </a:lnTo>
                  <a:lnTo>
                    <a:pt x="2105" y="286"/>
                  </a:lnTo>
                  <a:lnTo>
                    <a:pt x="2066" y="306"/>
                  </a:lnTo>
                  <a:lnTo>
                    <a:pt x="2057" y="337"/>
                  </a:lnTo>
                  <a:lnTo>
                    <a:pt x="2105" y="365"/>
                  </a:lnTo>
                  <a:lnTo>
                    <a:pt x="2138" y="405"/>
                  </a:lnTo>
                  <a:lnTo>
                    <a:pt x="2156" y="456"/>
                  </a:lnTo>
                  <a:lnTo>
                    <a:pt x="2136" y="462"/>
                  </a:lnTo>
                  <a:lnTo>
                    <a:pt x="2086" y="447"/>
                  </a:lnTo>
                  <a:lnTo>
                    <a:pt x="2037" y="407"/>
                  </a:lnTo>
                  <a:lnTo>
                    <a:pt x="2016" y="385"/>
                  </a:lnTo>
                  <a:lnTo>
                    <a:pt x="2005" y="354"/>
                  </a:lnTo>
                  <a:lnTo>
                    <a:pt x="1991" y="312"/>
                  </a:lnTo>
                  <a:lnTo>
                    <a:pt x="1972" y="297"/>
                  </a:lnTo>
                  <a:lnTo>
                    <a:pt x="1952" y="297"/>
                  </a:lnTo>
                  <a:lnTo>
                    <a:pt x="1939" y="301"/>
                  </a:lnTo>
                  <a:lnTo>
                    <a:pt x="1958" y="337"/>
                  </a:lnTo>
                  <a:lnTo>
                    <a:pt x="1908" y="341"/>
                  </a:lnTo>
                  <a:lnTo>
                    <a:pt x="1888" y="321"/>
                  </a:lnTo>
                  <a:lnTo>
                    <a:pt x="1847" y="328"/>
                  </a:lnTo>
                  <a:lnTo>
                    <a:pt x="1814" y="359"/>
                  </a:lnTo>
                  <a:lnTo>
                    <a:pt x="1814" y="370"/>
                  </a:lnTo>
                  <a:lnTo>
                    <a:pt x="1829" y="398"/>
                  </a:lnTo>
                  <a:lnTo>
                    <a:pt x="1877" y="405"/>
                  </a:lnTo>
                  <a:lnTo>
                    <a:pt x="1915" y="431"/>
                  </a:lnTo>
                  <a:lnTo>
                    <a:pt x="1983" y="511"/>
                  </a:lnTo>
                  <a:lnTo>
                    <a:pt x="2011" y="564"/>
                  </a:lnTo>
                  <a:lnTo>
                    <a:pt x="2013" y="617"/>
                  </a:lnTo>
                  <a:lnTo>
                    <a:pt x="2007" y="661"/>
                  </a:lnTo>
                  <a:lnTo>
                    <a:pt x="1991" y="661"/>
                  </a:lnTo>
                  <a:lnTo>
                    <a:pt x="1972" y="645"/>
                  </a:lnTo>
                  <a:lnTo>
                    <a:pt x="1948" y="667"/>
                  </a:lnTo>
                  <a:lnTo>
                    <a:pt x="1923" y="687"/>
                  </a:lnTo>
                  <a:lnTo>
                    <a:pt x="1921" y="722"/>
                  </a:lnTo>
                  <a:lnTo>
                    <a:pt x="1947" y="758"/>
                  </a:lnTo>
                  <a:lnTo>
                    <a:pt x="1932" y="789"/>
                  </a:lnTo>
                  <a:lnTo>
                    <a:pt x="1923" y="839"/>
                  </a:lnTo>
                  <a:lnTo>
                    <a:pt x="1958" y="874"/>
                  </a:lnTo>
                  <a:lnTo>
                    <a:pt x="1992" y="881"/>
                  </a:lnTo>
                  <a:lnTo>
                    <a:pt x="2033" y="919"/>
                  </a:lnTo>
                  <a:lnTo>
                    <a:pt x="2066" y="967"/>
                  </a:lnTo>
                  <a:lnTo>
                    <a:pt x="2070" y="1040"/>
                  </a:lnTo>
                  <a:lnTo>
                    <a:pt x="2059" y="1073"/>
                  </a:lnTo>
                  <a:lnTo>
                    <a:pt x="2020" y="1099"/>
                  </a:lnTo>
                  <a:lnTo>
                    <a:pt x="1978" y="1113"/>
                  </a:lnTo>
                  <a:lnTo>
                    <a:pt x="1950" y="1137"/>
                  </a:lnTo>
                  <a:lnTo>
                    <a:pt x="1934" y="1128"/>
                  </a:lnTo>
                  <a:lnTo>
                    <a:pt x="1923" y="1137"/>
                  </a:lnTo>
                  <a:lnTo>
                    <a:pt x="1919" y="1192"/>
                  </a:lnTo>
                  <a:lnTo>
                    <a:pt x="1928" y="1218"/>
                  </a:lnTo>
                  <a:lnTo>
                    <a:pt x="1970" y="1251"/>
                  </a:lnTo>
                  <a:lnTo>
                    <a:pt x="1985" y="1291"/>
                  </a:lnTo>
                  <a:lnTo>
                    <a:pt x="2003" y="1313"/>
                  </a:lnTo>
                  <a:lnTo>
                    <a:pt x="2000" y="1351"/>
                  </a:lnTo>
                  <a:lnTo>
                    <a:pt x="1970" y="1377"/>
                  </a:lnTo>
                  <a:lnTo>
                    <a:pt x="1941" y="1377"/>
                  </a:lnTo>
                  <a:lnTo>
                    <a:pt x="1893" y="1337"/>
                  </a:lnTo>
                  <a:lnTo>
                    <a:pt x="1857" y="1315"/>
                  </a:lnTo>
                  <a:lnTo>
                    <a:pt x="1847" y="1311"/>
                  </a:lnTo>
                  <a:lnTo>
                    <a:pt x="1833" y="1335"/>
                  </a:lnTo>
                  <a:lnTo>
                    <a:pt x="1836" y="1368"/>
                  </a:lnTo>
                  <a:lnTo>
                    <a:pt x="1849" y="1395"/>
                  </a:lnTo>
                  <a:lnTo>
                    <a:pt x="1855" y="1432"/>
                  </a:lnTo>
                  <a:lnTo>
                    <a:pt x="1886" y="1448"/>
                  </a:lnTo>
                  <a:lnTo>
                    <a:pt x="1877" y="1472"/>
                  </a:lnTo>
                  <a:lnTo>
                    <a:pt x="1880" y="1503"/>
                  </a:lnTo>
                  <a:lnTo>
                    <a:pt x="1888" y="1534"/>
                  </a:lnTo>
                  <a:lnTo>
                    <a:pt x="1868" y="1527"/>
                  </a:lnTo>
                  <a:lnTo>
                    <a:pt x="1847" y="1496"/>
                  </a:lnTo>
                  <a:lnTo>
                    <a:pt x="1849" y="1456"/>
                  </a:lnTo>
                  <a:lnTo>
                    <a:pt x="1840" y="1445"/>
                  </a:lnTo>
                  <a:lnTo>
                    <a:pt x="1833" y="1401"/>
                  </a:lnTo>
                  <a:lnTo>
                    <a:pt x="1822" y="1390"/>
                  </a:lnTo>
                  <a:lnTo>
                    <a:pt x="1816" y="1329"/>
                  </a:lnTo>
                  <a:lnTo>
                    <a:pt x="1803" y="1291"/>
                  </a:lnTo>
                  <a:lnTo>
                    <a:pt x="1778" y="1256"/>
                  </a:lnTo>
                  <a:lnTo>
                    <a:pt x="1735" y="1240"/>
                  </a:lnTo>
                  <a:lnTo>
                    <a:pt x="1702" y="1207"/>
                  </a:lnTo>
                  <a:lnTo>
                    <a:pt x="1689" y="1185"/>
                  </a:lnTo>
                  <a:lnTo>
                    <a:pt x="1667" y="1157"/>
                  </a:lnTo>
                  <a:lnTo>
                    <a:pt x="1634" y="1097"/>
                  </a:lnTo>
                  <a:lnTo>
                    <a:pt x="1603" y="1104"/>
                  </a:lnTo>
                  <a:lnTo>
                    <a:pt x="1563" y="1130"/>
                  </a:lnTo>
                  <a:lnTo>
                    <a:pt x="1546" y="1154"/>
                  </a:lnTo>
                  <a:lnTo>
                    <a:pt x="1509" y="1201"/>
                  </a:lnTo>
                  <a:lnTo>
                    <a:pt x="1487" y="1249"/>
                  </a:lnTo>
                  <a:lnTo>
                    <a:pt x="1474" y="1265"/>
                  </a:lnTo>
                  <a:lnTo>
                    <a:pt x="1487" y="1320"/>
                  </a:lnTo>
                  <a:lnTo>
                    <a:pt x="1482" y="1377"/>
                  </a:lnTo>
                  <a:lnTo>
                    <a:pt x="1454" y="1414"/>
                  </a:lnTo>
                  <a:lnTo>
                    <a:pt x="1430" y="1417"/>
                  </a:lnTo>
                  <a:lnTo>
                    <a:pt x="1395" y="1342"/>
                  </a:lnTo>
                  <a:lnTo>
                    <a:pt x="1368" y="1287"/>
                  </a:lnTo>
                  <a:lnTo>
                    <a:pt x="1305" y="1176"/>
                  </a:lnTo>
                  <a:lnTo>
                    <a:pt x="1302" y="1137"/>
                  </a:lnTo>
                  <a:lnTo>
                    <a:pt x="1289" y="1119"/>
                  </a:lnTo>
                  <a:lnTo>
                    <a:pt x="1282" y="1143"/>
                  </a:lnTo>
                  <a:lnTo>
                    <a:pt x="1230" y="1084"/>
                  </a:lnTo>
                  <a:lnTo>
                    <a:pt x="1159" y="1040"/>
                  </a:lnTo>
                  <a:lnTo>
                    <a:pt x="1113" y="1049"/>
                  </a:lnTo>
                  <a:lnTo>
                    <a:pt x="1054" y="1042"/>
                  </a:lnTo>
                  <a:lnTo>
                    <a:pt x="1021" y="1009"/>
                  </a:lnTo>
                  <a:lnTo>
                    <a:pt x="988" y="1018"/>
                  </a:lnTo>
                  <a:lnTo>
                    <a:pt x="942" y="1002"/>
                  </a:lnTo>
                  <a:lnTo>
                    <a:pt x="843" y="883"/>
                  </a:lnTo>
                  <a:lnTo>
                    <a:pt x="844" y="932"/>
                  </a:lnTo>
                  <a:lnTo>
                    <a:pt x="876" y="1000"/>
                  </a:lnTo>
                  <a:lnTo>
                    <a:pt x="909" y="1042"/>
                  </a:lnTo>
                  <a:lnTo>
                    <a:pt x="947" y="1064"/>
                  </a:lnTo>
                  <a:lnTo>
                    <a:pt x="986" y="1049"/>
                  </a:lnTo>
                  <a:lnTo>
                    <a:pt x="1019" y="1049"/>
                  </a:lnTo>
                  <a:lnTo>
                    <a:pt x="1059" y="1090"/>
                  </a:lnTo>
                  <a:lnTo>
                    <a:pt x="1081" y="1119"/>
                  </a:lnTo>
                  <a:lnTo>
                    <a:pt x="1080" y="1137"/>
                  </a:lnTo>
                  <a:lnTo>
                    <a:pt x="1008" y="1227"/>
                  </a:lnTo>
                  <a:lnTo>
                    <a:pt x="962" y="1258"/>
                  </a:lnTo>
                  <a:lnTo>
                    <a:pt x="861" y="1306"/>
                  </a:lnTo>
                  <a:lnTo>
                    <a:pt x="832" y="1315"/>
                  </a:lnTo>
                  <a:lnTo>
                    <a:pt x="811" y="1306"/>
                  </a:lnTo>
                  <a:lnTo>
                    <a:pt x="808" y="1287"/>
                  </a:lnTo>
                  <a:lnTo>
                    <a:pt x="804" y="1258"/>
                  </a:lnTo>
                  <a:lnTo>
                    <a:pt x="797" y="1234"/>
                  </a:lnTo>
                  <a:lnTo>
                    <a:pt x="782" y="1212"/>
                  </a:lnTo>
                  <a:lnTo>
                    <a:pt x="769" y="1192"/>
                  </a:lnTo>
                  <a:lnTo>
                    <a:pt x="754" y="1168"/>
                  </a:lnTo>
                  <a:lnTo>
                    <a:pt x="742" y="1152"/>
                  </a:lnTo>
                  <a:lnTo>
                    <a:pt x="736" y="1130"/>
                  </a:lnTo>
                  <a:lnTo>
                    <a:pt x="721" y="1108"/>
                  </a:lnTo>
                  <a:lnTo>
                    <a:pt x="697" y="1064"/>
                  </a:lnTo>
                  <a:lnTo>
                    <a:pt x="685" y="1042"/>
                  </a:lnTo>
                  <a:lnTo>
                    <a:pt x="672" y="1020"/>
                  </a:lnTo>
                  <a:lnTo>
                    <a:pt x="644" y="978"/>
                  </a:lnTo>
                  <a:lnTo>
                    <a:pt x="630" y="958"/>
                  </a:lnTo>
                  <a:lnTo>
                    <a:pt x="619" y="943"/>
                  </a:lnTo>
                  <a:lnTo>
                    <a:pt x="604" y="914"/>
                  </a:lnTo>
                  <a:lnTo>
                    <a:pt x="646" y="883"/>
                  </a:lnTo>
                  <a:lnTo>
                    <a:pt x="664" y="824"/>
                  </a:lnTo>
                  <a:lnTo>
                    <a:pt x="626" y="808"/>
                  </a:lnTo>
                  <a:lnTo>
                    <a:pt x="571" y="813"/>
                  </a:lnTo>
                  <a:lnTo>
                    <a:pt x="556" y="811"/>
                  </a:lnTo>
                  <a:lnTo>
                    <a:pt x="551" y="811"/>
                  </a:lnTo>
                  <a:lnTo>
                    <a:pt x="543" y="811"/>
                  </a:lnTo>
                  <a:lnTo>
                    <a:pt x="538" y="811"/>
                  </a:lnTo>
                  <a:lnTo>
                    <a:pt x="534" y="795"/>
                  </a:lnTo>
                  <a:lnTo>
                    <a:pt x="532" y="789"/>
                  </a:lnTo>
                  <a:lnTo>
                    <a:pt x="532" y="771"/>
                  </a:lnTo>
                  <a:lnTo>
                    <a:pt x="519" y="762"/>
                  </a:lnTo>
                  <a:lnTo>
                    <a:pt x="519" y="749"/>
                  </a:lnTo>
                  <a:lnTo>
                    <a:pt x="512" y="747"/>
                  </a:lnTo>
                  <a:lnTo>
                    <a:pt x="506" y="736"/>
                  </a:lnTo>
                  <a:lnTo>
                    <a:pt x="505" y="727"/>
                  </a:lnTo>
                  <a:lnTo>
                    <a:pt x="501" y="718"/>
                  </a:lnTo>
                  <a:lnTo>
                    <a:pt x="497" y="711"/>
                  </a:lnTo>
                  <a:lnTo>
                    <a:pt x="486" y="711"/>
                  </a:lnTo>
                  <a:lnTo>
                    <a:pt x="473" y="711"/>
                  </a:lnTo>
                  <a:lnTo>
                    <a:pt x="472" y="711"/>
                  </a:lnTo>
                  <a:lnTo>
                    <a:pt x="468" y="722"/>
                  </a:lnTo>
                  <a:lnTo>
                    <a:pt x="468" y="736"/>
                  </a:lnTo>
                  <a:lnTo>
                    <a:pt x="468" y="749"/>
                  </a:lnTo>
                  <a:lnTo>
                    <a:pt x="468" y="764"/>
                  </a:lnTo>
                  <a:lnTo>
                    <a:pt x="468" y="775"/>
                  </a:lnTo>
                  <a:lnTo>
                    <a:pt x="461" y="780"/>
                  </a:lnTo>
                  <a:lnTo>
                    <a:pt x="453" y="789"/>
                  </a:lnTo>
                  <a:lnTo>
                    <a:pt x="444" y="775"/>
                  </a:lnTo>
                  <a:lnTo>
                    <a:pt x="433" y="755"/>
                  </a:lnTo>
                  <a:lnTo>
                    <a:pt x="433" y="733"/>
                  </a:lnTo>
                  <a:lnTo>
                    <a:pt x="424" y="703"/>
                  </a:lnTo>
                  <a:lnTo>
                    <a:pt x="415" y="683"/>
                  </a:lnTo>
                  <a:lnTo>
                    <a:pt x="402" y="672"/>
                  </a:lnTo>
                  <a:lnTo>
                    <a:pt x="387" y="661"/>
                  </a:lnTo>
                  <a:lnTo>
                    <a:pt x="380" y="643"/>
                  </a:lnTo>
                  <a:lnTo>
                    <a:pt x="372" y="630"/>
                  </a:lnTo>
                  <a:lnTo>
                    <a:pt x="361" y="628"/>
                  </a:lnTo>
                  <a:lnTo>
                    <a:pt x="358" y="623"/>
                  </a:lnTo>
                  <a:lnTo>
                    <a:pt x="345" y="623"/>
                  </a:lnTo>
                  <a:lnTo>
                    <a:pt x="336" y="632"/>
                  </a:lnTo>
                  <a:lnTo>
                    <a:pt x="328" y="643"/>
                  </a:lnTo>
                  <a:lnTo>
                    <a:pt x="347" y="656"/>
                  </a:lnTo>
                  <a:lnTo>
                    <a:pt x="360" y="672"/>
                  </a:lnTo>
                  <a:lnTo>
                    <a:pt x="374" y="692"/>
                  </a:lnTo>
                  <a:lnTo>
                    <a:pt x="382" y="703"/>
                  </a:lnTo>
                  <a:lnTo>
                    <a:pt x="398" y="711"/>
                  </a:lnTo>
                  <a:lnTo>
                    <a:pt x="407" y="727"/>
                  </a:lnTo>
                  <a:lnTo>
                    <a:pt x="398" y="742"/>
                  </a:lnTo>
                  <a:lnTo>
                    <a:pt x="391" y="736"/>
                  </a:lnTo>
                  <a:lnTo>
                    <a:pt x="391" y="727"/>
                  </a:lnTo>
                  <a:lnTo>
                    <a:pt x="387" y="749"/>
                  </a:lnTo>
                  <a:lnTo>
                    <a:pt x="385" y="767"/>
                  </a:lnTo>
                  <a:lnTo>
                    <a:pt x="372" y="773"/>
                  </a:lnTo>
                  <a:lnTo>
                    <a:pt x="378" y="749"/>
                  </a:lnTo>
                  <a:lnTo>
                    <a:pt x="374" y="736"/>
                  </a:lnTo>
                  <a:lnTo>
                    <a:pt x="365" y="727"/>
                  </a:lnTo>
                  <a:lnTo>
                    <a:pt x="358" y="722"/>
                  </a:lnTo>
                  <a:lnTo>
                    <a:pt x="348" y="716"/>
                  </a:lnTo>
                  <a:lnTo>
                    <a:pt x="336" y="709"/>
                  </a:lnTo>
                  <a:lnTo>
                    <a:pt x="328" y="696"/>
                  </a:lnTo>
                  <a:lnTo>
                    <a:pt x="321" y="687"/>
                  </a:lnTo>
                  <a:lnTo>
                    <a:pt x="312" y="678"/>
                  </a:lnTo>
                  <a:lnTo>
                    <a:pt x="303" y="667"/>
                  </a:lnTo>
                  <a:lnTo>
                    <a:pt x="303" y="654"/>
                  </a:lnTo>
                  <a:lnTo>
                    <a:pt x="295" y="652"/>
                  </a:lnTo>
                  <a:lnTo>
                    <a:pt x="286" y="639"/>
                  </a:lnTo>
                  <a:lnTo>
                    <a:pt x="273" y="639"/>
                  </a:lnTo>
                  <a:lnTo>
                    <a:pt x="257" y="643"/>
                  </a:lnTo>
                  <a:lnTo>
                    <a:pt x="244" y="639"/>
                  </a:lnTo>
                  <a:lnTo>
                    <a:pt x="214" y="643"/>
                  </a:lnTo>
                  <a:lnTo>
                    <a:pt x="196" y="645"/>
                  </a:lnTo>
                  <a:lnTo>
                    <a:pt x="189" y="652"/>
                  </a:lnTo>
                  <a:lnTo>
                    <a:pt x="189" y="667"/>
                  </a:lnTo>
                  <a:lnTo>
                    <a:pt x="189" y="683"/>
                  </a:lnTo>
                  <a:lnTo>
                    <a:pt x="176" y="696"/>
                  </a:lnTo>
                  <a:lnTo>
                    <a:pt x="168" y="707"/>
                  </a:lnTo>
                  <a:lnTo>
                    <a:pt x="163" y="711"/>
                  </a:lnTo>
                  <a:lnTo>
                    <a:pt x="156" y="722"/>
                  </a:lnTo>
                  <a:lnTo>
                    <a:pt x="152" y="733"/>
                  </a:lnTo>
                  <a:lnTo>
                    <a:pt x="161" y="740"/>
                  </a:lnTo>
                  <a:lnTo>
                    <a:pt x="161" y="755"/>
                  </a:lnTo>
                  <a:lnTo>
                    <a:pt x="156" y="762"/>
                  </a:lnTo>
                  <a:lnTo>
                    <a:pt x="152" y="773"/>
                  </a:lnTo>
                  <a:lnTo>
                    <a:pt x="145" y="789"/>
                  </a:lnTo>
                  <a:lnTo>
                    <a:pt x="135" y="782"/>
                  </a:lnTo>
                  <a:lnTo>
                    <a:pt x="130" y="786"/>
                  </a:lnTo>
                  <a:lnTo>
                    <a:pt x="124" y="791"/>
                  </a:lnTo>
                  <a:lnTo>
                    <a:pt x="112" y="793"/>
                  </a:lnTo>
                  <a:lnTo>
                    <a:pt x="99" y="808"/>
                  </a:lnTo>
                  <a:lnTo>
                    <a:pt x="86" y="811"/>
                  </a:lnTo>
                  <a:lnTo>
                    <a:pt x="75" y="811"/>
                  </a:lnTo>
                  <a:lnTo>
                    <a:pt x="64" y="811"/>
                  </a:lnTo>
                  <a:lnTo>
                    <a:pt x="38" y="813"/>
                  </a:lnTo>
                  <a:lnTo>
                    <a:pt x="25" y="813"/>
                  </a:lnTo>
                  <a:lnTo>
                    <a:pt x="18" y="795"/>
                  </a:lnTo>
                  <a:lnTo>
                    <a:pt x="16" y="780"/>
                  </a:lnTo>
                  <a:lnTo>
                    <a:pt x="11" y="762"/>
                  </a:lnTo>
                  <a:lnTo>
                    <a:pt x="11" y="740"/>
                  </a:lnTo>
                  <a:lnTo>
                    <a:pt x="11" y="718"/>
                  </a:lnTo>
                  <a:lnTo>
                    <a:pt x="0" y="687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2" name="Freeform 30">
              <a:extLst>
                <a:ext uri="{FF2B5EF4-FFF2-40B4-BE49-F238E27FC236}">
                  <a16:creationId xmlns:a16="http://schemas.microsoft.com/office/drawing/2014/main" id="{65C46084-26BF-4904-8C91-196096C14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6"/>
              <a:ext cx="1019" cy="988"/>
            </a:xfrm>
            <a:custGeom>
              <a:avLst/>
              <a:gdLst>
                <a:gd name="T0" fmla="*/ 100 w 1290"/>
                <a:gd name="T1" fmla="*/ 250 h 1325"/>
                <a:gd name="T2" fmla="*/ 80 w 1290"/>
                <a:gd name="T3" fmla="*/ 173 h 1325"/>
                <a:gd name="T4" fmla="*/ 181 w 1290"/>
                <a:gd name="T5" fmla="*/ 112 h 1325"/>
                <a:gd name="T6" fmla="*/ 227 w 1290"/>
                <a:gd name="T7" fmla="*/ 65 h 1325"/>
                <a:gd name="T8" fmla="*/ 308 w 1290"/>
                <a:gd name="T9" fmla="*/ 54 h 1325"/>
                <a:gd name="T10" fmla="*/ 552 w 1290"/>
                <a:gd name="T11" fmla="*/ 57 h 1325"/>
                <a:gd name="T12" fmla="*/ 679 w 1290"/>
                <a:gd name="T13" fmla="*/ 79 h 1325"/>
                <a:gd name="T14" fmla="*/ 629 w 1290"/>
                <a:gd name="T15" fmla="*/ 79 h 1325"/>
                <a:gd name="T16" fmla="*/ 596 w 1290"/>
                <a:gd name="T17" fmla="*/ 2 h 1325"/>
                <a:gd name="T18" fmla="*/ 662 w 1290"/>
                <a:gd name="T19" fmla="*/ 0 h 1325"/>
                <a:gd name="T20" fmla="*/ 708 w 1290"/>
                <a:gd name="T21" fmla="*/ 37 h 1325"/>
                <a:gd name="T22" fmla="*/ 784 w 1290"/>
                <a:gd name="T23" fmla="*/ 92 h 1325"/>
                <a:gd name="T24" fmla="*/ 767 w 1290"/>
                <a:gd name="T25" fmla="*/ 26 h 1325"/>
                <a:gd name="T26" fmla="*/ 905 w 1290"/>
                <a:gd name="T27" fmla="*/ 87 h 1325"/>
                <a:gd name="T28" fmla="*/ 905 w 1290"/>
                <a:gd name="T29" fmla="*/ 109 h 1325"/>
                <a:gd name="T30" fmla="*/ 866 w 1290"/>
                <a:gd name="T31" fmla="*/ 167 h 1325"/>
                <a:gd name="T32" fmla="*/ 833 w 1290"/>
                <a:gd name="T33" fmla="*/ 268 h 1325"/>
                <a:gd name="T34" fmla="*/ 958 w 1290"/>
                <a:gd name="T35" fmla="*/ 318 h 1325"/>
                <a:gd name="T36" fmla="*/ 960 w 1290"/>
                <a:gd name="T37" fmla="*/ 411 h 1325"/>
                <a:gd name="T38" fmla="*/ 978 w 1290"/>
                <a:gd name="T39" fmla="*/ 340 h 1325"/>
                <a:gd name="T40" fmla="*/ 978 w 1290"/>
                <a:gd name="T41" fmla="*/ 215 h 1325"/>
                <a:gd name="T42" fmla="*/ 1070 w 1290"/>
                <a:gd name="T43" fmla="*/ 252 h 1325"/>
                <a:gd name="T44" fmla="*/ 1123 w 1290"/>
                <a:gd name="T45" fmla="*/ 215 h 1325"/>
                <a:gd name="T46" fmla="*/ 1222 w 1290"/>
                <a:gd name="T47" fmla="*/ 307 h 1325"/>
                <a:gd name="T48" fmla="*/ 1289 w 1290"/>
                <a:gd name="T49" fmla="*/ 380 h 1325"/>
                <a:gd name="T50" fmla="*/ 1233 w 1290"/>
                <a:gd name="T51" fmla="*/ 413 h 1325"/>
                <a:gd name="T52" fmla="*/ 1142 w 1290"/>
                <a:gd name="T53" fmla="*/ 442 h 1325"/>
                <a:gd name="T54" fmla="*/ 1206 w 1290"/>
                <a:gd name="T55" fmla="*/ 459 h 1325"/>
                <a:gd name="T56" fmla="*/ 1233 w 1290"/>
                <a:gd name="T57" fmla="*/ 530 h 1325"/>
                <a:gd name="T58" fmla="*/ 1211 w 1290"/>
                <a:gd name="T59" fmla="*/ 536 h 1325"/>
                <a:gd name="T60" fmla="*/ 1175 w 1290"/>
                <a:gd name="T61" fmla="*/ 563 h 1325"/>
                <a:gd name="T62" fmla="*/ 1112 w 1290"/>
                <a:gd name="T63" fmla="*/ 626 h 1325"/>
                <a:gd name="T64" fmla="*/ 1109 w 1290"/>
                <a:gd name="T65" fmla="*/ 719 h 1325"/>
                <a:gd name="T66" fmla="*/ 1048 w 1290"/>
                <a:gd name="T67" fmla="*/ 853 h 1325"/>
                <a:gd name="T68" fmla="*/ 1063 w 1290"/>
                <a:gd name="T69" fmla="*/ 974 h 1325"/>
                <a:gd name="T70" fmla="*/ 1024 w 1290"/>
                <a:gd name="T71" fmla="*/ 892 h 1325"/>
                <a:gd name="T72" fmla="*/ 965 w 1290"/>
                <a:gd name="T73" fmla="*/ 859 h 1325"/>
                <a:gd name="T74" fmla="*/ 912 w 1290"/>
                <a:gd name="T75" fmla="*/ 884 h 1325"/>
                <a:gd name="T76" fmla="*/ 824 w 1290"/>
                <a:gd name="T77" fmla="*/ 892 h 1325"/>
                <a:gd name="T78" fmla="*/ 778 w 1290"/>
                <a:gd name="T79" fmla="*/ 983 h 1325"/>
                <a:gd name="T80" fmla="*/ 877 w 1290"/>
                <a:gd name="T81" fmla="*/ 1101 h 1325"/>
                <a:gd name="T82" fmla="*/ 894 w 1290"/>
                <a:gd name="T83" fmla="*/ 1038 h 1325"/>
                <a:gd name="T84" fmla="*/ 952 w 1290"/>
                <a:gd name="T85" fmla="*/ 1084 h 1325"/>
                <a:gd name="T86" fmla="*/ 984 w 1290"/>
                <a:gd name="T87" fmla="*/ 1154 h 1325"/>
                <a:gd name="T88" fmla="*/ 1011 w 1290"/>
                <a:gd name="T89" fmla="*/ 1214 h 1325"/>
                <a:gd name="T90" fmla="*/ 1070 w 1290"/>
                <a:gd name="T91" fmla="*/ 1302 h 1325"/>
                <a:gd name="T92" fmla="*/ 1156 w 1290"/>
                <a:gd name="T93" fmla="*/ 1302 h 1325"/>
                <a:gd name="T94" fmla="*/ 1105 w 1290"/>
                <a:gd name="T95" fmla="*/ 1315 h 1325"/>
                <a:gd name="T96" fmla="*/ 1002 w 1290"/>
                <a:gd name="T97" fmla="*/ 1299 h 1325"/>
                <a:gd name="T98" fmla="*/ 927 w 1290"/>
                <a:gd name="T99" fmla="*/ 1218 h 1325"/>
                <a:gd name="T100" fmla="*/ 872 w 1290"/>
                <a:gd name="T101" fmla="*/ 1183 h 1325"/>
                <a:gd name="T102" fmla="*/ 785 w 1290"/>
                <a:gd name="T103" fmla="*/ 1148 h 1325"/>
                <a:gd name="T104" fmla="*/ 633 w 1290"/>
                <a:gd name="T105" fmla="*/ 1016 h 1325"/>
                <a:gd name="T106" fmla="*/ 510 w 1290"/>
                <a:gd name="T107" fmla="*/ 829 h 1325"/>
                <a:gd name="T108" fmla="*/ 552 w 1290"/>
                <a:gd name="T109" fmla="*/ 998 h 1325"/>
                <a:gd name="T110" fmla="*/ 470 w 1290"/>
                <a:gd name="T111" fmla="*/ 879 h 1325"/>
                <a:gd name="T112" fmla="*/ 398 w 1290"/>
                <a:gd name="T113" fmla="*/ 655 h 1325"/>
                <a:gd name="T114" fmla="*/ 407 w 1290"/>
                <a:gd name="T115" fmla="*/ 483 h 1325"/>
                <a:gd name="T116" fmla="*/ 381 w 1290"/>
                <a:gd name="T117" fmla="*/ 356 h 1325"/>
                <a:gd name="T118" fmla="*/ 358 w 1290"/>
                <a:gd name="T119" fmla="*/ 279 h 1325"/>
                <a:gd name="T120" fmla="*/ 310 w 1290"/>
                <a:gd name="T121" fmla="*/ 235 h 1325"/>
                <a:gd name="T122" fmla="*/ 205 w 1290"/>
                <a:gd name="T123" fmla="*/ 250 h 1325"/>
                <a:gd name="T124" fmla="*/ 124 w 1290"/>
                <a:gd name="T125" fmla="*/ 294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0" h="1325">
                  <a:moveTo>
                    <a:pt x="0" y="340"/>
                  </a:moveTo>
                  <a:lnTo>
                    <a:pt x="60" y="294"/>
                  </a:lnTo>
                  <a:lnTo>
                    <a:pt x="95" y="277"/>
                  </a:lnTo>
                  <a:lnTo>
                    <a:pt x="100" y="250"/>
                  </a:lnTo>
                  <a:lnTo>
                    <a:pt x="73" y="230"/>
                  </a:lnTo>
                  <a:lnTo>
                    <a:pt x="69" y="197"/>
                  </a:lnTo>
                  <a:lnTo>
                    <a:pt x="82" y="191"/>
                  </a:lnTo>
                  <a:lnTo>
                    <a:pt x="80" y="173"/>
                  </a:lnTo>
                  <a:lnTo>
                    <a:pt x="126" y="167"/>
                  </a:lnTo>
                  <a:lnTo>
                    <a:pt x="141" y="145"/>
                  </a:lnTo>
                  <a:lnTo>
                    <a:pt x="145" y="118"/>
                  </a:lnTo>
                  <a:lnTo>
                    <a:pt x="181" y="112"/>
                  </a:lnTo>
                  <a:lnTo>
                    <a:pt x="187" y="92"/>
                  </a:lnTo>
                  <a:lnTo>
                    <a:pt x="146" y="79"/>
                  </a:lnTo>
                  <a:lnTo>
                    <a:pt x="167" y="65"/>
                  </a:lnTo>
                  <a:lnTo>
                    <a:pt x="227" y="65"/>
                  </a:lnTo>
                  <a:lnTo>
                    <a:pt x="246" y="46"/>
                  </a:lnTo>
                  <a:lnTo>
                    <a:pt x="271" y="41"/>
                  </a:lnTo>
                  <a:lnTo>
                    <a:pt x="288" y="26"/>
                  </a:lnTo>
                  <a:lnTo>
                    <a:pt x="308" y="54"/>
                  </a:lnTo>
                  <a:lnTo>
                    <a:pt x="381" y="52"/>
                  </a:lnTo>
                  <a:lnTo>
                    <a:pt x="420" y="79"/>
                  </a:lnTo>
                  <a:lnTo>
                    <a:pt x="536" y="70"/>
                  </a:lnTo>
                  <a:lnTo>
                    <a:pt x="552" y="57"/>
                  </a:lnTo>
                  <a:lnTo>
                    <a:pt x="596" y="79"/>
                  </a:lnTo>
                  <a:lnTo>
                    <a:pt x="642" y="103"/>
                  </a:lnTo>
                  <a:lnTo>
                    <a:pt x="666" y="94"/>
                  </a:lnTo>
                  <a:lnTo>
                    <a:pt x="679" y="79"/>
                  </a:lnTo>
                  <a:lnTo>
                    <a:pt x="717" y="92"/>
                  </a:lnTo>
                  <a:lnTo>
                    <a:pt x="692" y="70"/>
                  </a:lnTo>
                  <a:lnTo>
                    <a:pt x="668" y="72"/>
                  </a:lnTo>
                  <a:lnTo>
                    <a:pt x="629" y="79"/>
                  </a:lnTo>
                  <a:lnTo>
                    <a:pt x="615" y="54"/>
                  </a:lnTo>
                  <a:lnTo>
                    <a:pt x="594" y="41"/>
                  </a:lnTo>
                  <a:lnTo>
                    <a:pt x="594" y="21"/>
                  </a:lnTo>
                  <a:lnTo>
                    <a:pt x="596" y="2"/>
                  </a:lnTo>
                  <a:lnTo>
                    <a:pt x="618" y="0"/>
                  </a:lnTo>
                  <a:lnTo>
                    <a:pt x="638" y="17"/>
                  </a:lnTo>
                  <a:lnTo>
                    <a:pt x="642" y="6"/>
                  </a:lnTo>
                  <a:lnTo>
                    <a:pt x="662" y="0"/>
                  </a:lnTo>
                  <a:lnTo>
                    <a:pt x="684" y="13"/>
                  </a:lnTo>
                  <a:lnTo>
                    <a:pt x="695" y="2"/>
                  </a:lnTo>
                  <a:lnTo>
                    <a:pt x="706" y="17"/>
                  </a:lnTo>
                  <a:lnTo>
                    <a:pt x="708" y="37"/>
                  </a:lnTo>
                  <a:lnTo>
                    <a:pt x="741" y="52"/>
                  </a:lnTo>
                  <a:lnTo>
                    <a:pt x="727" y="65"/>
                  </a:lnTo>
                  <a:lnTo>
                    <a:pt x="727" y="85"/>
                  </a:lnTo>
                  <a:lnTo>
                    <a:pt x="784" y="92"/>
                  </a:lnTo>
                  <a:lnTo>
                    <a:pt x="798" y="65"/>
                  </a:lnTo>
                  <a:lnTo>
                    <a:pt x="787" y="52"/>
                  </a:lnTo>
                  <a:lnTo>
                    <a:pt x="762" y="54"/>
                  </a:lnTo>
                  <a:lnTo>
                    <a:pt x="767" y="26"/>
                  </a:lnTo>
                  <a:lnTo>
                    <a:pt x="817" y="41"/>
                  </a:lnTo>
                  <a:lnTo>
                    <a:pt x="828" y="63"/>
                  </a:lnTo>
                  <a:lnTo>
                    <a:pt x="870" y="63"/>
                  </a:lnTo>
                  <a:lnTo>
                    <a:pt x="905" y="87"/>
                  </a:lnTo>
                  <a:lnTo>
                    <a:pt x="925" y="79"/>
                  </a:lnTo>
                  <a:lnTo>
                    <a:pt x="945" y="103"/>
                  </a:lnTo>
                  <a:lnTo>
                    <a:pt x="925" y="127"/>
                  </a:lnTo>
                  <a:lnTo>
                    <a:pt x="905" y="109"/>
                  </a:lnTo>
                  <a:lnTo>
                    <a:pt x="894" y="116"/>
                  </a:lnTo>
                  <a:lnTo>
                    <a:pt x="877" y="131"/>
                  </a:lnTo>
                  <a:lnTo>
                    <a:pt x="851" y="149"/>
                  </a:lnTo>
                  <a:lnTo>
                    <a:pt x="866" y="167"/>
                  </a:lnTo>
                  <a:lnTo>
                    <a:pt x="840" y="171"/>
                  </a:lnTo>
                  <a:lnTo>
                    <a:pt x="824" y="200"/>
                  </a:lnTo>
                  <a:lnTo>
                    <a:pt x="800" y="235"/>
                  </a:lnTo>
                  <a:lnTo>
                    <a:pt x="833" y="268"/>
                  </a:lnTo>
                  <a:lnTo>
                    <a:pt x="853" y="303"/>
                  </a:lnTo>
                  <a:lnTo>
                    <a:pt x="899" y="310"/>
                  </a:lnTo>
                  <a:lnTo>
                    <a:pt x="940" y="303"/>
                  </a:lnTo>
                  <a:lnTo>
                    <a:pt x="958" y="318"/>
                  </a:lnTo>
                  <a:lnTo>
                    <a:pt x="945" y="332"/>
                  </a:lnTo>
                  <a:lnTo>
                    <a:pt x="938" y="349"/>
                  </a:lnTo>
                  <a:lnTo>
                    <a:pt x="956" y="380"/>
                  </a:lnTo>
                  <a:lnTo>
                    <a:pt x="960" y="411"/>
                  </a:lnTo>
                  <a:lnTo>
                    <a:pt x="984" y="420"/>
                  </a:lnTo>
                  <a:lnTo>
                    <a:pt x="1015" y="395"/>
                  </a:lnTo>
                  <a:lnTo>
                    <a:pt x="1006" y="365"/>
                  </a:lnTo>
                  <a:lnTo>
                    <a:pt x="978" y="340"/>
                  </a:lnTo>
                  <a:lnTo>
                    <a:pt x="1009" y="310"/>
                  </a:lnTo>
                  <a:lnTo>
                    <a:pt x="984" y="255"/>
                  </a:lnTo>
                  <a:lnTo>
                    <a:pt x="960" y="235"/>
                  </a:lnTo>
                  <a:lnTo>
                    <a:pt x="978" y="215"/>
                  </a:lnTo>
                  <a:lnTo>
                    <a:pt x="973" y="191"/>
                  </a:lnTo>
                  <a:lnTo>
                    <a:pt x="989" y="171"/>
                  </a:lnTo>
                  <a:lnTo>
                    <a:pt x="1015" y="191"/>
                  </a:lnTo>
                  <a:lnTo>
                    <a:pt x="1070" y="252"/>
                  </a:lnTo>
                  <a:lnTo>
                    <a:pt x="1103" y="259"/>
                  </a:lnTo>
                  <a:lnTo>
                    <a:pt x="1110" y="246"/>
                  </a:lnTo>
                  <a:lnTo>
                    <a:pt x="1103" y="211"/>
                  </a:lnTo>
                  <a:lnTo>
                    <a:pt x="1123" y="215"/>
                  </a:lnTo>
                  <a:lnTo>
                    <a:pt x="1154" y="255"/>
                  </a:lnTo>
                  <a:lnTo>
                    <a:pt x="1160" y="274"/>
                  </a:lnTo>
                  <a:lnTo>
                    <a:pt x="1182" y="285"/>
                  </a:lnTo>
                  <a:lnTo>
                    <a:pt x="1222" y="307"/>
                  </a:lnTo>
                  <a:lnTo>
                    <a:pt x="1241" y="334"/>
                  </a:lnTo>
                  <a:lnTo>
                    <a:pt x="1272" y="356"/>
                  </a:lnTo>
                  <a:lnTo>
                    <a:pt x="1287" y="365"/>
                  </a:lnTo>
                  <a:lnTo>
                    <a:pt x="1289" y="380"/>
                  </a:lnTo>
                  <a:lnTo>
                    <a:pt x="1266" y="393"/>
                  </a:lnTo>
                  <a:lnTo>
                    <a:pt x="1254" y="380"/>
                  </a:lnTo>
                  <a:lnTo>
                    <a:pt x="1239" y="380"/>
                  </a:lnTo>
                  <a:lnTo>
                    <a:pt x="1233" y="413"/>
                  </a:lnTo>
                  <a:lnTo>
                    <a:pt x="1215" y="420"/>
                  </a:lnTo>
                  <a:lnTo>
                    <a:pt x="1195" y="404"/>
                  </a:lnTo>
                  <a:lnTo>
                    <a:pt x="1149" y="404"/>
                  </a:lnTo>
                  <a:lnTo>
                    <a:pt x="1142" y="442"/>
                  </a:lnTo>
                  <a:lnTo>
                    <a:pt x="1154" y="461"/>
                  </a:lnTo>
                  <a:lnTo>
                    <a:pt x="1175" y="448"/>
                  </a:lnTo>
                  <a:lnTo>
                    <a:pt x="1189" y="442"/>
                  </a:lnTo>
                  <a:lnTo>
                    <a:pt x="1206" y="459"/>
                  </a:lnTo>
                  <a:lnTo>
                    <a:pt x="1182" y="481"/>
                  </a:lnTo>
                  <a:lnTo>
                    <a:pt x="1206" y="505"/>
                  </a:lnTo>
                  <a:lnTo>
                    <a:pt x="1239" y="514"/>
                  </a:lnTo>
                  <a:lnTo>
                    <a:pt x="1233" y="530"/>
                  </a:lnTo>
                  <a:lnTo>
                    <a:pt x="1226" y="532"/>
                  </a:lnTo>
                  <a:lnTo>
                    <a:pt x="1195" y="611"/>
                  </a:lnTo>
                  <a:lnTo>
                    <a:pt x="1195" y="560"/>
                  </a:lnTo>
                  <a:lnTo>
                    <a:pt x="1211" y="536"/>
                  </a:lnTo>
                  <a:lnTo>
                    <a:pt x="1195" y="521"/>
                  </a:lnTo>
                  <a:lnTo>
                    <a:pt x="1178" y="536"/>
                  </a:lnTo>
                  <a:lnTo>
                    <a:pt x="1188" y="552"/>
                  </a:lnTo>
                  <a:lnTo>
                    <a:pt x="1175" y="563"/>
                  </a:lnTo>
                  <a:lnTo>
                    <a:pt x="1156" y="576"/>
                  </a:lnTo>
                  <a:lnTo>
                    <a:pt x="1160" y="604"/>
                  </a:lnTo>
                  <a:lnTo>
                    <a:pt x="1142" y="620"/>
                  </a:lnTo>
                  <a:lnTo>
                    <a:pt x="1112" y="626"/>
                  </a:lnTo>
                  <a:lnTo>
                    <a:pt x="1123" y="644"/>
                  </a:lnTo>
                  <a:lnTo>
                    <a:pt x="1112" y="666"/>
                  </a:lnTo>
                  <a:lnTo>
                    <a:pt x="1123" y="683"/>
                  </a:lnTo>
                  <a:lnTo>
                    <a:pt x="1109" y="719"/>
                  </a:lnTo>
                  <a:lnTo>
                    <a:pt x="1103" y="749"/>
                  </a:lnTo>
                  <a:lnTo>
                    <a:pt x="1077" y="771"/>
                  </a:lnTo>
                  <a:lnTo>
                    <a:pt x="1048" y="822"/>
                  </a:lnTo>
                  <a:lnTo>
                    <a:pt x="1048" y="853"/>
                  </a:lnTo>
                  <a:lnTo>
                    <a:pt x="1055" y="886"/>
                  </a:lnTo>
                  <a:lnTo>
                    <a:pt x="1070" y="925"/>
                  </a:lnTo>
                  <a:lnTo>
                    <a:pt x="1076" y="958"/>
                  </a:lnTo>
                  <a:lnTo>
                    <a:pt x="1063" y="974"/>
                  </a:lnTo>
                  <a:lnTo>
                    <a:pt x="1048" y="965"/>
                  </a:lnTo>
                  <a:lnTo>
                    <a:pt x="1048" y="947"/>
                  </a:lnTo>
                  <a:lnTo>
                    <a:pt x="1039" y="901"/>
                  </a:lnTo>
                  <a:lnTo>
                    <a:pt x="1024" y="892"/>
                  </a:lnTo>
                  <a:lnTo>
                    <a:pt x="1019" y="870"/>
                  </a:lnTo>
                  <a:lnTo>
                    <a:pt x="1004" y="870"/>
                  </a:lnTo>
                  <a:lnTo>
                    <a:pt x="984" y="853"/>
                  </a:lnTo>
                  <a:lnTo>
                    <a:pt x="965" y="859"/>
                  </a:lnTo>
                  <a:lnTo>
                    <a:pt x="945" y="846"/>
                  </a:lnTo>
                  <a:lnTo>
                    <a:pt x="925" y="859"/>
                  </a:lnTo>
                  <a:lnTo>
                    <a:pt x="886" y="851"/>
                  </a:lnTo>
                  <a:lnTo>
                    <a:pt x="912" y="884"/>
                  </a:lnTo>
                  <a:lnTo>
                    <a:pt x="877" y="879"/>
                  </a:lnTo>
                  <a:lnTo>
                    <a:pt x="853" y="853"/>
                  </a:lnTo>
                  <a:lnTo>
                    <a:pt x="813" y="853"/>
                  </a:lnTo>
                  <a:lnTo>
                    <a:pt x="824" y="892"/>
                  </a:lnTo>
                  <a:lnTo>
                    <a:pt x="791" y="884"/>
                  </a:lnTo>
                  <a:lnTo>
                    <a:pt x="778" y="925"/>
                  </a:lnTo>
                  <a:lnTo>
                    <a:pt x="787" y="941"/>
                  </a:lnTo>
                  <a:lnTo>
                    <a:pt x="778" y="983"/>
                  </a:lnTo>
                  <a:lnTo>
                    <a:pt x="791" y="1038"/>
                  </a:lnTo>
                  <a:lnTo>
                    <a:pt x="806" y="1071"/>
                  </a:lnTo>
                  <a:lnTo>
                    <a:pt x="824" y="1104"/>
                  </a:lnTo>
                  <a:lnTo>
                    <a:pt x="877" y="1101"/>
                  </a:lnTo>
                  <a:lnTo>
                    <a:pt x="899" y="1099"/>
                  </a:lnTo>
                  <a:lnTo>
                    <a:pt x="905" y="1071"/>
                  </a:lnTo>
                  <a:lnTo>
                    <a:pt x="892" y="1053"/>
                  </a:lnTo>
                  <a:lnTo>
                    <a:pt x="894" y="1038"/>
                  </a:lnTo>
                  <a:lnTo>
                    <a:pt x="927" y="1040"/>
                  </a:lnTo>
                  <a:lnTo>
                    <a:pt x="963" y="1035"/>
                  </a:lnTo>
                  <a:lnTo>
                    <a:pt x="963" y="1053"/>
                  </a:lnTo>
                  <a:lnTo>
                    <a:pt x="952" y="1084"/>
                  </a:lnTo>
                  <a:lnTo>
                    <a:pt x="938" y="1108"/>
                  </a:lnTo>
                  <a:lnTo>
                    <a:pt x="932" y="1141"/>
                  </a:lnTo>
                  <a:lnTo>
                    <a:pt x="956" y="1156"/>
                  </a:lnTo>
                  <a:lnTo>
                    <a:pt x="984" y="1154"/>
                  </a:lnTo>
                  <a:lnTo>
                    <a:pt x="1004" y="1159"/>
                  </a:lnTo>
                  <a:lnTo>
                    <a:pt x="1019" y="1159"/>
                  </a:lnTo>
                  <a:lnTo>
                    <a:pt x="1024" y="1178"/>
                  </a:lnTo>
                  <a:lnTo>
                    <a:pt x="1011" y="1214"/>
                  </a:lnTo>
                  <a:lnTo>
                    <a:pt x="1022" y="1229"/>
                  </a:lnTo>
                  <a:lnTo>
                    <a:pt x="1024" y="1269"/>
                  </a:lnTo>
                  <a:lnTo>
                    <a:pt x="1048" y="1297"/>
                  </a:lnTo>
                  <a:lnTo>
                    <a:pt x="1070" y="1302"/>
                  </a:lnTo>
                  <a:lnTo>
                    <a:pt x="1090" y="1297"/>
                  </a:lnTo>
                  <a:lnTo>
                    <a:pt x="1098" y="1299"/>
                  </a:lnTo>
                  <a:lnTo>
                    <a:pt x="1129" y="1299"/>
                  </a:lnTo>
                  <a:lnTo>
                    <a:pt x="1156" y="1302"/>
                  </a:lnTo>
                  <a:lnTo>
                    <a:pt x="1167" y="1284"/>
                  </a:lnTo>
                  <a:lnTo>
                    <a:pt x="1142" y="1315"/>
                  </a:lnTo>
                  <a:lnTo>
                    <a:pt x="1123" y="1313"/>
                  </a:lnTo>
                  <a:lnTo>
                    <a:pt x="1105" y="1315"/>
                  </a:lnTo>
                  <a:lnTo>
                    <a:pt x="1070" y="1324"/>
                  </a:lnTo>
                  <a:lnTo>
                    <a:pt x="1042" y="1308"/>
                  </a:lnTo>
                  <a:lnTo>
                    <a:pt x="1015" y="1297"/>
                  </a:lnTo>
                  <a:lnTo>
                    <a:pt x="1002" y="1299"/>
                  </a:lnTo>
                  <a:lnTo>
                    <a:pt x="1004" y="1282"/>
                  </a:lnTo>
                  <a:lnTo>
                    <a:pt x="1002" y="1253"/>
                  </a:lnTo>
                  <a:lnTo>
                    <a:pt x="976" y="1229"/>
                  </a:lnTo>
                  <a:lnTo>
                    <a:pt x="927" y="1218"/>
                  </a:lnTo>
                  <a:lnTo>
                    <a:pt x="919" y="1205"/>
                  </a:lnTo>
                  <a:lnTo>
                    <a:pt x="905" y="1209"/>
                  </a:lnTo>
                  <a:lnTo>
                    <a:pt x="890" y="1196"/>
                  </a:lnTo>
                  <a:lnTo>
                    <a:pt x="872" y="1183"/>
                  </a:lnTo>
                  <a:lnTo>
                    <a:pt x="846" y="1154"/>
                  </a:lnTo>
                  <a:lnTo>
                    <a:pt x="818" y="1141"/>
                  </a:lnTo>
                  <a:lnTo>
                    <a:pt x="804" y="1159"/>
                  </a:lnTo>
                  <a:lnTo>
                    <a:pt x="785" y="1148"/>
                  </a:lnTo>
                  <a:lnTo>
                    <a:pt x="762" y="1148"/>
                  </a:lnTo>
                  <a:lnTo>
                    <a:pt x="719" y="1134"/>
                  </a:lnTo>
                  <a:lnTo>
                    <a:pt x="638" y="1075"/>
                  </a:lnTo>
                  <a:lnTo>
                    <a:pt x="633" y="1016"/>
                  </a:lnTo>
                  <a:lnTo>
                    <a:pt x="626" y="996"/>
                  </a:lnTo>
                  <a:lnTo>
                    <a:pt x="613" y="974"/>
                  </a:lnTo>
                  <a:lnTo>
                    <a:pt x="594" y="943"/>
                  </a:lnTo>
                  <a:lnTo>
                    <a:pt x="510" y="829"/>
                  </a:lnTo>
                  <a:lnTo>
                    <a:pt x="510" y="870"/>
                  </a:lnTo>
                  <a:lnTo>
                    <a:pt x="563" y="950"/>
                  </a:lnTo>
                  <a:lnTo>
                    <a:pt x="585" y="1011"/>
                  </a:lnTo>
                  <a:lnTo>
                    <a:pt x="552" y="998"/>
                  </a:lnTo>
                  <a:lnTo>
                    <a:pt x="543" y="958"/>
                  </a:lnTo>
                  <a:lnTo>
                    <a:pt x="503" y="936"/>
                  </a:lnTo>
                  <a:lnTo>
                    <a:pt x="528" y="925"/>
                  </a:lnTo>
                  <a:lnTo>
                    <a:pt x="470" y="879"/>
                  </a:lnTo>
                  <a:lnTo>
                    <a:pt x="493" y="853"/>
                  </a:lnTo>
                  <a:lnTo>
                    <a:pt x="475" y="807"/>
                  </a:lnTo>
                  <a:lnTo>
                    <a:pt x="407" y="708"/>
                  </a:lnTo>
                  <a:lnTo>
                    <a:pt x="398" y="655"/>
                  </a:lnTo>
                  <a:lnTo>
                    <a:pt x="402" y="604"/>
                  </a:lnTo>
                  <a:lnTo>
                    <a:pt x="420" y="563"/>
                  </a:lnTo>
                  <a:lnTo>
                    <a:pt x="420" y="514"/>
                  </a:lnTo>
                  <a:lnTo>
                    <a:pt x="407" y="483"/>
                  </a:lnTo>
                  <a:lnTo>
                    <a:pt x="444" y="475"/>
                  </a:lnTo>
                  <a:lnTo>
                    <a:pt x="398" y="420"/>
                  </a:lnTo>
                  <a:lnTo>
                    <a:pt x="402" y="393"/>
                  </a:lnTo>
                  <a:lnTo>
                    <a:pt x="381" y="356"/>
                  </a:lnTo>
                  <a:lnTo>
                    <a:pt x="389" y="334"/>
                  </a:lnTo>
                  <a:lnTo>
                    <a:pt x="374" y="323"/>
                  </a:lnTo>
                  <a:lnTo>
                    <a:pt x="374" y="301"/>
                  </a:lnTo>
                  <a:lnTo>
                    <a:pt x="358" y="279"/>
                  </a:lnTo>
                  <a:lnTo>
                    <a:pt x="374" y="263"/>
                  </a:lnTo>
                  <a:lnTo>
                    <a:pt x="356" y="255"/>
                  </a:lnTo>
                  <a:lnTo>
                    <a:pt x="332" y="270"/>
                  </a:lnTo>
                  <a:lnTo>
                    <a:pt x="310" y="235"/>
                  </a:lnTo>
                  <a:lnTo>
                    <a:pt x="279" y="224"/>
                  </a:lnTo>
                  <a:lnTo>
                    <a:pt x="244" y="224"/>
                  </a:lnTo>
                  <a:lnTo>
                    <a:pt x="218" y="255"/>
                  </a:lnTo>
                  <a:lnTo>
                    <a:pt x="205" y="250"/>
                  </a:lnTo>
                  <a:lnTo>
                    <a:pt x="225" y="206"/>
                  </a:lnTo>
                  <a:lnTo>
                    <a:pt x="205" y="215"/>
                  </a:lnTo>
                  <a:lnTo>
                    <a:pt x="167" y="255"/>
                  </a:lnTo>
                  <a:lnTo>
                    <a:pt x="124" y="294"/>
                  </a:lnTo>
                  <a:lnTo>
                    <a:pt x="88" y="307"/>
                  </a:lnTo>
                  <a:lnTo>
                    <a:pt x="22" y="340"/>
                  </a:lnTo>
                  <a:lnTo>
                    <a:pt x="0" y="34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3" name="Freeform 31">
              <a:extLst>
                <a:ext uri="{FF2B5EF4-FFF2-40B4-BE49-F238E27FC236}">
                  <a16:creationId xmlns:a16="http://schemas.microsoft.com/office/drawing/2014/main" id="{C420265F-3DD8-4838-ABFC-023FE7308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" y="672"/>
              <a:ext cx="350" cy="260"/>
            </a:xfrm>
            <a:custGeom>
              <a:avLst/>
              <a:gdLst>
                <a:gd name="T0" fmla="*/ 0 w 443"/>
                <a:gd name="T1" fmla="*/ 68 h 349"/>
                <a:gd name="T2" fmla="*/ 9 w 443"/>
                <a:gd name="T3" fmla="*/ 44 h 349"/>
                <a:gd name="T4" fmla="*/ 9 w 443"/>
                <a:gd name="T5" fmla="*/ 24 h 349"/>
                <a:gd name="T6" fmla="*/ 22 w 443"/>
                <a:gd name="T7" fmla="*/ 0 h 349"/>
                <a:gd name="T8" fmla="*/ 102 w 443"/>
                <a:gd name="T9" fmla="*/ 13 h 349"/>
                <a:gd name="T10" fmla="*/ 238 w 443"/>
                <a:gd name="T11" fmla="*/ 44 h 349"/>
                <a:gd name="T12" fmla="*/ 295 w 443"/>
                <a:gd name="T13" fmla="*/ 70 h 349"/>
                <a:gd name="T14" fmla="*/ 364 w 443"/>
                <a:gd name="T15" fmla="*/ 94 h 349"/>
                <a:gd name="T16" fmla="*/ 403 w 443"/>
                <a:gd name="T17" fmla="*/ 138 h 349"/>
                <a:gd name="T18" fmla="*/ 442 w 443"/>
                <a:gd name="T19" fmla="*/ 165 h 349"/>
                <a:gd name="T20" fmla="*/ 425 w 443"/>
                <a:gd name="T21" fmla="*/ 180 h 349"/>
                <a:gd name="T22" fmla="*/ 425 w 443"/>
                <a:gd name="T23" fmla="*/ 202 h 349"/>
                <a:gd name="T24" fmla="*/ 410 w 443"/>
                <a:gd name="T25" fmla="*/ 204 h 349"/>
                <a:gd name="T26" fmla="*/ 399 w 443"/>
                <a:gd name="T27" fmla="*/ 226 h 349"/>
                <a:gd name="T28" fmla="*/ 410 w 443"/>
                <a:gd name="T29" fmla="*/ 244 h 349"/>
                <a:gd name="T30" fmla="*/ 410 w 443"/>
                <a:gd name="T31" fmla="*/ 257 h 349"/>
                <a:gd name="T32" fmla="*/ 396 w 443"/>
                <a:gd name="T33" fmla="*/ 281 h 349"/>
                <a:gd name="T34" fmla="*/ 397 w 443"/>
                <a:gd name="T35" fmla="*/ 297 h 349"/>
                <a:gd name="T36" fmla="*/ 423 w 443"/>
                <a:gd name="T37" fmla="*/ 321 h 349"/>
                <a:gd name="T38" fmla="*/ 423 w 443"/>
                <a:gd name="T39" fmla="*/ 336 h 349"/>
                <a:gd name="T40" fmla="*/ 418 w 443"/>
                <a:gd name="T41" fmla="*/ 345 h 349"/>
                <a:gd name="T42" fmla="*/ 390 w 443"/>
                <a:gd name="T43" fmla="*/ 348 h 349"/>
                <a:gd name="T44" fmla="*/ 375 w 443"/>
                <a:gd name="T45" fmla="*/ 339 h 349"/>
                <a:gd name="T46" fmla="*/ 355 w 443"/>
                <a:gd name="T47" fmla="*/ 317 h 349"/>
                <a:gd name="T48" fmla="*/ 348 w 443"/>
                <a:gd name="T49" fmla="*/ 317 h 349"/>
                <a:gd name="T50" fmla="*/ 337 w 443"/>
                <a:gd name="T51" fmla="*/ 301 h 349"/>
                <a:gd name="T52" fmla="*/ 324 w 443"/>
                <a:gd name="T53" fmla="*/ 277 h 349"/>
                <a:gd name="T54" fmla="*/ 315 w 443"/>
                <a:gd name="T55" fmla="*/ 266 h 349"/>
                <a:gd name="T56" fmla="*/ 289 w 443"/>
                <a:gd name="T57" fmla="*/ 253 h 349"/>
                <a:gd name="T58" fmla="*/ 265 w 443"/>
                <a:gd name="T59" fmla="*/ 242 h 349"/>
                <a:gd name="T60" fmla="*/ 232 w 443"/>
                <a:gd name="T61" fmla="*/ 218 h 349"/>
                <a:gd name="T62" fmla="*/ 221 w 443"/>
                <a:gd name="T63" fmla="*/ 196 h 349"/>
                <a:gd name="T64" fmla="*/ 223 w 443"/>
                <a:gd name="T65" fmla="*/ 182 h 349"/>
                <a:gd name="T66" fmla="*/ 236 w 443"/>
                <a:gd name="T67" fmla="*/ 171 h 349"/>
                <a:gd name="T68" fmla="*/ 225 w 443"/>
                <a:gd name="T69" fmla="*/ 151 h 349"/>
                <a:gd name="T70" fmla="*/ 212 w 443"/>
                <a:gd name="T71" fmla="*/ 165 h 349"/>
                <a:gd name="T72" fmla="*/ 192 w 443"/>
                <a:gd name="T73" fmla="*/ 138 h 349"/>
                <a:gd name="T74" fmla="*/ 188 w 443"/>
                <a:gd name="T75" fmla="*/ 151 h 349"/>
                <a:gd name="T76" fmla="*/ 174 w 443"/>
                <a:gd name="T77" fmla="*/ 151 h 349"/>
                <a:gd name="T78" fmla="*/ 168 w 443"/>
                <a:gd name="T79" fmla="*/ 143 h 349"/>
                <a:gd name="T80" fmla="*/ 168 w 443"/>
                <a:gd name="T81" fmla="*/ 127 h 349"/>
                <a:gd name="T82" fmla="*/ 161 w 443"/>
                <a:gd name="T83" fmla="*/ 116 h 349"/>
                <a:gd name="T84" fmla="*/ 148 w 443"/>
                <a:gd name="T85" fmla="*/ 118 h 349"/>
                <a:gd name="T86" fmla="*/ 133 w 443"/>
                <a:gd name="T87" fmla="*/ 92 h 349"/>
                <a:gd name="T88" fmla="*/ 124 w 443"/>
                <a:gd name="T89" fmla="*/ 88 h 349"/>
                <a:gd name="T90" fmla="*/ 100 w 443"/>
                <a:gd name="T91" fmla="*/ 77 h 349"/>
                <a:gd name="T92" fmla="*/ 66 w 443"/>
                <a:gd name="T93" fmla="*/ 83 h 349"/>
                <a:gd name="T94" fmla="*/ 29 w 443"/>
                <a:gd name="T95" fmla="*/ 77 h 349"/>
                <a:gd name="T96" fmla="*/ 0 w 443"/>
                <a:gd name="T97" fmla="*/ 68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3" h="349">
                  <a:moveTo>
                    <a:pt x="0" y="68"/>
                  </a:moveTo>
                  <a:lnTo>
                    <a:pt x="9" y="44"/>
                  </a:lnTo>
                  <a:lnTo>
                    <a:pt x="9" y="24"/>
                  </a:lnTo>
                  <a:lnTo>
                    <a:pt x="22" y="0"/>
                  </a:lnTo>
                  <a:lnTo>
                    <a:pt x="102" y="13"/>
                  </a:lnTo>
                  <a:lnTo>
                    <a:pt x="238" y="44"/>
                  </a:lnTo>
                  <a:lnTo>
                    <a:pt x="295" y="70"/>
                  </a:lnTo>
                  <a:lnTo>
                    <a:pt x="364" y="94"/>
                  </a:lnTo>
                  <a:lnTo>
                    <a:pt x="403" y="138"/>
                  </a:lnTo>
                  <a:lnTo>
                    <a:pt x="442" y="165"/>
                  </a:lnTo>
                  <a:lnTo>
                    <a:pt x="425" y="180"/>
                  </a:lnTo>
                  <a:lnTo>
                    <a:pt x="425" y="202"/>
                  </a:lnTo>
                  <a:lnTo>
                    <a:pt x="410" y="204"/>
                  </a:lnTo>
                  <a:lnTo>
                    <a:pt x="399" y="226"/>
                  </a:lnTo>
                  <a:lnTo>
                    <a:pt x="410" y="244"/>
                  </a:lnTo>
                  <a:lnTo>
                    <a:pt x="410" y="257"/>
                  </a:lnTo>
                  <a:lnTo>
                    <a:pt x="396" y="281"/>
                  </a:lnTo>
                  <a:lnTo>
                    <a:pt x="397" y="297"/>
                  </a:lnTo>
                  <a:lnTo>
                    <a:pt x="423" y="321"/>
                  </a:lnTo>
                  <a:lnTo>
                    <a:pt x="423" y="336"/>
                  </a:lnTo>
                  <a:lnTo>
                    <a:pt x="418" y="345"/>
                  </a:lnTo>
                  <a:lnTo>
                    <a:pt x="390" y="348"/>
                  </a:lnTo>
                  <a:lnTo>
                    <a:pt x="375" y="339"/>
                  </a:lnTo>
                  <a:lnTo>
                    <a:pt x="355" y="317"/>
                  </a:lnTo>
                  <a:lnTo>
                    <a:pt x="348" y="317"/>
                  </a:lnTo>
                  <a:lnTo>
                    <a:pt x="337" y="301"/>
                  </a:lnTo>
                  <a:lnTo>
                    <a:pt x="324" y="277"/>
                  </a:lnTo>
                  <a:lnTo>
                    <a:pt x="315" y="266"/>
                  </a:lnTo>
                  <a:lnTo>
                    <a:pt x="289" y="253"/>
                  </a:lnTo>
                  <a:lnTo>
                    <a:pt x="265" y="242"/>
                  </a:lnTo>
                  <a:lnTo>
                    <a:pt x="232" y="218"/>
                  </a:lnTo>
                  <a:lnTo>
                    <a:pt x="221" y="196"/>
                  </a:lnTo>
                  <a:lnTo>
                    <a:pt x="223" y="182"/>
                  </a:lnTo>
                  <a:lnTo>
                    <a:pt x="236" y="171"/>
                  </a:lnTo>
                  <a:lnTo>
                    <a:pt x="225" y="151"/>
                  </a:lnTo>
                  <a:lnTo>
                    <a:pt x="212" y="165"/>
                  </a:lnTo>
                  <a:lnTo>
                    <a:pt x="192" y="138"/>
                  </a:lnTo>
                  <a:lnTo>
                    <a:pt x="188" y="151"/>
                  </a:lnTo>
                  <a:lnTo>
                    <a:pt x="174" y="151"/>
                  </a:lnTo>
                  <a:lnTo>
                    <a:pt x="168" y="143"/>
                  </a:lnTo>
                  <a:lnTo>
                    <a:pt x="168" y="127"/>
                  </a:lnTo>
                  <a:lnTo>
                    <a:pt x="161" y="116"/>
                  </a:lnTo>
                  <a:lnTo>
                    <a:pt x="148" y="118"/>
                  </a:lnTo>
                  <a:lnTo>
                    <a:pt x="133" y="92"/>
                  </a:lnTo>
                  <a:lnTo>
                    <a:pt x="124" y="88"/>
                  </a:lnTo>
                  <a:lnTo>
                    <a:pt x="100" y="77"/>
                  </a:lnTo>
                  <a:lnTo>
                    <a:pt x="66" y="83"/>
                  </a:lnTo>
                  <a:lnTo>
                    <a:pt x="29" y="77"/>
                  </a:lnTo>
                  <a:lnTo>
                    <a:pt x="0" y="6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4" name="Freeform 32">
              <a:extLst>
                <a:ext uri="{FF2B5EF4-FFF2-40B4-BE49-F238E27FC236}">
                  <a16:creationId xmlns:a16="http://schemas.microsoft.com/office/drawing/2014/main" id="{ED576EF6-F636-43AA-8E4A-B0D89AB745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" y="764"/>
              <a:ext cx="224" cy="134"/>
            </a:xfrm>
            <a:custGeom>
              <a:avLst/>
              <a:gdLst>
                <a:gd name="T0" fmla="*/ 7 w 283"/>
                <a:gd name="T1" fmla="*/ 0 h 180"/>
                <a:gd name="T2" fmla="*/ 0 w 283"/>
                <a:gd name="T3" fmla="*/ 11 h 180"/>
                <a:gd name="T4" fmla="*/ 0 w 283"/>
                <a:gd name="T5" fmla="*/ 28 h 180"/>
                <a:gd name="T6" fmla="*/ 18 w 283"/>
                <a:gd name="T7" fmla="*/ 48 h 180"/>
                <a:gd name="T8" fmla="*/ 27 w 283"/>
                <a:gd name="T9" fmla="*/ 44 h 180"/>
                <a:gd name="T10" fmla="*/ 36 w 283"/>
                <a:gd name="T11" fmla="*/ 50 h 180"/>
                <a:gd name="T12" fmla="*/ 49 w 283"/>
                <a:gd name="T13" fmla="*/ 55 h 180"/>
                <a:gd name="T14" fmla="*/ 53 w 283"/>
                <a:gd name="T15" fmla="*/ 41 h 180"/>
                <a:gd name="T16" fmla="*/ 84 w 283"/>
                <a:gd name="T17" fmla="*/ 44 h 180"/>
                <a:gd name="T18" fmla="*/ 86 w 283"/>
                <a:gd name="T19" fmla="*/ 55 h 180"/>
                <a:gd name="T20" fmla="*/ 99 w 283"/>
                <a:gd name="T21" fmla="*/ 59 h 180"/>
                <a:gd name="T22" fmla="*/ 123 w 283"/>
                <a:gd name="T23" fmla="*/ 57 h 180"/>
                <a:gd name="T24" fmla="*/ 130 w 283"/>
                <a:gd name="T25" fmla="*/ 66 h 180"/>
                <a:gd name="T26" fmla="*/ 140 w 283"/>
                <a:gd name="T27" fmla="*/ 68 h 180"/>
                <a:gd name="T28" fmla="*/ 151 w 283"/>
                <a:gd name="T29" fmla="*/ 88 h 180"/>
                <a:gd name="T30" fmla="*/ 151 w 283"/>
                <a:gd name="T31" fmla="*/ 106 h 180"/>
                <a:gd name="T32" fmla="*/ 143 w 283"/>
                <a:gd name="T33" fmla="*/ 108 h 180"/>
                <a:gd name="T34" fmla="*/ 145 w 283"/>
                <a:gd name="T35" fmla="*/ 119 h 180"/>
                <a:gd name="T36" fmla="*/ 136 w 283"/>
                <a:gd name="T37" fmla="*/ 130 h 180"/>
                <a:gd name="T38" fmla="*/ 136 w 283"/>
                <a:gd name="T39" fmla="*/ 148 h 180"/>
                <a:gd name="T40" fmla="*/ 152 w 283"/>
                <a:gd name="T41" fmla="*/ 148 h 180"/>
                <a:gd name="T42" fmla="*/ 164 w 283"/>
                <a:gd name="T43" fmla="*/ 143 h 180"/>
                <a:gd name="T44" fmla="*/ 169 w 283"/>
                <a:gd name="T45" fmla="*/ 134 h 180"/>
                <a:gd name="T46" fmla="*/ 173 w 283"/>
                <a:gd name="T47" fmla="*/ 143 h 180"/>
                <a:gd name="T48" fmla="*/ 184 w 283"/>
                <a:gd name="T49" fmla="*/ 137 h 180"/>
                <a:gd name="T50" fmla="*/ 206 w 283"/>
                <a:gd name="T51" fmla="*/ 148 h 180"/>
                <a:gd name="T52" fmla="*/ 219 w 283"/>
                <a:gd name="T53" fmla="*/ 163 h 180"/>
                <a:gd name="T54" fmla="*/ 224 w 283"/>
                <a:gd name="T55" fmla="*/ 163 h 180"/>
                <a:gd name="T56" fmla="*/ 224 w 283"/>
                <a:gd name="T57" fmla="*/ 174 h 180"/>
                <a:gd name="T58" fmla="*/ 239 w 283"/>
                <a:gd name="T59" fmla="*/ 179 h 180"/>
                <a:gd name="T60" fmla="*/ 258 w 283"/>
                <a:gd name="T61" fmla="*/ 179 h 180"/>
                <a:gd name="T62" fmla="*/ 245 w 283"/>
                <a:gd name="T63" fmla="*/ 170 h 180"/>
                <a:gd name="T64" fmla="*/ 250 w 283"/>
                <a:gd name="T65" fmla="*/ 161 h 180"/>
                <a:gd name="T66" fmla="*/ 263 w 283"/>
                <a:gd name="T67" fmla="*/ 170 h 180"/>
                <a:gd name="T68" fmla="*/ 276 w 283"/>
                <a:gd name="T69" fmla="*/ 170 h 180"/>
                <a:gd name="T70" fmla="*/ 278 w 283"/>
                <a:gd name="T71" fmla="*/ 159 h 180"/>
                <a:gd name="T72" fmla="*/ 265 w 283"/>
                <a:gd name="T73" fmla="*/ 148 h 180"/>
                <a:gd name="T74" fmla="*/ 256 w 283"/>
                <a:gd name="T75" fmla="*/ 148 h 180"/>
                <a:gd name="T76" fmla="*/ 239 w 283"/>
                <a:gd name="T77" fmla="*/ 130 h 180"/>
                <a:gd name="T78" fmla="*/ 256 w 283"/>
                <a:gd name="T79" fmla="*/ 130 h 180"/>
                <a:gd name="T80" fmla="*/ 265 w 283"/>
                <a:gd name="T81" fmla="*/ 143 h 180"/>
                <a:gd name="T82" fmla="*/ 282 w 283"/>
                <a:gd name="T83" fmla="*/ 143 h 180"/>
                <a:gd name="T84" fmla="*/ 278 w 283"/>
                <a:gd name="T85" fmla="*/ 128 h 180"/>
                <a:gd name="T86" fmla="*/ 263 w 283"/>
                <a:gd name="T87" fmla="*/ 112 h 180"/>
                <a:gd name="T88" fmla="*/ 250 w 283"/>
                <a:gd name="T89" fmla="*/ 108 h 180"/>
                <a:gd name="T90" fmla="*/ 232 w 283"/>
                <a:gd name="T91" fmla="*/ 95 h 180"/>
                <a:gd name="T92" fmla="*/ 211 w 283"/>
                <a:gd name="T93" fmla="*/ 90 h 180"/>
                <a:gd name="T94" fmla="*/ 191 w 283"/>
                <a:gd name="T95" fmla="*/ 81 h 180"/>
                <a:gd name="T96" fmla="*/ 178 w 283"/>
                <a:gd name="T97" fmla="*/ 59 h 180"/>
                <a:gd name="T98" fmla="*/ 169 w 283"/>
                <a:gd name="T99" fmla="*/ 28 h 180"/>
                <a:gd name="T100" fmla="*/ 152 w 283"/>
                <a:gd name="T101" fmla="*/ 28 h 180"/>
                <a:gd name="T102" fmla="*/ 151 w 283"/>
                <a:gd name="T103" fmla="*/ 24 h 180"/>
                <a:gd name="T104" fmla="*/ 140 w 283"/>
                <a:gd name="T105" fmla="*/ 26 h 180"/>
                <a:gd name="T106" fmla="*/ 127 w 283"/>
                <a:gd name="T107" fmla="*/ 15 h 180"/>
                <a:gd name="T108" fmla="*/ 105 w 283"/>
                <a:gd name="T109" fmla="*/ 8 h 180"/>
                <a:gd name="T110" fmla="*/ 94 w 283"/>
                <a:gd name="T111" fmla="*/ 15 h 180"/>
                <a:gd name="T112" fmla="*/ 71 w 283"/>
                <a:gd name="T113" fmla="*/ 8 h 180"/>
                <a:gd name="T114" fmla="*/ 57 w 283"/>
                <a:gd name="T115" fmla="*/ 8 h 180"/>
                <a:gd name="T116" fmla="*/ 53 w 283"/>
                <a:gd name="T117" fmla="*/ 2 h 180"/>
                <a:gd name="T118" fmla="*/ 44 w 283"/>
                <a:gd name="T119" fmla="*/ 0 h 180"/>
                <a:gd name="T120" fmla="*/ 36 w 283"/>
                <a:gd name="T121" fmla="*/ 2 h 180"/>
                <a:gd name="T122" fmla="*/ 7 w 283"/>
                <a:gd name="T123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3" h="180">
                  <a:moveTo>
                    <a:pt x="7" y="0"/>
                  </a:moveTo>
                  <a:lnTo>
                    <a:pt x="0" y="11"/>
                  </a:lnTo>
                  <a:lnTo>
                    <a:pt x="0" y="28"/>
                  </a:lnTo>
                  <a:lnTo>
                    <a:pt x="18" y="48"/>
                  </a:lnTo>
                  <a:lnTo>
                    <a:pt x="27" y="44"/>
                  </a:lnTo>
                  <a:lnTo>
                    <a:pt x="36" y="50"/>
                  </a:lnTo>
                  <a:lnTo>
                    <a:pt x="49" y="55"/>
                  </a:lnTo>
                  <a:lnTo>
                    <a:pt x="53" y="41"/>
                  </a:lnTo>
                  <a:lnTo>
                    <a:pt x="84" y="44"/>
                  </a:lnTo>
                  <a:lnTo>
                    <a:pt x="86" y="55"/>
                  </a:lnTo>
                  <a:lnTo>
                    <a:pt x="99" y="59"/>
                  </a:lnTo>
                  <a:lnTo>
                    <a:pt x="123" y="57"/>
                  </a:lnTo>
                  <a:lnTo>
                    <a:pt x="130" y="66"/>
                  </a:lnTo>
                  <a:lnTo>
                    <a:pt x="140" y="68"/>
                  </a:lnTo>
                  <a:lnTo>
                    <a:pt x="151" y="88"/>
                  </a:lnTo>
                  <a:lnTo>
                    <a:pt x="151" y="106"/>
                  </a:lnTo>
                  <a:lnTo>
                    <a:pt x="143" y="108"/>
                  </a:lnTo>
                  <a:lnTo>
                    <a:pt x="145" y="119"/>
                  </a:lnTo>
                  <a:lnTo>
                    <a:pt x="136" y="130"/>
                  </a:lnTo>
                  <a:lnTo>
                    <a:pt x="136" y="148"/>
                  </a:lnTo>
                  <a:lnTo>
                    <a:pt x="152" y="148"/>
                  </a:lnTo>
                  <a:lnTo>
                    <a:pt x="164" y="143"/>
                  </a:lnTo>
                  <a:lnTo>
                    <a:pt x="169" y="134"/>
                  </a:lnTo>
                  <a:lnTo>
                    <a:pt x="173" y="143"/>
                  </a:lnTo>
                  <a:lnTo>
                    <a:pt x="184" y="137"/>
                  </a:lnTo>
                  <a:lnTo>
                    <a:pt x="206" y="148"/>
                  </a:lnTo>
                  <a:lnTo>
                    <a:pt x="219" y="163"/>
                  </a:lnTo>
                  <a:lnTo>
                    <a:pt x="224" y="163"/>
                  </a:lnTo>
                  <a:lnTo>
                    <a:pt x="224" y="174"/>
                  </a:lnTo>
                  <a:lnTo>
                    <a:pt x="239" y="179"/>
                  </a:lnTo>
                  <a:lnTo>
                    <a:pt x="258" y="179"/>
                  </a:lnTo>
                  <a:lnTo>
                    <a:pt x="245" y="170"/>
                  </a:lnTo>
                  <a:lnTo>
                    <a:pt x="250" y="161"/>
                  </a:lnTo>
                  <a:lnTo>
                    <a:pt x="263" y="170"/>
                  </a:lnTo>
                  <a:lnTo>
                    <a:pt x="276" y="170"/>
                  </a:lnTo>
                  <a:lnTo>
                    <a:pt x="278" y="159"/>
                  </a:lnTo>
                  <a:lnTo>
                    <a:pt x="265" y="148"/>
                  </a:lnTo>
                  <a:lnTo>
                    <a:pt x="256" y="148"/>
                  </a:lnTo>
                  <a:lnTo>
                    <a:pt x="239" y="130"/>
                  </a:lnTo>
                  <a:lnTo>
                    <a:pt x="256" y="130"/>
                  </a:lnTo>
                  <a:lnTo>
                    <a:pt x="265" y="143"/>
                  </a:lnTo>
                  <a:lnTo>
                    <a:pt x="282" y="143"/>
                  </a:lnTo>
                  <a:lnTo>
                    <a:pt x="278" y="128"/>
                  </a:lnTo>
                  <a:lnTo>
                    <a:pt x="263" y="112"/>
                  </a:lnTo>
                  <a:lnTo>
                    <a:pt x="250" y="108"/>
                  </a:lnTo>
                  <a:lnTo>
                    <a:pt x="232" y="95"/>
                  </a:lnTo>
                  <a:lnTo>
                    <a:pt x="211" y="90"/>
                  </a:lnTo>
                  <a:lnTo>
                    <a:pt x="191" y="81"/>
                  </a:lnTo>
                  <a:lnTo>
                    <a:pt x="178" y="59"/>
                  </a:lnTo>
                  <a:lnTo>
                    <a:pt x="169" y="28"/>
                  </a:lnTo>
                  <a:lnTo>
                    <a:pt x="152" y="28"/>
                  </a:lnTo>
                  <a:lnTo>
                    <a:pt x="151" y="24"/>
                  </a:lnTo>
                  <a:lnTo>
                    <a:pt x="140" y="26"/>
                  </a:lnTo>
                  <a:lnTo>
                    <a:pt x="127" y="15"/>
                  </a:lnTo>
                  <a:lnTo>
                    <a:pt x="105" y="8"/>
                  </a:lnTo>
                  <a:lnTo>
                    <a:pt x="94" y="15"/>
                  </a:lnTo>
                  <a:lnTo>
                    <a:pt x="71" y="8"/>
                  </a:lnTo>
                  <a:lnTo>
                    <a:pt x="57" y="8"/>
                  </a:lnTo>
                  <a:lnTo>
                    <a:pt x="53" y="2"/>
                  </a:lnTo>
                  <a:lnTo>
                    <a:pt x="44" y="0"/>
                  </a:lnTo>
                  <a:lnTo>
                    <a:pt x="36" y="2"/>
                  </a:lnTo>
                  <a:lnTo>
                    <a:pt x="7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5" name="Freeform 33">
              <a:extLst>
                <a:ext uri="{FF2B5EF4-FFF2-40B4-BE49-F238E27FC236}">
                  <a16:creationId xmlns:a16="http://schemas.microsoft.com/office/drawing/2014/main" id="{6775B16E-0C87-4571-AADE-5D1323405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" y="1511"/>
              <a:ext cx="160" cy="60"/>
            </a:xfrm>
            <a:custGeom>
              <a:avLst/>
              <a:gdLst>
                <a:gd name="T0" fmla="*/ 0 w 203"/>
                <a:gd name="T1" fmla="*/ 40 h 80"/>
                <a:gd name="T2" fmla="*/ 20 w 203"/>
                <a:gd name="T3" fmla="*/ 13 h 80"/>
                <a:gd name="T4" fmla="*/ 27 w 203"/>
                <a:gd name="T5" fmla="*/ 13 h 80"/>
                <a:gd name="T6" fmla="*/ 40 w 203"/>
                <a:gd name="T7" fmla="*/ 2 h 80"/>
                <a:gd name="T8" fmla="*/ 56 w 203"/>
                <a:gd name="T9" fmla="*/ 2 h 80"/>
                <a:gd name="T10" fmla="*/ 60 w 203"/>
                <a:gd name="T11" fmla="*/ 0 h 80"/>
                <a:gd name="T12" fmla="*/ 66 w 203"/>
                <a:gd name="T13" fmla="*/ 0 h 80"/>
                <a:gd name="T14" fmla="*/ 86 w 203"/>
                <a:gd name="T15" fmla="*/ 13 h 80"/>
                <a:gd name="T16" fmla="*/ 93 w 203"/>
                <a:gd name="T17" fmla="*/ 22 h 80"/>
                <a:gd name="T18" fmla="*/ 99 w 203"/>
                <a:gd name="T19" fmla="*/ 15 h 80"/>
                <a:gd name="T20" fmla="*/ 112 w 203"/>
                <a:gd name="T21" fmla="*/ 29 h 80"/>
                <a:gd name="T22" fmla="*/ 121 w 203"/>
                <a:gd name="T23" fmla="*/ 29 h 80"/>
                <a:gd name="T24" fmla="*/ 132 w 203"/>
                <a:gd name="T25" fmla="*/ 38 h 80"/>
                <a:gd name="T26" fmla="*/ 143 w 203"/>
                <a:gd name="T27" fmla="*/ 40 h 80"/>
                <a:gd name="T28" fmla="*/ 143 w 203"/>
                <a:gd name="T29" fmla="*/ 54 h 80"/>
                <a:gd name="T30" fmla="*/ 168 w 203"/>
                <a:gd name="T31" fmla="*/ 54 h 80"/>
                <a:gd name="T32" fmla="*/ 176 w 203"/>
                <a:gd name="T33" fmla="*/ 63 h 80"/>
                <a:gd name="T34" fmla="*/ 190 w 203"/>
                <a:gd name="T35" fmla="*/ 63 h 80"/>
                <a:gd name="T36" fmla="*/ 202 w 203"/>
                <a:gd name="T37" fmla="*/ 79 h 80"/>
                <a:gd name="T38" fmla="*/ 196 w 203"/>
                <a:gd name="T39" fmla="*/ 79 h 80"/>
                <a:gd name="T40" fmla="*/ 190 w 203"/>
                <a:gd name="T41" fmla="*/ 74 h 80"/>
                <a:gd name="T42" fmla="*/ 189 w 203"/>
                <a:gd name="T43" fmla="*/ 72 h 80"/>
                <a:gd name="T44" fmla="*/ 176 w 203"/>
                <a:gd name="T45" fmla="*/ 74 h 80"/>
                <a:gd name="T46" fmla="*/ 168 w 203"/>
                <a:gd name="T47" fmla="*/ 79 h 80"/>
                <a:gd name="T48" fmla="*/ 161 w 203"/>
                <a:gd name="T49" fmla="*/ 79 h 80"/>
                <a:gd name="T50" fmla="*/ 141 w 203"/>
                <a:gd name="T51" fmla="*/ 79 h 80"/>
                <a:gd name="T52" fmla="*/ 132 w 203"/>
                <a:gd name="T53" fmla="*/ 79 h 80"/>
                <a:gd name="T54" fmla="*/ 132 w 203"/>
                <a:gd name="T55" fmla="*/ 72 h 80"/>
                <a:gd name="T56" fmla="*/ 112 w 203"/>
                <a:gd name="T57" fmla="*/ 54 h 80"/>
                <a:gd name="T58" fmla="*/ 112 w 203"/>
                <a:gd name="T59" fmla="*/ 40 h 80"/>
                <a:gd name="T60" fmla="*/ 93 w 203"/>
                <a:gd name="T61" fmla="*/ 40 h 80"/>
                <a:gd name="T62" fmla="*/ 84 w 203"/>
                <a:gd name="T63" fmla="*/ 38 h 80"/>
                <a:gd name="T64" fmla="*/ 78 w 203"/>
                <a:gd name="T65" fmla="*/ 40 h 80"/>
                <a:gd name="T66" fmla="*/ 73 w 203"/>
                <a:gd name="T67" fmla="*/ 33 h 80"/>
                <a:gd name="T68" fmla="*/ 66 w 203"/>
                <a:gd name="T69" fmla="*/ 33 h 80"/>
                <a:gd name="T70" fmla="*/ 66 w 203"/>
                <a:gd name="T71" fmla="*/ 18 h 80"/>
                <a:gd name="T72" fmla="*/ 60 w 203"/>
                <a:gd name="T73" fmla="*/ 13 h 80"/>
                <a:gd name="T74" fmla="*/ 44 w 203"/>
                <a:gd name="T75" fmla="*/ 15 h 80"/>
                <a:gd name="T76" fmla="*/ 31 w 203"/>
                <a:gd name="T77" fmla="*/ 33 h 80"/>
                <a:gd name="T78" fmla="*/ 18 w 203"/>
                <a:gd name="T79" fmla="*/ 38 h 80"/>
                <a:gd name="T80" fmla="*/ 0 w 203"/>
                <a:gd name="T81" fmla="*/ 4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3" h="80">
                  <a:moveTo>
                    <a:pt x="0" y="40"/>
                  </a:moveTo>
                  <a:lnTo>
                    <a:pt x="20" y="13"/>
                  </a:lnTo>
                  <a:lnTo>
                    <a:pt x="27" y="13"/>
                  </a:lnTo>
                  <a:lnTo>
                    <a:pt x="40" y="2"/>
                  </a:lnTo>
                  <a:lnTo>
                    <a:pt x="56" y="2"/>
                  </a:lnTo>
                  <a:lnTo>
                    <a:pt x="60" y="0"/>
                  </a:lnTo>
                  <a:lnTo>
                    <a:pt x="66" y="0"/>
                  </a:lnTo>
                  <a:lnTo>
                    <a:pt x="86" y="13"/>
                  </a:lnTo>
                  <a:lnTo>
                    <a:pt x="93" y="22"/>
                  </a:lnTo>
                  <a:lnTo>
                    <a:pt x="99" y="15"/>
                  </a:lnTo>
                  <a:lnTo>
                    <a:pt x="112" y="29"/>
                  </a:lnTo>
                  <a:lnTo>
                    <a:pt x="121" y="29"/>
                  </a:lnTo>
                  <a:lnTo>
                    <a:pt x="132" y="38"/>
                  </a:lnTo>
                  <a:lnTo>
                    <a:pt x="143" y="40"/>
                  </a:lnTo>
                  <a:lnTo>
                    <a:pt x="143" y="54"/>
                  </a:lnTo>
                  <a:lnTo>
                    <a:pt x="168" y="54"/>
                  </a:lnTo>
                  <a:lnTo>
                    <a:pt x="176" y="63"/>
                  </a:lnTo>
                  <a:lnTo>
                    <a:pt x="190" y="63"/>
                  </a:lnTo>
                  <a:lnTo>
                    <a:pt x="202" y="79"/>
                  </a:lnTo>
                  <a:lnTo>
                    <a:pt x="196" y="79"/>
                  </a:lnTo>
                  <a:lnTo>
                    <a:pt x="190" y="74"/>
                  </a:lnTo>
                  <a:lnTo>
                    <a:pt x="189" y="72"/>
                  </a:lnTo>
                  <a:lnTo>
                    <a:pt x="176" y="74"/>
                  </a:lnTo>
                  <a:lnTo>
                    <a:pt x="168" y="79"/>
                  </a:lnTo>
                  <a:lnTo>
                    <a:pt x="161" y="79"/>
                  </a:lnTo>
                  <a:lnTo>
                    <a:pt x="141" y="79"/>
                  </a:lnTo>
                  <a:lnTo>
                    <a:pt x="132" y="79"/>
                  </a:lnTo>
                  <a:lnTo>
                    <a:pt x="132" y="72"/>
                  </a:lnTo>
                  <a:lnTo>
                    <a:pt x="112" y="54"/>
                  </a:lnTo>
                  <a:lnTo>
                    <a:pt x="112" y="40"/>
                  </a:lnTo>
                  <a:lnTo>
                    <a:pt x="93" y="40"/>
                  </a:lnTo>
                  <a:lnTo>
                    <a:pt x="84" y="38"/>
                  </a:lnTo>
                  <a:lnTo>
                    <a:pt x="78" y="40"/>
                  </a:lnTo>
                  <a:lnTo>
                    <a:pt x="73" y="33"/>
                  </a:lnTo>
                  <a:lnTo>
                    <a:pt x="66" y="33"/>
                  </a:lnTo>
                  <a:lnTo>
                    <a:pt x="66" y="18"/>
                  </a:lnTo>
                  <a:lnTo>
                    <a:pt x="60" y="13"/>
                  </a:lnTo>
                  <a:lnTo>
                    <a:pt x="44" y="15"/>
                  </a:lnTo>
                  <a:lnTo>
                    <a:pt x="31" y="33"/>
                  </a:lnTo>
                  <a:lnTo>
                    <a:pt x="18" y="38"/>
                  </a:lnTo>
                  <a:lnTo>
                    <a:pt x="0" y="4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6" name="Freeform 34">
              <a:extLst>
                <a:ext uri="{FF2B5EF4-FFF2-40B4-BE49-F238E27FC236}">
                  <a16:creationId xmlns:a16="http://schemas.microsoft.com/office/drawing/2014/main" id="{A8C7FA9D-AC8F-455F-95C8-67527D0A95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4" y="1554"/>
              <a:ext cx="102" cy="52"/>
            </a:xfrm>
            <a:custGeom>
              <a:avLst/>
              <a:gdLst>
                <a:gd name="T0" fmla="*/ 0 w 129"/>
                <a:gd name="T1" fmla="*/ 52 h 69"/>
                <a:gd name="T2" fmla="*/ 10 w 129"/>
                <a:gd name="T3" fmla="*/ 54 h 69"/>
                <a:gd name="T4" fmla="*/ 36 w 129"/>
                <a:gd name="T5" fmla="*/ 52 h 69"/>
                <a:gd name="T6" fmla="*/ 51 w 129"/>
                <a:gd name="T7" fmla="*/ 63 h 69"/>
                <a:gd name="T8" fmla="*/ 64 w 129"/>
                <a:gd name="T9" fmla="*/ 68 h 69"/>
                <a:gd name="T10" fmla="*/ 74 w 129"/>
                <a:gd name="T11" fmla="*/ 52 h 69"/>
                <a:gd name="T12" fmla="*/ 69 w 129"/>
                <a:gd name="T13" fmla="*/ 46 h 69"/>
                <a:gd name="T14" fmla="*/ 76 w 129"/>
                <a:gd name="T15" fmla="*/ 43 h 69"/>
                <a:gd name="T16" fmla="*/ 95 w 129"/>
                <a:gd name="T17" fmla="*/ 52 h 69"/>
                <a:gd name="T18" fmla="*/ 107 w 129"/>
                <a:gd name="T19" fmla="*/ 52 h 69"/>
                <a:gd name="T20" fmla="*/ 107 w 129"/>
                <a:gd name="T21" fmla="*/ 43 h 69"/>
                <a:gd name="T22" fmla="*/ 115 w 129"/>
                <a:gd name="T23" fmla="*/ 43 h 69"/>
                <a:gd name="T24" fmla="*/ 128 w 129"/>
                <a:gd name="T25" fmla="*/ 35 h 69"/>
                <a:gd name="T26" fmla="*/ 117 w 129"/>
                <a:gd name="T27" fmla="*/ 35 h 69"/>
                <a:gd name="T28" fmla="*/ 117 w 129"/>
                <a:gd name="T29" fmla="*/ 19 h 69"/>
                <a:gd name="T30" fmla="*/ 117 w 129"/>
                <a:gd name="T31" fmla="*/ 8 h 69"/>
                <a:gd name="T32" fmla="*/ 102 w 129"/>
                <a:gd name="T33" fmla="*/ 6 h 69"/>
                <a:gd name="T34" fmla="*/ 89 w 129"/>
                <a:gd name="T35" fmla="*/ 8 h 69"/>
                <a:gd name="T36" fmla="*/ 74 w 129"/>
                <a:gd name="T37" fmla="*/ 8 h 69"/>
                <a:gd name="T38" fmla="*/ 58 w 129"/>
                <a:gd name="T39" fmla="*/ 6 h 69"/>
                <a:gd name="T40" fmla="*/ 43 w 129"/>
                <a:gd name="T41" fmla="*/ 0 h 69"/>
                <a:gd name="T42" fmla="*/ 36 w 129"/>
                <a:gd name="T43" fmla="*/ 6 h 69"/>
                <a:gd name="T44" fmla="*/ 36 w 129"/>
                <a:gd name="T45" fmla="*/ 19 h 69"/>
                <a:gd name="T46" fmla="*/ 23 w 129"/>
                <a:gd name="T47" fmla="*/ 19 h 69"/>
                <a:gd name="T48" fmla="*/ 18 w 129"/>
                <a:gd name="T49" fmla="*/ 35 h 69"/>
                <a:gd name="T50" fmla="*/ 10 w 129"/>
                <a:gd name="T51" fmla="*/ 39 h 69"/>
                <a:gd name="T52" fmla="*/ 0 w 129"/>
                <a:gd name="T53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9" h="69">
                  <a:moveTo>
                    <a:pt x="0" y="52"/>
                  </a:moveTo>
                  <a:lnTo>
                    <a:pt x="10" y="54"/>
                  </a:lnTo>
                  <a:lnTo>
                    <a:pt x="36" y="52"/>
                  </a:lnTo>
                  <a:lnTo>
                    <a:pt x="51" y="63"/>
                  </a:lnTo>
                  <a:lnTo>
                    <a:pt x="64" y="68"/>
                  </a:lnTo>
                  <a:lnTo>
                    <a:pt x="74" y="52"/>
                  </a:lnTo>
                  <a:lnTo>
                    <a:pt x="69" y="46"/>
                  </a:lnTo>
                  <a:lnTo>
                    <a:pt x="76" y="43"/>
                  </a:lnTo>
                  <a:lnTo>
                    <a:pt x="95" y="52"/>
                  </a:lnTo>
                  <a:lnTo>
                    <a:pt x="107" y="52"/>
                  </a:lnTo>
                  <a:lnTo>
                    <a:pt x="107" y="43"/>
                  </a:lnTo>
                  <a:lnTo>
                    <a:pt x="115" y="43"/>
                  </a:lnTo>
                  <a:lnTo>
                    <a:pt x="128" y="35"/>
                  </a:lnTo>
                  <a:lnTo>
                    <a:pt x="117" y="35"/>
                  </a:lnTo>
                  <a:lnTo>
                    <a:pt x="117" y="19"/>
                  </a:lnTo>
                  <a:lnTo>
                    <a:pt x="117" y="8"/>
                  </a:lnTo>
                  <a:lnTo>
                    <a:pt x="102" y="6"/>
                  </a:lnTo>
                  <a:lnTo>
                    <a:pt x="89" y="8"/>
                  </a:lnTo>
                  <a:lnTo>
                    <a:pt x="74" y="8"/>
                  </a:lnTo>
                  <a:lnTo>
                    <a:pt x="58" y="6"/>
                  </a:lnTo>
                  <a:lnTo>
                    <a:pt x="43" y="0"/>
                  </a:lnTo>
                  <a:lnTo>
                    <a:pt x="36" y="6"/>
                  </a:lnTo>
                  <a:lnTo>
                    <a:pt x="36" y="19"/>
                  </a:lnTo>
                  <a:lnTo>
                    <a:pt x="23" y="19"/>
                  </a:lnTo>
                  <a:lnTo>
                    <a:pt x="18" y="35"/>
                  </a:lnTo>
                  <a:lnTo>
                    <a:pt x="10" y="39"/>
                  </a:lnTo>
                  <a:lnTo>
                    <a:pt x="0" y="5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7" name="Freeform 35">
              <a:extLst>
                <a:ext uri="{FF2B5EF4-FFF2-40B4-BE49-F238E27FC236}">
                  <a16:creationId xmlns:a16="http://schemas.microsoft.com/office/drawing/2014/main" id="{DAD4B084-623B-45A0-9055-FD19AE2C5C4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" y="1705"/>
              <a:ext cx="647" cy="1080"/>
            </a:xfrm>
            <a:custGeom>
              <a:avLst/>
              <a:gdLst>
                <a:gd name="T0" fmla="*/ 89 w 819"/>
                <a:gd name="T1" fmla="*/ 24 h 1448"/>
                <a:gd name="T2" fmla="*/ 150 w 819"/>
                <a:gd name="T3" fmla="*/ 2 h 1448"/>
                <a:gd name="T4" fmla="*/ 124 w 819"/>
                <a:gd name="T5" fmla="*/ 50 h 1448"/>
                <a:gd name="T6" fmla="*/ 150 w 819"/>
                <a:gd name="T7" fmla="*/ 48 h 1448"/>
                <a:gd name="T8" fmla="*/ 177 w 819"/>
                <a:gd name="T9" fmla="*/ 44 h 1448"/>
                <a:gd name="T10" fmla="*/ 216 w 819"/>
                <a:gd name="T11" fmla="*/ 59 h 1448"/>
                <a:gd name="T12" fmla="*/ 328 w 819"/>
                <a:gd name="T13" fmla="*/ 90 h 1448"/>
                <a:gd name="T14" fmla="*/ 381 w 819"/>
                <a:gd name="T15" fmla="*/ 114 h 1448"/>
                <a:gd name="T16" fmla="*/ 443 w 819"/>
                <a:gd name="T17" fmla="*/ 127 h 1448"/>
                <a:gd name="T18" fmla="*/ 541 w 819"/>
                <a:gd name="T19" fmla="*/ 200 h 1448"/>
                <a:gd name="T20" fmla="*/ 592 w 819"/>
                <a:gd name="T21" fmla="*/ 284 h 1448"/>
                <a:gd name="T22" fmla="*/ 794 w 819"/>
                <a:gd name="T23" fmla="*/ 358 h 1448"/>
                <a:gd name="T24" fmla="*/ 797 w 819"/>
                <a:gd name="T25" fmla="*/ 477 h 1448"/>
                <a:gd name="T26" fmla="*/ 746 w 819"/>
                <a:gd name="T27" fmla="*/ 548 h 1448"/>
                <a:gd name="T28" fmla="*/ 737 w 819"/>
                <a:gd name="T29" fmla="*/ 640 h 1448"/>
                <a:gd name="T30" fmla="*/ 706 w 819"/>
                <a:gd name="T31" fmla="*/ 682 h 1448"/>
                <a:gd name="T32" fmla="*/ 660 w 819"/>
                <a:gd name="T33" fmla="*/ 746 h 1448"/>
                <a:gd name="T34" fmla="*/ 588 w 819"/>
                <a:gd name="T35" fmla="*/ 777 h 1448"/>
                <a:gd name="T36" fmla="*/ 550 w 819"/>
                <a:gd name="T37" fmla="*/ 843 h 1448"/>
                <a:gd name="T38" fmla="*/ 542 w 819"/>
                <a:gd name="T39" fmla="*/ 902 h 1448"/>
                <a:gd name="T40" fmla="*/ 489 w 819"/>
                <a:gd name="T41" fmla="*/ 958 h 1448"/>
                <a:gd name="T42" fmla="*/ 456 w 819"/>
                <a:gd name="T43" fmla="*/ 1002 h 1448"/>
                <a:gd name="T44" fmla="*/ 434 w 819"/>
                <a:gd name="T45" fmla="*/ 1024 h 1448"/>
                <a:gd name="T46" fmla="*/ 423 w 819"/>
                <a:gd name="T47" fmla="*/ 1079 h 1448"/>
                <a:gd name="T48" fmla="*/ 364 w 819"/>
                <a:gd name="T49" fmla="*/ 1101 h 1448"/>
                <a:gd name="T50" fmla="*/ 322 w 819"/>
                <a:gd name="T51" fmla="*/ 1125 h 1448"/>
                <a:gd name="T52" fmla="*/ 322 w 819"/>
                <a:gd name="T53" fmla="*/ 1180 h 1448"/>
                <a:gd name="T54" fmla="*/ 276 w 819"/>
                <a:gd name="T55" fmla="*/ 1226 h 1448"/>
                <a:gd name="T56" fmla="*/ 304 w 819"/>
                <a:gd name="T57" fmla="*/ 1264 h 1448"/>
                <a:gd name="T58" fmla="*/ 264 w 819"/>
                <a:gd name="T59" fmla="*/ 1299 h 1448"/>
                <a:gd name="T60" fmla="*/ 242 w 819"/>
                <a:gd name="T61" fmla="*/ 1361 h 1448"/>
                <a:gd name="T62" fmla="*/ 297 w 819"/>
                <a:gd name="T63" fmla="*/ 1447 h 1448"/>
                <a:gd name="T64" fmla="*/ 231 w 819"/>
                <a:gd name="T65" fmla="*/ 1402 h 1448"/>
                <a:gd name="T66" fmla="*/ 188 w 819"/>
                <a:gd name="T67" fmla="*/ 1328 h 1448"/>
                <a:gd name="T68" fmla="*/ 183 w 819"/>
                <a:gd name="T69" fmla="*/ 1125 h 1448"/>
                <a:gd name="T70" fmla="*/ 177 w 819"/>
                <a:gd name="T71" fmla="*/ 1041 h 1448"/>
                <a:gd name="T72" fmla="*/ 181 w 819"/>
                <a:gd name="T73" fmla="*/ 949 h 1448"/>
                <a:gd name="T74" fmla="*/ 188 w 819"/>
                <a:gd name="T75" fmla="*/ 874 h 1448"/>
                <a:gd name="T76" fmla="*/ 187 w 819"/>
                <a:gd name="T77" fmla="*/ 755 h 1448"/>
                <a:gd name="T78" fmla="*/ 190 w 819"/>
                <a:gd name="T79" fmla="*/ 658 h 1448"/>
                <a:gd name="T80" fmla="*/ 143 w 819"/>
                <a:gd name="T81" fmla="*/ 592 h 1448"/>
                <a:gd name="T82" fmla="*/ 69 w 819"/>
                <a:gd name="T83" fmla="*/ 537 h 1448"/>
                <a:gd name="T84" fmla="*/ 44 w 819"/>
                <a:gd name="T85" fmla="*/ 458 h 1448"/>
                <a:gd name="T86" fmla="*/ 12 w 819"/>
                <a:gd name="T87" fmla="*/ 411 h 1448"/>
                <a:gd name="T88" fmla="*/ 12 w 819"/>
                <a:gd name="T89" fmla="*/ 334 h 1448"/>
                <a:gd name="T90" fmla="*/ 7 w 819"/>
                <a:gd name="T91" fmla="*/ 264 h 1448"/>
                <a:gd name="T92" fmla="*/ 56 w 819"/>
                <a:gd name="T93" fmla="*/ 121 h 1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9" h="1448">
                  <a:moveTo>
                    <a:pt x="62" y="63"/>
                  </a:moveTo>
                  <a:lnTo>
                    <a:pt x="69" y="48"/>
                  </a:lnTo>
                  <a:lnTo>
                    <a:pt x="89" y="24"/>
                  </a:lnTo>
                  <a:lnTo>
                    <a:pt x="121" y="8"/>
                  </a:lnTo>
                  <a:lnTo>
                    <a:pt x="137" y="0"/>
                  </a:lnTo>
                  <a:lnTo>
                    <a:pt x="150" y="2"/>
                  </a:lnTo>
                  <a:lnTo>
                    <a:pt x="148" y="15"/>
                  </a:lnTo>
                  <a:lnTo>
                    <a:pt x="130" y="26"/>
                  </a:lnTo>
                  <a:lnTo>
                    <a:pt x="124" y="50"/>
                  </a:lnTo>
                  <a:lnTo>
                    <a:pt x="130" y="66"/>
                  </a:lnTo>
                  <a:lnTo>
                    <a:pt x="143" y="66"/>
                  </a:lnTo>
                  <a:lnTo>
                    <a:pt x="150" y="48"/>
                  </a:lnTo>
                  <a:lnTo>
                    <a:pt x="155" y="26"/>
                  </a:lnTo>
                  <a:lnTo>
                    <a:pt x="168" y="30"/>
                  </a:lnTo>
                  <a:lnTo>
                    <a:pt x="177" y="44"/>
                  </a:lnTo>
                  <a:lnTo>
                    <a:pt x="196" y="41"/>
                  </a:lnTo>
                  <a:lnTo>
                    <a:pt x="210" y="50"/>
                  </a:lnTo>
                  <a:lnTo>
                    <a:pt x="216" y="59"/>
                  </a:lnTo>
                  <a:lnTo>
                    <a:pt x="243" y="57"/>
                  </a:lnTo>
                  <a:lnTo>
                    <a:pt x="304" y="50"/>
                  </a:lnTo>
                  <a:lnTo>
                    <a:pt x="328" y="90"/>
                  </a:lnTo>
                  <a:lnTo>
                    <a:pt x="363" y="105"/>
                  </a:lnTo>
                  <a:lnTo>
                    <a:pt x="361" y="121"/>
                  </a:lnTo>
                  <a:lnTo>
                    <a:pt x="381" y="114"/>
                  </a:lnTo>
                  <a:lnTo>
                    <a:pt x="396" y="114"/>
                  </a:lnTo>
                  <a:lnTo>
                    <a:pt x="416" y="129"/>
                  </a:lnTo>
                  <a:lnTo>
                    <a:pt x="443" y="127"/>
                  </a:lnTo>
                  <a:lnTo>
                    <a:pt x="467" y="129"/>
                  </a:lnTo>
                  <a:lnTo>
                    <a:pt x="500" y="160"/>
                  </a:lnTo>
                  <a:lnTo>
                    <a:pt x="541" y="200"/>
                  </a:lnTo>
                  <a:lnTo>
                    <a:pt x="559" y="246"/>
                  </a:lnTo>
                  <a:lnTo>
                    <a:pt x="542" y="275"/>
                  </a:lnTo>
                  <a:lnTo>
                    <a:pt x="592" y="284"/>
                  </a:lnTo>
                  <a:lnTo>
                    <a:pt x="667" y="303"/>
                  </a:lnTo>
                  <a:lnTo>
                    <a:pt x="746" y="319"/>
                  </a:lnTo>
                  <a:lnTo>
                    <a:pt x="794" y="358"/>
                  </a:lnTo>
                  <a:lnTo>
                    <a:pt x="818" y="394"/>
                  </a:lnTo>
                  <a:lnTo>
                    <a:pt x="818" y="438"/>
                  </a:lnTo>
                  <a:lnTo>
                    <a:pt x="797" y="477"/>
                  </a:lnTo>
                  <a:lnTo>
                    <a:pt x="777" y="499"/>
                  </a:lnTo>
                  <a:lnTo>
                    <a:pt x="761" y="517"/>
                  </a:lnTo>
                  <a:lnTo>
                    <a:pt x="746" y="548"/>
                  </a:lnTo>
                  <a:lnTo>
                    <a:pt x="744" y="572"/>
                  </a:lnTo>
                  <a:lnTo>
                    <a:pt x="746" y="603"/>
                  </a:lnTo>
                  <a:lnTo>
                    <a:pt x="737" y="640"/>
                  </a:lnTo>
                  <a:lnTo>
                    <a:pt x="728" y="647"/>
                  </a:lnTo>
                  <a:lnTo>
                    <a:pt x="720" y="667"/>
                  </a:lnTo>
                  <a:lnTo>
                    <a:pt x="706" y="682"/>
                  </a:lnTo>
                  <a:lnTo>
                    <a:pt x="704" y="698"/>
                  </a:lnTo>
                  <a:lnTo>
                    <a:pt x="687" y="715"/>
                  </a:lnTo>
                  <a:lnTo>
                    <a:pt x="660" y="746"/>
                  </a:lnTo>
                  <a:lnTo>
                    <a:pt x="634" y="759"/>
                  </a:lnTo>
                  <a:lnTo>
                    <a:pt x="619" y="755"/>
                  </a:lnTo>
                  <a:lnTo>
                    <a:pt x="588" y="777"/>
                  </a:lnTo>
                  <a:lnTo>
                    <a:pt x="561" y="808"/>
                  </a:lnTo>
                  <a:lnTo>
                    <a:pt x="550" y="825"/>
                  </a:lnTo>
                  <a:lnTo>
                    <a:pt x="550" y="843"/>
                  </a:lnTo>
                  <a:lnTo>
                    <a:pt x="561" y="865"/>
                  </a:lnTo>
                  <a:lnTo>
                    <a:pt x="542" y="887"/>
                  </a:lnTo>
                  <a:lnTo>
                    <a:pt x="542" y="902"/>
                  </a:lnTo>
                  <a:lnTo>
                    <a:pt x="520" y="927"/>
                  </a:lnTo>
                  <a:lnTo>
                    <a:pt x="506" y="936"/>
                  </a:lnTo>
                  <a:lnTo>
                    <a:pt x="489" y="958"/>
                  </a:lnTo>
                  <a:lnTo>
                    <a:pt x="484" y="982"/>
                  </a:lnTo>
                  <a:lnTo>
                    <a:pt x="462" y="1006"/>
                  </a:lnTo>
                  <a:lnTo>
                    <a:pt x="456" y="1002"/>
                  </a:lnTo>
                  <a:lnTo>
                    <a:pt x="440" y="1002"/>
                  </a:lnTo>
                  <a:lnTo>
                    <a:pt x="418" y="1013"/>
                  </a:lnTo>
                  <a:lnTo>
                    <a:pt x="434" y="1024"/>
                  </a:lnTo>
                  <a:lnTo>
                    <a:pt x="434" y="1048"/>
                  </a:lnTo>
                  <a:lnTo>
                    <a:pt x="434" y="1063"/>
                  </a:lnTo>
                  <a:lnTo>
                    <a:pt x="423" y="1079"/>
                  </a:lnTo>
                  <a:lnTo>
                    <a:pt x="396" y="1085"/>
                  </a:lnTo>
                  <a:lnTo>
                    <a:pt x="375" y="1092"/>
                  </a:lnTo>
                  <a:lnTo>
                    <a:pt x="364" y="1101"/>
                  </a:lnTo>
                  <a:lnTo>
                    <a:pt x="364" y="1125"/>
                  </a:lnTo>
                  <a:lnTo>
                    <a:pt x="342" y="1129"/>
                  </a:lnTo>
                  <a:lnTo>
                    <a:pt x="322" y="1125"/>
                  </a:lnTo>
                  <a:lnTo>
                    <a:pt x="317" y="1138"/>
                  </a:lnTo>
                  <a:lnTo>
                    <a:pt x="328" y="1149"/>
                  </a:lnTo>
                  <a:lnTo>
                    <a:pt x="322" y="1180"/>
                  </a:lnTo>
                  <a:lnTo>
                    <a:pt x="311" y="1211"/>
                  </a:lnTo>
                  <a:lnTo>
                    <a:pt x="286" y="1211"/>
                  </a:lnTo>
                  <a:lnTo>
                    <a:pt x="276" y="1226"/>
                  </a:lnTo>
                  <a:lnTo>
                    <a:pt x="278" y="1250"/>
                  </a:lnTo>
                  <a:lnTo>
                    <a:pt x="297" y="1250"/>
                  </a:lnTo>
                  <a:lnTo>
                    <a:pt x="304" y="1264"/>
                  </a:lnTo>
                  <a:lnTo>
                    <a:pt x="298" y="1288"/>
                  </a:lnTo>
                  <a:lnTo>
                    <a:pt x="284" y="1288"/>
                  </a:lnTo>
                  <a:lnTo>
                    <a:pt x="264" y="1299"/>
                  </a:lnTo>
                  <a:lnTo>
                    <a:pt x="256" y="1317"/>
                  </a:lnTo>
                  <a:lnTo>
                    <a:pt x="256" y="1347"/>
                  </a:lnTo>
                  <a:lnTo>
                    <a:pt x="242" y="1361"/>
                  </a:lnTo>
                  <a:lnTo>
                    <a:pt x="289" y="1409"/>
                  </a:lnTo>
                  <a:lnTo>
                    <a:pt x="304" y="1431"/>
                  </a:lnTo>
                  <a:lnTo>
                    <a:pt x="297" y="1447"/>
                  </a:lnTo>
                  <a:lnTo>
                    <a:pt x="276" y="1435"/>
                  </a:lnTo>
                  <a:lnTo>
                    <a:pt x="256" y="1418"/>
                  </a:lnTo>
                  <a:lnTo>
                    <a:pt x="231" y="1402"/>
                  </a:lnTo>
                  <a:lnTo>
                    <a:pt x="207" y="1378"/>
                  </a:lnTo>
                  <a:lnTo>
                    <a:pt x="188" y="1354"/>
                  </a:lnTo>
                  <a:lnTo>
                    <a:pt x="188" y="1328"/>
                  </a:lnTo>
                  <a:lnTo>
                    <a:pt x="190" y="1308"/>
                  </a:lnTo>
                  <a:lnTo>
                    <a:pt x="188" y="1154"/>
                  </a:lnTo>
                  <a:lnTo>
                    <a:pt x="183" y="1125"/>
                  </a:lnTo>
                  <a:lnTo>
                    <a:pt x="168" y="1096"/>
                  </a:lnTo>
                  <a:lnTo>
                    <a:pt x="168" y="1072"/>
                  </a:lnTo>
                  <a:lnTo>
                    <a:pt x="177" y="1041"/>
                  </a:lnTo>
                  <a:lnTo>
                    <a:pt x="188" y="1002"/>
                  </a:lnTo>
                  <a:lnTo>
                    <a:pt x="183" y="962"/>
                  </a:lnTo>
                  <a:lnTo>
                    <a:pt x="181" y="949"/>
                  </a:lnTo>
                  <a:lnTo>
                    <a:pt x="181" y="929"/>
                  </a:lnTo>
                  <a:lnTo>
                    <a:pt x="187" y="918"/>
                  </a:lnTo>
                  <a:lnTo>
                    <a:pt x="188" y="874"/>
                  </a:lnTo>
                  <a:lnTo>
                    <a:pt x="187" y="854"/>
                  </a:lnTo>
                  <a:lnTo>
                    <a:pt x="194" y="801"/>
                  </a:lnTo>
                  <a:lnTo>
                    <a:pt x="187" y="755"/>
                  </a:lnTo>
                  <a:lnTo>
                    <a:pt x="190" y="735"/>
                  </a:lnTo>
                  <a:lnTo>
                    <a:pt x="201" y="687"/>
                  </a:lnTo>
                  <a:lnTo>
                    <a:pt x="190" y="658"/>
                  </a:lnTo>
                  <a:lnTo>
                    <a:pt x="170" y="636"/>
                  </a:lnTo>
                  <a:lnTo>
                    <a:pt x="168" y="616"/>
                  </a:lnTo>
                  <a:lnTo>
                    <a:pt x="143" y="592"/>
                  </a:lnTo>
                  <a:lnTo>
                    <a:pt x="121" y="579"/>
                  </a:lnTo>
                  <a:lnTo>
                    <a:pt x="88" y="572"/>
                  </a:lnTo>
                  <a:lnTo>
                    <a:pt x="69" y="537"/>
                  </a:lnTo>
                  <a:lnTo>
                    <a:pt x="49" y="508"/>
                  </a:lnTo>
                  <a:lnTo>
                    <a:pt x="45" y="477"/>
                  </a:lnTo>
                  <a:lnTo>
                    <a:pt x="44" y="458"/>
                  </a:lnTo>
                  <a:lnTo>
                    <a:pt x="38" y="438"/>
                  </a:lnTo>
                  <a:lnTo>
                    <a:pt x="25" y="420"/>
                  </a:lnTo>
                  <a:lnTo>
                    <a:pt x="12" y="411"/>
                  </a:lnTo>
                  <a:lnTo>
                    <a:pt x="0" y="394"/>
                  </a:lnTo>
                  <a:lnTo>
                    <a:pt x="12" y="374"/>
                  </a:lnTo>
                  <a:lnTo>
                    <a:pt x="12" y="334"/>
                  </a:lnTo>
                  <a:lnTo>
                    <a:pt x="7" y="314"/>
                  </a:lnTo>
                  <a:lnTo>
                    <a:pt x="0" y="290"/>
                  </a:lnTo>
                  <a:lnTo>
                    <a:pt x="7" y="264"/>
                  </a:lnTo>
                  <a:lnTo>
                    <a:pt x="36" y="185"/>
                  </a:lnTo>
                  <a:lnTo>
                    <a:pt x="38" y="154"/>
                  </a:lnTo>
                  <a:lnTo>
                    <a:pt x="56" y="121"/>
                  </a:lnTo>
                  <a:lnTo>
                    <a:pt x="56" y="99"/>
                  </a:lnTo>
                  <a:lnTo>
                    <a:pt x="62" y="6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36" name="星 5 36">
            <a:extLst>
              <a:ext uri="{FF2B5EF4-FFF2-40B4-BE49-F238E27FC236}">
                <a16:creationId xmlns:a16="http://schemas.microsoft.com/office/drawing/2014/main" id="{D9B8A260-8363-476A-8B30-ACE033693CF4}"/>
              </a:ext>
            </a:extLst>
          </p:cNvPr>
          <p:cNvSpPr/>
          <p:nvPr/>
        </p:nvSpPr>
        <p:spPr>
          <a:xfrm>
            <a:off x="8724617" y="2491965"/>
            <a:ext cx="416152" cy="434049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37" name="星 5 37">
            <a:extLst>
              <a:ext uri="{FF2B5EF4-FFF2-40B4-BE49-F238E27FC236}">
                <a16:creationId xmlns:a16="http://schemas.microsoft.com/office/drawing/2014/main" id="{54F63636-FEC0-441C-8F9D-9B24E125DBF1}"/>
              </a:ext>
            </a:extLst>
          </p:cNvPr>
          <p:cNvSpPr/>
          <p:nvPr/>
        </p:nvSpPr>
        <p:spPr>
          <a:xfrm>
            <a:off x="2123279" y="5450418"/>
            <a:ext cx="377950" cy="390645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38" name="星 5 47">
            <a:extLst>
              <a:ext uri="{FF2B5EF4-FFF2-40B4-BE49-F238E27FC236}">
                <a16:creationId xmlns:a16="http://schemas.microsoft.com/office/drawing/2014/main" id="{FF193C34-13E6-4BEF-8239-3C94F4CDD22C}"/>
              </a:ext>
            </a:extLst>
          </p:cNvPr>
          <p:cNvSpPr/>
          <p:nvPr/>
        </p:nvSpPr>
        <p:spPr>
          <a:xfrm>
            <a:off x="8012590" y="4385017"/>
            <a:ext cx="208076" cy="217025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39" name="星 5 52">
            <a:extLst>
              <a:ext uri="{FF2B5EF4-FFF2-40B4-BE49-F238E27FC236}">
                <a16:creationId xmlns:a16="http://schemas.microsoft.com/office/drawing/2014/main" id="{4F675EE5-061F-4684-8FB1-F740CCC02E69}"/>
              </a:ext>
            </a:extLst>
          </p:cNvPr>
          <p:cNvSpPr/>
          <p:nvPr/>
        </p:nvSpPr>
        <p:spPr>
          <a:xfrm>
            <a:off x="8667308" y="2308004"/>
            <a:ext cx="208076" cy="217025"/>
          </a:xfrm>
          <a:prstGeom prst="star5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8ACE035-6C44-4DC1-B95F-C68B17E1905C}"/>
              </a:ext>
            </a:extLst>
          </p:cNvPr>
          <p:cNvSpPr txBox="1"/>
          <p:nvPr/>
        </p:nvSpPr>
        <p:spPr>
          <a:xfrm>
            <a:off x="8925211" y="2102155"/>
            <a:ext cx="2804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1994 Hokkaido (Mw8.3)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2003 Tokachi-oki (Mw8.0)</a:t>
            </a:r>
            <a:endParaRPr kumimoji="1" lang="en-US" altLang="ja-JP" sz="1600" dirty="0">
              <a:solidFill>
                <a:srgbClr val="000000"/>
              </a:solidFill>
              <a:latin typeface="Comic Sans MS" pitchFamily="66" charset="0"/>
              <a:ea typeface="小塚ゴシック Pro L" pitchFamily="34" charset="-128"/>
            </a:endParaRPr>
          </a:p>
        </p:txBody>
      </p:sp>
      <p:sp>
        <p:nvSpPr>
          <p:cNvPr id="41" name="星 5 52">
            <a:extLst>
              <a:ext uri="{FF2B5EF4-FFF2-40B4-BE49-F238E27FC236}">
                <a16:creationId xmlns:a16="http://schemas.microsoft.com/office/drawing/2014/main" id="{A0582CFF-DB60-44B0-A682-5F4FDFAAD291}"/>
              </a:ext>
            </a:extLst>
          </p:cNvPr>
          <p:cNvSpPr/>
          <p:nvPr/>
        </p:nvSpPr>
        <p:spPr>
          <a:xfrm>
            <a:off x="8706974" y="2460404"/>
            <a:ext cx="208076" cy="217025"/>
          </a:xfrm>
          <a:prstGeom prst="star5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1D7A7D5-8BD8-49AA-B18D-491B85C7FE90}"/>
              </a:ext>
            </a:extLst>
          </p:cNvPr>
          <p:cNvSpPr txBox="1"/>
          <p:nvPr/>
        </p:nvSpPr>
        <p:spPr>
          <a:xfrm>
            <a:off x="136169" y="5836924"/>
            <a:ext cx="2353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2010 Maule</a:t>
            </a:r>
            <a:r>
              <a:rPr kumimoji="1" lang="ja-JP" altLang="en-US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 </a:t>
            </a:r>
            <a:r>
              <a:rPr kumimoji="1" lang="en-US" altLang="ja-JP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(Mw8.8)</a:t>
            </a:r>
            <a:endParaRPr kumimoji="1" lang="ja-JP" altLang="en-US" dirty="0">
              <a:solidFill>
                <a:srgbClr val="000000"/>
              </a:solidFill>
              <a:latin typeface="Comic Sans MS" pitchFamily="66" charset="0"/>
              <a:ea typeface="小塚ゴシック Pro L" pitchFamily="34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BFAD785-56A7-41F5-9855-20DA67A7F55B}"/>
              </a:ext>
            </a:extLst>
          </p:cNvPr>
          <p:cNvSpPr txBox="1"/>
          <p:nvPr/>
        </p:nvSpPr>
        <p:spPr>
          <a:xfrm>
            <a:off x="9051409" y="2655884"/>
            <a:ext cx="2568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2011 Tohoku-</a:t>
            </a:r>
            <a:r>
              <a:rPr kumimoji="1" lang="en-US" altLang="ja-JP" sz="1600" dirty="0" err="1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oki</a:t>
            </a:r>
            <a:r>
              <a:rPr kumimoji="1" lang="en-US" altLang="ja-JP" sz="1600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 (Mw9.0)</a:t>
            </a:r>
            <a:endParaRPr kumimoji="1" lang="ja-JP" altLang="en-US" sz="1600" dirty="0">
              <a:solidFill>
                <a:srgbClr val="000000"/>
              </a:solidFill>
              <a:latin typeface="Comic Sans MS" pitchFamily="66" charset="0"/>
              <a:ea typeface="小塚ゴシック Pro L" pitchFamily="34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49A18CE-AF74-4451-B73F-9E4C931E4F0E}"/>
              </a:ext>
            </a:extLst>
          </p:cNvPr>
          <p:cNvSpPr txBox="1"/>
          <p:nvPr/>
        </p:nvSpPr>
        <p:spPr>
          <a:xfrm>
            <a:off x="8212991" y="4384033"/>
            <a:ext cx="24561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2010 Mentawai (Mw7.9)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75B6302A-2701-4CC0-ADEC-F86EB90A18A4}"/>
              </a:ext>
            </a:extLst>
          </p:cNvPr>
          <p:cNvSpPr txBox="1"/>
          <p:nvPr/>
        </p:nvSpPr>
        <p:spPr>
          <a:xfrm>
            <a:off x="272949" y="200031"/>
            <a:ext cx="115414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Five earthquakes with both AG/IGW signatures </a:t>
            </a:r>
          </a:p>
          <a:p>
            <a:pPr algn="ctr"/>
            <a:endParaRPr kumimoji="1"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Box 4">
            <a:extLst>
              <a:ext uri="{FF2B5EF4-FFF2-40B4-BE49-F238E27FC236}">
                <a16:creationId xmlns:a16="http://schemas.microsoft.com/office/drawing/2014/main" id="{173184B6-D9F6-4281-A6D1-EEF9C63D2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253" y="4609739"/>
            <a:ext cx="35269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sz="2800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Tsunami earthquake</a:t>
            </a:r>
          </a:p>
        </p:txBody>
      </p:sp>
      <p:pic>
        <p:nvPicPr>
          <p:cNvPr id="52" name="図 51" descr="ダイアグラム&#10;&#10;自動的に生成された説明">
            <a:extLst>
              <a:ext uri="{FF2B5EF4-FFF2-40B4-BE49-F238E27FC236}">
                <a16:creationId xmlns:a16="http://schemas.microsoft.com/office/drawing/2014/main" id="{BE96960C-2E48-4FD5-A1DD-3D9BA6E053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307" y="200031"/>
            <a:ext cx="3339736" cy="63954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8" name="Text Box 4">
            <a:extLst>
              <a:ext uri="{FF2B5EF4-FFF2-40B4-BE49-F238E27FC236}">
                <a16:creationId xmlns:a16="http://schemas.microsoft.com/office/drawing/2014/main" id="{D6283B07-3BBD-413E-8776-87A2E637C4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1861" y="804872"/>
            <a:ext cx="29127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algn="ctr" eaLnBrk="1" hangingPunct="1"/>
            <a:r>
              <a:rPr kumimoji="0" lang="en-US" altLang="ja-JP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Source time functions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7609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1CCC1D5-703B-44A4-9598-C08E65E00828}"/>
              </a:ext>
            </a:extLst>
          </p:cNvPr>
          <p:cNvGrpSpPr>
            <a:grpSpLocks/>
          </p:cNvGrpSpPr>
          <p:nvPr/>
        </p:nvGrpSpPr>
        <p:grpSpPr bwMode="auto">
          <a:xfrm>
            <a:off x="107400" y="1249664"/>
            <a:ext cx="10354495" cy="5308728"/>
            <a:chOff x="0" y="672"/>
            <a:chExt cx="4512" cy="211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8C0955C-5FC8-49F0-9DCB-85A6FBAC61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0" y="1266"/>
              <a:ext cx="27" cy="27"/>
            </a:xfrm>
            <a:custGeom>
              <a:avLst/>
              <a:gdLst>
                <a:gd name="T0" fmla="*/ 33 w 34"/>
                <a:gd name="T1" fmla="*/ 0 h 36"/>
                <a:gd name="T2" fmla="*/ 33 w 34"/>
                <a:gd name="T3" fmla="*/ 32 h 36"/>
                <a:gd name="T4" fmla="*/ 20 w 34"/>
                <a:gd name="T5" fmla="*/ 35 h 36"/>
                <a:gd name="T6" fmla="*/ 0 w 34"/>
                <a:gd name="T7" fmla="*/ 5 h 36"/>
                <a:gd name="T8" fmla="*/ 11 w 34"/>
                <a:gd name="T9" fmla="*/ 0 h 36"/>
                <a:gd name="T10" fmla="*/ 33 w 34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6">
                  <a:moveTo>
                    <a:pt x="33" y="0"/>
                  </a:moveTo>
                  <a:lnTo>
                    <a:pt x="33" y="32"/>
                  </a:lnTo>
                  <a:lnTo>
                    <a:pt x="20" y="35"/>
                  </a:lnTo>
                  <a:lnTo>
                    <a:pt x="0" y="5"/>
                  </a:lnTo>
                  <a:lnTo>
                    <a:pt x="11" y="0"/>
                  </a:lnTo>
                  <a:lnTo>
                    <a:pt x="33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7BD68C0-D279-4EA9-8182-99AACA96A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7" y="1219"/>
              <a:ext cx="23" cy="39"/>
            </a:xfrm>
            <a:custGeom>
              <a:avLst/>
              <a:gdLst>
                <a:gd name="T0" fmla="*/ 29 w 30"/>
                <a:gd name="T1" fmla="*/ 0 h 53"/>
                <a:gd name="T2" fmla="*/ 0 w 30"/>
                <a:gd name="T3" fmla="*/ 15 h 53"/>
                <a:gd name="T4" fmla="*/ 6 w 30"/>
                <a:gd name="T5" fmla="*/ 52 h 53"/>
                <a:gd name="T6" fmla="*/ 24 w 30"/>
                <a:gd name="T7" fmla="*/ 49 h 53"/>
                <a:gd name="T8" fmla="*/ 29 w 30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3">
                  <a:moveTo>
                    <a:pt x="29" y="0"/>
                  </a:moveTo>
                  <a:lnTo>
                    <a:pt x="0" y="15"/>
                  </a:lnTo>
                  <a:lnTo>
                    <a:pt x="6" y="52"/>
                  </a:lnTo>
                  <a:lnTo>
                    <a:pt x="24" y="49"/>
                  </a:lnTo>
                  <a:lnTo>
                    <a:pt x="29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1BB38959-7DFC-4B94-869E-D5E81BAFA5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15" y="2426"/>
              <a:ext cx="397" cy="213"/>
              <a:chOff x="5258" y="3024"/>
              <a:chExt cx="502" cy="285"/>
            </a:xfrm>
            <a:grpFill/>
          </p:grpSpPr>
          <p:sp>
            <p:nvSpPr>
              <p:cNvPr id="33" name="Freeform 6">
                <a:extLst>
                  <a:ext uri="{FF2B5EF4-FFF2-40B4-BE49-F238E27FC236}">
                    <a16:creationId xmlns:a16="http://schemas.microsoft.com/office/drawing/2014/main" id="{DF11C9F9-C5B9-4CC2-93C0-B8090ACB6A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2" y="3024"/>
                <a:ext cx="78" cy="175"/>
              </a:xfrm>
              <a:custGeom>
                <a:avLst/>
                <a:gdLst>
                  <a:gd name="T0" fmla="*/ 23 w 78"/>
                  <a:gd name="T1" fmla="*/ 2 h 175"/>
                  <a:gd name="T2" fmla="*/ 31 w 78"/>
                  <a:gd name="T3" fmla="*/ 0 h 175"/>
                  <a:gd name="T4" fmla="*/ 45 w 78"/>
                  <a:gd name="T5" fmla="*/ 22 h 175"/>
                  <a:gd name="T6" fmla="*/ 44 w 78"/>
                  <a:gd name="T7" fmla="*/ 74 h 175"/>
                  <a:gd name="T8" fmla="*/ 53 w 78"/>
                  <a:gd name="T9" fmla="*/ 74 h 175"/>
                  <a:gd name="T10" fmla="*/ 56 w 78"/>
                  <a:gd name="T11" fmla="*/ 85 h 175"/>
                  <a:gd name="T12" fmla="*/ 58 w 78"/>
                  <a:gd name="T13" fmla="*/ 90 h 175"/>
                  <a:gd name="T14" fmla="*/ 64 w 78"/>
                  <a:gd name="T15" fmla="*/ 101 h 175"/>
                  <a:gd name="T16" fmla="*/ 69 w 78"/>
                  <a:gd name="T17" fmla="*/ 96 h 175"/>
                  <a:gd name="T18" fmla="*/ 73 w 78"/>
                  <a:gd name="T19" fmla="*/ 88 h 175"/>
                  <a:gd name="T20" fmla="*/ 77 w 78"/>
                  <a:gd name="T21" fmla="*/ 90 h 175"/>
                  <a:gd name="T22" fmla="*/ 71 w 78"/>
                  <a:gd name="T23" fmla="*/ 103 h 175"/>
                  <a:gd name="T24" fmla="*/ 69 w 78"/>
                  <a:gd name="T25" fmla="*/ 110 h 175"/>
                  <a:gd name="T26" fmla="*/ 66 w 78"/>
                  <a:gd name="T27" fmla="*/ 125 h 175"/>
                  <a:gd name="T28" fmla="*/ 58 w 78"/>
                  <a:gd name="T29" fmla="*/ 129 h 175"/>
                  <a:gd name="T30" fmla="*/ 51 w 78"/>
                  <a:gd name="T31" fmla="*/ 134 h 175"/>
                  <a:gd name="T32" fmla="*/ 44 w 78"/>
                  <a:gd name="T33" fmla="*/ 140 h 175"/>
                  <a:gd name="T34" fmla="*/ 40 w 78"/>
                  <a:gd name="T35" fmla="*/ 147 h 175"/>
                  <a:gd name="T36" fmla="*/ 44 w 78"/>
                  <a:gd name="T37" fmla="*/ 151 h 175"/>
                  <a:gd name="T38" fmla="*/ 45 w 78"/>
                  <a:gd name="T39" fmla="*/ 162 h 175"/>
                  <a:gd name="T40" fmla="*/ 38 w 78"/>
                  <a:gd name="T41" fmla="*/ 167 h 175"/>
                  <a:gd name="T42" fmla="*/ 31 w 78"/>
                  <a:gd name="T43" fmla="*/ 171 h 175"/>
                  <a:gd name="T44" fmla="*/ 23 w 78"/>
                  <a:gd name="T45" fmla="*/ 174 h 175"/>
                  <a:gd name="T46" fmla="*/ 18 w 78"/>
                  <a:gd name="T47" fmla="*/ 171 h 175"/>
                  <a:gd name="T48" fmla="*/ 11 w 78"/>
                  <a:gd name="T49" fmla="*/ 167 h 175"/>
                  <a:gd name="T50" fmla="*/ 5 w 78"/>
                  <a:gd name="T51" fmla="*/ 162 h 175"/>
                  <a:gd name="T52" fmla="*/ 11 w 78"/>
                  <a:gd name="T53" fmla="*/ 156 h 175"/>
                  <a:gd name="T54" fmla="*/ 18 w 78"/>
                  <a:gd name="T55" fmla="*/ 151 h 175"/>
                  <a:gd name="T56" fmla="*/ 23 w 78"/>
                  <a:gd name="T57" fmla="*/ 143 h 175"/>
                  <a:gd name="T58" fmla="*/ 23 w 78"/>
                  <a:gd name="T59" fmla="*/ 138 h 175"/>
                  <a:gd name="T60" fmla="*/ 18 w 78"/>
                  <a:gd name="T61" fmla="*/ 134 h 175"/>
                  <a:gd name="T62" fmla="*/ 11 w 78"/>
                  <a:gd name="T63" fmla="*/ 127 h 175"/>
                  <a:gd name="T64" fmla="*/ 5 w 78"/>
                  <a:gd name="T65" fmla="*/ 127 h 175"/>
                  <a:gd name="T66" fmla="*/ 0 w 78"/>
                  <a:gd name="T67" fmla="*/ 125 h 175"/>
                  <a:gd name="T68" fmla="*/ 0 w 78"/>
                  <a:gd name="T69" fmla="*/ 121 h 175"/>
                  <a:gd name="T70" fmla="*/ 0 w 78"/>
                  <a:gd name="T71" fmla="*/ 112 h 175"/>
                  <a:gd name="T72" fmla="*/ 5 w 78"/>
                  <a:gd name="T73" fmla="*/ 112 h 175"/>
                  <a:gd name="T74" fmla="*/ 11 w 78"/>
                  <a:gd name="T75" fmla="*/ 110 h 175"/>
                  <a:gd name="T76" fmla="*/ 18 w 78"/>
                  <a:gd name="T77" fmla="*/ 103 h 175"/>
                  <a:gd name="T78" fmla="*/ 20 w 78"/>
                  <a:gd name="T79" fmla="*/ 101 h 175"/>
                  <a:gd name="T80" fmla="*/ 25 w 78"/>
                  <a:gd name="T81" fmla="*/ 74 h 175"/>
                  <a:gd name="T82" fmla="*/ 20 w 78"/>
                  <a:gd name="T83" fmla="*/ 70 h 175"/>
                  <a:gd name="T84" fmla="*/ 16 w 78"/>
                  <a:gd name="T85" fmla="*/ 61 h 175"/>
                  <a:gd name="T86" fmla="*/ 12 w 78"/>
                  <a:gd name="T87" fmla="*/ 48 h 175"/>
                  <a:gd name="T88" fmla="*/ 16 w 78"/>
                  <a:gd name="T89" fmla="*/ 35 h 175"/>
                  <a:gd name="T90" fmla="*/ 18 w 78"/>
                  <a:gd name="T91" fmla="*/ 26 h 175"/>
                  <a:gd name="T92" fmla="*/ 23 w 78"/>
                  <a:gd name="T93" fmla="*/ 2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8" h="175">
                    <a:moveTo>
                      <a:pt x="23" y="2"/>
                    </a:moveTo>
                    <a:lnTo>
                      <a:pt x="31" y="0"/>
                    </a:lnTo>
                    <a:lnTo>
                      <a:pt x="45" y="22"/>
                    </a:lnTo>
                    <a:lnTo>
                      <a:pt x="44" y="74"/>
                    </a:lnTo>
                    <a:lnTo>
                      <a:pt x="53" y="74"/>
                    </a:lnTo>
                    <a:lnTo>
                      <a:pt x="56" y="85"/>
                    </a:lnTo>
                    <a:lnTo>
                      <a:pt x="58" y="90"/>
                    </a:lnTo>
                    <a:lnTo>
                      <a:pt x="64" y="101"/>
                    </a:lnTo>
                    <a:lnTo>
                      <a:pt x="69" y="96"/>
                    </a:lnTo>
                    <a:lnTo>
                      <a:pt x="73" y="88"/>
                    </a:lnTo>
                    <a:lnTo>
                      <a:pt x="77" y="90"/>
                    </a:lnTo>
                    <a:lnTo>
                      <a:pt x="71" y="103"/>
                    </a:lnTo>
                    <a:lnTo>
                      <a:pt x="69" y="110"/>
                    </a:lnTo>
                    <a:lnTo>
                      <a:pt x="66" y="125"/>
                    </a:lnTo>
                    <a:lnTo>
                      <a:pt x="58" y="129"/>
                    </a:lnTo>
                    <a:lnTo>
                      <a:pt x="51" y="134"/>
                    </a:lnTo>
                    <a:lnTo>
                      <a:pt x="44" y="140"/>
                    </a:lnTo>
                    <a:lnTo>
                      <a:pt x="40" y="147"/>
                    </a:lnTo>
                    <a:lnTo>
                      <a:pt x="44" y="151"/>
                    </a:lnTo>
                    <a:lnTo>
                      <a:pt x="45" y="162"/>
                    </a:lnTo>
                    <a:lnTo>
                      <a:pt x="38" y="167"/>
                    </a:lnTo>
                    <a:lnTo>
                      <a:pt x="31" y="171"/>
                    </a:lnTo>
                    <a:lnTo>
                      <a:pt x="23" y="174"/>
                    </a:lnTo>
                    <a:lnTo>
                      <a:pt x="18" y="171"/>
                    </a:lnTo>
                    <a:lnTo>
                      <a:pt x="11" y="167"/>
                    </a:lnTo>
                    <a:lnTo>
                      <a:pt x="5" y="162"/>
                    </a:lnTo>
                    <a:lnTo>
                      <a:pt x="11" y="156"/>
                    </a:lnTo>
                    <a:lnTo>
                      <a:pt x="18" y="151"/>
                    </a:lnTo>
                    <a:lnTo>
                      <a:pt x="23" y="143"/>
                    </a:lnTo>
                    <a:lnTo>
                      <a:pt x="23" y="138"/>
                    </a:lnTo>
                    <a:lnTo>
                      <a:pt x="18" y="134"/>
                    </a:lnTo>
                    <a:lnTo>
                      <a:pt x="11" y="127"/>
                    </a:lnTo>
                    <a:lnTo>
                      <a:pt x="5" y="127"/>
                    </a:lnTo>
                    <a:lnTo>
                      <a:pt x="0" y="125"/>
                    </a:lnTo>
                    <a:lnTo>
                      <a:pt x="0" y="121"/>
                    </a:lnTo>
                    <a:lnTo>
                      <a:pt x="0" y="112"/>
                    </a:lnTo>
                    <a:lnTo>
                      <a:pt x="5" y="112"/>
                    </a:lnTo>
                    <a:lnTo>
                      <a:pt x="11" y="110"/>
                    </a:lnTo>
                    <a:lnTo>
                      <a:pt x="18" y="103"/>
                    </a:lnTo>
                    <a:lnTo>
                      <a:pt x="20" y="101"/>
                    </a:lnTo>
                    <a:lnTo>
                      <a:pt x="25" y="74"/>
                    </a:lnTo>
                    <a:lnTo>
                      <a:pt x="20" y="70"/>
                    </a:lnTo>
                    <a:lnTo>
                      <a:pt x="16" y="61"/>
                    </a:lnTo>
                    <a:lnTo>
                      <a:pt x="12" y="48"/>
                    </a:lnTo>
                    <a:lnTo>
                      <a:pt x="16" y="35"/>
                    </a:lnTo>
                    <a:lnTo>
                      <a:pt x="18" y="26"/>
                    </a:lnTo>
                    <a:lnTo>
                      <a:pt x="23" y="2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Freeform 7">
                <a:extLst>
                  <a:ext uri="{FF2B5EF4-FFF2-40B4-BE49-F238E27FC236}">
                    <a16:creationId xmlns:a16="http://schemas.microsoft.com/office/drawing/2014/main" id="{8E53D44E-FD56-4F48-9CA3-53E6FEB1FD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8" y="3162"/>
                <a:ext cx="146" cy="147"/>
              </a:xfrm>
              <a:custGeom>
                <a:avLst/>
                <a:gdLst>
                  <a:gd name="T0" fmla="*/ 100 w 146"/>
                  <a:gd name="T1" fmla="*/ 0 h 147"/>
                  <a:gd name="T2" fmla="*/ 121 w 146"/>
                  <a:gd name="T3" fmla="*/ 0 h 147"/>
                  <a:gd name="T4" fmla="*/ 145 w 146"/>
                  <a:gd name="T5" fmla="*/ 42 h 147"/>
                  <a:gd name="T6" fmla="*/ 119 w 146"/>
                  <a:gd name="T7" fmla="*/ 73 h 147"/>
                  <a:gd name="T8" fmla="*/ 119 w 146"/>
                  <a:gd name="T9" fmla="*/ 88 h 147"/>
                  <a:gd name="T10" fmla="*/ 113 w 146"/>
                  <a:gd name="T11" fmla="*/ 92 h 147"/>
                  <a:gd name="T12" fmla="*/ 93 w 146"/>
                  <a:gd name="T13" fmla="*/ 92 h 147"/>
                  <a:gd name="T14" fmla="*/ 75 w 146"/>
                  <a:gd name="T15" fmla="*/ 108 h 147"/>
                  <a:gd name="T16" fmla="*/ 58 w 146"/>
                  <a:gd name="T17" fmla="*/ 130 h 147"/>
                  <a:gd name="T18" fmla="*/ 47 w 146"/>
                  <a:gd name="T19" fmla="*/ 146 h 147"/>
                  <a:gd name="T20" fmla="*/ 47 w 146"/>
                  <a:gd name="T21" fmla="*/ 130 h 147"/>
                  <a:gd name="T22" fmla="*/ 25 w 146"/>
                  <a:gd name="T23" fmla="*/ 137 h 147"/>
                  <a:gd name="T24" fmla="*/ 12 w 146"/>
                  <a:gd name="T25" fmla="*/ 137 h 147"/>
                  <a:gd name="T26" fmla="*/ 0 w 146"/>
                  <a:gd name="T27" fmla="*/ 137 h 147"/>
                  <a:gd name="T28" fmla="*/ 22 w 146"/>
                  <a:gd name="T29" fmla="*/ 108 h 147"/>
                  <a:gd name="T30" fmla="*/ 29 w 146"/>
                  <a:gd name="T31" fmla="*/ 99 h 147"/>
                  <a:gd name="T32" fmla="*/ 34 w 146"/>
                  <a:gd name="T33" fmla="*/ 99 h 147"/>
                  <a:gd name="T34" fmla="*/ 53 w 146"/>
                  <a:gd name="T35" fmla="*/ 75 h 147"/>
                  <a:gd name="T36" fmla="*/ 58 w 146"/>
                  <a:gd name="T37" fmla="*/ 75 h 147"/>
                  <a:gd name="T38" fmla="*/ 67 w 146"/>
                  <a:gd name="T39" fmla="*/ 68 h 147"/>
                  <a:gd name="T40" fmla="*/ 75 w 146"/>
                  <a:gd name="T41" fmla="*/ 68 h 147"/>
                  <a:gd name="T42" fmla="*/ 73 w 146"/>
                  <a:gd name="T43" fmla="*/ 48 h 147"/>
                  <a:gd name="T44" fmla="*/ 75 w 146"/>
                  <a:gd name="T45" fmla="*/ 48 h 147"/>
                  <a:gd name="T46" fmla="*/ 86 w 146"/>
                  <a:gd name="T47" fmla="*/ 39 h 147"/>
                  <a:gd name="T48" fmla="*/ 86 w 146"/>
                  <a:gd name="T49" fmla="*/ 44 h 147"/>
                  <a:gd name="T50" fmla="*/ 106 w 146"/>
                  <a:gd name="T51" fmla="*/ 28 h 147"/>
                  <a:gd name="T52" fmla="*/ 100 w 146"/>
                  <a:gd name="T53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6" h="147">
                    <a:moveTo>
                      <a:pt x="100" y="0"/>
                    </a:moveTo>
                    <a:lnTo>
                      <a:pt x="121" y="0"/>
                    </a:lnTo>
                    <a:lnTo>
                      <a:pt x="145" y="42"/>
                    </a:lnTo>
                    <a:lnTo>
                      <a:pt x="119" y="73"/>
                    </a:lnTo>
                    <a:lnTo>
                      <a:pt x="119" y="88"/>
                    </a:lnTo>
                    <a:lnTo>
                      <a:pt x="113" y="92"/>
                    </a:lnTo>
                    <a:lnTo>
                      <a:pt x="93" y="92"/>
                    </a:lnTo>
                    <a:lnTo>
                      <a:pt x="75" y="108"/>
                    </a:lnTo>
                    <a:lnTo>
                      <a:pt x="58" y="130"/>
                    </a:lnTo>
                    <a:lnTo>
                      <a:pt x="47" y="146"/>
                    </a:lnTo>
                    <a:lnTo>
                      <a:pt x="47" y="130"/>
                    </a:lnTo>
                    <a:lnTo>
                      <a:pt x="25" y="137"/>
                    </a:lnTo>
                    <a:lnTo>
                      <a:pt x="12" y="137"/>
                    </a:lnTo>
                    <a:lnTo>
                      <a:pt x="0" y="137"/>
                    </a:lnTo>
                    <a:lnTo>
                      <a:pt x="22" y="108"/>
                    </a:lnTo>
                    <a:lnTo>
                      <a:pt x="29" y="99"/>
                    </a:lnTo>
                    <a:lnTo>
                      <a:pt x="34" y="99"/>
                    </a:lnTo>
                    <a:lnTo>
                      <a:pt x="53" y="75"/>
                    </a:lnTo>
                    <a:lnTo>
                      <a:pt x="58" y="75"/>
                    </a:lnTo>
                    <a:lnTo>
                      <a:pt x="67" y="68"/>
                    </a:lnTo>
                    <a:lnTo>
                      <a:pt x="75" y="68"/>
                    </a:lnTo>
                    <a:lnTo>
                      <a:pt x="73" y="48"/>
                    </a:lnTo>
                    <a:lnTo>
                      <a:pt x="75" y="48"/>
                    </a:lnTo>
                    <a:lnTo>
                      <a:pt x="86" y="39"/>
                    </a:lnTo>
                    <a:lnTo>
                      <a:pt x="86" y="44"/>
                    </a:lnTo>
                    <a:lnTo>
                      <a:pt x="106" y="28"/>
                    </a:lnTo>
                    <a:lnTo>
                      <a:pt x="10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Freeform 8">
                <a:extLst>
                  <a:ext uri="{FF2B5EF4-FFF2-40B4-BE49-F238E27FC236}">
                    <a16:creationId xmlns:a16="http://schemas.microsoft.com/office/drawing/2014/main" id="{BA05C5E0-B9A5-419D-958A-2D3892A102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8" y="3172"/>
                <a:ext cx="55" cy="80"/>
              </a:xfrm>
              <a:custGeom>
                <a:avLst/>
                <a:gdLst>
                  <a:gd name="T0" fmla="*/ 0 w 55"/>
                  <a:gd name="T1" fmla="*/ 0 h 80"/>
                  <a:gd name="T2" fmla="*/ 12 w 55"/>
                  <a:gd name="T3" fmla="*/ 0 h 80"/>
                  <a:gd name="T4" fmla="*/ 25 w 55"/>
                  <a:gd name="T5" fmla="*/ 8 h 80"/>
                  <a:gd name="T6" fmla="*/ 54 w 55"/>
                  <a:gd name="T7" fmla="*/ 8 h 80"/>
                  <a:gd name="T8" fmla="*/ 48 w 55"/>
                  <a:gd name="T9" fmla="*/ 24 h 80"/>
                  <a:gd name="T10" fmla="*/ 54 w 55"/>
                  <a:gd name="T11" fmla="*/ 35 h 80"/>
                  <a:gd name="T12" fmla="*/ 45 w 55"/>
                  <a:gd name="T13" fmla="*/ 35 h 80"/>
                  <a:gd name="T14" fmla="*/ 41 w 55"/>
                  <a:gd name="T15" fmla="*/ 39 h 80"/>
                  <a:gd name="T16" fmla="*/ 36 w 55"/>
                  <a:gd name="T17" fmla="*/ 41 h 80"/>
                  <a:gd name="T18" fmla="*/ 41 w 55"/>
                  <a:gd name="T19" fmla="*/ 79 h 80"/>
                  <a:gd name="T20" fmla="*/ 25 w 55"/>
                  <a:gd name="T21" fmla="*/ 74 h 80"/>
                  <a:gd name="T22" fmla="*/ 9 w 55"/>
                  <a:gd name="T23" fmla="*/ 63 h 80"/>
                  <a:gd name="T24" fmla="*/ 9 w 55"/>
                  <a:gd name="T25" fmla="*/ 39 h 80"/>
                  <a:gd name="T26" fmla="*/ 9 w 55"/>
                  <a:gd name="T27" fmla="*/ 32 h 80"/>
                  <a:gd name="T28" fmla="*/ 0 w 55"/>
                  <a:gd name="T29" fmla="*/ 24 h 80"/>
                  <a:gd name="T30" fmla="*/ 0 w 55"/>
                  <a:gd name="T3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5" h="80">
                    <a:moveTo>
                      <a:pt x="0" y="0"/>
                    </a:moveTo>
                    <a:lnTo>
                      <a:pt x="12" y="0"/>
                    </a:lnTo>
                    <a:lnTo>
                      <a:pt x="25" y="8"/>
                    </a:lnTo>
                    <a:lnTo>
                      <a:pt x="54" y="8"/>
                    </a:lnTo>
                    <a:lnTo>
                      <a:pt x="48" y="24"/>
                    </a:lnTo>
                    <a:lnTo>
                      <a:pt x="54" y="35"/>
                    </a:lnTo>
                    <a:lnTo>
                      <a:pt x="45" y="35"/>
                    </a:lnTo>
                    <a:lnTo>
                      <a:pt x="41" y="39"/>
                    </a:lnTo>
                    <a:lnTo>
                      <a:pt x="36" y="41"/>
                    </a:lnTo>
                    <a:lnTo>
                      <a:pt x="41" y="79"/>
                    </a:lnTo>
                    <a:lnTo>
                      <a:pt x="25" y="74"/>
                    </a:lnTo>
                    <a:lnTo>
                      <a:pt x="9" y="63"/>
                    </a:lnTo>
                    <a:lnTo>
                      <a:pt x="9" y="39"/>
                    </a:lnTo>
                    <a:lnTo>
                      <a:pt x="9" y="32"/>
                    </a:lnTo>
                    <a:lnTo>
                      <a:pt x="0" y="24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66A97054-7B42-4E48-96DF-94DD2BEEED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5" y="1923"/>
              <a:ext cx="71" cy="62"/>
            </a:xfrm>
            <a:custGeom>
              <a:avLst/>
              <a:gdLst>
                <a:gd name="T0" fmla="*/ 18 w 90"/>
                <a:gd name="T1" fmla="*/ 32 h 83"/>
                <a:gd name="T2" fmla="*/ 0 w 90"/>
                <a:gd name="T3" fmla="*/ 66 h 83"/>
                <a:gd name="T4" fmla="*/ 5 w 90"/>
                <a:gd name="T5" fmla="*/ 79 h 83"/>
                <a:gd name="T6" fmla="*/ 30 w 90"/>
                <a:gd name="T7" fmla="*/ 82 h 83"/>
                <a:gd name="T8" fmla="*/ 50 w 90"/>
                <a:gd name="T9" fmla="*/ 82 h 83"/>
                <a:gd name="T10" fmla="*/ 61 w 90"/>
                <a:gd name="T11" fmla="*/ 71 h 83"/>
                <a:gd name="T12" fmla="*/ 65 w 90"/>
                <a:gd name="T13" fmla="*/ 56 h 83"/>
                <a:gd name="T14" fmla="*/ 89 w 90"/>
                <a:gd name="T15" fmla="*/ 56 h 83"/>
                <a:gd name="T16" fmla="*/ 83 w 90"/>
                <a:gd name="T17" fmla="*/ 34 h 83"/>
                <a:gd name="T18" fmla="*/ 83 w 90"/>
                <a:gd name="T19" fmla="*/ 17 h 83"/>
                <a:gd name="T20" fmla="*/ 63 w 90"/>
                <a:gd name="T21" fmla="*/ 0 h 83"/>
                <a:gd name="T22" fmla="*/ 58 w 90"/>
                <a:gd name="T23" fmla="*/ 25 h 83"/>
                <a:gd name="T24" fmla="*/ 70 w 90"/>
                <a:gd name="T25" fmla="*/ 38 h 83"/>
                <a:gd name="T26" fmla="*/ 49 w 90"/>
                <a:gd name="T27" fmla="*/ 38 h 83"/>
                <a:gd name="T28" fmla="*/ 41 w 90"/>
                <a:gd name="T29" fmla="*/ 47 h 83"/>
                <a:gd name="T30" fmla="*/ 18 w 90"/>
                <a:gd name="T31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0" h="83">
                  <a:moveTo>
                    <a:pt x="18" y="32"/>
                  </a:moveTo>
                  <a:lnTo>
                    <a:pt x="0" y="66"/>
                  </a:lnTo>
                  <a:lnTo>
                    <a:pt x="5" y="79"/>
                  </a:lnTo>
                  <a:lnTo>
                    <a:pt x="30" y="82"/>
                  </a:lnTo>
                  <a:lnTo>
                    <a:pt x="50" y="82"/>
                  </a:lnTo>
                  <a:lnTo>
                    <a:pt x="61" y="71"/>
                  </a:lnTo>
                  <a:lnTo>
                    <a:pt x="65" y="56"/>
                  </a:lnTo>
                  <a:lnTo>
                    <a:pt x="89" y="56"/>
                  </a:lnTo>
                  <a:lnTo>
                    <a:pt x="83" y="34"/>
                  </a:lnTo>
                  <a:lnTo>
                    <a:pt x="83" y="17"/>
                  </a:lnTo>
                  <a:lnTo>
                    <a:pt x="63" y="0"/>
                  </a:lnTo>
                  <a:lnTo>
                    <a:pt x="58" y="25"/>
                  </a:lnTo>
                  <a:lnTo>
                    <a:pt x="70" y="38"/>
                  </a:lnTo>
                  <a:lnTo>
                    <a:pt x="49" y="38"/>
                  </a:lnTo>
                  <a:lnTo>
                    <a:pt x="41" y="47"/>
                  </a:lnTo>
                  <a:lnTo>
                    <a:pt x="18" y="3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grpSp>
          <p:nvGrpSpPr>
            <p:cNvPr id="7" name="Group 10">
              <a:extLst>
                <a:ext uri="{FF2B5EF4-FFF2-40B4-BE49-F238E27FC236}">
                  <a16:creationId xmlns:a16="http://schemas.microsoft.com/office/drawing/2014/main" id="{2C963EC1-ADDE-49B9-BEBA-6FB29B3EB4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07" y="986"/>
              <a:ext cx="841" cy="1525"/>
              <a:chOff x="4361" y="1093"/>
              <a:chExt cx="1065" cy="2045"/>
            </a:xfrm>
            <a:grpFill/>
          </p:grpSpPr>
          <p:grpSp>
            <p:nvGrpSpPr>
              <p:cNvPr id="20" name="Group 11">
                <a:extLst>
                  <a:ext uri="{FF2B5EF4-FFF2-40B4-BE49-F238E27FC236}">
                    <a16:creationId xmlns:a16="http://schemas.microsoft.com/office/drawing/2014/main" id="{CB79FE37-A79F-4704-94BB-D3E820AFD7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32" y="1303"/>
                <a:ext cx="238" cy="613"/>
                <a:chOff x="4532" y="1303"/>
                <a:chExt cx="238" cy="613"/>
              </a:xfrm>
              <a:grpFill/>
            </p:grpSpPr>
            <p:sp>
              <p:nvSpPr>
                <p:cNvPr id="30" name="Freeform 12">
                  <a:extLst>
                    <a:ext uri="{FF2B5EF4-FFF2-40B4-BE49-F238E27FC236}">
                      <a16:creationId xmlns:a16="http://schemas.microsoft.com/office/drawing/2014/main" id="{5BF3682C-3768-40D6-B5AF-94EAB9AFA3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32" y="1852"/>
                  <a:ext cx="55" cy="64"/>
                </a:xfrm>
                <a:custGeom>
                  <a:avLst/>
                  <a:gdLst>
                    <a:gd name="T0" fmla="*/ 0 w 55"/>
                    <a:gd name="T1" fmla="*/ 47 h 64"/>
                    <a:gd name="T2" fmla="*/ 9 w 55"/>
                    <a:gd name="T3" fmla="*/ 63 h 64"/>
                    <a:gd name="T4" fmla="*/ 20 w 55"/>
                    <a:gd name="T5" fmla="*/ 58 h 64"/>
                    <a:gd name="T6" fmla="*/ 39 w 55"/>
                    <a:gd name="T7" fmla="*/ 63 h 64"/>
                    <a:gd name="T8" fmla="*/ 52 w 55"/>
                    <a:gd name="T9" fmla="*/ 63 h 64"/>
                    <a:gd name="T10" fmla="*/ 54 w 55"/>
                    <a:gd name="T11" fmla="*/ 42 h 64"/>
                    <a:gd name="T12" fmla="*/ 48 w 55"/>
                    <a:gd name="T13" fmla="*/ 24 h 64"/>
                    <a:gd name="T14" fmla="*/ 40 w 55"/>
                    <a:gd name="T15" fmla="*/ 9 h 64"/>
                    <a:gd name="T16" fmla="*/ 31 w 55"/>
                    <a:gd name="T17" fmla="*/ 9 h 64"/>
                    <a:gd name="T18" fmla="*/ 26 w 55"/>
                    <a:gd name="T19" fmla="*/ 0 h 64"/>
                    <a:gd name="T20" fmla="*/ 13 w 55"/>
                    <a:gd name="T21" fmla="*/ 0 h 64"/>
                    <a:gd name="T22" fmla="*/ 13 w 55"/>
                    <a:gd name="T23" fmla="*/ 18 h 64"/>
                    <a:gd name="T24" fmla="*/ 0 w 55"/>
                    <a:gd name="T25" fmla="*/ 47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5" h="64">
                      <a:moveTo>
                        <a:pt x="0" y="47"/>
                      </a:moveTo>
                      <a:lnTo>
                        <a:pt x="9" y="63"/>
                      </a:lnTo>
                      <a:lnTo>
                        <a:pt x="20" y="58"/>
                      </a:lnTo>
                      <a:lnTo>
                        <a:pt x="39" y="63"/>
                      </a:lnTo>
                      <a:lnTo>
                        <a:pt x="52" y="63"/>
                      </a:lnTo>
                      <a:lnTo>
                        <a:pt x="54" y="42"/>
                      </a:lnTo>
                      <a:lnTo>
                        <a:pt x="48" y="24"/>
                      </a:lnTo>
                      <a:lnTo>
                        <a:pt x="40" y="9"/>
                      </a:lnTo>
                      <a:lnTo>
                        <a:pt x="31" y="9"/>
                      </a:lnTo>
                      <a:lnTo>
                        <a:pt x="26" y="0"/>
                      </a:lnTo>
                      <a:lnTo>
                        <a:pt x="13" y="0"/>
                      </a:lnTo>
                      <a:lnTo>
                        <a:pt x="13" y="18"/>
                      </a:lnTo>
                      <a:lnTo>
                        <a:pt x="0" y="47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ja-JP" alt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" name="Freeform 13">
                  <a:extLst>
                    <a:ext uri="{FF2B5EF4-FFF2-40B4-BE49-F238E27FC236}">
                      <a16:creationId xmlns:a16="http://schemas.microsoft.com/office/drawing/2014/main" id="{52CD069D-C2D0-444B-A1AA-D928048DF6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85" y="1742"/>
                  <a:ext cx="53" cy="78"/>
                </a:xfrm>
                <a:custGeom>
                  <a:avLst/>
                  <a:gdLst>
                    <a:gd name="T0" fmla="*/ 10 w 53"/>
                    <a:gd name="T1" fmla="*/ 0 h 78"/>
                    <a:gd name="T2" fmla="*/ 30 w 53"/>
                    <a:gd name="T3" fmla="*/ 4 h 78"/>
                    <a:gd name="T4" fmla="*/ 43 w 53"/>
                    <a:gd name="T5" fmla="*/ 24 h 78"/>
                    <a:gd name="T6" fmla="*/ 52 w 53"/>
                    <a:gd name="T7" fmla="*/ 37 h 78"/>
                    <a:gd name="T8" fmla="*/ 44 w 53"/>
                    <a:gd name="T9" fmla="*/ 46 h 78"/>
                    <a:gd name="T10" fmla="*/ 52 w 53"/>
                    <a:gd name="T11" fmla="*/ 57 h 78"/>
                    <a:gd name="T12" fmla="*/ 46 w 53"/>
                    <a:gd name="T13" fmla="*/ 70 h 78"/>
                    <a:gd name="T14" fmla="*/ 39 w 53"/>
                    <a:gd name="T15" fmla="*/ 77 h 78"/>
                    <a:gd name="T16" fmla="*/ 23 w 53"/>
                    <a:gd name="T17" fmla="*/ 77 h 78"/>
                    <a:gd name="T18" fmla="*/ 12 w 53"/>
                    <a:gd name="T19" fmla="*/ 77 h 78"/>
                    <a:gd name="T20" fmla="*/ 7 w 53"/>
                    <a:gd name="T21" fmla="*/ 68 h 78"/>
                    <a:gd name="T22" fmla="*/ 0 w 53"/>
                    <a:gd name="T23" fmla="*/ 55 h 78"/>
                    <a:gd name="T24" fmla="*/ 0 w 53"/>
                    <a:gd name="T25" fmla="*/ 46 h 78"/>
                    <a:gd name="T26" fmla="*/ 0 w 53"/>
                    <a:gd name="T27" fmla="*/ 28 h 78"/>
                    <a:gd name="T28" fmla="*/ 10 w 53"/>
                    <a:gd name="T29" fmla="*/ 0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3" h="78">
                      <a:moveTo>
                        <a:pt x="10" y="0"/>
                      </a:moveTo>
                      <a:lnTo>
                        <a:pt x="30" y="4"/>
                      </a:lnTo>
                      <a:lnTo>
                        <a:pt x="43" y="24"/>
                      </a:lnTo>
                      <a:lnTo>
                        <a:pt x="52" y="37"/>
                      </a:lnTo>
                      <a:lnTo>
                        <a:pt x="44" y="46"/>
                      </a:lnTo>
                      <a:lnTo>
                        <a:pt x="52" y="57"/>
                      </a:lnTo>
                      <a:lnTo>
                        <a:pt x="46" y="70"/>
                      </a:lnTo>
                      <a:lnTo>
                        <a:pt x="39" y="77"/>
                      </a:lnTo>
                      <a:lnTo>
                        <a:pt x="23" y="77"/>
                      </a:lnTo>
                      <a:lnTo>
                        <a:pt x="12" y="77"/>
                      </a:lnTo>
                      <a:lnTo>
                        <a:pt x="7" y="68"/>
                      </a:lnTo>
                      <a:lnTo>
                        <a:pt x="0" y="55"/>
                      </a:lnTo>
                      <a:lnTo>
                        <a:pt x="0" y="46"/>
                      </a:lnTo>
                      <a:lnTo>
                        <a:pt x="0" y="28"/>
                      </a:lnTo>
                      <a:lnTo>
                        <a:pt x="10" y="0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ja-JP" alt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" name="Freeform 14">
                  <a:extLst>
                    <a:ext uri="{FF2B5EF4-FFF2-40B4-BE49-F238E27FC236}">
                      <a16:creationId xmlns:a16="http://schemas.microsoft.com/office/drawing/2014/main" id="{7498124E-7336-46B0-837A-A0E21902B3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71" y="1303"/>
                  <a:ext cx="99" cy="73"/>
                </a:xfrm>
                <a:custGeom>
                  <a:avLst/>
                  <a:gdLst>
                    <a:gd name="T0" fmla="*/ 14 w 99"/>
                    <a:gd name="T1" fmla="*/ 0 h 73"/>
                    <a:gd name="T2" fmla="*/ 27 w 99"/>
                    <a:gd name="T3" fmla="*/ 9 h 73"/>
                    <a:gd name="T4" fmla="*/ 39 w 99"/>
                    <a:gd name="T5" fmla="*/ 6 h 73"/>
                    <a:gd name="T6" fmla="*/ 59 w 99"/>
                    <a:gd name="T7" fmla="*/ 9 h 73"/>
                    <a:gd name="T8" fmla="*/ 72 w 99"/>
                    <a:gd name="T9" fmla="*/ 9 h 73"/>
                    <a:gd name="T10" fmla="*/ 79 w 99"/>
                    <a:gd name="T11" fmla="*/ 15 h 73"/>
                    <a:gd name="T12" fmla="*/ 90 w 99"/>
                    <a:gd name="T13" fmla="*/ 31 h 73"/>
                    <a:gd name="T14" fmla="*/ 98 w 99"/>
                    <a:gd name="T15" fmla="*/ 36 h 73"/>
                    <a:gd name="T16" fmla="*/ 74 w 99"/>
                    <a:gd name="T17" fmla="*/ 42 h 73"/>
                    <a:gd name="T18" fmla="*/ 67 w 99"/>
                    <a:gd name="T19" fmla="*/ 49 h 73"/>
                    <a:gd name="T20" fmla="*/ 74 w 99"/>
                    <a:gd name="T21" fmla="*/ 60 h 73"/>
                    <a:gd name="T22" fmla="*/ 74 w 99"/>
                    <a:gd name="T23" fmla="*/ 72 h 73"/>
                    <a:gd name="T24" fmla="*/ 54 w 99"/>
                    <a:gd name="T25" fmla="*/ 60 h 73"/>
                    <a:gd name="T26" fmla="*/ 38 w 99"/>
                    <a:gd name="T27" fmla="*/ 56 h 73"/>
                    <a:gd name="T28" fmla="*/ 27 w 99"/>
                    <a:gd name="T29" fmla="*/ 56 h 73"/>
                    <a:gd name="T30" fmla="*/ 27 w 99"/>
                    <a:gd name="T31" fmla="*/ 72 h 73"/>
                    <a:gd name="T32" fmla="*/ 14 w 99"/>
                    <a:gd name="T33" fmla="*/ 72 h 73"/>
                    <a:gd name="T34" fmla="*/ 12 w 99"/>
                    <a:gd name="T35" fmla="*/ 60 h 73"/>
                    <a:gd name="T36" fmla="*/ 9 w 99"/>
                    <a:gd name="T37" fmla="*/ 42 h 73"/>
                    <a:gd name="T38" fmla="*/ 0 w 99"/>
                    <a:gd name="T39" fmla="*/ 40 h 73"/>
                    <a:gd name="T40" fmla="*/ 9 w 99"/>
                    <a:gd name="T41" fmla="*/ 31 h 73"/>
                    <a:gd name="T42" fmla="*/ 18 w 99"/>
                    <a:gd name="T43" fmla="*/ 24 h 73"/>
                    <a:gd name="T44" fmla="*/ 14 w 99"/>
                    <a:gd name="T45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99" h="73">
                      <a:moveTo>
                        <a:pt x="14" y="0"/>
                      </a:moveTo>
                      <a:lnTo>
                        <a:pt x="27" y="9"/>
                      </a:lnTo>
                      <a:lnTo>
                        <a:pt x="39" y="6"/>
                      </a:lnTo>
                      <a:lnTo>
                        <a:pt x="59" y="9"/>
                      </a:lnTo>
                      <a:lnTo>
                        <a:pt x="72" y="9"/>
                      </a:lnTo>
                      <a:lnTo>
                        <a:pt x="79" y="15"/>
                      </a:lnTo>
                      <a:lnTo>
                        <a:pt x="90" y="31"/>
                      </a:lnTo>
                      <a:lnTo>
                        <a:pt x="98" y="36"/>
                      </a:lnTo>
                      <a:lnTo>
                        <a:pt x="74" y="42"/>
                      </a:lnTo>
                      <a:lnTo>
                        <a:pt x="67" y="49"/>
                      </a:lnTo>
                      <a:lnTo>
                        <a:pt x="74" y="60"/>
                      </a:lnTo>
                      <a:lnTo>
                        <a:pt x="74" y="72"/>
                      </a:lnTo>
                      <a:lnTo>
                        <a:pt x="54" y="60"/>
                      </a:lnTo>
                      <a:lnTo>
                        <a:pt x="38" y="56"/>
                      </a:lnTo>
                      <a:lnTo>
                        <a:pt x="27" y="56"/>
                      </a:lnTo>
                      <a:lnTo>
                        <a:pt x="27" y="72"/>
                      </a:lnTo>
                      <a:lnTo>
                        <a:pt x="14" y="72"/>
                      </a:lnTo>
                      <a:lnTo>
                        <a:pt x="12" y="60"/>
                      </a:lnTo>
                      <a:lnTo>
                        <a:pt x="9" y="42"/>
                      </a:lnTo>
                      <a:lnTo>
                        <a:pt x="0" y="40"/>
                      </a:lnTo>
                      <a:lnTo>
                        <a:pt x="9" y="31"/>
                      </a:lnTo>
                      <a:lnTo>
                        <a:pt x="18" y="24"/>
                      </a:lnTo>
                      <a:lnTo>
                        <a:pt x="14" y="0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ja-JP" altLang="en-US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" name="Freeform 15">
                <a:extLst>
                  <a:ext uri="{FF2B5EF4-FFF2-40B4-BE49-F238E27FC236}">
                    <a16:creationId xmlns:a16="http://schemas.microsoft.com/office/drawing/2014/main" id="{18E662CE-505B-479F-AB0F-1B1921A85F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4" y="2541"/>
                <a:ext cx="672" cy="597"/>
              </a:xfrm>
              <a:custGeom>
                <a:avLst/>
                <a:gdLst>
                  <a:gd name="T0" fmla="*/ 518 w 672"/>
                  <a:gd name="T1" fmla="*/ 48 h 597"/>
                  <a:gd name="T2" fmla="*/ 544 w 672"/>
                  <a:gd name="T3" fmla="*/ 72 h 597"/>
                  <a:gd name="T4" fmla="*/ 571 w 672"/>
                  <a:gd name="T5" fmla="*/ 158 h 597"/>
                  <a:gd name="T6" fmla="*/ 634 w 672"/>
                  <a:gd name="T7" fmla="*/ 251 h 597"/>
                  <a:gd name="T8" fmla="*/ 671 w 672"/>
                  <a:gd name="T9" fmla="*/ 342 h 597"/>
                  <a:gd name="T10" fmla="*/ 643 w 672"/>
                  <a:gd name="T11" fmla="*/ 426 h 597"/>
                  <a:gd name="T12" fmla="*/ 619 w 672"/>
                  <a:gd name="T13" fmla="*/ 479 h 597"/>
                  <a:gd name="T14" fmla="*/ 602 w 672"/>
                  <a:gd name="T15" fmla="*/ 534 h 597"/>
                  <a:gd name="T16" fmla="*/ 586 w 672"/>
                  <a:gd name="T17" fmla="*/ 569 h 597"/>
                  <a:gd name="T18" fmla="*/ 553 w 672"/>
                  <a:gd name="T19" fmla="*/ 587 h 597"/>
                  <a:gd name="T20" fmla="*/ 503 w 672"/>
                  <a:gd name="T21" fmla="*/ 580 h 597"/>
                  <a:gd name="T22" fmla="*/ 452 w 672"/>
                  <a:gd name="T23" fmla="*/ 569 h 597"/>
                  <a:gd name="T24" fmla="*/ 424 w 672"/>
                  <a:gd name="T25" fmla="*/ 531 h 597"/>
                  <a:gd name="T26" fmla="*/ 417 w 672"/>
                  <a:gd name="T27" fmla="*/ 490 h 597"/>
                  <a:gd name="T28" fmla="*/ 397 w 672"/>
                  <a:gd name="T29" fmla="*/ 470 h 597"/>
                  <a:gd name="T30" fmla="*/ 371 w 672"/>
                  <a:gd name="T31" fmla="*/ 474 h 597"/>
                  <a:gd name="T32" fmla="*/ 341 w 672"/>
                  <a:gd name="T33" fmla="*/ 443 h 597"/>
                  <a:gd name="T34" fmla="*/ 321 w 672"/>
                  <a:gd name="T35" fmla="*/ 434 h 597"/>
                  <a:gd name="T36" fmla="*/ 284 w 672"/>
                  <a:gd name="T37" fmla="*/ 443 h 597"/>
                  <a:gd name="T38" fmla="*/ 253 w 672"/>
                  <a:gd name="T39" fmla="*/ 445 h 597"/>
                  <a:gd name="T40" fmla="*/ 231 w 672"/>
                  <a:gd name="T41" fmla="*/ 465 h 597"/>
                  <a:gd name="T42" fmla="*/ 193 w 672"/>
                  <a:gd name="T43" fmla="*/ 479 h 597"/>
                  <a:gd name="T44" fmla="*/ 154 w 672"/>
                  <a:gd name="T45" fmla="*/ 501 h 597"/>
                  <a:gd name="T46" fmla="*/ 132 w 672"/>
                  <a:gd name="T47" fmla="*/ 509 h 597"/>
                  <a:gd name="T48" fmla="*/ 77 w 672"/>
                  <a:gd name="T49" fmla="*/ 505 h 597"/>
                  <a:gd name="T50" fmla="*/ 66 w 672"/>
                  <a:gd name="T51" fmla="*/ 490 h 597"/>
                  <a:gd name="T52" fmla="*/ 66 w 672"/>
                  <a:gd name="T53" fmla="*/ 426 h 597"/>
                  <a:gd name="T54" fmla="*/ 47 w 672"/>
                  <a:gd name="T55" fmla="*/ 386 h 597"/>
                  <a:gd name="T56" fmla="*/ 29 w 672"/>
                  <a:gd name="T57" fmla="*/ 357 h 597"/>
                  <a:gd name="T58" fmla="*/ 7 w 672"/>
                  <a:gd name="T59" fmla="*/ 251 h 597"/>
                  <a:gd name="T60" fmla="*/ 7 w 672"/>
                  <a:gd name="T61" fmla="*/ 214 h 597"/>
                  <a:gd name="T62" fmla="*/ 56 w 672"/>
                  <a:gd name="T63" fmla="*/ 196 h 597"/>
                  <a:gd name="T64" fmla="*/ 90 w 672"/>
                  <a:gd name="T65" fmla="*/ 189 h 597"/>
                  <a:gd name="T66" fmla="*/ 113 w 672"/>
                  <a:gd name="T67" fmla="*/ 181 h 597"/>
                  <a:gd name="T68" fmla="*/ 123 w 672"/>
                  <a:gd name="T69" fmla="*/ 150 h 597"/>
                  <a:gd name="T70" fmla="*/ 119 w 672"/>
                  <a:gd name="T71" fmla="*/ 134 h 597"/>
                  <a:gd name="T72" fmla="*/ 167 w 672"/>
                  <a:gd name="T73" fmla="*/ 88 h 597"/>
                  <a:gd name="T74" fmla="*/ 205 w 672"/>
                  <a:gd name="T75" fmla="*/ 55 h 597"/>
                  <a:gd name="T76" fmla="*/ 240 w 672"/>
                  <a:gd name="T77" fmla="*/ 79 h 597"/>
                  <a:gd name="T78" fmla="*/ 264 w 672"/>
                  <a:gd name="T79" fmla="*/ 52 h 597"/>
                  <a:gd name="T80" fmla="*/ 292 w 672"/>
                  <a:gd name="T81" fmla="*/ 28 h 597"/>
                  <a:gd name="T82" fmla="*/ 319 w 672"/>
                  <a:gd name="T83" fmla="*/ 8 h 597"/>
                  <a:gd name="T84" fmla="*/ 363 w 672"/>
                  <a:gd name="T85" fmla="*/ 8 h 597"/>
                  <a:gd name="T86" fmla="*/ 380 w 672"/>
                  <a:gd name="T87" fmla="*/ 33 h 597"/>
                  <a:gd name="T88" fmla="*/ 380 w 672"/>
                  <a:gd name="T89" fmla="*/ 64 h 597"/>
                  <a:gd name="T90" fmla="*/ 417 w 672"/>
                  <a:gd name="T91" fmla="*/ 110 h 597"/>
                  <a:gd name="T92" fmla="*/ 450 w 672"/>
                  <a:gd name="T93" fmla="*/ 128 h 597"/>
                  <a:gd name="T94" fmla="*/ 474 w 672"/>
                  <a:gd name="T95" fmla="*/ 79 h 597"/>
                  <a:gd name="T96" fmla="*/ 483 w 672"/>
                  <a:gd name="T97" fmla="*/ 0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72" h="597">
                    <a:moveTo>
                      <a:pt x="483" y="0"/>
                    </a:moveTo>
                    <a:lnTo>
                      <a:pt x="518" y="0"/>
                    </a:lnTo>
                    <a:lnTo>
                      <a:pt x="518" y="48"/>
                    </a:lnTo>
                    <a:lnTo>
                      <a:pt x="533" y="64"/>
                    </a:lnTo>
                    <a:lnTo>
                      <a:pt x="538" y="72"/>
                    </a:lnTo>
                    <a:lnTo>
                      <a:pt x="544" y="72"/>
                    </a:lnTo>
                    <a:lnTo>
                      <a:pt x="549" y="79"/>
                    </a:lnTo>
                    <a:lnTo>
                      <a:pt x="553" y="128"/>
                    </a:lnTo>
                    <a:lnTo>
                      <a:pt x="571" y="158"/>
                    </a:lnTo>
                    <a:lnTo>
                      <a:pt x="602" y="203"/>
                    </a:lnTo>
                    <a:lnTo>
                      <a:pt x="602" y="211"/>
                    </a:lnTo>
                    <a:lnTo>
                      <a:pt x="634" y="251"/>
                    </a:lnTo>
                    <a:lnTo>
                      <a:pt x="634" y="256"/>
                    </a:lnTo>
                    <a:lnTo>
                      <a:pt x="667" y="286"/>
                    </a:lnTo>
                    <a:lnTo>
                      <a:pt x="671" y="342"/>
                    </a:lnTo>
                    <a:lnTo>
                      <a:pt x="667" y="390"/>
                    </a:lnTo>
                    <a:lnTo>
                      <a:pt x="654" y="414"/>
                    </a:lnTo>
                    <a:lnTo>
                      <a:pt x="643" y="426"/>
                    </a:lnTo>
                    <a:lnTo>
                      <a:pt x="637" y="452"/>
                    </a:lnTo>
                    <a:lnTo>
                      <a:pt x="628" y="474"/>
                    </a:lnTo>
                    <a:lnTo>
                      <a:pt x="619" y="479"/>
                    </a:lnTo>
                    <a:lnTo>
                      <a:pt x="623" y="490"/>
                    </a:lnTo>
                    <a:lnTo>
                      <a:pt x="606" y="505"/>
                    </a:lnTo>
                    <a:lnTo>
                      <a:pt x="602" y="534"/>
                    </a:lnTo>
                    <a:lnTo>
                      <a:pt x="599" y="554"/>
                    </a:lnTo>
                    <a:lnTo>
                      <a:pt x="590" y="558"/>
                    </a:lnTo>
                    <a:lnTo>
                      <a:pt x="586" y="569"/>
                    </a:lnTo>
                    <a:lnTo>
                      <a:pt x="579" y="580"/>
                    </a:lnTo>
                    <a:lnTo>
                      <a:pt x="566" y="580"/>
                    </a:lnTo>
                    <a:lnTo>
                      <a:pt x="553" y="587"/>
                    </a:lnTo>
                    <a:lnTo>
                      <a:pt x="540" y="596"/>
                    </a:lnTo>
                    <a:lnTo>
                      <a:pt x="520" y="573"/>
                    </a:lnTo>
                    <a:lnTo>
                      <a:pt x="503" y="580"/>
                    </a:lnTo>
                    <a:lnTo>
                      <a:pt x="496" y="580"/>
                    </a:lnTo>
                    <a:lnTo>
                      <a:pt x="466" y="584"/>
                    </a:lnTo>
                    <a:lnTo>
                      <a:pt x="452" y="569"/>
                    </a:lnTo>
                    <a:lnTo>
                      <a:pt x="437" y="545"/>
                    </a:lnTo>
                    <a:lnTo>
                      <a:pt x="432" y="549"/>
                    </a:lnTo>
                    <a:lnTo>
                      <a:pt x="424" y="531"/>
                    </a:lnTo>
                    <a:lnTo>
                      <a:pt x="419" y="518"/>
                    </a:lnTo>
                    <a:lnTo>
                      <a:pt x="417" y="514"/>
                    </a:lnTo>
                    <a:lnTo>
                      <a:pt x="417" y="490"/>
                    </a:lnTo>
                    <a:lnTo>
                      <a:pt x="417" y="474"/>
                    </a:lnTo>
                    <a:lnTo>
                      <a:pt x="411" y="465"/>
                    </a:lnTo>
                    <a:lnTo>
                      <a:pt x="397" y="470"/>
                    </a:lnTo>
                    <a:lnTo>
                      <a:pt x="387" y="474"/>
                    </a:lnTo>
                    <a:lnTo>
                      <a:pt x="375" y="474"/>
                    </a:lnTo>
                    <a:lnTo>
                      <a:pt x="371" y="474"/>
                    </a:lnTo>
                    <a:lnTo>
                      <a:pt x="363" y="474"/>
                    </a:lnTo>
                    <a:lnTo>
                      <a:pt x="352" y="459"/>
                    </a:lnTo>
                    <a:lnTo>
                      <a:pt x="341" y="443"/>
                    </a:lnTo>
                    <a:lnTo>
                      <a:pt x="340" y="443"/>
                    </a:lnTo>
                    <a:lnTo>
                      <a:pt x="325" y="443"/>
                    </a:lnTo>
                    <a:lnTo>
                      <a:pt x="321" y="434"/>
                    </a:lnTo>
                    <a:lnTo>
                      <a:pt x="308" y="443"/>
                    </a:lnTo>
                    <a:lnTo>
                      <a:pt x="301" y="443"/>
                    </a:lnTo>
                    <a:lnTo>
                      <a:pt x="284" y="443"/>
                    </a:lnTo>
                    <a:lnTo>
                      <a:pt x="279" y="434"/>
                    </a:lnTo>
                    <a:lnTo>
                      <a:pt x="273" y="443"/>
                    </a:lnTo>
                    <a:lnTo>
                      <a:pt x="253" y="445"/>
                    </a:lnTo>
                    <a:lnTo>
                      <a:pt x="251" y="443"/>
                    </a:lnTo>
                    <a:lnTo>
                      <a:pt x="242" y="452"/>
                    </a:lnTo>
                    <a:lnTo>
                      <a:pt x="231" y="465"/>
                    </a:lnTo>
                    <a:lnTo>
                      <a:pt x="220" y="465"/>
                    </a:lnTo>
                    <a:lnTo>
                      <a:pt x="209" y="479"/>
                    </a:lnTo>
                    <a:lnTo>
                      <a:pt x="193" y="479"/>
                    </a:lnTo>
                    <a:lnTo>
                      <a:pt x="176" y="479"/>
                    </a:lnTo>
                    <a:lnTo>
                      <a:pt x="161" y="490"/>
                    </a:lnTo>
                    <a:lnTo>
                      <a:pt x="154" y="501"/>
                    </a:lnTo>
                    <a:lnTo>
                      <a:pt x="147" y="498"/>
                    </a:lnTo>
                    <a:lnTo>
                      <a:pt x="143" y="507"/>
                    </a:lnTo>
                    <a:lnTo>
                      <a:pt x="132" y="509"/>
                    </a:lnTo>
                    <a:lnTo>
                      <a:pt x="123" y="518"/>
                    </a:lnTo>
                    <a:lnTo>
                      <a:pt x="90" y="518"/>
                    </a:lnTo>
                    <a:lnTo>
                      <a:pt x="77" y="505"/>
                    </a:lnTo>
                    <a:lnTo>
                      <a:pt x="75" y="498"/>
                    </a:lnTo>
                    <a:lnTo>
                      <a:pt x="73" y="505"/>
                    </a:lnTo>
                    <a:lnTo>
                      <a:pt x="66" y="490"/>
                    </a:lnTo>
                    <a:lnTo>
                      <a:pt x="68" y="461"/>
                    </a:lnTo>
                    <a:lnTo>
                      <a:pt x="73" y="443"/>
                    </a:lnTo>
                    <a:lnTo>
                      <a:pt x="66" y="426"/>
                    </a:lnTo>
                    <a:lnTo>
                      <a:pt x="60" y="414"/>
                    </a:lnTo>
                    <a:lnTo>
                      <a:pt x="60" y="397"/>
                    </a:lnTo>
                    <a:lnTo>
                      <a:pt x="47" y="386"/>
                    </a:lnTo>
                    <a:lnTo>
                      <a:pt x="44" y="386"/>
                    </a:lnTo>
                    <a:lnTo>
                      <a:pt x="42" y="379"/>
                    </a:lnTo>
                    <a:lnTo>
                      <a:pt x="29" y="357"/>
                    </a:lnTo>
                    <a:lnTo>
                      <a:pt x="11" y="306"/>
                    </a:lnTo>
                    <a:lnTo>
                      <a:pt x="7" y="269"/>
                    </a:lnTo>
                    <a:lnTo>
                      <a:pt x="7" y="251"/>
                    </a:lnTo>
                    <a:lnTo>
                      <a:pt x="0" y="242"/>
                    </a:lnTo>
                    <a:lnTo>
                      <a:pt x="1" y="220"/>
                    </a:lnTo>
                    <a:lnTo>
                      <a:pt x="7" y="214"/>
                    </a:lnTo>
                    <a:lnTo>
                      <a:pt x="29" y="189"/>
                    </a:lnTo>
                    <a:lnTo>
                      <a:pt x="49" y="189"/>
                    </a:lnTo>
                    <a:lnTo>
                      <a:pt x="56" y="196"/>
                    </a:lnTo>
                    <a:lnTo>
                      <a:pt x="82" y="196"/>
                    </a:lnTo>
                    <a:lnTo>
                      <a:pt x="86" y="189"/>
                    </a:lnTo>
                    <a:lnTo>
                      <a:pt x="90" y="189"/>
                    </a:lnTo>
                    <a:lnTo>
                      <a:pt x="101" y="183"/>
                    </a:lnTo>
                    <a:lnTo>
                      <a:pt x="106" y="183"/>
                    </a:lnTo>
                    <a:lnTo>
                      <a:pt x="113" y="181"/>
                    </a:lnTo>
                    <a:lnTo>
                      <a:pt x="110" y="172"/>
                    </a:lnTo>
                    <a:lnTo>
                      <a:pt x="115" y="156"/>
                    </a:lnTo>
                    <a:lnTo>
                      <a:pt x="123" y="150"/>
                    </a:lnTo>
                    <a:lnTo>
                      <a:pt x="119" y="143"/>
                    </a:lnTo>
                    <a:lnTo>
                      <a:pt x="123" y="136"/>
                    </a:lnTo>
                    <a:lnTo>
                      <a:pt x="119" y="134"/>
                    </a:lnTo>
                    <a:lnTo>
                      <a:pt x="132" y="119"/>
                    </a:lnTo>
                    <a:lnTo>
                      <a:pt x="148" y="116"/>
                    </a:lnTo>
                    <a:lnTo>
                      <a:pt x="167" y="88"/>
                    </a:lnTo>
                    <a:lnTo>
                      <a:pt x="189" y="64"/>
                    </a:lnTo>
                    <a:lnTo>
                      <a:pt x="200" y="64"/>
                    </a:lnTo>
                    <a:lnTo>
                      <a:pt x="205" y="55"/>
                    </a:lnTo>
                    <a:lnTo>
                      <a:pt x="215" y="55"/>
                    </a:lnTo>
                    <a:lnTo>
                      <a:pt x="233" y="77"/>
                    </a:lnTo>
                    <a:lnTo>
                      <a:pt x="240" y="79"/>
                    </a:lnTo>
                    <a:lnTo>
                      <a:pt x="246" y="72"/>
                    </a:lnTo>
                    <a:lnTo>
                      <a:pt x="255" y="55"/>
                    </a:lnTo>
                    <a:lnTo>
                      <a:pt x="264" y="52"/>
                    </a:lnTo>
                    <a:lnTo>
                      <a:pt x="273" y="33"/>
                    </a:lnTo>
                    <a:lnTo>
                      <a:pt x="281" y="33"/>
                    </a:lnTo>
                    <a:lnTo>
                      <a:pt x="292" y="28"/>
                    </a:lnTo>
                    <a:lnTo>
                      <a:pt x="301" y="15"/>
                    </a:lnTo>
                    <a:lnTo>
                      <a:pt x="308" y="15"/>
                    </a:lnTo>
                    <a:lnTo>
                      <a:pt x="319" y="8"/>
                    </a:lnTo>
                    <a:lnTo>
                      <a:pt x="330" y="8"/>
                    </a:lnTo>
                    <a:lnTo>
                      <a:pt x="345" y="8"/>
                    </a:lnTo>
                    <a:lnTo>
                      <a:pt x="363" y="8"/>
                    </a:lnTo>
                    <a:lnTo>
                      <a:pt x="375" y="24"/>
                    </a:lnTo>
                    <a:lnTo>
                      <a:pt x="378" y="30"/>
                    </a:lnTo>
                    <a:lnTo>
                      <a:pt x="380" y="33"/>
                    </a:lnTo>
                    <a:lnTo>
                      <a:pt x="384" y="46"/>
                    </a:lnTo>
                    <a:lnTo>
                      <a:pt x="380" y="48"/>
                    </a:lnTo>
                    <a:lnTo>
                      <a:pt x="380" y="64"/>
                    </a:lnTo>
                    <a:lnTo>
                      <a:pt x="378" y="72"/>
                    </a:lnTo>
                    <a:lnTo>
                      <a:pt x="408" y="97"/>
                    </a:lnTo>
                    <a:lnTo>
                      <a:pt x="417" y="110"/>
                    </a:lnTo>
                    <a:lnTo>
                      <a:pt x="430" y="112"/>
                    </a:lnTo>
                    <a:lnTo>
                      <a:pt x="439" y="119"/>
                    </a:lnTo>
                    <a:lnTo>
                      <a:pt x="450" y="128"/>
                    </a:lnTo>
                    <a:lnTo>
                      <a:pt x="463" y="116"/>
                    </a:lnTo>
                    <a:lnTo>
                      <a:pt x="470" y="97"/>
                    </a:lnTo>
                    <a:lnTo>
                      <a:pt x="474" y="79"/>
                    </a:lnTo>
                    <a:lnTo>
                      <a:pt x="477" y="46"/>
                    </a:lnTo>
                    <a:lnTo>
                      <a:pt x="483" y="33"/>
                    </a:lnTo>
                    <a:lnTo>
                      <a:pt x="483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Freeform 16">
                <a:extLst>
                  <a:ext uri="{FF2B5EF4-FFF2-40B4-BE49-F238E27FC236}">
                    <a16:creationId xmlns:a16="http://schemas.microsoft.com/office/drawing/2014/main" id="{5B269ADD-3087-43F2-BC18-CCFA0331C8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8" y="2416"/>
                <a:ext cx="371" cy="80"/>
              </a:xfrm>
              <a:custGeom>
                <a:avLst/>
                <a:gdLst>
                  <a:gd name="T0" fmla="*/ 25 w 371"/>
                  <a:gd name="T1" fmla="*/ 10 h 80"/>
                  <a:gd name="T2" fmla="*/ 71 w 371"/>
                  <a:gd name="T3" fmla="*/ 10 h 80"/>
                  <a:gd name="T4" fmla="*/ 99 w 371"/>
                  <a:gd name="T5" fmla="*/ 13 h 80"/>
                  <a:gd name="T6" fmla="*/ 125 w 371"/>
                  <a:gd name="T7" fmla="*/ 37 h 80"/>
                  <a:gd name="T8" fmla="*/ 145 w 371"/>
                  <a:gd name="T9" fmla="*/ 43 h 80"/>
                  <a:gd name="T10" fmla="*/ 180 w 371"/>
                  <a:gd name="T11" fmla="*/ 52 h 80"/>
                  <a:gd name="T12" fmla="*/ 198 w 371"/>
                  <a:gd name="T13" fmla="*/ 59 h 80"/>
                  <a:gd name="T14" fmla="*/ 206 w 371"/>
                  <a:gd name="T15" fmla="*/ 37 h 80"/>
                  <a:gd name="T16" fmla="*/ 250 w 371"/>
                  <a:gd name="T17" fmla="*/ 43 h 80"/>
                  <a:gd name="T18" fmla="*/ 283 w 371"/>
                  <a:gd name="T19" fmla="*/ 50 h 80"/>
                  <a:gd name="T20" fmla="*/ 305 w 371"/>
                  <a:gd name="T21" fmla="*/ 52 h 80"/>
                  <a:gd name="T22" fmla="*/ 323 w 371"/>
                  <a:gd name="T23" fmla="*/ 43 h 80"/>
                  <a:gd name="T24" fmla="*/ 349 w 371"/>
                  <a:gd name="T25" fmla="*/ 37 h 80"/>
                  <a:gd name="T26" fmla="*/ 370 w 371"/>
                  <a:gd name="T27" fmla="*/ 35 h 80"/>
                  <a:gd name="T28" fmla="*/ 362 w 371"/>
                  <a:gd name="T29" fmla="*/ 59 h 80"/>
                  <a:gd name="T30" fmla="*/ 349 w 371"/>
                  <a:gd name="T31" fmla="*/ 63 h 80"/>
                  <a:gd name="T32" fmla="*/ 333 w 371"/>
                  <a:gd name="T33" fmla="*/ 68 h 80"/>
                  <a:gd name="T34" fmla="*/ 322 w 371"/>
                  <a:gd name="T35" fmla="*/ 74 h 80"/>
                  <a:gd name="T36" fmla="*/ 303 w 371"/>
                  <a:gd name="T37" fmla="*/ 74 h 80"/>
                  <a:gd name="T38" fmla="*/ 289 w 371"/>
                  <a:gd name="T39" fmla="*/ 74 h 80"/>
                  <a:gd name="T40" fmla="*/ 270 w 371"/>
                  <a:gd name="T41" fmla="*/ 79 h 80"/>
                  <a:gd name="T42" fmla="*/ 252 w 371"/>
                  <a:gd name="T43" fmla="*/ 63 h 80"/>
                  <a:gd name="T44" fmla="*/ 237 w 371"/>
                  <a:gd name="T45" fmla="*/ 79 h 80"/>
                  <a:gd name="T46" fmla="*/ 217 w 371"/>
                  <a:gd name="T47" fmla="*/ 63 h 80"/>
                  <a:gd name="T48" fmla="*/ 204 w 371"/>
                  <a:gd name="T49" fmla="*/ 68 h 80"/>
                  <a:gd name="T50" fmla="*/ 185 w 371"/>
                  <a:gd name="T51" fmla="*/ 74 h 80"/>
                  <a:gd name="T52" fmla="*/ 167 w 371"/>
                  <a:gd name="T53" fmla="*/ 70 h 80"/>
                  <a:gd name="T54" fmla="*/ 147 w 371"/>
                  <a:gd name="T55" fmla="*/ 68 h 80"/>
                  <a:gd name="T56" fmla="*/ 130 w 371"/>
                  <a:gd name="T57" fmla="*/ 74 h 80"/>
                  <a:gd name="T58" fmla="*/ 101 w 371"/>
                  <a:gd name="T59" fmla="*/ 61 h 80"/>
                  <a:gd name="T60" fmla="*/ 66 w 371"/>
                  <a:gd name="T61" fmla="*/ 54 h 80"/>
                  <a:gd name="T62" fmla="*/ 40 w 371"/>
                  <a:gd name="T63" fmla="*/ 50 h 80"/>
                  <a:gd name="T64" fmla="*/ 12 w 371"/>
                  <a:gd name="T65" fmla="*/ 35 h 80"/>
                  <a:gd name="T66" fmla="*/ 0 w 371"/>
                  <a:gd name="T67" fmla="*/ 30 h 80"/>
                  <a:gd name="T68" fmla="*/ 0 w 371"/>
                  <a:gd name="T69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71" h="80">
                    <a:moveTo>
                      <a:pt x="0" y="0"/>
                    </a:moveTo>
                    <a:lnTo>
                      <a:pt x="25" y="10"/>
                    </a:lnTo>
                    <a:lnTo>
                      <a:pt x="51" y="10"/>
                    </a:lnTo>
                    <a:lnTo>
                      <a:pt x="71" y="10"/>
                    </a:lnTo>
                    <a:lnTo>
                      <a:pt x="86" y="10"/>
                    </a:lnTo>
                    <a:lnTo>
                      <a:pt x="99" y="13"/>
                    </a:lnTo>
                    <a:lnTo>
                      <a:pt x="114" y="19"/>
                    </a:lnTo>
                    <a:lnTo>
                      <a:pt x="125" y="37"/>
                    </a:lnTo>
                    <a:lnTo>
                      <a:pt x="132" y="43"/>
                    </a:lnTo>
                    <a:lnTo>
                      <a:pt x="145" y="43"/>
                    </a:lnTo>
                    <a:lnTo>
                      <a:pt x="163" y="43"/>
                    </a:lnTo>
                    <a:lnTo>
                      <a:pt x="180" y="52"/>
                    </a:lnTo>
                    <a:lnTo>
                      <a:pt x="191" y="59"/>
                    </a:lnTo>
                    <a:lnTo>
                      <a:pt x="198" y="59"/>
                    </a:lnTo>
                    <a:lnTo>
                      <a:pt x="200" y="43"/>
                    </a:lnTo>
                    <a:lnTo>
                      <a:pt x="206" y="37"/>
                    </a:lnTo>
                    <a:lnTo>
                      <a:pt x="231" y="43"/>
                    </a:lnTo>
                    <a:lnTo>
                      <a:pt x="250" y="43"/>
                    </a:lnTo>
                    <a:lnTo>
                      <a:pt x="270" y="43"/>
                    </a:lnTo>
                    <a:lnTo>
                      <a:pt x="283" y="50"/>
                    </a:lnTo>
                    <a:lnTo>
                      <a:pt x="290" y="54"/>
                    </a:lnTo>
                    <a:lnTo>
                      <a:pt x="305" y="52"/>
                    </a:lnTo>
                    <a:lnTo>
                      <a:pt x="316" y="50"/>
                    </a:lnTo>
                    <a:lnTo>
                      <a:pt x="323" y="43"/>
                    </a:lnTo>
                    <a:lnTo>
                      <a:pt x="336" y="43"/>
                    </a:lnTo>
                    <a:lnTo>
                      <a:pt x="349" y="37"/>
                    </a:lnTo>
                    <a:lnTo>
                      <a:pt x="362" y="35"/>
                    </a:lnTo>
                    <a:lnTo>
                      <a:pt x="370" y="35"/>
                    </a:lnTo>
                    <a:lnTo>
                      <a:pt x="366" y="50"/>
                    </a:lnTo>
                    <a:lnTo>
                      <a:pt x="362" y="59"/>
                    </a:lnTo>
                    <a:lnTo>
                      <a:pt x="357" y="63"/>
                    </a:lnTo>
                    <a:lnTo>
                      <a:pt x="349" y="63"/>
                    </a:lnTo>
                    <a:lnTo>
                      <a:pt x="346" y="63"/>
                    </a:lnTo>
                    <a:lnTo>
                      <a:pt x="333" y="68"/>
                    </a:lnTo>
                    <a:lnTo>
                      <a:pt x="325" y="74"/>
                    </a:lnTo>
                    <a:lnTo>
                      <a:pt x="322" y="74"/>
                    </a:lnTo>
                    <a:lnTo>
                      <a:pt x="311" y="70"/>
                    </a:lnTo>
                    <a:lnTo>
                      <a:pt x="303" y="74"/>
                    </a:lnTo>
                    <a:lnTo>
                      <a:pt x="296" y="74"/>
                    </a:lnTo>
                    <a:lnTo>
                      <a:pt x="289" y="74"/>
                    </a:lnTo>
                    <a:lnTo>
                      <a:pt x="283" y="79"/>
                    </a:lnTo>
                    <a:lnTo>
                      <a:pt x="270" y="79"/>
                    </a:lnTo>
                    <a:lnTo>
                      <a:pt x="263" y="74"/>
                    </a:lnTo>
                    <a:lnTo>
                      <a:pt x="252" y="63"/>
                    </a:lnTo>
                    <a:lnTo>
                      <a:pt x="244" y="74"/>
                    </a:lnTo>
                    <a:lnTo>
                      <a:pt x="237" y="79"/>
                    </a:lnTo>
                    <a:lnTo>
                      <a:pt x="230" y="79"/>
                    </a:lnTo>
                    <a:lnTo>
                      <a:pt x="217" y="63"/>
                    </a:lnTo>
                    <a:lnTo>
                      <a:pt x="213" y="68"/>
                    </a:lnTo>
                    <a:lnTo>
                      <a:pt x="204" y="68"/>
                    </a:lnTo>
                    <a:lnTo>
                      <a:pt x="196" y="74"/>
                    </a:lnTo>
                    <a:lnTo>
                      <a:pt x="185" y="74"/>
                    </a:lnTo>
                    <a:lnTo>
                      <a:pt x="173" y="74"/>
                    </a:lnTo>
                    <a:lnTo>
                      <a:pt x="167" y="70"/>
                    </a:lnTo>
                    <a:lnTo>
                      <a:pt x="160" y="63"/>
                    </a:lnTo>
                    <a:lnTo>
                      <a:pt x="147" y="68"/>
                    </a:lnTo>
                    <a:lnTo>
                      <a:pt x="138" y="74"/>
                    </a:lnTo>
                    <a:lnTo>
                      <a:pt x="130" y="74"/>
                    </a:lnTo>
                    <a:lnTo>
                      <a:pt x="114" y="70"/>
                    </a:lnTo>
                    <a:lnTo>
                      <a:pt x="101" y="61"/>
                    </a:lnTo>
                    <a:lnTo>
                      <a:pt x="90" y="61"/>
                    </a:lnTo>
                    <a:lnTo>
                      <a:pt x="66" y="54"/>
                    </a:lnTo>
                    <a:lnTo>
                      <a:pt x="51" y="50"/>
                    </a:lnTo>
                    <a:lnTo>
                      <a:pt x="40" y="50"/>
                    </a:lnTo>
                    <a:lnTo>
                      <a:pt x="25" y="43"/>
                    </a:lnTo>
                    <a:lnTo>
                      <a:pt x="12" y="35"/>
                    </a:lnTo>
                    <a:lnTo>
                      <a:pt x="5" y="35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17">
                <a:extLst>
                  <a:ext uri="{FF2B5EF4-FFF2-40B4-BE49-F238E27FC236}">
                    <a16:creationId xmlns:a16="http://schemas.microsoft.com/office/drawing/2014/main" id="{ECFFD99E-F7C3-417D-96F3-BE5839182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9" y="2259"/>
                <a:ext cx="170" cy="155"/>
              </a:xfrm>
              <a:custGeom>
                <a:avLst/>
                <a:gdLst>
                  <a:gd name="T0" fmla="*/ 82 w 170"/>
                  <a:gd name="T1" fmla="*/ 4 h 155"/>
                  <a:gd name="T2" fmla="*/ 143 w 170"/>
                  <a:gd name="T3" fmla="*/ 0 h 155"/>
                  <a:gd name="T4" fmla="*/ 154 w 170"/>
                  <a:gd name="T5" fmla="*/ 19 h 155"/>
                  <a:gd name="T6" fmla="*/ 132 w 170"/>
                  <a:gd name="T7" fmla="*/ 28 h 155"/>
                  <a:gd name="T8" fmla="*/ 130 w 170"/>
                  <a:gd name="T9" fmla="*/ 44 h 155"/>
                  <a:gd name="T10" fmla="*/ 121 w 170"/>
                  <a:gd name="T11" fmla="*/ 52 h 155"/>
                  <a:gd name="T12" fmla="*/ 104 w 170"/>
                  <a:gd name="T13" fmla="*/ 52 h 155"/>
                  <a:gd name="T14" fmla="*/ 90 w 170"/>
                  <a:gd name="T15" fmla="*/ 46 h 155"/>
                  <a:gd name="T16" fmla="*/ 75 w 170"/>
                  <a:gd name="T17" fmla="*/ 28 h 155"/>
                  <a:gd name="T18" fmla="*/ 56 w 170"/>
                  <a:gd name="T19" fmla="*/ 28 h 155"/>
                  <a:gd name="T20" fmla="*/ 51 w 170"/>
                  <a:gd name="T21" fmla="*/ 52 h 155"/>
                  <a:gd name="T22" fmla="*/ 56 w 170"/>
                  <a:gd name="T23" fmla="*/ 68 h 155"/>
                  <a:gd name="T24" fmla="*/ 75 w 170"/>
                  <a:gd name="T25" fmla="*/ 59 h 155"/>
                  <a:gd name="T26" fmla="*/ 88 w 170"/>
                  <a:gd name="T27" fmla="*/ 66 h 155"/>
                  <a:gd name="T28" fmla="*/ 84 w 170"/>
                  <a:gd name="T29" fmla="*/ 74 h 155"/>
                  <a:gd name="T30" fmla="*/ 82 w 170"/>
                  <a:gd name="T31" fmla="*/ 83 h 155"/>
                  <a:gd name="T32" fmla="*/ 84 w 170"/>
                  <a:gd name="T33" fmla="*/ 101 h 155"/>
                  <a:gd name="T34" fmla="*/ 95 w 170"/>
                  <a:gd name="T35" fmla="*/ 105 h 155"/>
                  <a:gd name="T36" fmla="*/ 90 w 170"/>
                  <a:gd name="T37" fmla="*/ 123 h 155"/>
                  <a:gd name="T38" fmla="*/ 84 w 170"/>
                  <a:gd name="T39" fmla="*/ 145 h 155"/>
                  <a:gd name="T40" fmla="*/ 71 w 170"/>
                  <a:gd name="T41" fmla="*/ 147 h 155"/>
                  <a:gd name="T42" fmla="*/ 66 w 170"/>
                  <a:gd name="T43" fmla="*/ 136 h 155"/>
                  <a:gd name="T44" fmla="*/ 56 w 170"/>
                  <a:gd name="T45" fmla="*/ 114 h 155"/>
                  <a:gd name="T46" fmla="*/ 56 w 170"/>
                  <a:gd name="T47" fmla="*/ 96 h 155"/>
                  <a:gd name="T48" fmla="*/ 36 w 170"/>
                  <a:gd name="T49" fmla="*/ 96 h 155"/>
                  <a:gd name="T50" fmla="*/ 23 w 170"/>
                  <a:gd name="T51" fmla="*/ 99 h 155"/>
                  <a:gd name="T52" fmla="*/ 42 w 170"/>
                  <a:gd name="T53" fmla="*/ 105 h 155"/>
                  <a:gd name="T54" fmla="*/ 49 w 170"/>
                  <a:gd name="T55" fmla="*/ 121 h 155"/>
                  <a:gd name="T56" fmla="*/ 44 w 170"/>
                  <a:gd name="T57" fmla="*/ 136 h 155"/>
                  <a:gd name="T58" fmla="*/ 31 w 170"/>
                  <a:gd name="T59" fmla="*/ 154 h 155"/>
                  <a:gd name="T60" fmla="*/ 31 w 170"/>
                  <a:gd name="T61" fmla="*/ 136 h 155"/>
                  <a:gd name="T62" fmla="*/ 23 w 170"/>
                  <a:gd name="T63" fmla="*/ 121 h 155"/>
                  <a:gd name="T64" fmla="*/ 12 w 170"/>
                  <a:gd name="T65" fmla="*/ 105 h 155"/>
                  <a:gd name="T66" fmla="*/ 3 w 170"/>
                  <a:gd name="T67" fmla="*/ 88 h 155"/>
                  <a:gd name="T68" fmla="*/ 18 w 170"/>
                  <a:gd name="T69" fmla="*/ 72 h 155"/>
                  <a:gd name="T70" fmla="*/ 23 w 170"/>
                  <a:gd name="T71" fmla="*/ 50 h 155"/>
                  <a:gd name="T72" fmla="*/ 29 w 170"/>
                  <a:gd name="T73" fmla="*/ 30 h 155"/>
                  <a:gd name="T74" fmla="*/ 23 w 170"/>
                  <a:gd name="T75" fmla="*/ 1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0" h="155">
                    <a:moveTo>
                      <a:pt x="44" y="0"/>
                    </a:moveTo>
                    <a:lnTo>
                      <a:pt x="82" y="4"/>
                    </a:lnTo>
                    <a:lnTo>
                      <a:pt x="123" y="4"/>
                    </a:lnTo>
                    <a:lnTo>
                      <a:pt x="143" y="0"/>
                    </a:lnTo>
                    <a:lnTo>
                      <a:pt x="169" y="13"/>
                    </a:lnTo>
                    <a:lnTo>
                      <a:pt x="154" y="19"/>
                    </a:lnTo>
                    <a:lnTo>
                      <a:pt x="143" y="26"/>
                    </a:lnTo>
                    <a:lnTo>
                      <a:pt x="132" y="28"/>
                    </a:lnTo>
                    <a:lnTo>
                      <a:pt x="130" y="35"/>
                    </a:lnTo>
                    <a:lnTo>
                      <a:pt x="130" y="44"/>
                    </a:lnTo>
                    <a:lnTo>
                      <a:pt x="130" y="46"/>
                    </a:lnTo>
                    <a:lnTo>
                      <a:pt x="121" y="52"/>
                    </a:lnTo>
                    <a:lnTo>
                      <a:pt x="110" y="52"/>
                    </a:lnTo>
                    <a:lnTo>
                      <a:pt x="104" y="52"/>
                    </a:lnTo>
                    <a:lnTo>
                      <a:pt x="95" y="52"/>
                    </a:lnTo>
                    <a:lnTo>
                      <a:pt x="90" y="46"/>
                    </a:lnTo>
                    <a:lnTo>
                      <a:pt x="82" y="37"/>
                    </a:lnTo>
                    <a:lnTo>
                      <a:pt x="75" y="28"/>
                    </a:lnTo>
                    <a:lnTo>
                      <a:pt x="58" y="28"/>
                    </a:lnTo>
                    <a:lnTo>
                      <a:pt x="56" y="28"/>
                    </a:lnTo>
                    <a:lnTo>
                      <a:pt x="49" y="46"/>
                    </a:lnTo>
                    <a:lnTo>
                      <a:pt x="51" y="52"/>
                    </a:lnTo>
                    <a:lnTo>
                      <a:pt x="51" y="61"/>
                    </a:lnTo>
                    <a:lnTo>
                      <a:pt x="56" y="68"/>
                    </a:lnTo>
                    <a:lnTo>
                      <a:pt x="64" y="68"/>
                    </a:lnTo>
                    <a:lnTo>
                      <a:pt x="75" y="59"/>
                    </a:lnTo>
                    <a:lnTo>
                      <a:pt x="82" y="59"/>
                    </a:lnTo>
                    <a:lnTo>
                      <a:pt x="88" y="66"/>
                    </a:lnTo>
                    <a:lnTo>
                      <a:pt x="88" y="68"/>
                    </a:lnTo>
                    <a:lnTo>
                      <a:pt x="84" y="74"/>
                    </a:lnTo>
                    <a:lnTo>
                      <a:pt x="82" y="77"/>
                    </a:lnTo>
                    <a:lnTo>
                      <a:pt x="82" y="83"/>
                    </a:lnTo>
                    <a:lnTo>
                      <a:pt x="82" y="92"/>
                    </a:lnTo>
                    <a:lnTo>
                      <a:pt x="84" y="101"/>
                    </a:lnTo>
                    <a:lnTo>
                      <a:pt x="91" y="107"/>
                    </a:lnTo>
                    <a:lnTo>
                      <a:pt x="95" y="105"/>
                    </a:lnTo>
                    <a:lnTo>
                      <a:pt x="95" y="114"/>
                    </a:lnTo>
                    <a:lnTo>
                      <a:pt x="90" y="123"/>
                    </a:lnTo>
                    <a:lnTo>
                      <a:pt x="88" y="129"/>
                    </a:lnTo>
                    <a:lnTo>
                      <a:pt x="84" y="145"/>
                    </a:lnTo>
                    <a:lnTo>
                      <a:pt x="77" y="147"/>
                    </a:lnTo>
                    <a:lnTo>
                      <a:pt x="71" y="147"/>
                    </a:lnTo>
                    <a:lnTo>
                      <a:pt x="66" y="147"/>
                    </a:lnTo>
                    <a:lnTo>
                      <a:pt x="66" y="136"/>
                    </a:lnTo>
                    <a:lnTo>
                      <a:pt x="64" y="121"/>
                    </a:lnTo>
                    <a:lnTo>
                      <a:pt x="56" y="114"/>
                    </a:lnTo>
                    <a:lnTo>
                      <a:pt x="56" y="107"/>
                    </a:lnTo>
                    <a:lnTo>
                      <a:pt x="56" y="96"/>
                    </a:lnTo>
                    <a:lnTo>
                      <a:pt x="49" y="88"/>
                    </a:lnTo>
                    <a:lnTo>
                      <a:pt x="36" y="96"/>
                    </a:lnTo>
                    <a:lnTo>
                      <a:pt x="31" y="88"/>
                    </a:lnTo>
                    <a:lnTo>
                      <a:pt x="23" y="99"/>
                    </a:lnTo>
                    <a:lnTo>
                      <a:pt x="31" y="105"/>
                    </a:lnTo>
                    <a:lnTo>
                      <a:pt x="42" y="105"/>
                    </a:lnTo>
                    <a:lnTo>
                      <a:pt x="44" y="112"/>
                    </a:lnTo>
                    <a:lnTo>
                      <a:pt x="49" y="121"/>
                    </a:lnTo>
                    <a:lnTo>
                      <a:pt x="49" y="127"/>
                    </a:lnTo>
                    <a:lnTo>
                      <a:pt x="44" y="136"/>
                    </a:lnTo>
                    <a:lnTo>
                      <a:pt x="36" y="151"/>
                    </a:lnTo>
                    <a:lnTo>
                      <a:pt x="31" y="154"/>
                    </a:lnTo>
                    <a:lnTo>
                      <a:pt x="31" y="145"/>
                    </a:lnTo>
                    <a:lnTo>
                      <a:pt x="31" y="136"/>
                    </a:lnTo>
                    <a:lnTo>
                      <a:pt x="33" y="127"/>
                    </a:lnTo>
                    <a:lnTo>
                      <a:pt x="23" y="121"/>
                    </a:lnTo>
                    <a:lnTo>
                      <a:pt x="16" y="114"/>
                    </a:lnTo>
                    <a:lnTo>
                      <a:pt x="12" y="105"/>
                    </a:lnTo>
                    <a:lnTo>
                      <a:pt x="0" y="105"/>
                    </a:lnTo>
                    <a:lnTo>
                      <a:pt x="3" y="88"/>
                    </a:lnTo>
                    <a:lnTo>
                      <a:pt x="12" y="81"/>
                    </a:lnTo>
                    <a:lnTo>
                      <a:pt x="18" y="72"/>
                    </a:lnTo>
                    <a:lnTo>
                      <a:pt x="23" y="61"/>
                    </a:lnTo>
                    <a:lnTo>
                      <a:pt x="23" y="50"/>
                    </a:lnTo>
                    <a:lnTo>
                      <a:pt x="23" y="37"/>
                    </a:lnTo>
                    <a:lnTo>
                      <a:pt x="29" y="30"/>
                    </a:lnTo>
                    <a:lnTo>
                      <a:pt x="31" y="28"/>
                    </a:lnTo>
                    <a:lnTo>
                      <a:pt x="23" y="19"/>
                    </a:lnTo>
                    <a:lnTo>
                      <a:pt x="44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Freeform 18">
                <a:extLst>
                  <a:ext uri="{FF2B5EF4-FFF2-40B4-BE49-F238E27FC236}">
                    <a16:creationId xmlns:a16="http://schemas.microsoft.com/office/drawing/2014/main" id="{13A33817-8860-4797-990A-B5F575E1D0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4" y="2187"/>
                <a:ext cx="185" cy="220"/>
              </a:xfrm>
              <a:custGeom>
                <a:avLst/>
                <a:gdLst>
                  <a:gd name="T0" fmla="*/ 0 w 185"/>
                  <a:gd name="T1" fmla="*/ 77 h 220"/>
                  <a:gd name="T2" fmla="*/ 34 w 185"/>
                  <a:gd name="T3" fmla="*/ 39 h 220"/>
                  <a:gd name="T4" fmla="*/ 58 w 185"/>
                  <a:gd name="T5" fmla="*/ 24 h 220"/>
                  <a:gd name="T6" fmla="*/ 66 w 185"/>
                  <a:gd name="T7" fmla="*/ 15 h 220"/>
                  <a:gd name="T8" fmla="*/ 93 w 185"/>
                  <a:gd name="T9" fmla="*/ 0 h 220"/>
                  <a:gd name="T10" fmla="*/ 114 w 185"/>
                  <a:gd name="T11" fmla="*/ 30 h 220"/>
                  <a:gd name="T12" fmla="*/ 126 w 185"/>
                  <a:gd name="T13" fmla="*/ 19 h 220"/>
                  <a:gd name="T14" fmla="*/ 134 w 185"/>
                  <a:gd name="T15" fmla="*/ 13 h 220"/>
                  <a:gd name="T16" fmla="*/ 147 w 185"/>
                  <a:gd name="T17" fmla="*/ 0 h 220"/>
                  <a:gd name="T18" fmla="*/ 158 w 185"/>
                  <a:gd name="T19" fmla="*/ 0 h 220"/>
                  <a:gd name="T20" fmla="*/ 158 w 185"/>
                  <a:gd name="T21" fmla="*/ 15 h 220"/>
                  <a:gd name="T22" fmla="*/ 158 w 185"/>
                  <a:gd name="T23" fmla="*/ 22 h 220"/>
                  <a:gd name="T24" fmla="*/ 152 w 185"/>
                  <a:gd name="T25" fmla="*/ 30 h 220"/>
                  <a:gd name="T26" fmla="*/ 152 w 185"/>
                  <a:gd name="T27" fmla="*/ 39 h 220"/>
                  <a:gd name="T28" fmla="*/ 171 w 185"/>
                  <a:gd name="T29" fmla="*/ 70 h 220"/>
                  <a:gd name="T30" fmla="*/ 174 w 185"/>
                  <a:gd name="T31" fmla="*/ 86 h 220"/>
                  <a:gd name="T32" fmla="*/ 180 w 185"/>
                  <a:gd name="T33" fmla="*/ 86 h 220"/>
                  <a:gd name="T34" fmla="*/ 184 w 185"/>
                  <a:gd name="T35" fmla="*/ 99 h 220"/>
                  <a:gd name="T36" fmla="*/ 174 w 185"/>
                  <a:gd name="T37" fmla="*/ 108 h 220"/>
                  <a:gd name="T38" fmla="*/ 171 w 185"/>
                  <a:gd name="T39" fmla="*/ 101 h 220"/>
                  <a:gd name="T40" fmla="*/ 158 w 185"/>
                  <a:gd name="T41" fmla="*/ 110 h 220"/>
                  <a:gd name="T42" fmla="*/ 158 w 185"/>
                  <a:gd name="T43" fmla="*/ 128 h 220"/>
                  <a:gd name="T44" fmla="*/ 141 w 185"/>
                  <a:gd name="T45" fmla="*/ 141 h 220"/>
                  <a:gd name="T46" fmla="*/ 141 w 185"/>
                  <a:gd name="T47" fmla="*/ 172 h 220"/>
                  <a:gd name="T48" fmla="*/ 141 w 185"/>
                  <a:gd name="T49" fmla="*/ 190 h 220"/>
                  <a:gd name="T50" fmla="*/ 134 w 185"/>
                  <a:gd name="T51" fmla="*/ 201 h 220"/>
                  <a:gd name="T52" fmla="*/ 126 w 185"/>
                  <a:gd name="T53" fmla="*/ 219 h 220"/>
                  <a:gd name="T54" fmla="*/ 119 w 185"/>
                  <a:gd name="T55" fmla="*/ 210 h 220"/>
                  <a:gd name="T56" fmla="*/ 108 w 185"/>
                  <a:gd name="T57" fmla="*/ 205 h 220"/>
                  <a:gd name="T58" fmla="*/ 99 w 185"/>
                  <a:gd name="T59" fmla="*/ 201 h 220"/>
                  <a:gd name="T60" fmla="*/ 88 w 185"/>
                  <a:gd name="T61" fmla="*/ 188 h 220"/>
                  <a:gd name="T62" fmla="*/ 60 w 185"/>
                  <a:gd name="T63" fmla="*/ 188 h 220"/>
                  <a:gd name="T64" fmla="*/ 38 w 185"/>
                  <a:gd name="T65" fmla="*/ 181 h 220"/>
                  <a:gd name="T66" fmla="*/ 22 w 185"/>
                  <a:gd name="T67" fmla="*/ 161 h 220"/>
                  <a:gd name="T68" fmla="*/ 12 w 185"/>
                  <a:gd name="T69" fmla="*/ 148 h 220"/>
                  <a:gd name="T70" fmla="*/ 5 w 185"/>
                  <a:gd name="T71" fmla="*/ 141 h 220"/>
                  <a:gd name="T72" fmla="*/ 5 w 185"/>
                  <a:gd name="T73" fmla="*/ 119 h 220"/>
                  <a:gd name="T74" fmla="*/ 0 w 185"/>
                  <a:gd name="T75" fmla="*/ 77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5" h="220">
                    <a:moveTo>
                      <a:pt x="0" y="77"/>
                    </a:moveTo>
                    <a:lnTo>
                      <a:pt x="34" y="39"/>
                    </a:lnTo>
                    <a:lnTo>
                      <a:pt x="58" y="24"/>
                    </a:lnTo>
                    <a:lnTo>
                      <a:pt x="66" y="15"/>
                    </a:lnTo>
                    <a:lnTo>
                      <a:pt x="93" y="0"/>
                    </a:lnTo>
                    <a:lnTo>
                      <a:pt x="114" y="30"/>
                    </a:lnTo>
                    <a:lnTo>
                      <a:pt x="126" y="19"/>
                    </a:lnTo>
                    <a:lnTo>
                      <a:pt x="134" y="13"/>
                    </a:lnTo>
                    <a:lnTo>
                      <a:pt x="147" y="0"/>
                    </a:lnTo>
                    <a:lnTo>
                      <a:pt x="158" y="0"/>
                    </a:lnTo>
                    <a:lnTo>
                      <a:pt x="158" y="15"/>
                    </a:lnTo>
                    <a:lnTo>
                      <a:pt x="158" y="22"/>
                    </a:lnTo>
                    <a:lnTo>
                      <a:pt x="152" y="30"/>
                    </a:lnTo>
                    <a:lnTo>
                      <a:pt x="152" y="39"/>
                    </a:lnTo>
                    <a:lnTo>
                      <a:pt x="171" y="70"/>
                    </a:lnTo>
                    <a:lnTo>
                      <a:pt x="174" y="86"/>
                    </a:lnTo>
                    <a:lnTo>
                      <a:pt x="180" y="86"/>
                    </a:lnTo>
                    <a:lnTo>
                      <a:pt x="184" y="99"/>
                    </a:lnTo>
                    <a:lnTo>
                      <a:pt x="174" y="108"/>
                    </a:lnTo>
                    <a:lnTo>
                      <a:pt x="171" y="101"/>
                    </a:lnTo>
                    <a:lnTo>
                      <a:pt x="158" y="110"/>
                    </a:lnTo>
                    <a:lnTo>
                      <a:pt x="158" y="128"/>
                    </a:lnTo>
                    <a:lnTo>
                      <a:pt x="141" y="141"/>
                    </a:lnTo>
                    <a:lnTo>
                      <a:pt x="141" y="172"/>
                    </a:lnTo>
                    <a:lnTo>
                      <a:pt x="141" y="190"/>
                    </a:lnTo>
                    <a:lnTo>
                      <a:pt x="134" y="201"/>
                    </a:lnTo>
                    <a:lnTo>
                      <a:pt x="126" y="219"/>
                    </a:lnTo>
                    <a:lnTo>
                      <a:pt x="119" y="210"/>
                    </a:lnTo>
                    <a:lnTo>
                      <a:pt x="108" y="205"/>
                    </a:lnTo>
                    <a:lnTo>
                      <a:pt x="99" y="201"/>
                    </a:lnTo>
                    <a:lnTo>
                      <a:pt x="88" y="188"/>
                    </a:lnTo>
                    <a:lnTo>
                      <a:pt x="60" y="188"/>
                    </a:lnTo>
                    <a:lnTo>
                      <a:pt x="38" y="181"/>
                    </a:lnTo>
                    <a:lnTo>
                      <a:pt x="22" y="161"/>
                    </a:lnTo>
                    <a:lnTo>
                      <a:pt x="12" y="148"/>
                    </a:lnTo>
                    <a:lnTo>
                      <a:pt x="5" y="141"/>
                    </a:lnTo>
                    <a:lnTo>
                      <a:pt x="5" y="119"/>
                    </a:lnTo>
                    <a:lnTo>
                      <a:pt x="0" y="7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Freeform 19">
                <a:extLst>
                  <a:ext uri="{FF2B5EF4-FFF2-40B4-BE49-F238E27FC236}">
                    <a16:creationId xmlns:a16="http://schemas.microsoft.com/office/drawing/2014/main" id="{74CE84E2-1FD6-4A49-A3B5-36E1D87D7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9" y="2313"/>
                <a:ext cx="356" cy="200"/>
              </a:xfrm>
              <a:custGeom>
                <a:avLst/>
                <a:gdLst>
                  <a:gd name="T0" fmla="*/ 33 w 356"/>
                  <a:gd name="T1" fmla="*/ 0 h 200"/>
                  <a:gd name="T2" fmla="*/ 68 w 356"/>
                  <a:gd name="T3" fmla="*/ 28 h 200"/>
                  <a:gd name="T4" fmla="*/ 73 w 356"/>
                  <a:gd name="T5" fmla="*/ 46 h 200"/>
                  <a:gd name="T6" fmla="*/ 95 w 356"/>
                  <a:gd name="T7" fmla="*/ 35 h 200"/>
                  <a:gd name="T8" fmla="*/ 108 w 356"/>
                  <a:gd name="T9" fmla="*/ 44 h 200"/>
                  <a:gd name="T10" fmla="*/ 121 w 356"/>
                  <a:gd name="T11" fmla="*/ 28 h 200"/>
                  <a:gd name="T12" fmla="*/ 143 w 356"/>
                  <a:gd name="T13" fmla="*/ 22 h 200"/>
                  <a:gd name="T14" fmla="*/ 189 w 356"/>
                  <a:gd name="T15" fmla="*/ 35 h 200"/>
                  <a:gd name="T16" fmla="*/ 215 w 356"/>
                  <a:gd name="T17" fmla="*/ 53 h 200"/>
                  <a:gd name="T18" fmla="*/ 239 w 356"/>
                  <a:gd name="T19" fmla="*/ 64 h 200"/>
                  <a:gd name="T20" fmla="*/ 275 w 356"/>
                  <a:gd name="T21" fmla="*/ 92 h 200"/>
                  <a:gd name="T22" fmla="*/ 279 w 356"/>
                  <a:gd name="T23" fmla="*/ 108 h 200"/>
                  <a:gd name="T24" fmla="*/ 297 w 356"/>
                  <a:gd name="T25" fmla="*/ 117 h 200"/>
                  <a:gd name="T26" fmla="*/ 312 w 356"/>
                  <a:gd name="T27" fmla="*/ 123 h 200"/>
                  <a:gd name="T28" fmla="*/ 331 w 356"/>
                  <a:gd name="T29" fmla="*/ 148 h 200"/>
                  <a:gd name="T30" fmla="*/ 340 w 356"/>
                  <a:gd name="T31" fmla="*/ 163 h 200"/>
                  <a:gd name="T32" fmla="*/ 340 w 356"/>
                  <a:gd name="T33" fmla="*/ 199 h 200"/>
                  <a:gd name="T34" fmla="*/ 327 w 356"/>
                  <a:gd name="T35" fmla="*/ 199 h 200"/>
                  <a:gd name="T36" fmla="*/ 318 w 356"/>
                  <a:gd name="T37" fmla="*/ 190 h 200"/>
                  <a:gd name="T38" fmla="*/ 279 w 356"/>
                  <a:gd name="T39" fmla="*/ 154 h 200"/>
                  <a:gd name="T40" fmla="*/ 242 w 356"/>
                  <a:gd name="T41" fmla="*/ 154 h 200"/>
                  <a:gd name="T42" fmla="*/ 231 w 356"/>
                  <a:gd name="T43" fmla="*/ 165 h 200"/>
                  <a:gd name="T44" fmla="*/ 226 w 356"/>
                  <a:gd name="T45" fmla="*/ 174 h 200"/>
                  <a:gd name="T46" fmla="*/ 198 w 356"/>
                  <a:gd name="T47" fmla="*/ 181 h 200"/>
                  <a:gd name="T48" fmla="*/ 176 w 356"/>
                  <a:gd name="T49" fmla="*/ 179 h 200"/>
                  <a:gd name="T50" fmla="*/ 161 w 356"/>
                  <a:gd name="T51" fmla="*/ 179 h 200"/>
                  <a:gd name="T52" fmla="*/ 141 w 356"/>
                  <a:gd name="T53" fmla="*/ 132 h 200"/>
                  <a:gd name="T54" fmla="*/ 115 w 356"/>
                  <a:gd name="T55" fmla="*/ 92 h 200"/>
                  <a:gd name="T56" fmla="*/ 82 w 356"/>
                  <a:gd name="T57" fmla="*/ 77 h 200"/>
                  <a:gd name="T58" fmla="*/ 53 w 356"/>
                  <a:gd name="T59" fmla="*/ 75 h 200"/>
                  <a:gd name="T60" fmla="*/ 22 w 356"/>
                  <a:gd name="T61" fmla="*/ 61 h 200"/>
                  <a:gd name="T62" fmla="*/ 23 w 356"/>
                  <a:gd name="T63" fmla="*/ 1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56" h="200">
                    <a:moveTo>
                      <a:pt x="0" y="0"/>
                    </a:moveTo>
                    <a:lnTo>
                      <a:pt x="33" y="0"/>
                    </a:lnTo>
                    <a:lnTo>
                      <a:pt x="57" y="2"/>
                    </a:lnTo>
                    <a:lnTo>
                      <a:pt x="68" y="28"/>
                    </a:lnTo>
                    <a:lnTo>
                      <a:pt x="69" y="39"/>
                    </a:lnTo>
                    <a:lnTo>
                      <a:pt x="73" y="46"/>
                    </a:lnTo>
                    <a:lnTo>
                      <a:pt x="82" y="35"/>
                    </a:lnTo>
                    <a:lnTo>
                      <a:pt x="95" y="35"/>
                    </a:lnTo>
                    <a:lnTo>
                      <a:pt x="106" y="46"/>
                    </a:lnTo>
                    <a:lnTo>
                      <a:pt x="108" y="44"/>
                    </a:lnTo>
                    <a:lnTo>
                      <a:pt x="119" y="28"/>
                    </a:lnTo>
                    <a:lnTo>
                      <a:pt x="121" y="28"/>
                    </a:lnTo>
                    <a:lnTo>
                      <a:pt x="132" y="22"/>
                    </a:lnTo>
                    <a:lnTo>
                      <a:pt x="143" y="22"/>
                    </a:lnTo>
                    <a:lnTo>
                      <a:pt x="172" y="35"/>
                    </a:lnTo>
                    <a:lnTo>
                      <a:pt x="189" y="35"/>
                    </a:lnTo>
                    <a:lnTo>
                      <a:pt x="202" y="53"/>
                    </a:lnTo>
                    <a:lnTo>
                      <a:pt x="215" y="53"/>
                    </a:lnTo>
                    <a:lnTo>
                      <a:pt x="228" y="61"/>
                    </a:lnTo>
                    <a:lnTo>
                      <a:pt x="239" y="64"/>
                    </a:lnTo>
                    <a:lnTo>
                      <a:pt x="264" y="75"/>
                    </a:lnTo>
                    <a:lnTo>
                      <a:pt x="275" y="92"/>
                    </a:lnTo>
                    <a:lnTo>
                      <a:pt x="281" y="101"/>
                    </a:lnTo>
                    <a:lnTo>
                      <a:pt x="279" y="108"/>
                    </a:lnTo>
                    <a:lnTo>
                      <a:pt x="288" y="114"/>
                    </a:lnTo>
                    <a:lnTo>
                      <a:pt x="297" y="117"/>
                    </a:lnTo>
                    <a:lnTo>
                      <a:pt x="301" y="119"/>
                    </a:lnTo>
                    <a:lnTo>
                      <a:pt x="312" y="123"/>
                    </a:lnTo>
                    <a:lnTo>
                      <a:pt x="331" y="139"/>
                    </a:lnTo>
                    <a:lnTo>
                      <a:pt x="331" y="148"/>
                    </a:lnTo>
                    <a:lnTo>
                      <a:pt x="338" y="156"/>
                    </a:lnTo>
                    <a:lnTo>
                      <a:pt x="340" y="163"/>
                    </a:lnTo>
                    <a:lnTo>
                      <a:pt x="355" y="179"/>
                    </a:lnTo>
                    <a:lnTo>
                      <a:pt x="340" y="199"/>
                    </a:lnTo>
                    <a:lnTo>
                      <a:pt x="338" y="199"/>
                    </a:lnTo>
                    <a:lnTo>
                      <a:pt x="327" y="199"/>
                    </a:lnTo>
                    <a:lnTo>
                      <a:pt x="321" y="190"/>
                    </a:lnTo>
                    <a:lnTo>
                      <a:pt x="318" y="190"/>
                    </a:lnTo>
                    <a:lnTo>
                      <a:pt x="307" y="190"/>
                    </a:lnTo>
                    <a:lnTo>
                      <a:pt x="279" y="154"/>
                    </a:lnTo>
                    <a:lnTo>
                      <a:pt x="261" y="156"/>
                    </a:lnTo>
                    <a:lnTo>
                      <a:pt x="242" y="154"/>
                    </a:lnTo>
                    <a:lnTo>
                      <a:pt x="239" y="159"/>
                    </a:lnTo>
                    <a:lnTo>
                      <a:pt x="231" y="165"/>
                    </a:lnTo>
                    <a:lnTo>
                      <a:pt x="231" y="163"/>
                    </a:lnTo>
                    <a:lnTo>
                      <a:pt x="226" y="174"/>
                    </a:lnTo>
                    <a:lnTo>
                      <a:pt x="209" y="190"/>
                    </a:lnTo>
                    <a:lnTo>
                      <a:pt x="198" y="181"/>
                    </a:lnTo>
                    <a:lnTo>
                      <a:pt x="189" y="179"/>
                    </a:lnTo>
                    <a:lnTo>
                      <a:pt x="176" y="179"/>
                    </a:lnTo>
                    <a:lnTo>
                      <a:pt x="169" y="174"/>
                    </a:lnTo>
                    <a:lnTo>
                      <a:pt x="161" y="179"/>
                    </a:lnTo>
                    <a:lnTo>
                      <a:pt x="154" y="154"/>
                    </a:lnTo>
                    <a:lnTo>
                      <a:pt x="141" y="132"/>
                    </a:lnTo>
                    <a:lnTo>
                      <a:pt x="123" y="108"/>
                    </a:lnTo>
                    <a:lnTo>
                      <a:pt x="115" y="92"/>
                    </a:lnTo>
                    <a:lnTo>
                      <a:pt x="106" y="77"/>
                    </a:lnTo>
                    <a:lnTo>
                      <a:pt x="82" y="77"/>
                    </a:lnTo>
                    <a:lnTo>
                      <a:pt x="66" y="84"/>
                    </a:lnTo>
                    <a:lnTo>
                      <a:pt x="53" y="75"/>
                    </a:lnTo>
                    <a:lnTo>
                      <a:pt x="33" y="68"/>
                    </a:lnTo>
                    <a:lnTo>
                      <a:pt x="22" y="61"/>
                    </a:lnTo>
                    <a:lnTo>
                      <a:pt x="22" y="30"/>
                    </a:lnTo>
                    <a:lnTo>
                      <a:pt x="23" y="19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Freeform 20">
                <a:extLst>
                  <a:ext uri="{FF2B5EF4-FFF2-40B4-BE49-F238E27FC236}">
                    <a16:creationId xmlns:a16="http://schemas.microsoft.com/office/drawing/2014/main" id="{715A6B56-DAD7-4951-8DAF-1607696096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1" y="2170"/>
                <a:ext cx="216" cy="261"/>
              </a:xfrm>
              <a:custGeom>
                <a:avLst/>
                <a:gdLst>
                  <a:gd name="T0" fmla="*/ 0 w 216"/>
                  <a:gd name="T1" fmla="*/ 8 h 261"/>
                  <a:gd name="T2" fmla="*/ 22 w 216"/>
                  <a:gd name="T3" fmla="*/ 0 h 261"/>
                  <a:gd name="T4" fmla="*/ 47 w 216"/>
                  <a:gd name="T5" fmla="*/ 8 h 261"/>
                  <a:gd name="T6" fmla="*/ 51 w 216"/>
                  <a:gd name="T7" fmla="*/ 22 h 261"/>
                  <a:gd name="T8" fmla="*/ 51 w 216"/>
                  <a:gd name="T9" fmla="*/ 30 h 261"/>
                  <a:gd name="T10" fmla="*/ 60 w 216"/>
                  <a:gd name="T11" fmla="*/ 33 h 261"/>
                  <a:gd name="T12" fmla="*/ 60 w 216"/>
                  <a:gd name="T13" fmla="*/ 37 h 261"/>
                  <a:gd name="T14" fmla="*/ 66 w 216"/>
                  <a:gd name="T15" fmla="*/ 39 h 261"/>
                  <a:gd name="T16" fmla="*/ 66 w 216"/>
                  <a:gd name="T17" fmla="*/ 48 h 261"/>
                  <a:gd name="T18" fmla="*/ 88 w 216"/>
                  <a:gd name="T19" fmla="*/ 72 h 261"/>
                  <a:gd name="T20" fmla="*/ 93 w 216"/>
                  <a:gd name="T21" fmla="*/ 72 h 261"/>
                  <a:gd name="T22" fmla="*/ 99 w 216"/>
                  <a:gd name="T23" fmla="*/ 81 h 261"/>
                  <a:gd name="T24" fmla="*/ 104 w 216"/>
                  <a:gd name="T25" fmla="*/ 90 h 261"/>
                  <a:gd name="T26" fmla="*/ 108 w 216"/>
                  <a:gd name="T27" fmla="*/ 90 h 261"/>
                  <a:gd name="T28" fmla="*/ 124 w 216"/>
                  <a:gd name="T29" fmla="*/ 101 h 261"/>
                  <a:gd name="T30" fmla="*/ 159 w 216"/>
                  <a:gd name="T31" fmla="*/ 103 h 261"/>
                  <a:gd name="T32" fmla="*/ 163 w 216"/>
                  <a:gd name="T33" fmla="*/ 136 h 261"/>
                  <a:gd name="T34" fmla="*/ 167 w 216"/>
                  <a:gd name="T35" fmla="*/ 143 h 261"/>
                  <a:gd name="T36" fmla="*/ 165 w 216"/>
                  <a:gd name="T37" fmla="*/ 156 h 261"/>
                  <a:gd name="T38" fmla="*/ 183 w 216"/>
                  <a:gd name="T39" fmla="*/ 167 h 261"/>
                  <a:gd name="T40" fmla="*/ 203 w 216"/>
                  <a:gd name="T41" fmla="*/ 174 h 261"/>
                  <a:gd name="T42" fmla="*/ 203 w 216"/>
                  <a:gd name="T43" fmla="*/ 226 h 261"/>
                  <a:gd name="T44" fmla="*/ 215 w 216"/>
                  <a:gd name="T45" fmla="*/ 253 h 261"/>
                  <a:gd name="T46" fmla="*/ 205 w 216"/>
                  <a:gd name="T47" fmla="*/ 257 h 261"/>
                  <a:gd name="T48" fmla="*/ 196 w 216"/>
                  <a:gd name="T49" fmla="*/ 260 h 261"/>
                  <a:gd name="T50" fmla="*/ 194 w 216"/>
                  <a:gd name="T51" fmla="*/ 244 h 261"/>
                  <a:gd name="T52" fmla="*/ 172 w 216"/>
                  <a:gd name="T53" fmla="*/ 260 h 261"/>
                  <a:gd name="T54" fmla="*/ 163 w 216"/>
                  <a:gd name="T55" fmla="*/ 235 h 261"/>
                  <a:gd name="T56" fmla="*/ 154 w 216"/>
                  <a:gd name="T57" fmla="*/ 213 h 261"/>
                  <a:gd name="T58" fmla="*/ 130 w 216"/>
                  <a:gd name="T59" fmla="*/ 189 h 261"/>
                  <a:gd name="T60" fmla="*/ 121 w 216"/>
                  <a:gd name="T61" fmla="*/ 189 h 261"/>
                  <a:gd name="T62" fmla="*/ 99 w 216"/>
                  <a:gd name="T63" fmla="*/ 171 h 261"/>
                  <a:gd name="T64" fmla="*/ 97 w 216"/>
                  <a:gd name="T65" fmla="*/ 158 h 261"/>
                  <a:gd name="T66" fmla="*/ 97 w 216"/>
                  <a:gd name="T67" fmla="*/ 152 h 261"/>
                  <a:gd name="T68" fmla="*/ 80 w 216"/>
                  <a:gd name="T69" fmla="*/ 112 h 261"/>
                  <a:gd name="T70" fmla="*/ 71 w 216"/>
                  <a:gd name="T71" fmla="*/ 90 h 261"/>
                  <a:gd name="T72" fmla="*/ 47 w 216"/>
                  <a:gd name="T73" fmla="*/ 70 h 261"/>
                  <a:gd name="T74" fmla="*/ 20 w 216"/>
                  <a:gd name="T75" fmla="*/ 37 h 261"/>
                  <a:gd name="T76" fmla="*/ 0 w 216"/>
                  <a:gd name="T77" fmla="*/ 8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6" h="261">
                    <a:moveTo>
                      <a:pt x="0" y="8"/>
                    </a:moveTo>
                    <a:lnTo>
                      <a:pt x="22" y="0"/>
                    </a:lnTo>
                    <a:lnTo>
                      <a:pt x="47" y="8"/>
                    </a:lnTo>
                    <a:lnTo>
                      <a:pt x="51" y="22"/>
                    </a:lnTo>
                    <a:lnTo>
                      <a:pt x="51" y="30"/>
                    </a:lnTo>
                    <a:lnTo>
                      <a:pt x="60" y="33"/>
                    </a:lnTo>
                    <a:lnTo>
                      <a:pt x="60" y="37"/>
                    </a:lnTo>
                    <a:lnTo>
                      <a:pt x="66" y="39"/>
                    </a:lnTo>
                    <a:lnTo>
                      <a:pt x="66" y="48"/>
                    </a:lnTo>
                    <a:lnTo>
                      <a:pt x="88" y="72"/>
                    </a:lnTo>
                    <a:lnTo>
                      <a:pt x="93" y="72"/>
                    </a:lnTo>
                    <a:lnTo>
                      <a:pt x="99" y="81"/>
                    </a:lnTo>
                    <a:lnTo>
                      <a:pt x="104" y="90"/>
                    </a:lnTo>
                    <a:lnTo>
                      <a:pt x="108" y="90"/>
                    </a:lnTo>
                    <a:lnTo>
                      <a:pt x="124" y="101"/>
                    </a:lnTo>
                    <a:lnTo>
                      <a:pt x="159" y="103"/>
                    </a:lnTo>
                    <a:lnTo>
                      <a:pt x="163" y="136"/>
                    </a:lnTo>
                    <a:lnTo>
                      <a:pt x="167" y="143"/>
                    </a:lnTo>
                    <a:lnTo>
                      <a:pt x="165" y="156"/>
                    </a:lnTo>
                    <a:lnTo>
                      <a:pt x="183" y="167"/>
                    </a:lnTo>
                    <a:lnTo>
                      <a:pt x="203" y="174"/>
                    </a:lnTo>
                    <a:lnTo>
                      <a:pt x="203" y="226"/>
                    </a:lnTo>
                    <a:lnTo>
                      <a:pt x="215" y="253"/>
                    </a:lnTo>
                    <a:lnTo>
                      <a:pt x="205" y="257"/>
                    </a:lnTo>
                    <a:lnTo>
                      <a:pt x="196" y="260"/>
                    </a:lnTo>
                    <a:lnTo>
                      <a:pt x="194" y="244"/>
                    </a:lnTo>
                    <a:lnTo>
                      <a:pt x="172" y="260"/>
                    </a:lnTo>
                    <a:lnTo>
                      <a:pt x="163" y="235"/>
                    </a:lnTo>
                    <a:lnTo>
                      <a:pt x="154" y="213"/>
                    </a:lnTo>
                    <a:lnTo>
                      <a:pt x="130" y="189"/>
                    </a:lnTo>
                    <a:lnTo>
                      <a:pt x="121" y="189"/>
                    </a:lnTo>
                    <a:lnTo>
                      <a:pt x="99" y="171"/>
                    </a:lnTo>
                    <a:lnTo>
                      <a:pt x="97" y="158"/>
                    </a:lnTo>
                    <a:lnTo>
                      <a:pt x="97" y="152"/>
                    </a:lnTo>
                    <a:lnTo>
                      <a:pt x="80" y="112"/>
                    </a:lnTo>
                    <a:lnTo>
                      <a:pt x="71" y="90"/>
                    </a:lnTo>
                    <a:lnTo>
                      <a:pt x="47" y="70"/>
                    </a:lnTo>
                    <a:lnTo>
                      <a:pt x="20" y="37"/>
                    </a:lnTo>
                    <a:lnTo>
                      <a:pt x="0" y="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21">
                <a:extLst>
                  <a:ext uri="{FF2B5EF4-FFF2-40B4-BE49-F238E27FC236}">
                    <a16:creationId xmlns:a16="http://schemas.microsoft.com/office/drawing/2014/main" id="{EE81FBF0-FBDD-441D-BC04-EFCDEFD0A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2" y="1883"/>
                <a:ext cx="212" cy="295"/>
              </a:xfrm>
              <a:custGeom>
                <a:avLst/>
                <a:gdLst>
                  <a:gd name="T0" fmla="*/ 14 w 212"/>
                  <a:gd name="T1" fmla="*/ 0 h 295"/>
                  <a:gd name="T2" fmla="*/ 34 w 212"/>
                  <a:gd name="T3" fmla="*/ 0 h 295"/>
                  <a:gd name="T4" fmla="*/ 53 w 212"/>
                  <a:gd name="T5" fmla="*/ 30 h 295"/>
                  <a:gd name="T6" fmla="*/ 47 w 212"/>
                  <a:gd name="T7" fmla="*/ 59 h 295"/>
                  <a:gd name="T8" fmla="*/ 60 w 212"/>
                  <a:gd name="T9" fmla="*/ 70 h 295"/>
                  <a:gd name="T10" fmla="*/ 66 w 212"/>
                  <a:gd name="T11" fmla="*/ 87 h 295"/>
                  <a:gd name="T12" fmla="*/ 80 w 212"/>
                  <a:gd name="T13" fmla="*/ 96 h 295"/>
                  <a:gd name="T14" fmla="*/ 95 w 212"/>
                  <a:gd name="T15" fmla="*/ 98 h 295"/>
                  <a:gd name="T16" fmla="*/ 121 w 212"/>
                  <a:gd name="T17" fmla="*/ 114 h 295"/>
                  <a:gd name="T18" fmla="*/ 135 w 212"/>
                  <a:gd name="T19" fmla="*/ 133 h 295"/>
                  <a:gd name="T20" fmla="*/ 139 w 212"/>
                  <a:gd name="T21" fmla="*/ 133 h 295"/>
                  <a:gd name="T22" fmla="*/ 159 w 212"/>
                  <a:gd name="T23" fmla="*/ 144 h 295"/>
                  <a:gd name="T24" fmla="*/ 159 w 212"/>
                  <a:gd name="T25" fmla="*/ 182 h 295"/>
                  <a:gd name="T26" fmla="*/ 166 w 212"/>
                  <a:gd name="T27" fmla="*/ 199 h 295"/>
                  <a:gd name="T28" fmla="*/ 172 w 212"/>
                  <a:gd name="T29" fmla="*/ 208 h 295"/>
                  <a:gd name="T30" fmla="*/ 179 w 212"/>
                  <a:gd name="T31" fmla="*/ 217 h 295"/>
                  <a:gd name="T32" fmla="*/ 187 w 212"/>
                  <a:gd name="T33" fmla="*/ 230 h 295"/>
                  <a:gd name="T34" fmla="*/ 188 w 212"/>
                  <a:gd name="T35" fmla="*/ 243 h 295"/>
                  <a:gd name="T36" fmla="*/ 211 w 212"/>
                  <a:gd name="T37" fmla="*/ 254 h 295"/>
                  <a:gd name="T38" fmla="*/ 207 w 212"/>
                  <a:gd name="T39" fmla="*/ 269 h 295"/>
                  <a:gd name="T40" fmla="*/ 188 w 212"/>
                  <a:gd name="T41" fmla="*/ 272 h 295"/>
                  <a:gd name="T42" fmla="*/ 181 w 212"/>
                  <a:gd name="T43" fmla="*/ 263 h 295"/>
                  <a:gd name="T44" fmla="*/ 172 w 212"/>
                  <a:gd name="T45" fmla="*/ 263 h 295"/>
                  <a:gd name="T46" fmla="*/ 172 w 212"/>
                  <a:gd name="T47" fmla="*/ 294 h 295"/>
                  <a:gd name="T48" fmla="*/ 161 w 212"/>
                  <a:gd name="T49" fmla="*/ 294 h 295"/>
                  <a:gd name="T50" fmla="*/ 148 w 212"/>
                  <a:gd name="T51" fmla="*/ 278 h 295"/>
                  <a:gd name="T52" fmla="*/ 141 w 212"/>
                  <a:gd name="T53" fmla="*/ 269 h 295"/>
                  <a:gd name="T54" fmla="*/ 141 w 212"/>
                  <a:gd name="T55" fmla="*/ 254 h 295"/>
                  <a:gd name="T56" fmla="*/ 126 w 212"/>
                  <a:gd name="T57" fmla="*/ 254 h 295"/>
                  <a:gd name="T58" fmla="*/ 119 w 212"/>
                  <a:gd name="T59" fmla="*/ 269 h 295"/>
                  <a:gd name="T60" fmla="*/ 113 w 212"/>
                  <a:gd name="T61" fmla="*/ 254 h 295"/>
                  <a:gd name="T62" fmla="*/ 108 w 212"/>
                  <a:gd name="T63" fmla="*/ 236 h 295"/>
                  <a:gd name="T64" fmla="*/ 132 w 212"/>
                  <a:gd name="T65" fmla="*/ 230 h 295"/>
                  <a:gd name="T66" fmla="*/ 144 w 212"/>
                  <a:gd name="T67" fmla="*/ 232 h 295"/>
                  <a:gd name="T68" fmla="*/ 144 w 212"/>
                  <a:gd name="T69" fmla="*/ 204 h 295"/>
                  <a:gd name="T70" fmla="*/ 133 w 212"/>
                  <a:gd name="T71" fmla="*/ 197 h 295"/>
                  <a:gd name="T72" fmla="*/ 126 w 212"/>
                  <a:gd name="T73" fmla="*/ 173 h 295"/>
                  <a:gd name="T74" fmla="*/ 121 w 212"/>
                  <a:gd name="T75" fmla="*/ 142 h 295"/>
                  <a:gd name="T76" fmla="*/ 99 w 212"/>
                  <a:gd name="T77" fmla="*/ 136 h 295"/>
                  <a:gd name="T78" fmla="*/ 88 w 212"/>
                  <a:gd name="T79" fmla="*/ 120 h 295"/>
                  <a:gd name="T80" fmla="*/ 73 w 212"/>
                  <a:gd name="T81" fmla="*/ 114 h 295"/>
                  <a:gd name="T82" fmla="*/ 80 w 212"/>
                  <a:gd name="T83" fmla="*/ 138 h 295"/>
                  <a:gd name="T84" fmla="*/ 60 w 212"/>
                  <a:gd name="T85" fmla="*/ 151 h 295"/>
                  <a:gd name="T86" fmla="*/ 47 w 212"/>
                  <a:gd name="T87" fmla="*/ 125 h 295"/>
                  <a:gd name="T88" fmla="*/ 40 w 212"/>
                  <a:gd name="T89" fmla="*/ 114 h 295"/>
                  <a:gd name="T90" fmla="*/ 40 w 212"/>
                  <a:gd name="T91" fmla="*/ 98 h 295"/>
                  <a:gd name="T92" fmla="*/ 23 w 212"/>
                  <a:gd name="T93" fmla="*/ 78 h 295"/>
                  <a:gd name="T94" fmla="*/ 7 w 212"/>
                  <a:gd name="T95" fmla="*/ 70 h 295"/>
                  <a:gd name="T96" fmla="*/ 0 w 212"/>
                  <a:gd name="T97" fmla="*/ 57 h 295"/>
                  <a:gd name="T98" fmla="*/ 3 w 212"/>
                  <a:gd name="T99" fmla="*/ 46 h 295"/>
                  <a:gd name="T100" fmla="*/ 16 w 212"/>
                  <a:gd name="T101" fmla="*/ 54 h 295"/>
                  <a:gd name="T102" fmla="*/ 20 w 212"/>
                  <a:gd name="T103" fmla="*/ 39 h 295"/>
                  <a:gd name="T104" fmla="*/ 16 w 212"/>
                  <a:gd name="T105" fmla="*/ 24 h 295"/>
                  <a:gd name="T106" fmla="*/ 14 w 212"/>
                  <a:gd name="T107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2" h="295">
                    <a:moveTo>
                      <a:pt x="14" y="0"/>
                    </a:moveTo>
                    <a:lnTo>
                      <a:pt x="34" y="0"/>
                    </a:lnTo>
                    <a:lnTo>
                      <a:pt x="53" y="30"/>
                    </a:lnTo>
                    <a:lnTo>
                      <a:pt x="47" y="59"/>
                    </a:lnTo>
                    <a:lnTo>
                      <a:pt x="60" y="70"/>
                    </a:lnTo>
                    <a:lnTo>
                      <a:pt x="66" y="87"/>
                    </a:lnTo>
                    <a:lnTo>
                      <a:pt x="80" y="96"/>
                    </a:lnTo>
                    <a:lnTo>
                      <a:pt x="95" y="98"/>
                    </a:lnTo>
                    <a:lnTo>
                      <a:pt x="121" y="114"/>
                    </a:lnTo>
                    <a:lnTo>
                      <a:pt x="135" y="133"/>
                    </a:lnTo>
                    <a:lnTo>
                      <a:pt x="139" y="133"/>
                    </a:lnTo>
                    <a:lnTo>
                      <a:pt x="159" y="144"/>
                    </a:lnTo>
                    <a:lnTo>
                      <a:pt x="159" y="182"/>
                    </a:lnTo>
                    <a:lnTo>
                      <a:pt x="166" y="199"/>
                    </a:lnTo>
                    <a:lnTo>
                      <a:pt x="172" y="208"/>
                    </a:lnTo>
                    <a:lnTo>
                      <a:pt x="179" y="217"/>
                    </a:lnTo>
                    <a:lnTo>
                      <a:pt x="187" y="230"/>
                    </a:lnTo>
                    <a:lnTo>
                      <a:pt x="188" y="243"/>
                    </a:lnTo>
                    <a:lnTo>
                      <a:pt x="211" y="254"/>
                    </a:lnTo>
                    <a:lnTo>
                      <a:pt x="207" y="269"/>
                    </a:lnTo>
                    <a:lnTo>
                      <a:pt x="188" y="272"/>
                    </a:lnTo>
                    <a:lnTo>
                      <a:pt x="181" y="263"/>
                    </a:lnTo>
                    <a:lnTo>
                      <a:pt x="172" y="263"/>
                    </a:lnTo>
                    <a:lnTo>
                      <a:pt x="172" y="294"/>
                    </a:lnTo>
                    <a:lnTo>
                      <a:pt x="161" y="294"/>
                    </a:lnTo>
                    <a:lnTo>
                      <a:pt x="148" y="278"/>
                    </a:lnTo>
                    <a:lnTo>
                      <a:pt x="141" y="269"/>
                    </a:lnTo>
                    <a:lnTo>
                      <a:pt x="141" y="254"/>
                    </a:lnTo>
                    <a:lnTo>
                      <a:pt x="126" y="254"/>
                    </a:lnTo>
                    <a:lnTo>
                      <a:pt x="119" y="269"/>
                    </a:lnTo>
                    <a:lnTo>
                      <a:pt x="113" y="254"/>
                    </a:lnTo>
                    <a:lnTo>
                      <a:pt x="108" y="236"/>
                    </a:lnTo>
                    <a:lnTo>
                      <a:pt x="132" y="230"/>
                    </a:lnTo>
                    <a:lnTo>
                      <a:pt x="144" y="232"/>
                    </a:lnTo>
                    <a:lnTo>
                      <a:pt x="144" y="204"/>
                    </a:lnTo>
                    <a:lnTo>
                      <a:pt x="133" y="197"/>
                    </a:lnTo>
                    <a:lnTo>
                      <a:pt x="126" y="173"/>
                    </a:lnTo>
                    <a:lnTo>
                      <a:pt x="121" y="142"/>
                    </a:lnTo>
                    <a:lnTo>
                      <a:pt x="99" y="136"/>
                    </a:lnTo>
                    <a:lnTo>
                      <a:pt x="88" y="120"/>
                    </a:lnTo>
                    <a:lnTo>
                      <a:pt x="73" y="114"/>
                    </a:lnTo>
                    <a:lnTo>
                      <a:pt x="80" y="138"/>
                    </a:lnTo>
                    <a:lnTo>
                      <a:pt x="60" y="151"/>
                    </a:lnTo>
                    <a:lnTo>
                      <a:pt x="47" y="125"/>
                    </a:lnTo>
                    <a:lnTo>
                      <a:pt x="40" y="114"/>
                    </a:lnTo>
                    <a:lnTo>
                      <a:pt x="40" y="98"/>
                    </a:lnTo>
                    <a:lnTo>
                      <a:pt x="23" y="78"/>
                    </a:lnTo>
                    <a:lnTo>
                      <a:pt x="7" y="70"/>
                    </a:lnTo>
                    <a:lnTo>
                      <a:pt x="0" y="57"/>
                    </a:lnTo>
                    <a:lnTo>
                      <a:pt x="3" y="46"/>
                    </a:lnTo>
                    <a:lnTo>
                      <a:pt x="16" y="54"/>
                    </a:lnTo>
                    <a:lnTo>
                      <a:pt x="20" y="39"/>
                    </a:lnTo>
                    <a:lnTo>
                      <a:pt x="16" y="24"/>
                    </a:lnTo>
                    <a:lnTo>
                      <a:pt x="14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Freeform 22">
                <a:extLst>
                  <a:ext uri="{FF2B5EF4-FFF2-40B4-BE49-F238E27FC236}">
                    <a16:creationId xmlns:a16="http://schemas.microsoft.com/office/drawing/2014/main" id="{E01DDFD5-E705-4267-B1E1-C073947D22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5" y="1390"/>
                <a:ext cx="155" cy="246"/>
              </a:xfrm>
              <a:custGeom>
                <a:avLst/>
                <a:gdLst>
                  <a:gd name="T0" fmla="*/ 33 w 155"/>
                  <a:gd name="T1" fmla="*/ 0 h 246"/>
                  <a:gd name="T2" fmla="*/ 61 w 155"/>
                  <a:gd name="T3" fmla="*/ 13 h 246"/>
                  <a:gd name="T4" fmla="*/ 81 w 155"/>
                  <a:gd name="T5" fmla="*/ 33 h 246"/>
                  <a:gd name="T6" fmla="*/ 92 w 155"/>
                  <a:gd name="T7" fmla="*/ 52 h 246"/>
                  <a:gd name="T8" fmla="*/ 100 w 155"/>
                  <a:gd name="T9" fmla="*/ 52 h 246"/>
                  <a:gd name="T10" fmla="*/ 100 w 155"/>
                  <a:gd name="T11" fmla="*/ 66 h 246"/>
                  <a:gd name="T12" fmla="*/ 109 w 155"/>
                  <a:gd name="T13" fmla="*/ 79 h 246"/>
                  <a:gd name="T14" fmla="*/ 120 w 155"/>
                  <a:gd name="T15" fmla="*/ 92 h 246"/>
                  <a:gd name="T16" fmla="*/ 141 w 155"/>
                  <a:gd name="T17" fmla="*/ 116 h 246"/>
                  <a:gd name="T18" fmla="*/ 154 w 155"/>
                  <a:gd name="T19" fmla="*/ 152 h 246"/>
                  <a:gd name="T20" fmla="*/ 128 w 155"/>
                  <a:gd name="T21" fmla="*/ 150 h 246"/>
                  <a:gd name="T22" fmla="*/ 107 w 155"/>
                  <a:gd name="T23" fmla="*/ 143 h 246"/>
                  <a:gd name="T24" fmla="*/ 122 w 155"/>
                  <a:gd name="T25" fmla="*/ 167 h 246"/>
                  <a:gd name="T26" fmla="*/ 122 w 155"/>
                  <a:gd name="T27" fmla="*/ 183 h 246"/>
                  <a:gd name="T28" fmla="*/ 122 w 155"/>
                  <a:gd name="T29" fmla="*/ 196 h 246"/>
                  <a:gd name="T30" fmla="*/ 113 w 155"/>
                  <a:gd name="T31" fmla="*/ 192 h 246"/>
                  <a:gd name="T32" fmla="*/ 102 w 155"/>
                  <a:gd name="T33" fmla="*/ 180 h 246"/>
                  <a:gd name="T34" fmla="*/ 87 w 155"/>
                  <a:gd name="T35" fmla="*/ 161 h 246"/>
                  <a:gd name="T36" fmla="*/ 76 w 155"/>
                  <a:gd name="T37" fmla="*/ 156 h 246"/>
                  <a:gd name="T38" fmla="*/ 59 w 155"/>
                  <a:gd name="T39" fmla="*/ 161 h 246"/>
                  <a:gd name="T40" fmla="*/ 48 w 155"/>
                  <a:gd name="T41" fmla="*/ 167 h 246"/>
                  <a:gd name="T42" fmla="*/ 53 w 155"/>
                  <a:gd name="T43" fmla="*/ 180 h 246"/>
                  <a:gd name="T44" fmla="*/ 70 w 155"/>
                  <a:gd name="T45" fmla="*/ 192 h 246"/>
                  <a:gd name="T46" fmla="*/ 87 w 155"/>
                  <a:gd name="T47" fmla="*/ 198 h 246"/>
                  <a:gd name="T48" fmla="*/ 94 w 155"/>
                  <a:gd name="T49" fmla="*/ 216 h 246"/>
                  <a:gd name="T50" fmla="*/ 92 w 155"/>
                  <a:gd name="T51" fmla="*/ 238 h 246"/>
                  <a:gd name="T52" fmla="*/ 92 w 155"/>
                  <a:gd name="T53" fmla="*/ 245 h 246"/>
                  <a:gd name="T54" fmla="*/ 87 w 155"/>
                  <a:gd name="T55" fmla="*/ 245 h 246"/>
                  <a:gd name="T56" fmla="*/ 76 w 155"/>
                  <a:gd name="T57" fmla="*/ 238 h 246"/>
                  <a:gd name="T58" fmla="*/ 70 w 155"/>
                  <a:gd name="T59" fmla="*/ 236 h 246"/>
                  <a:gd name="T60" fmla="*/ 66 w 155"/>
                  <a:gd name="T61" fmla="*/ 231 h 246"/>
                  <a:gd name="T62" fmla="*/ 59 w 155"/>
                  <a:gd name="T63" fmla="*/ 240 h 246"/>
                  <a:gd name="T64" fmla="*/ 48 w 155"/>
                  <a:gd name="T65" fmla="*/ 245 h 246"/>
                  <a:gd name="T66" fmla="*/ 42 w 155"/>
                  <a:gd name="T67" fmla="*/ 236 h 246"/>
                  <a:gd name="T68" fmla="*/ 42 w 155"/>
                  <a:gd name="T69" fmla="*/ 214 h 246"/>
                  <a:gd name="T70" fmla="*/ 40 w 155"/>
                  <a:gd name="T71" fmla="*/ 200 h 246"/>
                  <a:gd name="T72" fmla="*/ 29 w 155"/>
                  <a:gd name="T73" fmla="*/ 192 h 246"/>
                  <a:gd name="T74" fmla="*/ 16 w 155"/>
                  <a:gd name="T75" fmla="*/ 207 h 246"/>
                  <a:gd name="T76" fmla="*/ 1 w 155"/>
                  <a:gd name="T77" fmla="*/ 207 h 246"/>
                  <a:gd name="T78" fmla="*/ 0 w 155"/>
                  <a:gd name="T79" fmla="*/ 196 h 246"/>
                  <a:gd name="T80" fmla="*/ 1 w 155"/>
                  <a:gd name="T81" fmla="*/ 169 h 246"/>
                  <a:gd name="T82" fmla="*/ 14 w 155"/>
                  <a:gd name="T83" fmla="*/ 158 h 246"/>
                  <a:gd name="T84" fmla="*/ 12 w 155"/>
                  <a:gd name="T85" fmla="*/ 121 h 246"/>
                  <a:gd name="T86" fmla="*/ 12 w 155"/>
                  <a:gd name="T87" fmla="*/ 110 h 246"/>
                  <a:gd name="T88" fmla="*/ 22 w 155"/>
                  <a:gd name="T89" fmla="*/ 108 h 246"/>
                  <a:gd name="T90" fmla="*/ 35 w 155"/>
                  <a:gd name="T91" fmla="*/ 116 h 246"/>
                  <a:gd name="T92" fmla="*/ 53 w 155"/>
                  <a:gd name="T93" fmla="*/ 125 h 246"/>
                  <a:gd name="T94" fmla="*/ 53 w 155"/>
                  <a:gd name="T95" fmla="*/ 105 h 246"/>
                  <a:gd name="T96" fmla="*/ 42 w 155"/>
                  <a:gd name="T97" fmla="*/ 99 h 246"/>
                  <a:gd name="T98" fmla="*/ 42 w 155"/>
                  <a:gd name="T99" fmla="*/ 92 h 246"/>
                  <a:gd name="T100" fmla="*/ 46 w 155"/>
                  <a:gd name="T101" fmla="*/ 92 h 246"/>
                  <a:gd name="T102" fmla="*/ 50 w 155"/>
                  <a:gd name="T103" fmla="*/ 92 h 246"/>
                  <a:gd name="T104" fmla="*/ 53 w 155"/>
                  <a:gd name="T105" fmla="*/ 92 h 246"/>
                  <a:gd name="T106" fmla="*/ 59 w 155"/>
                  <a:gd name="T107" fmla="*/ 92 h 246"/>
                  <a:gd name="T108" fmla="*/ 66 w 155"/>
                  <a:gd name="T109" fmla="*/ 83 h 246"/>
                  <a:gd name="T110" fmla="*/ 63 w 155"/>
                  <a:gd name="T111" fmla="*/ 79 h 246"/>
                  <a:gd name="T112" fmla="*/ 55 w 155"/>
                  <a:gd name="T113" fmla="*/ 59 h 246"/>
                  <a:gd name="T114" fmla="*/ 42 w 155"/>
                  <a:gd name="T115" fmla="*/ 44 h 246"/>
                  <a:gd name="T116" fmla="*/ 29 w 155"/>
                  <a:gd name="T117" fmla="*/ 35 h 246"/>
                  <a:gd name="T118" fmla="*/ 20 w 155"/>
                  <a:gd name="T119" fmla="*/ 24 h 246"/>
                  <a:gd name="T120" fmla="*/ 33 w 155"/>
                  <a:gd name="T121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5" h="246">
                    <a:moveTo>
                      <a:pt x="33" y="0"/>
                    </a:moveTo>
                    <a:lnTo>
                      <a:pt x="61" y="13"/>
                    </a:lnTo>
                    <a:lnTo>
                      <a:pt x="81" y="33"/>
                    </a:lnTo>
                    <a:lnTo>
                      <a:pt x="92" y="52"/>
                    </a:lnTo>
                    <a:lnTo>
                      <a:pt x="100" y="52"/>
                    </a:lnTo>
                    <a:lnTo>
                      <a:pt x="100" y="66"/>
                    </a:lnTo>
                    <a:lnTo>
                      <a:pt x="109" y="79"/>
                    </a:lnTo>
                    <a:lnTo>
                      <a:pt x="120" y="92"/>
                    </a:lnTo>
                    <a:lnTo>
                      <a:pt x="141" y="116"/>
                    </a:lnTo>
                    <a:lnTo>
                      <a:pt x="154" y="152"/>
                    </a:lnTo>
                    <a:lnTo>
                      <a:pt x="128" y="150"/>
                    </a:lnTo>
                    <a:lnTo>
                      <a:pt x="107" y="143"/>
                    </a:lnTo>
                    <a:lnTo>
                      <a:pt x="122" y="167"/>
                    </a:lnTo>
                    <a:lnTo>
                      <a:pt x="122" y="183"/>
                    </a:lnTo>
                    <a:lnTo>
                      <a:pt x="122" y="196"/>
                    </a:lnTo>
                    <a:lnTo>
                      <a:pt x="113" y="192"/>
                    </a:lnTo>
                    <a:lnTo>
                      <a:pt x="102" y="180"/>
                    </a:lnTo>
                    <a:lnTo>
                      <a:pt x="87" y="161"/>
                    </a:lnTo>
                    <a:lnTo>
                      <a:pt x="76" y="156"/>
                    </a:lnTo>
                    <a:lnTo>
                      <a:pt x="59" y="161"/>
                    </a:lnTo>
                    <a:lnTo>
                      <a:pt x="48" y="167"/>
                    </a:lnTo>
                    <a:lnTo>
                      <a:pt x="53" y="180"/>
                    </a:lnTo>
                    <a:lnTo>
                      <a:pt x="70" y="192"/>
                    </a:lnTo>
                    <a:lnTo>
                      <a:pt x="87" y="198"/>
                    </a:lnTo>
                    <a:lnTo>
                      <a:pt x="94" y="216"/>
                    </a:lnTo>
                    <a:lnTo>
                      <a:pt x="92" y="238"/>
                    </a:lnTo>
                    <a:lnTo>
                      <a:pt x="92" y="245"/>
                    </a:lnTo>
                    <a:lnTo>
                      <a:pt x="87" y="245"/>
                    </a:lnTo>
                    <a:lnTo>
                      <a:pt x="76" y="238"/>
                    </a:lnTo>
                    <a:lnTo>
                      <a:pt x="70" y="236"/>
                    </a:lnTo>
                    <a:lnTo>
                      <a:pt x="66" y="231"/>
                    </a:lnTo>
                    <a:lnTo>
                      <a:pt x="59" y="240"/>
                    </a:lnTo>
                    <a:lnTo>
                      <a:pt x="48" y="245"/>
                    </a:lnTo>
                    <a:lnTo>
                      <a:pt x="42" y="236"/>
                    </a:lnTo>
                    <a:lnTo>
                      <a:pt x="42" y="214"/>
                    </a:lnTo>
                    <a:lnTo>
                      <a:pt x="40" y="200"/>
                    </a:lnTo>
                    <a:lnTo>
                      <a:pt x="29" y="192"/>
                    </a:lnTo>
                    <a:lnTo>
                      <a:pt x="16" y="207"/>
                    </a:lnTo>
                    <a:lnTo>
                      <a:pt x="1" y="207"/>
                    </a:lnTo>
                    <a:lnTo>
                      <a:pt x="0" y="196"/>
                    </a:lnTo>
                    <a:lnTo>
                      <a:pt x="1" y="169"/>
                    </a:lnTo>
                    <a:lnTo>
                      <a:pt x="14" y="158"/>
                    </a:lnTo>
                    <a:lnTo>
                      <a:pt x="12" y="121"/>
                    </a:lnTo>
                    <a:lnTo>
                      <a:pt x="12" y="110"/>
                    </a:lnTo>
                    <a:lnTo>
                      <a:pt x="22" y="108"/>
                    </a:lnTo>
                    <a:lnTo>
                      <a:pt x="35" y="116"/>
                    </a:lnTo>
                    <a:lnTo>
                      <a:pt x="53" y="125"/>
                    </a:lnTo>
                    <a:lnTo>
                      <a:pt x="53" y="105"/>
                    </a:lnTo>
                    <a:lnTo>
                      <a:pt x="42" y="99"/>
                    </a:lnTo>
                    <a:lnTo>
                      <a:pt x="42" y="92"/>
                    </a:lnTo>
                    <a:lnTo>
                      <a:pt x="46" y="92"/>
                    </a:lnTo>
                    <a:lnTo>
                      <a:pt x="50" y="92"/>
                    </a:lnTo>
                    <a:lnTo>
                      <a:pt x="53" y="92"/>
                    </a:lnTo>
                    <a:lnTo>
                      <a:pt x="59" y="92"/>
                    </a:lnTo>
                    <a:lnTo>
                      <a:pt x="66" y="83"/>
                    </a:lnTo>
                    <a:lnTo>
                      <a:pt x="63" y="79"/>
                    </a:lnTo>
                    <a:lnTo>
                      <a:pt x="55" y="59"/>
                    </a:lnTo>
                    <a:lnTo>
                      <a:pt x="42" y="44"/>
                    </a:lnTo>
                    <a:lnTo>
                      <a:pt x="29" y="35"/>
                    </a:lnTo>
                    <a:lnTo>
                      <a:pt x="20" y="24"/>
                    </a:lnTo>
                    <a:lnTo>
                      <a:pt x="33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Freeform 23">
                <a:extLst>
                  <a:ext uri="{FF2B5EF4-FFF2-40B4-BE49-F238E27FC236}">
                    <a16:creationId xmlns:a16="http://schemas.microsoft.com/office/drawing/2014/main" id="{AE0F27FD-E3E4-4706-BE64-F909E1CA91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1" y="1093"/>
                <a:ext cx="165" cy="203"/>
              </a:xfrm>
              <a:custGeom>
                <a:avLst/>
                <a:gdLst>
                  <a:gd name="T0" fmla="*/ 0 w 165"/>
                  <a:gd name="T1" fmla="*/ 0 h 203"/>
                  <a:gd name="T2" fmla="*/ 12 w 165"/>
                  <a:gd name="T3" fmla="*/ 0 h 203"/>
                  <a:gd name="T4" fmla="*/ 20 w 165"/>
                  <a:gd name="T5" fmla="*/ 15 h 203"/>
                  <a:gd name="T6" fmla="*/ 42 w 165"/>
                  <a:gd name="T7" fmla="*/ 35 h 203"/>
                  <a:gd name="T8" fmla="*/ 51 w 165"/>
                  <a:gd name="T9" fmla="*/ 59 h 203"/>
                  <a:gd name="T10" fmla="*/ 68 w 165"/>
                  <a:gd name="T11" fmla="*/ 61 h 203"/>
                  <a:gd name="T12" fmla="*/ 79 w 165"/>
                  <a:gd name="T13" fmla="*/ 63 h 203"/>
                  <a:gd name="T14" fmla="*/ 90 w 165"/>
                  <a:gd name="T15" fmla="*/ 76 h 203"/>
                  <a:gd name="T16" fmla="*/ 103 w 165"/>
                  <a:gd name="T17" fmla="*/ 76 h 203"/>
                  <a:gd name="T18" fmla="*/ 116 w 165"/>
                  <a:gd name="T19" fmla="*/ 85 h 203"/>
                  <a:gd name="T20" fmla="*/ 128 w 165"/>
                  <a:gd name="T21" fmla="*/ 98 h 203"/>
                  <a:gd name="T22" fmla="*/ 141 w 165"/>
                  <a:gd name="T23" fmla="*/ 109 h 203"/>
                  <a:gd name="T24" fmla="*/ 138 w 165"/>
                  <a:gd name="T25" fmla="*/ 116 h 203"/>
                  <a:gd name="T26" fmla="*/ 130 w 165"/>
                  <a:gd name="T27" fmla="*/ 118 h 203"/>
                  <a:gd name="T28" fmla="*/ 123 w 165"/>
                  <a:gd name="T29" fmla="*/ 118 h 203"/>
                  <a:gd name="T30" fmla="*/ 121 w 165"/>
                  <a:gd name="T31" fmla="*/ 125 h 203"/>
                  <a:gd name="T32" fmla="*/ 136 w 165"/>
                  <a:gd name="T33" fmla="*/ 140 h 203"/>
                  <a:gd name="T34" fmla="*/ 145 w 165"/>
                  <a:gd name="T35" fmla="*/ 153 h 203"/>
                  <a:gd name="T36" fmla="*/ 164 w 165"/>
                  <a:gd name="T37" fmla="*/ 171 h 203"/>
                  <a:gd name="T38" fmla="*/ 154 w 165"/>
                  <a:gd name="T39" fmla="*/ 186 h 203"/>
                  <a:gd name="T40" fmla="*/ 143 w 165"/>
                  <a:gd name="T41" fmla="*/ 188 h 203"/>
                  <a:gd name="T42" fmla="*/ 143 w 165"/>
                  <a:gd name="T43" fmla="*/ 202 h 203"/>
                  <a:gd name="T44" fmla="*/ 128 w 165"/>
                  <a:gd name="T45" fmla="*/ 202 h 203"/>
                  <a:gd name="T46" fmla="*/ 123 w 165"/>
                  <a:gd name="T47" fmla="*/ 193 h 203"/>
                  <a:gd name="T48" fmla="*/ 108 w 165"/>
                  <a:gd name="T49" fmla="*/ 177 h 203"/>
                  <a:gd name="T50" fmla="*/ 97 w 165"/>
                  <a:gd name="T51" fmla="*/ 158 h 203"/>
                  <a:gd name="T52" fmla="*/ 82 w 165"/>
                  <a:gd name="T53" fmla="*/ 127 h 203"/>
                  <a:gd name="T54" fmla="*/ 62 w 165"/>
                  <a:gd name="T55" fmla="*/ 109 h 203"/>
                  <a:gd name="T56" fmla="*/ 44 w 165"/>
                  <a:gd name="T57" fmla="*/ 76 h 203"/>
                  <a:gd name="T58" fmla="*/ 31 w 165"/>
                  <a:gd name="T59" fmla="*/ 68 h 203"/>
                  <a:gd name="T60" fmla="*/ 22 w 165"/>
                  <a:gd name="T61" fmla="*/ 61 h 203"/>
                  <a:gd name="T62" fmla="*/ 18 w 165"/>
                  <a:gd name="T63" fmla="*/ 43 h 203"/>
                  <a:gd name="T64" fmla="*/ 3 w 165"/>
                  <a:gd name="T65" fmla="*/ 28 h 203"/>
                  <a:gd name="T66" fmla="*/ 3 w 165"/>
                  <a:gd name="T67" fmla="*/ 21 h 203"/>
                  <a:gd name="T68" fmla="*/ 0 w 165"/>
                  <a:gd name="T69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65" h="203">
                    <a:moveTo>
                      <a:pt x="0" y="0"/>
                    </a:moveTo>
                    <a:lnTo>
                      <a:pt x="12" y="0"/>
                    </a:lnTo>
                    <a:lnTo>
                      <a:pt x="20" y="15"/>
                    </a:lnTo>
                    <a:lnTo>
                      <a:pt x="42" y="35"/>
                    </a:lnTo>
                    <a:lnTo>
                      <a:pt x="51" y="59"/>
                    </a:lnTo>
                    <a:lnTo>
                      <a:pt x="68" y="61"/>
                    </a:lnTo>
                    <a:lnTo>
                      <a:pt x="79" y="63"/>
                    </a:lnTo>
                    <a:lnTo>
                      <a:pt x="90" y="76"/>
                    </a:lnTo>
                    <a:lnTo>
                      <a:pt x="103" y="76"/>
                    </a:lnTo>
                    <a:lnTo>
                      <a:pt x="116" y="85"/>
                    </a:lnTo>
                    <a:lnTo>
                      <a:pt x="128" y="98"/>
                    </a:lnTo>
                    <a:lnTo>
                      <a:pt x="141" y="109"/>
                    </a:lnTo>
                    <a:lnTo>
                      <a:pt x="138" y="116"/>
                    </a:lnTo>
                    <a:lnTo>
                      <a:pt x="130" y="118"/>
                    </a:lnTo>
                    <a:lnTo>
                      <a:pt x="123" y="118"/>
                    </a:lnTo>
                    <a:lnTo>
                      <a:pt x="121" y="125"/>
                    </a:lnTo>
                    <a:lnTo>
                      <a:pt x="136" y="140"/>
                    </a:lnTo>
                    <a:lnTo>
                      <a:pt x="145" y="153"/>
                    </a:lnTo>
                    <a:lnTo>
                      <a:pt x="164" y="171"/>
                    </a:lnTo>
                    <a:lnTo>
                      <a:pt x="154" y="186"/>
                    </a:lnTo>
                    <a:lnTo>
                      <a:pt x="143" y="188"/>
                    </a:lnTo>
                    <a:lnTo>
                      <a:pt x="143" y="202"/>
                    </a:lnTo>
                    <a:lnTo>
                      <a:pt x="128" y="202"/>
                    </a:lnTo>
                    <a:lnTo>
                      <a:pt x="123" y="193"/>
                    </a:lnTo>
                    <a:lnTo>
                      <a:pt x="108" y="177"/>
                    </a:lnTo>
                    <a:lnTo>
                      <a:pt x="97" y="158"/>
                    </a:lnTo>
                    <a:lnTo>
                      <a:pt x="82" y="127"/>
                    </a:lnTo>
                    <a:lnTo>
                      <a:pt x="62" y="109"/>
                    </a:lnTo>
                    <a:lnTo>
                      <a:pt x="44" y="76"/>
                    </a:lnTo>
                    <a:lnTo>
                      <a:pt x="31" y="68"/>
                    </a:lnTo>
                    <a:lnTo>
                      <a:pt x="22" y="61"/>
                    </a:lnTo>
                    <a:lnTo>
                      <a:pt x="18" y="43"/>
                    </a:lnTo>
                    <a:lnTo>
                      <a:pt x="3" y="28"/>
                    </a:lnTo>
                    <a:lnTo>
                      <a:pt x="3" y="21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8" name="Freeform 24">
              <a:extLst>
                <a:ext uri="{FF2B5EF4-FFF2-40B4-BE49-F238E27FC236}">
                  <a16:creationId xmlns:a16="http://schemas.microsoft.com/office/drawing/2014/main" id="{CF42823B-1C4F-4310-B511-389362883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" y="1291"/>
              <a:ext cx="961" cy="1149"/>
            </a:xfrm>
            <a:custGeom>
              <a:avLst/>
              <a:gdLst>
                <a:gd name="T0" fmla="*/ 930 w 1216"/>
                <a:gd name="T1" fmla="*/ 248 h 1540"/>
                <a:gd name="T2" fmla="*/ 1042 w 1216"/>
                <a:gd name="T3" fmla="*/ 506 h 1540"/>
                <a:gd name="T4" fmla="*/ 1088 w 1216"/>
                <a:gd name="T5" fmla="*/ 572 h 1540"/>
                <a:gd name="T6" fmla="*/ 1189 w 1216"/>
                <a:gd name="T7" fmla="*/ 554 h 1540"/>
                <a:gd name="T8" fmla="*/ 1213 w 1216"/>
                <a:gd name="T9" fmla="*/ 614 h 1540"/>
                <a:gd name="T10" fmla="*/ 1097 w 1216"/>
                <a:gd name="T11" fmla="*/ 786 h 1540"/>
                <a:gd name="T12" fmla="*/ 996 w 1216"/>
                <a:gd name="T13" fmla="*/ 984 h 1540"/>
                <a:gd name="T14" fmla="*/ 1011 w 1216"/>
                <a:gd name="T15" fmla="*/ 1052 h 1540"/>
                <a:gd name="T16" fmla="*/ 1011 w 1216"/>
                <a:gd name="T17" fmla="*/ 1127 h 1540"/>
                <a:gd name="T18" fmla="*/ 970 w 1216"/>
                <a:gd name="T19" fmla="*/ 1151 h 1540"/>
                <a:gd name="T20" fmla="*/ 904 w 1216"/>
                <a:gd name="T21" fmla="*/ 1252 h 1540"/>
                <a:gd name="T22" fmla="*/ 882 w 1216"/>
                <a:gd name="T23" fmla="*/ 1334 h 1540"/>
                <a:gd name="T24" fmla="*/ 818 w 1216"/>
                <a:gd name="T25" fmla="*/ 1450 h 1540"/>
                <a:gd name="T26" fmla="*/ 785 w 1216"/>
                <a:gd name="T27" fmla="*/ 1475 h 1540"/>
                <a:gd name="T28" fmla="*/ 710 w 1216"/>
                <a:gd name="T29" fmla="*/ 1532 h 1540"/>
                <a:gd name="T30" fmla="*/ 624 w 1216"/>
                <a:gd name="T31" fmla="*/ 1512 h 1540"/>
                <a:gd name="T32" fmla="*/ 611 w 1216"/>
                <a:gd name="T33" fmla="*/ 1457 h 1540"/>
                <a:gd name="T34" fmla="*/ 568 w 1216"/>
                <a:gd name="T35" fmla="*/ 1384 h 1540"/>
                <a:gd name="T36" fmla="*/ 561 w 1216"/>
                <a:gd name="T37" fmla="*/ 1316 h 1540"/>
                <a:gd name="T38" fmla="*/ 552 w 1216"/>
                <a:gd name="T39" fmla="*/ 1276 h 1540"/>
                <a:gd name="T40" fmla="*/ 515 w 1216"/>
                <a:gd name="T41" fmla="*/ 1228 h 1540"/>
                <a:gd name="T42" fmla="*/ 493 w 1216"/>
                <a:gd name="T43" fmla="*/ 1166 h 1540"/>
                <a:gd name="T44" fmla="*/ 523 w 1216"/>
                <a:gd name="T45" fmla="*/ 1061 h 1540"/>
                <a:gd name="T46" fmla="*/ 510 w 1216"/>
                <a:gd name="T47" fmla="*/ 911 h 1540"/>
                <a:gd name="T48" fmla="*/ 455 w 1216"/>
                <a:gd name="T49" fmla="*/ 834 h 1540"/>
                <a:gd name="T50" fmla="*/ 449 w 1216"/>
                <a:gd name="T51" fmla="*/ 724 h 1540"/>
                <a:gd name="T52" fmla="*/ 370 w 1216"/>
                <a:gd name="T53" fmla="*/ 678 h 1540"/>
                <a:gd name="T54" fmla="*/ 266 w 1216"/>
                <a:gd name="T55" fmla="*/ 691 h 1540"/>
                <a:gd name="T56" fmla="*/ 60 w 1216"/>
                <a:gd name="T57" fmla="*/ 598 h 1540"/>
                <a:gd name="T58" fmla="*/ 11 w 1216"/>
                <a:gd name="T59" fmla="*/ 451 h 1540"/>
                <a:gd name="T60" fmla="*/ 45 w 1216"/>
                <a:gd name="T61" fmla="*/ 341 h 1540"/>
                <a:gd name="T62" fmla="*/ 119 w 1216"/>
                <a:gd name="T63" fmla="*/ 224 h 1540"/>
                <a:gd name="T64" fmla="*/ 223 w 1216"/>
                <a:gd name="T65" fmla="*/ 134 h 1540"/>
                <a:gd name="T66" fmla="*/ 299 w 1216"/>
                <a:gd name="T67" fmla="*/ 39 h 1540"/>
                <a:gd name="T68" fmla="*/ 370 w 1216"/>
                <a:gd name="T69" fmla="*/ 68 h 1540"/>
                <a:gd name="T70" fmla="*/ 449 w 1216"/>
                <a:gd name="T71" fmla="*/ 24 h 1540"/>
                <a:gd name="T72" fmla="*/ 502 w 1216"/>
                <a:gd name="T73" fmla="*/ 4 h 1540"/>
                <a:gd name="T74" fmla="*/ 545 w 1216"/>
                <a:gd name="T75" fmla="*/ 48 h 1540"/>
                <a:gd name="T76" fmla="*/ 631 w 1216"/>
                <a:gd name="T77" fmla="*/ 127 h 1540"/>
                <a:gd name="T78" fmla="*/ 684 w 1216"/>
                <a:gd name="T79" fmla="*/ 94 h 1540"/>
                <a:gd name="T80" fmla="*/ 772 w 1216"/>
                <a:gd name="T81" fmla="*/ 118 h 1540"/>
                <a:gd name="T82" fmla="*/ 869 w 1216"/>
                <a:gd name="T83" fmla="*/ 118 h 1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16" h="1540">
                  <a:moveTo>
                    <a:pt x="910" y="182"/>
                  </a:moveTo>
                  <a:lnTo>
                    <a:pt x="930" y="248"/>
                  </a:lnTo>
                  <a:lnTo>
                    <a:pt x="970" y="347"/>
                  </a:lnTo>
                  <a:lnTo>
                    <a:pt x="1042" y="506"/>
                  </a:lnTo>
                  <a:lnTo>
                    <a:pt x="1073" y="524"/>
                  </a:lnTo>
                  <a:lnTo>
                    <a:pt x="1088" y="572"/>
                  </a:lnTo>
                  <a:lnTo>
                    <a:pt x="1148" y="570"/>
                  </a:lnTo>
                  <a:lnTo>
                    <a:pt x="1189" y="554"/>
                  </a:lnTo>
                  <a:lnTo>
                    <a:pt x="1215" y="554"/>
                  </a:lnTo>
                  <a:lnTo>
                    <a:pt x="1213" y="614"/>
                  </a:lnTo>
                  <a:lnTo>
                    <a:pt x="1207" y="649"/>
                  </a:lnTo>
                  <a:lnTo>
                    <a:pt x="1097" y="786"/>
                  </a:lnTo>
                  <a:lnTo>
                    <a:pt x="996" y="926"/>
                  </a:lnTo>
                  <a:lnTo>
                    <a:pt x="996" y="984"/>
                  </a:lnTo>
                  <a:lnTo>
                    <a:pt x="1027" y="1023"/>
                  </a:lnTo>
                  <a:lnTo>
                    <a:pt x="1011" y="1052"/>
                  </a:lnTo>
                  <a:lnTo>
                    <a:pt x="1022" y="1096"/>
                  </a:lnTo>
                  <a:lnTo>
                    <a:pt x="1011" y="1127"/>
                  </a:lnTo>
                  <a:lnTo>
                    <a:pt x="989" y="1151"/>
                  </a:lnTo>
                  <a:lnTo>
                    <a:pt x="970" y="1151"/>
                  </a:lnTo>
                  <a:lnTo>
                    <a:pt x="936" y="1197"/>
                  </a:lnTo>
                  <a:lnTo>
                    <a:pt x="904" y="1252"/>
                  </a:lnTo>
                  <a:lnTo>
                    <a:pt x="910" y="1307"/>
                  </a:lnTo>
                  <a:lnTo>
                    <a:pt x="882" y="1334"/>
                  </a:lnTo>
                  <a:lnTo>
                    <a:pt x="851" y="1393"/>
                  </a:lnTo>
                  <a:lnTo>
                    <a:pt x="818" y="1450"/>
                  </a:lnTo>
                  <a:lnTo>
                    <a:pt x="800" y="1468"/>
                  </a:lnTo>
                  <a:lnTo>
                    <a:pt x="785" y="1475"/>
                  </a:lnTo>
                  <a:lnTo>
                    <a:pt x="757" y="1512"/>
                  </a:lnTo>
                  <a:lnTo>
                    <a:pt x="710" y="1532"/>
                  </a:lnTo>
                  <a:lnTo>
                    <a:pt x="653" y="1539"/>
                  </a:lnTo>
                  <a:lnTo>
                    <a:pt x="624" y="1512"/>
                  </a:lnTo>
                  <a:lnTo>
                    <a:pt x="614" y="1490"/>
                  </a:lnTo>
                  <a:lnTo>
                    <a:pt x="611" y="1457"/>
                  </a:lnTo>
                  <a:lnTo>
                    <a:pt x="590" y="1442"/>
                  </a:lnTo>
                  <a:lnTo>
                    <a:pt x="568" y="1384"/>
                  </a:lnTo>
                  <a:lnTo>
                    <a:pt x="565" y="1354"/>
                  </a:lnTo>
                  <a:lnTo>
                    <a:pt x="561" y="1316"/>
                  </a:lnTo>
                  <a:lnTo>
                    <a:pt x="552" y="1292"/>
                  </a:lnTo>
                  <a:lnTo>
                    <a:pt x="552" y="1276"/>
                  </a:lnTo>
                  <a:lnTo>
                    <a:pt x="534" y="1250"/>
                  </a:lnTo>
                  <a:lnTo>
                    <a:pt x="515" y="1228"/>
                  </a:lnTo>
                  <a:lnTo>
                    <a:pt x="501" y="1191"/>
                  </a:lnTo>
                  <a:lnTo>
                    <a:pt x="493" y="1166"/>
                  </a:lnTo>
                  <a:lnTo>
                    <a:pt x="497" y="1122"/>
                  </a:lnTo>
                  <a:lnTo>
                    <a:pt x="523" y="1061"/>
                  </a:lnTo>
                  <a:lnTo>
                    <a:pt x="528" y="988"/>
                  </a:lnTo>
                  <a:lnTo>
                    <a:pt x="510" y="911"/>
                  </a:lnTo>
                  <a:lnTo>
                    <a:pt x="477" y="880"/>
                  </a:lnTo>
                  <a:lnTo>
                    <a:pt x="455" y="834"/>
                  </a:lnTo>
                  <a:lnTo>
                    <a:pt x="464" y="770"/>
                  </a:lnTo>
                  <a:lnTo>
                    <a:pt x="449" y="724"/>
                  </a:lnTo>
                  <a:lnTo>
                    <a:pt x="411" y="717"/>
                  </a:lnTo>
                  <a:lnTo>
                    <a:pt x="370" y="678"/>
                  </a:lnTo>
                  <a:lnTo>
                    <a:pt x="319" y="660"/>
                  </a:lnTo>
                  <a:lnTo>
                    <a:pt x="266" y="691"/>
                  </a:lnTo>
                  <a:lnTo>
                    <a:pt x="132" y="682"/>
                  </a:lnTo>
                  <a:lnTo>
                    <a:pt x="60" y="598"/>
                  </a:lnTo>
                  <a:lnTo>
                    <a:pt x="0" y="490"/>
                  </a:lnTo>
                  <a:lnTo>
                    <a:pt x="11" y="451"/>
                  </a:lnTo>
                  <a:lnTo>
                    <a:pt x="38" y="416"/>
                  </a:lnTo>
                  <a:lnTo>
                    <a:pt x="45" y="341"/>
                  </a:lnTo>
                  <a:lnTo>
                    <a:pt x="67" y="286"/>
                  </a:lnTo>
                  <a:lnTo>
                    <a:pt x="119" y="224"/>
                  </a:lnTo>
                  <a:lnTo>
                    <a:pt x="172" y="195"/>
                  </a:lnTo>
                  <a:lnTo>
                    <a:pt x="223" y="134"/>
                  </a:lnTo>
                  <a:lnTo>
                    <a:pt x="233" y="107"/>
                  </a:lnTo>
                  <a:lnTo>
                    <a:pt x="299" y="39"/>
                  </a:lnTo>
                  <a:lnTo>
                    <a:pt x="341" y="68"/>
                  </a:lnTo>
                  <a:lnTo>
                    <a:pt x="370" y="68"/>
                  </a:lnTo>
                  <a:lnTo>
                    <a:pt x="409" y="28"/>
                  </a:lnTo>
                  <a:lnTo>
                    <a:pt x="449" y="24"/>
                  </a:lnTo>
                  <a:lnTo>
                    <a:pt x="477" y="33"/>
                  </a:lnTo>
                  <a:lnTo>
                    <a:pt x="502" y="4"/>
                  </a:lnTo>
                  <a:lnTo>
                    <a:pt x="535" y="0"/>
                  </a:lnTo>
                  <a:lnTo>
                    <a:pt x="545" y="48"/>
                  </a:lnTo>
                  <a:lnTo>
                    <a:pt x="565" y="88"/>
                  </a:lnTo>
                  <a:lnTo>
                    <a:pt x="631" y="127"/>
                  </a:lnTo>
                  <a:lnTo>
                    <a:pt x="680" y="136"/>
                  </a:lnTo>
                  <a:lnTo>
                    <a:pt x="684" y="94"/>
                  </a:lnTo>
                  <a:lnTo>
                    <a:pt x="724" y="94"/>
                  </a:lnTo>
                  <a:lnTo>
                    <a:pt x="772" y="118"/>
                  </a:lnTo>
                  <a:lnTo>
                    <a:pt x="824" y="134"/>
                  </a:lnTo>
                  <a:lnTo>
                    <a:pt x="869" y="118"/>
                  </a:lnTo>
                  <a:lnTo>
                    <a:pt x="910" y="18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grpSp>
          <p:nvGrpSpPr>
            <p:cNvPr id="9" name="Group 25">
              <a:extLst>
                <a:ext uri="{FF2B5EF4-FFF2-40B4-BE49-F238E27FC236}">
                  <a16:creationId xmlns:a16="http://schemas.microsoft.com/office/drawing/2014/main" id="{1BFCA58F-F2DB-4B3F-A78E-7DA1CB1466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35" y="920"/>
              <a:ext cx="134" cy="148"/>
              <a:chOff x="2624" y="1004"/>
              <a:chExt cx="169" cy="199"/>
            </a:xfrm>
            <a:grpFill/>
          </p:grpSpPr>
          <p:sp>
            <p:nvSpPr>
              <p:cNvPr id="18" name="Freeform 26">
                <a:extLst>
                  <a:ext uri="{FF2B5EF4-FFF2-40B4-BE49-F238E27FC236}">
                    <a16:creationId xmlns:a16="http://schemas.microsoft.com/office/drawing/2014/main" id="{A2C08AAD-C0C3-40D4-85EE-AB8F452A42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4" y="1077"/>
                <a:ext cx="80" cy="111"/>
              </a:xfrm>
              <a:custGeom>
                <a:avLst/>
                <a:gdLst>
                  <a:gd name="T0" fmla="*/ 18 w 80"/>
                  <a:gd name="T1" fmla="*/ 37 h 111"/>
                  <a:gd name="T2" fmla="*/ 25 w 80"/>
                  <a:gd name="T3" fmla="*/ 24 h 111"/>
                  <a:gd name="T4" fmla="*/ 40 w 80"/>
                  <a:gd name="T5" fmla="*/ 24 h 111"/>
                  <a:gd name="T6" fmla="*/ 58 w 80"/>
                  <a:gd name="T7" fmla="*/ 0 h 111"/>
                  <a:gd name="T8" fmla="*/ 66 w 80"/>
                  <a:gd name="T9" fmla="*/ 15 h 111"/>
                  <a:gd name="T10" fmla="*/ 73 w 80"/>
                  <a:gd name="T11" fmla="*/ 15 h 111"/>
                  <a:gd name="T12" fmla="*/ 79 w 80"/>
                  <a:gd name="T13" fmla="*/ 24 h 111"/>
                  <a:gd name="T14" fmla="*/ 73 w 80"/>
                  <a:gd name="T15" fmla="*/ 37 h 111"/>
                  <a:gd name="T16" fmla="*/ 66 w 80"/>
                  <a:gd name="T17" fmla="*/ 37 h 111"/>
                  <a:gd name="T18" fmla="*/ 66 w 80"/>
                  <a:gd name="T19" fmla="*/ 50 h 111"/>
                  <a:gd name="T20" fmla="*/ 66 w 80"/>
                  <a:gd name="T21" fmla="*/ 52 h 111"/>
                  <a:gd name="T22" fmla="*/ 60 w 80"/>
                  <a:gd name="T23" fmla="*/ 61 h 111"/>
                  <a:gd name="T24" fmla="*/ 66 w 80"/>
                  <a:gd name="T25" fmla="*/ 70 h 111"/>
                  <a:gd name="T26" fmla="*/ 58 w 80"/>
                  <a:gd name="T27" fmla="*/ 79 h 111"/>
                  <a:gd name="T28" fmla="*/ 51 w 80"/>
                  <a:gd name="T29" fmla="*/ 85 h 111"/>
                  <a:gd name="T30" fmla="*/ 45 w 80"/>
                  <a:gd name="T31" fmla="*/ 85 h 111"/>
                  <a:gd name="T32" fmla="*/ 44 w 80"/>
                  <a:gd name="T33" fmla="*/ 85 h 111"/>
                  <a:gd name="T34" fmla="*/ 44 w 80"/>
                  <a:gd name="T35" fmla="*/ 94 h 111"/>
                  <a:gd name="T36" fmla="*/ 33 w 80"/>
                  <a:gd name="T37" fmla="*/ 99 h 111"/>
                  <a:gd name="T38" fmla="*/ 33 w 80"/>
                  <a:gd name="T39" fmla="*/ 94 h 111"/>
                  <a:gd name="T40" fmla="*/ 22 w 80"/>
                  <a:gd name="T41" fmla="*/ 101 h 111"/>
                  <a:gd name="T42" fmla="*/ 18 w 80"/>
                  <a:gd name="T43" fmla="*/ 101 h 111"/>
                  <a:gd name="T44" fmla="*/ 11 w 80"/>
                  <a:gd name="T45" fmla="*/ 110 h 111"/>
                  <a:gd name="T46" fmla="*/ 7 w 80"/>
                  <a:gd name="T47" fmla="*/ 110 h 111"/>
                  <a:gd name="T48" fmla="*/ 5 w 80"/>
                  <a:gd name="T49" fmla="*/ 103 h 111"/>
                  <a:gd name="T50" fmla="*/ 1 w 80"/>
                  <a:gd name="T51" fmla="*/ 94 h 111"/>
                  <a:gd name="T52" fmla="*/ 0 w 80"/>
                  <a:gd name="T53" fmla="*/ 92 h 111"/>
                  <a:gd name="T54" fmla="*/ 0 w 80"/>
                  <a:gd name="T55" fmla="*/ 83 h 111"/>
                  <a:gd name="T56" fmla="*/ 7 w 80"/>
                  <a:gd name="T57" fmla="*/ 77 h 111"/>
                  <a:gd name="T58" fmla="*/ 12 w 80"/>
                  <a:gd name="T59" fmla="*/ 74 h 111"/>
                  <a:gd name="T60" fmla="*/ 14 w 80"/>
                  <a:gd name="T61" fmla="*/ 61 h 111"/>
                  <a:gd name="T62" fmla="*/ 22 w 80"/>
                  <a:gd name="T63" fmla="*/ 61 h 111"/>
                  <a:gd name="T64" fmla="*/ 27 w 80"/>
                  <a:gd name="T65" fmla="*/ 70 h 111"/>
                  <a:gd name="T66" fmla="*/ 33 w 80"/>
                  <a:gd name="T67" fmla="*/ 61 h 111"/>
                  <a:gd name="T68" fmla="*/ 27 w 80"/>
                  <a:gd name="T69" fmla="*/ 61 h 111"/>
                  <a:gd name="T70" fmla="*/ 18 w 80"/>
                  <a:gd name="T71" fmla="*/ 3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0" h="111">
                    <a:moveTo>
                      <a:pt x="18" y="37"/>
                    </a:moveTo>
                    <a:lnTo>
                      <a:pt x="25" y="24"/>
                    </a:lnTo>
                    <a:lnTo>
                      <a:pt x="40" y="24"/>
                    </a:lnTo>
                    <a:lnTo>
                      <a:pt x="58" y="0"/>
                    </a:lnTo>
                    <a:lnTo>
                      <a:pt x="66" y="15"/>
                    </a:lnTo>
                    <a:lnTo>
                      <a:pt x="73" y="15"/>
                    </a:lnTo>
                    <a:lnTo>
                      <a:pt x="79" y="24"/>
                    </a:lnTo>
                    <a:lnTo>
                      <a:pt x="73" y="37"/>
                    </a:lnTo>
                    <a:lnTo>
                      <a:pt x="66" y="37"/>
                    </a:lnTo>
                    <a:lnTo>
                      <a:pt x="66" y="50"/>
                    </a:lnTo>
                    <a:lnTo>
                      <a:pt x="66" y="52"/>
                    </a:lnTo>
                    <a:lnTo>
                      <a:pt x="60" y="61"/>
                    </a:lnTo>
                    <a:lnTo>
                      <a:pt x="66" y="70"/>
                    </a:lnTo>
                    <a:lnTo>
                      <a:pt x="58" y="79"/>
                    </a:lnTo>
                    <a:lnTo>
                      <a:pt x="51" y="85"/>
                    </a:lnTo>
                    <a:lnTo>
                      <a:pt x="45" y="85"/>
                    </a:lnTo>
                    <a:lnTo>
                      <a:pt x="44" y="85"/>
                    </a:lnTo>
                    <a:lnTo>
                      <a:pt x="44" y="94"/>
                    </a:lnTo>
                    <a:lnTo>
                      <a:pt x="33" y="99"/>
                    </a:lnTo>
                    <a:lnTo>
                      <a:pt x="33" y="94"/>
                    </a:lnTo>
                    <a:lnTo>
                      <a:pt x="22" y="101"/>
                    </a:lnTo>
                    <a:lnTo>
                      <a:pt x="18" y="101"/>
                    </a:lnTo>
                    <a:lnTo>
                      <a:pt x="11" y="110"/>
                    </a:lnTo>
                    <a:lnTo>
                      <a:pt x="7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92"/>
                    </a:lnTo>
                    <a:lnTo>
                      <a:pt x="0" y="83"/>
                    </a:lnTo>
                    <a:lnTo>
                      <a:pt x="7" y="77"/>
                    </a:lnTo>
                    <a:lnTo>
                      <a:pt x="12" y="74"/>
                    </a:lnTo>
                    <a:lnTo>
                      <a:pt x="14" y="61"/>
                    </a:lnTo>
                    <a:lnTo>
                      <a:pt x="22" y="61"/>
                    </a:lnTo>
                    <a:lnTo>
                      <a:pt x="27" y="70"/>
                    </a:lnTo>
                    <a:lnTo>
                      <a:pt x="33" y="61"/>
                    </a:lnTo>
                    <a:lnTo>
                      <a:pt x="27" y="61"/>
                    </a:lnTo>
                    <a:lnTo>
                      <a:pt x="18" y="3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27">
                <a:extLst>
                  <a:ext uri="{FF2B5EF4-FFF2-40B4-BE49-F238E27FC236}">
                    <a16:creationId xmlns:a16="http://schemas.microsoft.com/office/drawing/2014/main" id="{AE46FCC8-D019-4E70-A4EB-AA4D9D9EC7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8" y="1004"/>
                <a:ext cx="95" cy="199"/>
              </a:xfrm>
              <a:custGeom>
                <a:avLst/>
                <a:gdLst>
                  <a:gd name="T0" fmla="*/ 38 w 95"/>
                  <a:gd name="T1" fmla="*/ 22 h 199"/>
                  <a:gd name="T2" fmla="*/ 57 w 95"/>
                  <a:gd name="T3" fmla="*/ 17 h 199"/>
                  <a:gd name="T4" fmla="*/ 64 w 95"/>
                  <a:gd name="T5" fmla="*/ 13 h 199"/>
                  <a:gd name="T6" fmla="*/ 73 w 95"/>
                  <a:gd name="T7" fmla="*/ 6 h 199"/>
                  <a:gd name="T8" fmla="*/ 94 w 95"/>
                  <a:gd name="T9" fmla="*/ 4 h 199"/>
                  <a:gd name="T10" fmla="*/ 90 w 95"/>
                  <a:gd name="T11" fmla="*/ 17 h 199"/>
                  <a:gd name="T12" fmla="*/ 79 w 95"/>
                  <a:gd name="T13" fmla="*/ 24 h 199"/>
                  <a:gd name="T14" fmla="*/ 66 w 95"/>
                  <a:gd name="T15" fmla="*/ 39 h 199"/>
                  <a:gd name="T16" fmla="*/ 81 w 95"/>
                  <a:gd name="T17" fmla="*/ 39 h 199"/>
                  <a:gd name="T18" fmla="*/ 94 w 95"/>
                  <a:gd name="T19" fmla="*/ 39 h 199"/>
                  <a:gd name="T20" fmla="*/ 84 w 95"/>
                  <a:gd name="T21" fmla="*/ 55 h 199"/>
                  <a:gd name="T22" fmla="*/ 71 w 95"/>
                  <a:gd name="T23" fmla="*/ 63 h 199"/>
                  <a:gd name="T24" fmla="*/ 70 w 95"/>
                  <a:gd name="T25" fmla="*/ 72 h 199"/>
                  <a:gd name="T26" fmla="*/ 81 w 95"/>
                  <a:gd name="T27" fmla="*/ 92 h 199"/>
                  <a:gd name="T28" fmla="*/ 90 w 95"/>
                  <a:gd name="T29" fmla="*/ 110 h 199"/>
                  <a:gd name="T30" fmla="*/ 94 w 95"/>
                  <a:gd name="T31" fmla="*/ 127 h 199"/>
                  <a:gd name="T32" fmla="*/ 90 w 95"/>
                  <a:gd name="T33" fmla="*/ 156 h 199"/>
                  <a:gd name="T34" fmla="*/ 79 w 95"/>
                  <a:gd name="T35" fmla="*/ 167 h 199"/>
                  <a:gd name="T36" fmla="*/ 90 w 95"/>
                  <a:gd name="T37" fmla="*/ 187 h 199"/>
                  <a:gd name="T38" fmla="*/ 64 w 95"/>
                  <a:gd name="T39" fmla="*/ 187 h 199"/>
                  <a:gd name="T40" fmla="*/ 51 w 95"/>
                  <a:gd name="T41" fmla="*/ 182 h 199"/>
                  <a:gd name="T42" fmla="*/ 38 w 95"/>
                  <a:gd name="T43" fmla="*/ 189 h 199"/>
                  <a:gd name="T44" fmla="*/ 23 w 95"/>
                  <a:gd name="T45" fmla="*/ 195 h 199"/>
                  <a:gd name="T46" fmla="*/ 12 w 95"/>
                  <a:gd name="T47" fmla="*/ 198 h 199"/>
                  <a:gd name="T48" fmla="*/ 5 w 95"/>
                  <a:gd name="T49" fmla="*/ 187 h 199"/>
                  <a:gd name="T50" fmla="*/ 0 w 95"/>
                  <a:gd name="T51" fmla="*/ 173 h 199"/>
                  <a:gd name="T52" fmla="*/ 11 w 95"/>
                  <a:gd name="T53" fmla="*/ 165 h 199"/>
                  <a:gd name="T54" fmla="*/ 23 w 95"/>
                  <a:gd name="T55" fmla="*/ 165 h 199"/>
                  <a:gd name="T56" fmla="*/ 14 w 95"/>
                  <a:gd name="T57" fmla="*/ 156 h 199"/>
                  <a:gd name="T58" fmla="*/ 14 w 95"/>
                  <a:gd name="T59" fmla="*/ 143 h 199"/>
                  <a:gd name="T60" fmla="*/ 25 w 95"/>
                  <a:gd name="T61" fmla="*/ 134 h 199"/>
                  <a:gd name="T62" fmla="*/ 38 w 95"/>
                  <a:gd name="T63" fmla="*/ 134 h 199"/>
                  <a:gd name="T64" fmla="*/ 44 w 95"/>
                  <a:gd name="T65" fmla="*/ 110 h 199"/>
                  <a:gd name="T66" fmla="*/ 47 w 95"/>
                  <a:gd name="T67" fmla="*/ 92 h 199"/>
                  <a:gd name="T68" fmla="*/ 40 w 95"/>
                  <a:gd name="T69" fmla="*/ 77 h 199"/>
                  <a:gd name="T70" fmla="*/ 20 w 95"/>
                  <a:gd name="T71" fmla="*/ 70 h 199"/>
                  <a:gd name="T72" fmla="*/ 27 w 95"/>
                  <a:gd name="T73" fmla="*/ 28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5" h="199">
                    <a:moveTo>
                      <a:pt x="27" y="28"/>
                    </a:moveTo>
                    <a:lnTo>
                      <a:pt x="38" y="22"/>
                    </a:lnTo>
                    <a:lnTo>
                      <a:pt x="51" y="24"/>
                    </a:lnTo>
                    <a:lnTo>
                      <a:pt x="57" y="17"/>
                    </a:lnTo>
                    <a:lnTo>
                      <a:pt x="60" y="13"/>
                    </a:lnTo>
                    <a:lnTo>
                      <a:pt x="64" y="13"/>
                    </a:lnTo>
                    <a:lnTo>
                      <a:pt x="70" y="8"/>
                    </a:lnTo>
                    <a:lnTo>
                      <a:pt x="73" y="6"/>
                    </a:lnTo>
                    <a:lnTo>
                      <a:pt x="84" y="0"/>
                    </a:lnTo>
                    <a:lnTo>
                      <a:pt x="94" y="4"/>
                    </a:lnTo>
                    <a:lnTo>
                      <a:pt x="92" y="13"/>
                    </a:lnTo>
                    <a:lnTo>
                      <a:pt x="90" y="17"/>
                    </a:lnTo>
                    <a:lnTo>
                      <a:pt x="84" y="22"/>
                    </a:lnTo>
                    <a:lnTo>
                      <a:pt x="79" y="24"/>
                    </a:lnTo>
                    <a:lnTo>
                      <a:pt x="66" y="28"/>
                    </a:lnTo>
                    <a:lnTo>
                      <a:pt x="66" y="39"/>
                    </a:lnTo>
                    <a:lnTo>
                      <a:pt x="70" y="46"/>
                    </a:lnTo>
                    <a:lnTo>
                      <a:pt x="81" y="39"/>
                    </a:lnTo>
                    <a:lnTo>
                      <a:pt x="92" y="30"/>
                    </a:lnTo>
                    <a:lnTo>
                      <a:pt x="94" y="39"/>
                    </a:lnTo>
                    <a:lnTo>
                      <a:pt x="94" y="52"/>
                    </a:lnTo>
                    <a:lnTo>
                      <a:pt x="84" y="55"/>
                    </a:lnTo>
                    <a:lnTo>
                      <a:pt x="79" y="55"/>
                    </a:lnTo>
                    <a:lnTo>
                      <a:pt x="71" y="63"/>
                    </a:lnTo>
                    <a:lnTo>
                      <a:pt x="70" y="68"/>
                    </a:lnTo>
                    <a:lnTo>
                      <a:pt x="70" y="72"/>
                    </a:lnTo>
                    <a:lnTo>
                      <a:pt x="73" y="83"/>
                    </a:lnTo>
                    <a:lnTo>
                      <a:pt x="81" y="92"/>
                    </a:lnTo>
                    <a:lnTo>
                      <a:pt x="84" y="101"/>
                    </a:lnTo>
                    <a:lnTo>
                      <a:pt x="90" y="110"/>
                    </a:lnTo>
                    <a:lnTo>
                      <a:pt x="90" y="116"/>
                    </a:lnTo>
                    <a:lnTo>
                      <a:pt x="94" y="127"/>
                    </a:lnTo>
                    <a:lnTo>
                      <a:pt x="94" y="147"/>
                    </a:lnTo>
                    <a:lnTo>
                      <a:pt x="90" y="156"/>
                    </a:lnTo>
                    <a:lnTo>
                      <a:pt x="81" y="165"/>
                    </a:lnTo>
                    <a:lnTo>
                      <a:pt x="79" y="167"/>
                    </a:lnTo>
                    <a:lnTo>
                      <a:pt x="84" y="173"/>
                    </a:lnTo>
                    <a:lnTo>
                      <a:pt x="90" y="187"/>
                    </a:lnTo>
                    <a:lnTo>
                      <a:pt x="73" y="187"/>
                    </a:lnTo>
                    <a:lnTo>
                      <a:pt x="64" y="187"/>
                    </a:lnTo>
                    <a:lnTo>
                      <a:pt x="60" y="182"/>
                    </a:lnTo>
                    <a:lnTo>
                      <a:pt x="51" y="182"/>
                    </a:lnTo>
                    <a:lnTo>
                      <a:pt x="44" y="187"/>
                    </a:lnTo>
                    <a:lnTo>
                      <a:pt x="38" y="189"/>
                    </a:lnTo>
                    <a:lnTo>
                      <a:pt x="27" y="189"/>
                    </a:lnTo>
                    <a:lnTo>
                      <a:pt x="23" y="195"/>
                    </a:lnTo>
                    <a:lnTo>
                      <a:pt x="14" y="198"/>
                    </a:lnTo>
                    <a:lnTo>
                      <a:pt x="12" y="198"/>
                    </a:lnTo>
                    <a:lnTo>
                      <a:pt x="11" y="189"/>
                    </a:lnTo>
                    <a:lnTo>
                      <a:pt x="5" y="187"/>
                    </a:lnTo>
                    <a:lnTo>
                      <a:pt x="0" y="187"/>
                    </a:lnTo>
                    <a:lnTo>
                      <a:pt x="0" y="173"/>
                    </a:lnTo>
                    <a:lnTo>
                      <a:pt x="5" y="165"/>
                    </a:lnTo>
                    <a:lnTo>
                      <a:pt x="11" y="165"/>
                    </a:lnTo>
                    <a:lnTo>
                      <a:pt x="14" y="165"/>
                    </a:lnTo>
                    <a:lnTo>
                      <a:pt x="23" y="165"/>
                    </a:lnTo>
                    <a:lnTo>
                      <a:pt x="23" y="158"/>
                    </a:lnTo>
                    <a:lnTo>
                      <a:pt x="14" y="156"/>
                    </a:lnTo>
                    <a:lnTo>
                      <a:pt x="14" y="149"/>
                    </a:lnTo>
                    <a:lnTo>
                      <a:pt x="14" y="143"/>
                    </a:lnTo>
                    <a:lnTo>
                      <a:pt x="23" y="143"/>
                    </a:lnTo>
                    <a:lnTo>
                      <a:pt x="25" y="134"/>
                    </a:lnTo>
                    <a:lnTo>
                      <a:pt x="31" y="134"/>
                    </a:lnTo>
                    <a:lnTo>
                      <a:pt x="38" y="134"/>
                    </a:lnTo>
                    <a:lnTo>
                      <a:pt x="44" y="132"/>
                    </a:lnTo>
                    <a:lnTo>
                      <a:pt x="44" y="110"/>
                    </a:lnTo>
                    <a:lnTo>
                      <a:pt x="47" y="101"/>
                    </a:lnTo>
                    <a:lnTo>
                      <a:pt x="47" y="92"/>
                    </a:lnTo>
                    <a:lnTo>
                      <a:pt x="38" y="88"/>
                    </a:lnTo>
                    <a:lnTo>
                      <a:pt x="40" y="77"/>
                    </a:lnTo>
                    <a:lnTo>
                      <a:pt x="27" y="70"/>
                    </a:lnTo>
                    <a:lnTo>
                      <a:pt x="20" y="70"/>
                    </a:lnTo>
                    <a:lnTo>
                      <a:pt x="31" y="55"/>
                    </a:lnTo>
                    <a:lnTo>
                      <a:pt x="27" y="2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0" name="Freeform 28">
              <a:extLst>
                <a:ext uri="{FF2B5EF4-FFF2-40B4-BE49-F238E27FC236}">
                  <a16:creationId xmlns:a16="http://schemas.microsoft.com/office/drawing/2014/main" id="{83D1104C-D69D-4C52-A879-E3DDE046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" y="2073"/>
              <a:ext cx="128" cy="247"/>
            </a:xfrm>
            <a:custGeom>
              <a:avLst/>
              <a:gdLst>
                <a:gd name="T0" fmla="*/ 31 w 161"/>
                <a:gd name="T1" fmla="*/ 103 h 331"/>
                <a:gd name="T2" fmla="*/ 27 w 161"/>
                <a:gd name="T3" fmla="*/ 171 h 331"/>
                <a:gd name="T4" fmla="*/ 12 w 161"/>
                <a:gd name="T5" fmla="*/ 211 h 331"/>
                <a:gd name="T6" fmla="*/ 0 w 161"/>
                <a:gd name="T7" fmla="*/ 250 h 331"/>
                <a:gd name="T8" fmla="*/ 0 w 161"/>
                <a:gd name="T9" fmla="*/ 277 h 331"/>
                <a:gd name="T10" fmla="*/ 5 w 161"/>
                <a:gd name="T11" fmla="*/ 299 h 331"/>
                <a:gd name="T12" fmla="*/ 20 w 161"/>
                <a:gd name="T13" fmla="*/ 321 h 331"/>
                <a:gd name="T14" fmla="*/ 31 w 161"/>
                <a:gd name="T15" fmla="*/ 323 h 331"/>
                <a:gd name="T16" fmla="*/ 40 w 161"/>
                <a:gd name="T17" fmla="*/ 323 h 331"/>
                <a:gd name="T18" fmla="*/ 51 w 161"/>
                <a:gd name="T19" fmla="*/ 330 h 331"/>
                <a:gd name="T20" fmla="*/ 60 w 161"/>
                <a:gd name="T21" fmla="*/ 312 h 331"/>
                <a:gd name="T22" fmla="*/ 66 w 161"/>
                <a:gd name="T23" fmla="*/ 266 h 331"/>
                <a:gd name="T24" fmla="*/ 84 w 161"/>
                <a:gd name="T25" fmla="*/ 242 h 331"/>
                <a:gd name="T26" fmla="*/ 86 w 161"/>
                <a:gd name="T27" fmla="*/ 195 h 331"/>
                <a:gd name="T28" fmla="*/ 93 w 161"/>
                <a:gd name="T29" fmla="*/ 180 h 331"/>
                <a:gd name="T30" fmla="*/ 104 w 161"/>
                <a:gd name="T31" fmla="*/ 165 h 331"/>
                <a:gd name="T32" fmla="*/ 110 w 161"/>
                <a:gd name="T33" fmla="*/ 134 h 331"/>
                <a:gd name="T34" fmla="*/ 123 w 161"/>
                <a:gd name="T35" fmla="*/ 118 h 331"/>
                <a:gd name="T36" fmla="*/ 126 w 161"/>
                <a:gd name="T37" fmla="*/ 101 h 331"/>
                <a:gd name="T38" fmla="*/ 137 w 161"/>
                <a:gd name="T39" fmla="*/ 92 h 331"/>
                <a:gd name="T40" fmla="*/ 137 w 161"/>
                <a:gd name="T41" fmla="*/ 85 h 331"/>
                <a:gd name="T42" fmla="*/ 156 w 161"/>
                <a:gd name="T43" fmla="*/ 68 h 331"/>
                <a:gd name="T44" fmla="*/ 158 w 161"/>
                <a:gd name="T45" fmla="*/ 39 h 331"/>
                <a:gd name="T46" fmla="*/ 160 w 161"/>
                <a:gd name="T47" fmla="*/ 24 h 331"/>
                <a:gd name="T48" fmla="*/ 143 w 161"/>
                <a:gd name="T49" fmla="*/ 19 h 331"/>
                <a:gd name="T50" fmla="*/ 136 w 161"/>
                <a:gd name="T51" fmla="*/ 0 h 331"/>
                <a:gd name="T52" fmla="*/ 123 w 161"/>
                <a:gd name="T53" fmla="*/ 19 h 331"/>
                <a:gd name="T54" fmla="*/ 110 w 161"/>
                <a:gd name="T55" fmla="*/ 44 h 331"/>
                <a:gd name="T56" fmla="*/ 93 w 161"/>
                <a:gd name="T57" fmla="*/ 63 h 331"/>
                <a:gd name="T58" fmla="*/ 84 w 161"/>
                <a:gd name="T59" fmla="*/ 83 h 331"/>
                <a:gd name="T60" fmla="*/ 77 w 161"/>
                <a:gd name="T61" fmla="*/ 83 h 331"/>
                <a:gd name="T62" fmla="*/ 66 w 161"/>
                <a:gd name="T63" fmla="*/ 92 h 331"/>
                <a:gd name="T64" fmla="*/ 60 w 161"/>
                <a:gd name="T65" fmla="*/ 101 h 331"/>
                <a:gd name="T66" fmla="*/ 31 w 161"/>
                <a:gd name="T67" fmla="*/ 103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1" h="331">
                  <a:moveTo>
                    <a:pt x="31" y="103"/>
                  </a:moveTo>
                  <a:lnTo>
                    <a:pt x="27" y="171"/>
                  </a:lnTo>
                  <a:lnTo>
                    <a:pt x="12" y="211"/>
                  </a:lnTo>
                  <a:lnTo>
                    <a:pt x="0" y="250"/>
                  </a:lnTo>
                  <a:lnTo>
                    <a:pt x="0" y="277"/>
                  </a:lnTo>
                  <a:lnTo>
                    <a:pt x="5" y="299"/>
                  </a:lnTo>
                  <a:lnTo>
                    <a:pt x="20" y="321"/>
                  </a:lnTo>
                  <a:lnTo>
                    <a:pt x="31" y="323"/>
                  </a:lnTo>
                  <a:lnTo>
                    <a:pt x="40" y="323"/>
                  </a:lnTo>
                  <a:lnTo>
                    <a:pt x="51" y="330"/>
                  </a:lnTo>
                  <a:lnTo>
                    <a:pt x="60" y="312"/>
                  </a:lnTo>
                  <a:lnTo>
                    <a:pt x="66" y="266"/>
                  </a:lnTo>
                  <a:lnTo>
                    <a:pt x="84" y="242"/>
                  </a:lnTo>
                  <a:lnTo>
                    <a:pt x="86" y="195"/>
                  </a:lnTo>
                  <a:lnTo>
                    <a:pt x="93" y="180"/>
                  </a:lnTo>
                  <a:lnTo>
                    <a:pt x="104" y="165"/>
                  </a:lnTo>
                  <a:lnTo>
                    <a:pt x="110" y="134"/>
                  </a:lnTo>
                  <a:lnTo>
                    <a:pt x="123" y="118"/>
                  </a:lnTo>
                  <a:lnTo>
                    <a:pt x="126" y="101"/>
                  </a:lnTo>
                  <a:lnTo>
                    <a:pt x="137" y="92"/>
                  </a:lnTo>
                  <a:lnTo>
                    <a:pt x="137" y="85"/>
                  </a:lnTo>
                  <a:lnTo>
                    <a:pt x="156" y="68"/>
                  </a:lnTo>
                  <a:lnTo>
                    <a:pt x="158" y="39"/>
                  </a:lnTo>
                  <a:lnTo>
                    <a:pt x="160" y="24"/>
                  </a:lnTo>
                  <a:lnTo>
                    <a:pt x="143" y="19"/>
                  </a:lnTo>
                  <a:lnTo>
                    <a:pt x="136" y="0"/>
                  </a:lnTo>
                  <a:lnTo>
                    <a:pt x="123" y="19"/>
                  </a:lnTo>
                  <a:lnTo>
                    <a:pt x="110" y="44"/>
                  </a:lnTo>
                  <a:lnTo>
                    <a:pt x="93" y="63"/>
                  </a:lnTo>
                  <a:lnTo>
                    <a:pt x="84" y="83"/>
                  </a:lnTo>
                  <a:lnTo>
                    <a:pt x="77" y="83"/>
                  </a:lnTo>
                  <a:lnTo>
                    <a:pt x="66" y="92"/>
                  </a:lnTo>
                  <a:lnTo>
                    <a:pt x="60" y="101"/>
                  </a:lnTo>
                  <a:lnTo>
                    <a:pt x="31" y="10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1" name="Freeform 29">
              <a:extLst>
                <a:ext uri="{FF2B5EF4-FFF2-40B4-BE49-F238E27FC236}">
                  <a16:creationId xmlns:a16="http://schemas.microsoft.com/office/drawing/2014/main" id="{BBB8C6D3-0C56-4B63-88CF-6729A4C72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0" y="697"/>
              <a:ext cx="1726" cy="1145"/>
            </a:xfrm>
            <a:custGeom>
              <a:avLst/>
              <a:gdLst>
                <a:gd name="T0" fmla="*/ 128 w 2185"/>
                <a:gd name="T1" fmla="*/ 639 h 1535"/>
                <a:gd name="T2" fmla="*/ 148 w 2185"/>
                <a:gd name="T3" fmla="*/ 528 h 1535"/>
                <a:gd name="T4" fmla="*/ 218 w 2185"/>
                <a:gd name="T5" fmla="*/ 465 h 1535"/>
                <a:gd name="T6" fmla="*/ 295 w 2185"/>
                <a:gd name="T7" fmla="*/ 407 h 1535"/>
                <a:gd name="T8" fmla="*/ 336 w 2185"/>
                <a:gd name="T9" fmla="*/ 385 h 1535"/>
                <a:gd name="T10" fmla="*/ 448 w 2185"/>
                <a:gd name="T11" fmla="*/ 290 h 1535"/>
                <a:gd name="T12" fmla="*/ 479 w 2185"/>
                <a:gd name="T13" fmla="*/ 266 h 1535"/>
                <a:gd name="T14" fmla="*/ 484 w 2185"/>
                <a:gd name="T15" fmla="*/ 187 h 1535"/>
                <a:gd name="T16" fmla="*/ 468 w 2185"/>
                <a:gd name="T17" fmla="*/ 154 h 1535"/>
                <a:gd name="T18" fmla="*/ 405 w 2185"/>
                <a:gd name="T19" fmla="*/ 222 h 1535"/>
                <a:gd name="T20" fmla="*/ 382 w 2185"/>
                <a:gd name="T21" fmla="*/ 341 h 1535"/>
                <a:gd name="T22" fmla="*/ 336 w 2185"/>
                <a:gd name="T23" fmla="*/ 328 h 1535"/>
                <a:gd name="T24" fmla="*/ 312 w 2185"/>
                <a:gd name="T25" fmla="*/ 290 h 1535"/>
                <a:gd name="T26" fmla="*/ 236 w 2185"/>
                <a:gd name="T27" fmla="*/ 315 h 1535"/>
                <a:gd name="T28" fmla="*/ 229 w 2185"/>
                <a:gd name="T29" fmla="*/ 264 h 1535"/>
                <a:gd name="T30" fmla="*/ 244 w 2185"/>
                <a:gd name="T31" fmla="*/ 222 h 1535"/>
                <a:gd name="T32" fmla="*/ 314 w 2185"/>
                <a:gd name="T33" fmla="*/ 196 h 1535"/>
                <a:gd name="T34" fmla="*/ 365 w 2185"/>
                <a:gd name="T35" fmla="*/ 114 h 1535"/>
                <a:gd name="T36" fmla="*/ 451 w 2185"/>
                <a:gd name="T37" fmla="*/ 41 h 1535"/>
                <a:gd name="T38" fmla="*/ 565 w 2185"/>
                <a:gd name="T39" fmla="*/ 4 h 1535"/>
                <a:gd name="T40" fmla="*/ 637 w 2185"/>
                <a:gd name="T41" fmla="*/ 107 h 1535"/>
                <a:gd name="T42" fmla="*/ 622 w 2185"/>
                <a:gd name="T43" fmla="*/ 196 h 1535"/>
                <a:gd name="T44" fmla="*/ 666 w 2185"/>
                <a:gd name="T45" fmla="*/ 235 h 1535"/>
                <a:gd name="T46" fmla="*/ 705 w 2185"/>
                <a:gd name="T47" fmla="*/ 178 h 1535"/>
                <a:gd name="T48" fmla="*/ 894 w 2185"/>
                <a:gd name="T49" fmla="*/ 99 h 1535"/>
                <a:gd name="T50" fmla="*/ 1144 w 2185"/>
                <a:gd name="T51" fmla="*/ 26 h 1535"/>
                <a:gd name="T52" fmla="*/ 1500 w 2185"/>
                <a:gd name="T53" fmla="*/ 88 h 1535"/>
                <a:gd name="T54" fmla="*/ 2138 w 2185"/>
                <a:gd name="T55" fmla="*/ 218 h 1535"/>
                <a:gd name="T56" fmla="*/ 2105 w 2185"/>
                <a:gd name="T57" fmla="*/ 286 h 1535"/>
                <a:gd name="T58" fmla="*/ 2086 w 2185"/>
                <a:gd name="T59" fmla="*/ 447 h 1535"/>
                <a:gd name="T60" fmla="*/ 1939 w 2185"/>
                <a:gd name="T61" fmla="*/ 301 h 1535"/>
                <a:gd name="T62" fmla="*/ 1829 w 2185"/>
                <a:gd name="T63" fmla="*/ 398 h 1535"/>
                <a:gd name="T64" fmla="*/ 1991 w 2185"/>
                <a:gd name="T65" fmla="*/ 661 h 1535"/>
                <a:gd name="T66" fmla="*/ 1923 w 2185"/>
                <a:gd name="T67" fmla="*/ 839 h 1535"/>
                <a:gd name="T68" fmla="*/ 2020 w 2185"/>
                <a:gd name="T69" fmla="*/ 1099 h 1535"/>
                <a:gd name="T70" fmla="*/ 1970 w 2185"/>
                <a:gd name="T71" fmla="*/ 1251 h 1535"/>
                <a:gd name="T72" fmla="*/ 1857 w 2185"/>
                <a:gd name="T73" fmla="*/ 1315 h 1535"/>
                <a:gd name="T74" fmla="*/ 1877 w 2185"/>
                <a:gd name="T75" fmla="*/ 1472 h 1535"/>
                <a:gd name="T76" fmla="*/ 1833 w 2185"/>
                <a:gd name="T77" fmla="*/ 1401 h 1535"/>
                <a:gd name="T78" fmla="*/ 1689 w 2185"/>
                <a:gd name="T79" fmla="*/ 1185 h 1535"/>
                <a:gd name="T80" fmla="*/ 1487 w 2185"/>
                <a:gd name="T81" fmla="*/ 1249 h 1535"/>
                <a:gd name="T82" fmla="*/ 1368 w 2185"/>
                <a:gd name="T83" fmla="*/ 1287 h 1535"/>
                <a:gd name="T84" fmla="*/ 1113 w 2185"/>
                <a:gd name="T85" fmla="*/ 1049 h 1535"/>
                <a:gd name="T86" fmla="*/ 876 w 2185"/>
                <a:gd name="T87" fmla="*/ 1000 h 1535"/>
                <a:gd name="T88" fmla="*/ 1080 w 2185"/>
                <a:gd name="T89" fmla="*/ 1137 h 1535"/>
                <a:gd name="T90" fmla="*/ 804 w 2185"/>
                <a:gd name="T91" fmla="*/ 1258 h 1535"/>
                <a:gd name="T92" fmla="*/ 721 w 2185"/>
                <a:gd name="T93" fmla="*/ 1108 h 1535"/>
                <a:gd name="T94" fmla="*/ 604 w 2185"/>
                <a:gd name="T95" fmla="*/ 914 h 1535"/>
                <a:gd name="T96" fmla="*/ 543 w 2185"/>
                <a:gd name="T97" fmla="*/ 811 h 1535"/>
                <a:gd name="T98" fmla="*/ 512 w 2185"/>
                <a:gd name="T99" fmla="*/ 747 h 1535"/>
                <a:gd name="T100" fmla="*/ 472 w 2185"/>
                <a:gd name="T101" fmla="*/ 711 h 1535"/>
                <a:gd name="T102" fmla="*/ 453 w 2185"/>
                <a:gd name="T103" fmla="*/ 789 h 1535"/>
                <a:gd name="T104" fmla="*/ 387 w 2185"/>
                <a:gd name="T105" fmla="*/ 661 h 1535"/>
                <a:gd name="T106" fmla="*/ 328 w 2185"/>
                <a:gd name="T107" fmla="*/ 643 h 1535"/>
                <a:gd name="T108" fmla="*/ 398 w 2185"/>
                <a:gd name="T109" fmla="*/ 742 h 1535"/>
                <a:gd name="T110" fmla="*/ 374 w 2185"/>
                <a:gd name="T111" fmla="*/ 736 h 1535"/>
                <a:gd name="T112" fmla="*/ 312 w 2185"/>
                <a:gd name="T113" fmla="*/ 678 h 1535"/>
                <a:gd name="T114" fmla="*/ 244 w 2185"/>
                <a:gd name="T115" fmla="*/ 639 h 1535"/>
                <a:gd name="T116" fmla="*/ 168 w 2185"/>
                <a:gd name="T117" fmla="*/ 707 h 1535"/>
                <a:gd name="T118" fmla="*/ 152 w 2185"/>
                <a:gd name="T119" fmla="*/ 773 h 1535"/>
                <a:gd name="T120" fmla="*/ 86 w 2185"/>
                <a:gd name="T121" fmla="*/ 811 h 1535"/>
                <a:gd name="T122" fmla="*/ 11 w 2185"/>
                <a:gd name="T123" fmla="*/ 762 h 1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85" h="1535">
                  <a:moveTo>
                    <a:pt x="0" y="687"/>
                  </a:moveTo>
                  <a:lnTo>
                    <a:pt x="23" y="667"/>
                  </a:lnTo>
                  <a:lnTo>
                    <a:pt x="33" y="652"/>
                  </a:lnTo>
                  <a:lnTo>
                    <a:pt x="62" y="652"/>
                  </a:lnTo>
                  <a:lnTo>
                    <a:pt x="86" y="654"/>
                  </a:lnTo>
                  <a:lnTo>
                    <a:pt x="110" y="643"/>
                  </a:lnTo>
                  <a:lnTo>
                    <a:pt x="128" y="639"/>
                  </a:lnTo>
                  <a:lnTo>
                    <a:pt x="130" y="612"/>
                  </a:lnTo>
                  <a:lnTo>
                    <a:pt x="145" y="597"/>
                  </a:lnTo>
                  <a:lnTo>
                    <a:pt x="115" y="573"/>
                  </a:lnTo>
                  <a:lnTo>
                    <a:pt x="110" y="557"/>
                  </a:lnTo>
                  <a:lnTo>
                    <a:pt x="112" y="533"/>
                  </a:lnTo>
                  <a:lnTo>
                    <a:pt x="132" y="533"/>
                  </a:lnTo>
                  <a:lnTo>
                    <a:pt x="148" y="528"/>
                  </a:lnTo>
                  <a:lnTo>
                    <a:pt x="150" y="533"/>
                  </a:lnTo>
                  <a:lnTo>
                    <a:pt x="165" y="517"/>
                  </a:lnTo>
                  <a:lnTo>
                    <a:pt x="183" y="511"/>
                  </a:lnTo>
                  <a:lnTo>
                    <a:pt x="189" y="511"/>
                  </a:lnTo>
                  <a:lnTo>
                    <a:pt x="198" y="495"/>
                  </a:lnTo>
                  <a:lnTo>
                    <a:pt x="209" y="493"/>
                  </a:lnTo>
                  <a:lnTo>
                    <a:pt x="218" y="465"/>
                  </a:lnTo>
                  <a:lnTo>
                    <a:pt x="231" y="471"/>
                  </a:lnTo>
                  <a:lnTo>
                    <a:pt x="247" y="456"/>
                  </a:lnTo>
                  <a:lnTo>
                    <a:pt x="262" y="440"/>
                  </a:lnTo>
                  <a:lnTo>
                    <a:pt x="279" y="431"/>
                  </a:lnTo>
                  <a:lnTo>
                    <a:pt x="293" y="431"/>
                  </a:lnTo>
                  <a:lnTo>
                    <a:pt x="303" y="431"/>
                  </a:lnTo>
                  <a:lnTo>
                    <a:pt x="295" y="407"/>
                  </a:lnTo>
                  <a:lnTo>
                    <a:pt x="292" y="392"/>
                  </a:lnTo>
                  <a:lnTo>
                    <a:pt x="286" y="350"/>
                  </a:lnTo>
                  <a:lnTo>
                    <a:pt x="312" y="346"/>
                  </a:lnTo>
                  <a:lnTo>
                    <a:pt x="325" y="343"/>
                  </a:lnTo>
                  <a:lnTo>
                    <a:pt x="319" y="359"/>
                  </a:lnTo>
                  <a:lnTo>
                    <a:pt x="328" y="368"/>
                  </a:lnTo>
                  <a:lnTo>
                    <a:pt x="336" y="385"/>
                  </a:lnTo>
                  <a:lnTo>
                    <a:pt x="341" y="394"/>
                  </a:lnTo>
                  <a:lnTo>
                    <a:pt x="369" y="392"/>
                  </a:lnTo>
                  <a:lnTo>
                    <a:pt x="398" y="354"/>
                  </a:lnTo>
                  <a:lnTo>
                    <a:pt x="415" y="341"/>
                  </a:lnTo>
                  <a:lnTo>
                    <a:pt x="424" y="326"/>
                  </a:lnTo>
                  <a:lnTo>
                    <a:pt x="433" y="312"/>
                  </a:lnTo>
                  <a:lnTo>
                    <a:pt x="448" y="290"/>
                  </a:lnTo>
                  <a:lnTo>
                    <a:pt x="457" y="301"/>
                  </a:lnTo>
                  <a:lnTo>
                    <a:pt x="457" y="288"/>
                  </a:lnTo>
                  <a:lnTo>
                    <a:pt x="464" y="286"/>
                  </a:lnTo>
                  <a:lnTo>
                    <a:pt x="479" y="286"/>
                  </a:lnTo>
                  <a:lnTo>
                    <a:pt x="510" y="315"/>
                  </a:lnTo>
                  <a:lnTo>
                    <a:pt x="505" y="231"/>
                  </a:lnTo>
                  <a:lnTo>
                    <a:pt x="479" y="266"/>
                  </a:lnTo>
                  <a:lnTo>
                    <a:pt x="459" y="266"/>
                  </a:lnTo>
                  <a:lnTo>
                    <a:pt x="453" y="246"/>
                  </a:lnTo>
                  <a:lnTo>
                    <a:pt x="453" y="231"/>
                  </a:lnTo>
                  <a:lnTo>
                    <a:pt x="448" y="222"/>
                  </a:lnTo>
                  <a:lnTo>
                    <a:pt x="464" y="207"/>
                  </a:lnTo>
                  <a:lnTo>
                    <a:pt x="472" y="191"/>
                  </a:lnTo>
                  <a:lnTo>
                    <a:pt x="484" y="187"/>
                  </a:lnTo>
                  <a:lnTo>
                    <a:pt x="492" y="185"/>
                  </a:lnTo>
                  <a:lnTo>
                    <a:pt x="497" y="169"/>
                  </a:lnTo>
                  <a:lnTo>
                    <a:pt x="505" y="169"/>
                  </a:lnTo>
                  <a:lnTo>
                    <a:pt x="514" y="169"/>
                  </a:lnTo>
                  <a:lnTo>
                    <a:pt x="497" y="147"/>
                  </a:lnTo>
                  <a:lnTo>
                    <a:pt x="479" y="154"/>
                  </a:lnTo>
                  <a:lnTo>
                    <a:pt x="468" y="154"/>
                  </a:lnTo>
                  <a:lnTo>
                    <a:pt x="457" y="145"/>
                  </a:lnTo>
                  <a:lnTo>
                    <a:pt x="457" y="156"/>
                  </a:lnTo>
                  <a:lnTo>
                    <a:pt x="448" y="176"/>
                  </a:lnTo>
                  <a:lnTo>
                    <a:pt x="433" y="196"/>
                  </a:lnTo>
                  <a:lnTo>
                    <a:pt x="418" y="207"/>
                  </a:lnTo>
                  <a:lnTo>
                    <a:pt x="411" y="207"/>
                  </a:lnTo>
                  <a:lnTo>
                    <a:pt x="405" y="222"/>
                  </a:lnTo>
                  <a:lnTo>
                    <a:pt x="405" y="231"/>
                  </a:lnTo>
                  <a:lnTo>
                    <a:pt x="398" y="240"/>
                  </a:lnTo>
                  <a:lnTo>
                    <a:pt x="407" y="266"/>
                  </a:lnTo>
                  <a:lnTo>
                    <a:pt x="415" y="286"/>
                  </a:lnTo>
                  <a:lnTo>
                    <a:pt x="402" y="304"/>
                  </a:lnTo>
                  <a:lnTo>
                    <a:pt x="387" y="315"/>
                  </a:lnTo>
                  <a:lnTo>
                    <a:pt x="382" y="341"/>
                  </a:lnTo>
                  <a:lnTo>
                    <a:pt x="374" y="354"/>
                  </a:lnTo>
                  <a:lnTo>
                    <a:pt x="367" y="354"/>
                  </a:lnTo>
                  <a:lnTo>
                    <a:pt x="358" y="359"/>
                  </a:lnTo>
                  <a:lnTo>
                    <a:pt x="341" y="365"/>
                  </a:lnTo>
                  <a:lnTo>
                    <a:pt x="336" y="361"/>
                  </a:lnTo>
                  <a:lnTo>
                    <a:pt x="336" y="350"/>
                  </a:lnTo>
                  <a:lnTo>
                    <a:pt x="336" y="328"/>
                  </a:lnTo>
                  <a:lnTo>
                    <a:pt x="328" y="328"/>
                  </a:lnTo>
                  <a:lnTo>
                    <a:pt x="321" y="319"/>
                  </a:lnTo>
                  <a:lnTo>
                    <a:pt x="325" y="304"/>
                  </a:lnTo>
                  <a:lnTo>
                    <a:pt x="326" y="290"/>
                  </a:lnTo>
                  <a:lnTo>
                    <a:pt x="325" y="288"/>
                  </a:lnTo>
                  <a:lnTo>
                    <a:pt x="315" y="290"/>
                  </a:lnTo>
                  <a:lnTo>
                    <a:pt x="312" y="290"/>
                  </a:lnTo>
                  <a:lnTo>
                    <a:pt x="303" y="290"/>
                  </a:lnTo>
                  <a:lnTo>
                    <a:pt x="301" y="288"/>
                  </a:lnTo>
                  <a:lnTo>
                    <a:pt x="292" y="297"/>
                  </a:lnTo>
                  <a:lnTo>
                    <a:pt x="282" y="310"/>
                  </a:lnTo>
                  <a:lnTo>
                    <a:pt x="273" y="321"/>
                  </a:lnTo>
                  <a:lnTo>
                    <a:pt x="251" y="319"/>
                  </a:lnTo>
                  <a:lnTo>
                    <a:pt x="236" y="315"/>
                  </a:lnTo>
                  <a:lnTo>
                    <a:pt x="229" y="306"/>
                  </a:lnTo>
                  <a:lnTo>
                    <a:pt x="229" y="297"/>
                  </a:lnTo>
                  <a:lnTo>
                    <a:pt x="235" y="288"/>
                  </a:lnTo>
                  <a:lnTo>
                    <a:pt x="242" y="286"/>
                  </a:lnTo>
                  <a:lnTo>
                    <a:pt x="247" y="273"/>
                  </a:lnTo>
                  <a:lnTo>
                    <a:pt x="235" y="275"/>
                  </a:lnTo>
                  <a:lnTo>
                    <a:pt x="229" y="264"/>
                  </a:lnTo>
                  <a:lnTo>
                    <a:pt x="229" y="257"/>
                  </a:lnTo>
                  <a:lnTo>
                    <a:pt x="247" y="255"/>
                  </a:lnTo>
                  <a:lnTo>
                    <a:pt x="262" y="251"/>
                  </a:lnTo>
                  <a:lnTo>
                    <a:pt x="255" y="246"/>
                  </a:lnTo>
                  <a:lnTo>
                    <a:pt x="235" y="249"/>
                  </a:lnTo>
                  <a:lnTo>
                    <a:pt x="235" y="235"/>
                  </a:lnTo>
                  <a:lnTo>
                    <a:pt x="244" y="222"/>
                  </a:lnTo>
                  <a:lnTo>
                    <a:pt x="258" y="215"/>
                  </a:lnTo>
                  <a:lnTo>
                    <a:pt x="262" y="207"/>
                  </a:lnTo>
                  <a:lnTo>
                    <a:pt x="273" y="200"/>
                  </a:lnTo>
                  <a:lnTo>
                    <a:pt x="286" y="196"/>
                  </a:lnTo>
                  <a:lnTo>
                    <a:pt x="295" y="200"/>
                  </a:lnTo>
                  <a:lnTo>
                    <a:pt x="303" y="207"/>
                  </a:lnTo>
                  <a:lnTo>
                    <a:pt x="314" y="196"/>
                  </a:lnTo>
                  <a:lnTo>
                    <a:pt x="303" y="196"/>
                  </a:lnTo>
                  <a:lnTo>
                    <a:pt x="303" y="178"/>
                  </a:lnTo>
                  <a:lnTo>
                    <a:pt x="328" y="156"/>
                  </a:lnTo>
                  <a:lnTo>
                    <a:pt x="341" y="143"/>
                  </a:lnTo>
                  <a:lnTo>
                    <a:pt x="348" y="138"/>
                  </a:lnTo>
                  <a:lnTo>
                    <a:pt x="348" y="132"/>
                  </a:lnTo>
                  <a:lnTo>
                    <a:pt x="365" y="114"/>
                  </a:lnTo>
                  <a:lnTo>
                    <a:pt x="374" y="92"/>
                  </a:lnTo>
                  <a:lnTo>
                    <a:pt x="391" y="83"/>
                  </a:lnTo>
                  <a:lnTo>
                    <a:pt x="380" y="74"/>
                  </a:lnTo>
                  <a:lnTo>
                    <a:pt x="413" y="52"/>
                  </a:lnTo>
                  <a:lnTo>
                    <a:pt x="424" y="52"/>
                  </a:lnTo>
                  <a:lnTo>
                    <a:pt x="424" y="41"/>
                  </a:lnTo>
                  <a:lnTo>
                    <a:pt x="451" y="41"/>
                  </a:lnTo>
                  <a:lnTo>
                    <a:pt x="501" y="2"/>
                  </a:lnTo>
                  <a:lnTo>
                    <a:pt x="510" y="0"/>
                  </a:lnTo>
                  <a:lnTo>
                    <a:pt x="501" y="28"/>
                  </a:lnTo>
                  <a:lnTo>
                    <a:pt x="512" y="11"/>
                  </a:lnTo>
                  <a:lnTo>
                    <a:pt x="527" y="8"/>
                  </a:lnTo>
                  <a:lnTo>
                    <a:pt x="523" y="19"/>
                  </a:lnTo>
                  <a:lnTo>
                    <a:pt x="565" y="4"/>
                  </a:lnTo>
                  <a:lnTo>
                    <a:pt x="585" y="13"/>
                  </a:lnTo>
                  <a:lnTo>
                    <a:pt x="556" y="33"/>
                  </a:lnTo>
                  <a:lnTo>
                    <a:pt x="565" y="41"/>
                  </a:lnTo>
                  <a:lnTo>
                    <a:pt x="606" y="41"/>
                  </a:lnTo>
                  <a:lnTo>
                    <a:pt x="664" y="63"/>
                  </a:lnTo>
                  <a:lnTo>
                    <a:pt x="659" y="88"/>
                  </a:lnTo>
                  <a:lnTo>
                    <a:pt x="637" y="107"/>
                  </a:lnTo>
                  <a:lnTo>
                    <a:pt x="600" y="116"/>
                  </a:lnTo>
                  <a:lnTo>
                    <a:pt x="593" y="145"/>
                  </a:lnTo>
                  <a:lnTo>
                    <a:pt x="596" y="169"/>
                  </a:lnTo>
                  <a:lnTo>
                    <a:pt x="606" y="176"/>
                  </a:lnTo>
                  <a:lnTo>
                    <a:pt x="606" y="187"/>
                  </a:lnTo>
                  <a:lnTo>
                    <a:pt x="611" y="191"/>
                  </a:lnTo>
                  <a:lnTo>
                    <a:pt x="622" y="196"/>
                  </a:lnTo>
                  <a:lnTo>
                    <a:pt x="624" y="209"/>
                  </a:lnTo>
                  <a:lnTo>
                    <a:pt x="633" y="224"/>
                  </a:lnTo>
                  <a:lnTo>
                    <a:pt x="633" y="235"/>
                  </a:lnTo>
                  <a:lnTo>
                    <a:pt x="646" y="235"/>
                  </a:lnTo>
                  <a:lnTo>
                    <a:pt x="652" y="240"/>
                  </a:lnTo>
                  <a:lnTo>
                    <a:pt x="659" y="246"/>
                  </a:lnTo>
                  <a:lnTo>
                    <a:pt x="666" y="235"/>
                  </a:lnTo>
                  <a:lnTo>
                    <a:pt x="672" y="222"/>
                  </a:lnTo>
                  <a:lnTo>
                    <a:pt x="677" y="218"/>
                  </a:lnTo>
                  <a:lnTo>
                    <a:pt x="685" y="218"/>
                  </a:lnTo>
                  <a:lnTo>
                    <a:pt x="697" y="207"/>
                  </a:lnTo>
                  <a:lnTo>
                    <a:pt x="697" y="193"/>
                  </a:lnTo>
                  <a:lnTo>
                    <a:pt x="705" y="185"/>
                  </a:lnTo>
                  <a:lnTo>
                    <a:pt x="705" y="178"/>
                  </a:lnTo>
                  <a:lnTo>
                    <a:pt x="729" y="169"/>
                  </a:lnTo>
                  <a:lnTo>
                    <a:pt x="749" y="160"/>
                  </a:lnTo>
                  <a:lnTo>
                    <a:pt x="775" y="154"/>
                  </a:lnTo>
                  <a:lnTo>
                    <a:pt x="804" y="156"/>
                  </a:lnTo>
                  <a:lnTo>
                    <a:pt x="835" y="156"/>
                  </a:lnTo>
                  <a:lnTo>
                    <a:pt x="883" y="156"/>
                  </a:lnTo>
                  <a:lnTo>
                    <a:pt x="894" y="99"/>
                  </a:lnTo>
                  <a:lnTo>
                    <a:pt x="922" y="103"/>
                  </a:lnTo>
                  <a:lnTo>
                    <a:pt x="942" y="147"/>
                  </a:lnTo>
                  <a:lnTo>
                    <a:pt x="944" y="107"/>
                  </a:lnTo>
                  <a:lnTo>
                    <a:pt x="1034" y="4"/>
                  </a:lnTo>
                  <a:lnTo>
                    <a:pt x="1072" y="4"/>
                  </a:lnTo>
                  <a:lnTo>
                    <a:pt x="1103" y="28"/>
                  </a:lnTo>
                  <a:lnTo>
                    <a:pt x="1144" y="26"/>
                  </a:lnTo>
                  <a:lnTo>
                    <a:pt x="1199" y="63"/>
                  </a:lnTo>
                  <a:lnTo>
                    <a:pt x="1265" y="83"/>
                  </a:lnTo>
                  <a:lnTo>
                    <a:pt x="1309" y="81"/>
                  </a:lnTo>
                  <a:lnTo>
                    <a:pt x="1370" y="103"/>
                  </a:lnTo>
                  <a:lnTo>
                    <a:pt x="1418" y="103"/>
                  </a:lnTo>
                  <a:lnTo>
                    <a:pt x="1443" y="88"/>
                  </a:lnTo>
                  <a:lnTo>
                    <a:pt x="1500" y="88"/>
                  </a:lnTo>
                  <a:lnTo>
                    <a:pt x="1530" y="103"/>
                  </a:lnTo>
                  <a:lnTo>
                    <a:pt x="1603" y="103"/>
                  </a:lnTo>
                  <a:lnTo>
                    <a:pt x="1667" y="138"/>
                  </a:lnTo>
                  <a:lnTo>
                    <a:pt x="1787" y="132"/>
                  </a:lnTo>
                  <a:lnTo>
                    <a:pt x="1970" y="147"/>
                  </a:lnTo>
                  <a:lnTo>
                    <a:pt x="2059" y="193"/>
                  </a:lnTo>
                  <a:lnTo>
                    <a:pt x="2138" y="218"/>
                  </a:lnTo>
                  <a:lnTo>
                    <a:pt x="2184" y="246"/>
                  </a:lnTo>
                  <a:lnTo>
                    <a:pt x="2169" y="251"/>
                  </a:lnTo>
                  <a:lnTo>
                    <a:pt x="2138" y="235"/>
                  </a:lnTo>
                  <a:lnTo>
                    <a:pt x="2059" y="224"/>
                  </a:lnTo>
                  <a:lnTo>
                    <a:pt x="2077" y="246"/>
                  </a:lnTo>
                  <a:lnTo>
                    <a:pt x="2116" y="255"/>
                  </a:lnTo>
                  <a:lnTo>
                    <a:pt x="2105" y="286"/>
                  </a:lnTo>
                  <a:lnTo>
                    <a:pt x="2066" y="306"/>
                  </a:lnTo>
                  <a:lnTo>
                    <a:pt x="2057" y="337"/>
                  </a:lnTo>
                  <a:lnTo>
                    <a:pt x="2105" y="365"/>
                  </a:lnTo>
                  <a:lnTo>
                    <a:pt x="2138" y="405"/>
                  </a:lnTo>
                  <a:lnTo>
                    <a:pt x="2156" y="456"/>
                  </a:lnTo>
                  <a:lnTo>
                    <a:pt x="2136" y="462"/>
                  </a:lnTo>
                  <a:lnTo>
                    <a:pt x="2086" y="447"/>
                  </a:lnTo>
                  <a:lnTo>
                    <a:pt x="2037" y="407"/>
                  </a:lnTo>
                  <a:lnTo>
                    <a:pt x="2016" y="385"/>
                  </a:lnTo>
                  <a:lnTo>
                    <a:pt x="2005" y="354"/>
                  </a:lnTo>
                  <a:lnTo>
                    <a:pt x="1991" y="312"/>
                  </a:lnTo>
                  <a:lnTo>
                    <a:pt x="1972" y="297"/>
                  </a:lnTo>
                  <a:lnTo>
                    <a:pt x="1952" y="297"/>
                  </a:lnTo>
                  <a:lnTo>
                    <a:pt x="1939" y="301"/>
                  </a:lnTo>
                  <a:lnTo>
                    <a:pt x="1958" y="337"/>
                  </a:lnTo>
                  <a:lnTo>
                    <a:pt x="1908" y="341"/>
                  </a:lnTo>
                  <a:lnTo>
                    <a:pt x="1888" y="321"/>
                  </a:lnTo>
                  <a:lnTo>
                    <a:pt x="1847" y="328"/>
                  </a:lnTo>
                  <a:lnTo>
                    <a:pt x="1814" y="359"/>
                  </a:lnTo>
                  <a:lnTo>
                    <a:pt x="1814" y="370"/>
                  </a:lnTo>
                  <a:lnTo>
                    <a:pt x="1829" y="398"/>
                  </a:lnTo>
                  <a:lnTo>
                    <a:pt x="1877" y="405"/>
                  </a:lnTo>
                  <a:lnTo>
                    <a:pt x="1915" y="431"/>
                  </a:lnTo>
                  <a:lnTo>
                    <a:pt x="1983" y="511"/>
                  </a:lnTo>
                  <a:lnTo>
                    <a:pt x="2011" y="564"/>
                  </a:lnTo>
                  <a:lnTo>
                    <a:pt x="2013" y="617"/>
                  </a:lnTo>
                  <a:lnTo>
                    <a:pt x="2007" y="661"/>
                  </a:lnTo>
                  <a:lnTo>
                    <a:pt x="1991" y="661"/>
                  </a:lnTo>
                  <a:lnTo>
                    <a:pt x="1972" y="645"/>
                  </a:lnTo>
                  <a:lnTo>
                    <a:pt x="1948" y="667"/>
                  </a:lnTo>
                  <a:lnTo>
                    <a:pt x="1923" y="687"/>
                  </a:lnTo>
                  <a:lnTo>
                    <a:pt x="1921" y="722"/>
                  </a:lnTo>
                  <a:lnTo>
                    <a:pt x="1947" y="758"/>
                  </a:lnTo>
                  <a:lnTo>
                    <a:pt x="1932" y="789"/>
                  </a:lnTo>
                  <a:lnTo>
                    <a:pt x="1923" y="839"/>
                  </a:lnTo>
                  <a:lnTo>
                    <a:pt x="1958" y="874"/>
                  </a:lnTo>
                  <a:lnTo>
                    <a:pt x="1992" y="881"/>
                  </a:lnTo>
                  <a:lnTo>
                    <a:pt x="2033" y="919"/>
                  </a:lnTo>
                  <a:lnTo>
                    <a:pt x="2066" y="967"/>
                  </a:lnTo>
                  <a:lnTo>
                    <a:pt x="2070" y="1040"/>
                  </a:lnTo>
                  <a:lnTo>
                    <a:pt x="2059" y="1073"/>
                  </a:lnTo>
                  <a:lnTo>
                    <a:pt x="2020" y="1099"/>
                  </a:lnTo>
                  <a:lnTo>
                    <a:pt x="1978" y="1113"/>
                  </a:lnTo>
                  <a:lnTo>
                    <a:pt x="1950" y="1137"/>
                  </a:lnTo>
                  <a:lnTo>
                    <a:pt x="1934" y="1128"/>
                  </a:lnTo>
                  <a:lnTo>
                    <a:pt x="1923" y="1137"/>
                  </a:lnTo>
                  <a:lnTo>
                    <a:pt x="1919" y="1192"/>
                  </a:lnTo>
                  <a:lnTo>
                    <a:pt x="1928" y="1218"/>
                  </a:lnTo>
                  <a:lnTo>
                    <a:pt x="1970" y="1251"/>
                  </a:lnTo>
                  <a:lnTo>
                    <a:pt x="1985" y="1291"/>
                  </a:lnTo>
                  <a:lnTo>
                    <a:pt x="2003" y="1313"/>
                  </a:lnTo>
                  <a:lnTo>
                    <a:pt x="2000" y="1351"/>
                  </a:lnTo>
                  <a:lnTo>
                    <a:pt x="1970" y="1377"/>
                  </a:lnTo>
                  <a:lnTo>
                    <a:pt x="1941" y="1377"/>
                  </a:lnTo>
                  <a:lnTo>
                    <a:pt x="1893" y="1337"/>
                  </a:lnTo>
                  <a:lnTo>
                    <a:pt x="1857" y="1315"/>
                  </a:lnTo>
                  <a:lnTo>
                    <a:pt x="1847" y="1311"/>
                  </a:lnTo>
                  <a:lnTo>
                    <a:pt x="1833" y="1335"/>
                  </a:lnTo>
                  <a:lnTo>
                    <a:pt x="1836" y="1368"/>
                  </a:lnTo>
                  <a:lnTo>
                    <a:pt x="1849" y="1395"/>
                  </a:lnTo>
                  <a:lnTo>
                    <a:pt x="1855" y="1432"/>
                  </a:lnTo>
                  <a:lnTo>
                    <a:pt x="1886" y="1448"/>
                  </a:lnTo>
                  <a:lnTo>
                    <a:pt x="1877" y="1472"/>
                  </a:lnTo>
                  <a:lnTo>
                    <a:pt x="1880" y="1503"/>
                  </a:lnTo>
                  <a:lnTo>
                    <a:pt x="1888" y="1534"/>
                  </a:lnTo>
                  <a:lnTo>
                    <a:pt x="1868" y="1527"/>
                  </a:lnTo>
                  <a:lnTo>
                    <a:pt x="1847" y="1496"/>
                  </a:lnTo>
                  <a:lnTo>
                    <a:pt x="1849" y="1456"/>
                  </a:lnTo>
                  <a:lnTo>
                    <a:pt x="1840" y="1445"/>
                  </a:lnTo>
                  <a:lnTo>
                    <a:pt x="1833" y="1401"/>
                  </a:lnTo>
                  <a:lnTo>
                    <a:pt x="1822" y="1390"/>
                  </a:lnTo>
                  <a:lnTo>
                    <a:pt x="1816" y="1329"/>
                  </a:lnTo>
                  <a:lnTo>
                    <a:pt x="1803" y="1291"/>
                  </a:lnTo>
                  <a:lnTo>
                    <a:pt x="1778" y="1256"/>
                  </a:lnTo>
                  <a:lnTo>
                    <a:pt x="1735" y="1240"/>
                  </a:lnTo>
                  <a:lnTo>
                    <a:pt x="1702" y="1207"/>
                  </a:lnTo>
                  <a:lnTo>
                    <a:pt x="1689" y="1185"/>
                  </a:lnTo>
                  <a:lnTo>
                    <a:pt x="1667" y="1157"/>
                  </a:lnTo>
                  <a:lnTo>
                    <a:pt x="1634" y="1097"/>
                  </a:lnTo>
                  <a:lnTo>
                    <a:pt x="1603" y="1104"/>
                  </a:lnTo>
                  <a:lnTo>
                    <a:pt x="1563" y="1130"/>
                  </a:lnTo>
                  <a:lnTo>
                    <a:pt x="1546" y="1154"/>
                  </a:lnTo>
                  <a:lnTo>
                    <a:pt x="1509" y="1201"/>
                  </a:lnTo>
                  <a:lnTo>
                    <a:pt x="1487" y="1249"/>
                  </a:lnTo>
                  <a:lnTo>
                    <a:pt x="1474" y="1265"/>
                  </a:lnTo>
                  <a:lnTo>
                    <a:pt x="1487" y="1320"/>
                  </a:lnTo>
                  <a:lnTo>
                    <a:pt x="1482" y="1377"/>
                  </a:lnTo>
                  <a:lnTo>
                    <a:pt x="1454" y="1414"/>
                  </a:lnTo>
                  <a:lnTo>
                    <a:pt x="1430" y="1417"/>
                  </a:lnTo>
                  <a:lnTo>
                    <a:pt x="1395" y="1342"/>
                  </a:lnTo>
                  <a:lnTo>
                    <a:pt x="1368" y="1287"/>
                  </a:lnTo>
                  <a:lnTo>
                    <a:pt x="1305" y="1176"/>
                  </a:lnTo>
                  <a:lnTo>
                    <a:pt x="1302" y="1137"/>
                  </a:lnTo>
                  <a:lnTo>
                    <a:pt x="1289" y="1119"/>
                  </a:lnTo>
                  <a:lnTo>
                    <a:pt x="1282" y="1143"/>
                  </a:lnTo>
                  <a:lnTo>
                    <a:pt x="1230" y="1084"/>
                  </a:lnTo>
                  <a:lnTo>
                    <a:pt x="1159" y="1040"/>
                  </a:lnTo>
                  <a:lnTo>
                    <a:pt x="1113" y="1049"/>
                  </a:lnTo>
                  <a:lnTo>
                    <a:pt x="1054" y="1042"/>
                  </a:lnTo>
                  <a:lnTo>
                    <a:pt x="1021" y="1009"/>
                  </a:lnTo>
                  <a:lnTo>
                    <a:pt x="988" y="1018"/>
                  </a:lnTo>
                  <a:lnTo>
                    <a:pt x="942" y="1002"/>
                  </a:lnTo>
                  <a:lnTo>
                    <a:pt x="843" y="883"/>
                  </a:lnTo>
                  <a:lnTo>
                    <a:pt x="844" y="932"/>
                  </a:lnTo>
                  <a:lnTo>
                    <a:pt x="876" y="1000"/>
                  </a:lnTo>
                  <a:lnTo>
                    <a:pt x="909" y="1042"/>
                  </a:lnTo>
                  <a:lnTo>
                    <a:pt x="947" y="1064"/>
                  </a:lnTo>
                  <a:lnTo>
                    <a:pt x="986" y="1049"/>
                  </a:lnTo>
                  <a:lnTo>
                    <a:pt x="1019" y="1049"/>
                  </a:lnTo>
                  <a:lnTo>
                    <a:pt x="1059" y="1090"/>
                  </a:lnTo>
                  <a:lnTo>
                    <a:pt x="1081" y="1119"/>
                  </a:lnTo>
                  <a:lnTo>
                    <a:pt x="1080" y="1137"/>
                  </a:lnTo>
                  <a:lnTo>
                    <a:pt x="1008" y="1227"/>
                  </a:lnTo>
                  <a:lnTo>
                    <a:pt x="962" y="1258"/>
                  </a:lnTo>
                  <a:lnTo>
                    <a:pt x="861" y="1306"/>
                  </a:lnTo>
                  <a:lnTo>
                    <a:pt x="832" y="1315"/>
                  </a:lnTo>
                  <a:lnTo>
                    <a:pt x="811" y="1306"/>
                  </a:lnTo>
                  <a:lnTo>
                    <a:pt x="808" y="1287"/>
                  </a:lnTo>
                  <a:lnTo>
                    <a:pt x="804" y="1258"/>
                  </a:lnTo>
                  <a:lnTo>
                    <a:pt x="797" y="1234"/>
                  </a:lnTo>
                  <a:lnTo>
                    <a:pt x="782" y="1212"/>
                  </a:lnTo>
                  <a:lnTo>
                    <a:pt x="769" y="1192"/>
                  </a:lnTo>
                  <a:lnTo>
                    <a:pt x="754" y="1168"/>
                  </a:lnTo>
                  <a:lnTo>
                    <a:pt x="742" y="1152"/>
                  </a:lnTo>
                  <a:lnTo>
                    <a:pt x="736" y="1130"/>
                  </a:lnTo>
                  <a:lnTo>
                    <a:pt x="721" y="1108"/>
                  </a:lnTo>
                  <a:lnTo>
                    <a:pt x="697" y="1064"/>
                  </a:lnTo>
                  <a:lnTo>
                    <a:pt x="685" y="1042"/>
                  </a:lnTo>
                  <a:lnTo>
                    <a:pt x="672" y="1020"/>
                  </a:lnTo>
                  <a:lnTo>
                    <a:pt x="644" y="978"/>
                  </a:lnTo>
                  <a:lnTo>
                    <a:pt x="630" y="958"/>
                  </a:lnTo>
                  <a:lnTo>
                    <a:pt x="619" y="943"/>
                  </a:lnTo>
                  <a:lnTo>
                    <a:pt x="604" y="914"/>
                  </a:lnTo>
                  <a:lnTo>
                    <a:pt x="646" y="883"/>
                  </a:lnTo>
                  <a:lnTo>
                    <a:pt x="664" y="824"/>
                  </a:lnTo>
                  <a:lnTo>
                    <a:pt x="626" y="808"/>
                  </a:lnTo>
                  <a:lnTo>
                    <a:pt x="571" y="813"/>
                  </a:lnTo>
                  <a:lnTo>
                    <a:pt x="556" y="811"/>
                  </a:lnTo>
                  <a:lnTo>
                    <a:pt x="551" y="811"/>
                  </a:lnTo>
                  <a:lnTo>
                    <a:pt x="543" y="811"/>
                  </a:lnTo>
                  <a:lnTo>
                    <a:pt x="538" y="811"/>
                  </a:lnTo>
                  <a:lnTo>
                    <a:pt x="534" y="795"/>
                  </a:lnTo>
                  <a:lnTo>
                    <a:pt x="532" y="789"/>
                  </a:lnTo>
                  <a:lnTo>
                    <a:pt x="532" y="771"/>
                  </a:lnTo>
                  <a:lnTo>
                    <a:pt x="519" y="762"/>
                  </a:lnTo>
                  <a:lnTo>
                    <a:pt x="519" y="749"/>
                  </a:lnTo>
                  <a:lnTo>
                    <a:pt x="512" y="747"/>
                  </a:lnTo>
                  <a:lnTo>
                    <a:pt x="506" y="736"/>
                  </a:lnTo>
                  <a:lnTo>
                    <a:pt x="505" y="727"/>
                  </a:lnTo>
                  <a:lnTo>
                    <a:pt x="501" y="718"/>
                  </a:lnTo>
                  <a:lnTo>
                    <a:pt x="497" y="711"/>
                  </a:lnTo>
                  <a:lnTo>
                    <a:pt x="486" y="711"/>
                  </a:lnTo>
                  <a:lnTo>
                    <a:pt x="473" y="711"/>
                  </a:lnTo>
                  <a:lnTo>
                    <a:pt x="472" y="711"/>
                  </a:lnTo>
                  <a:lnTo>
                    <a:pt x="468" y="722"/>
                  </a:lnTo>
                  <a:lnTo>
                    <a:pt x="468" y="736"/>
                  </a:lnTo>
                  <a:lnTo>
                    <a:pt x="468" y="749"/>
                  </a:lnTo>
                  <a:lnTo>
                    <a:pt x="468" y="764"/>
                  </a:lnTo>
                  <a:lnTo>
                    <a:pt x="468" y="775"/>
                  </a:lnTo>
                  <a:lnTo>
                    <a:pt x="461" y="780"/>
                  </a:lnTo>
                  <a:lnTo>
                    <a:pt x="453" y="789"/>
                  </a:lnTo>
                  <a:lnTo>
                    <a:pt x="444" y="775"/>
                  </a:lnTo>
                  <a:lnTo>
                    <a:pt x="433" y="755"/>
                  </a:lnTo>
                  <a:lnTo>
                    <a:pt x="433" y="733"/>
                  </a:lnTo>
                  <a:lnTo>
                    <a:pt x="424" y="703"/>
                  </a:lnTo>
                  <a:lnTo>
                    <a:pt x="415" y="683"/>
                  </a:lnTo>
                  <a:lnTo>
                    <a:pt x="402" y="672"/>
                  </a:lnTo>
                  <a:lnTo>
                    <a:pt x="387" y="661"/>
                  </a:lnTo>
                  <a:lnTo>
                    <a:pt x="380" y="643"/>
                  </a:lnTo>
                  <a:lnTo>
                    <a:pt x="372" y="630"/>
                  </a:lnTo>
                  <a:lnTo>
                    <a:pt x="361" y="628"/>
                  </a:lnTo>
                  <a:lnTo>
                    <a:pt x="358" y="623"/>
                  </a:lnTo>
                  <a:lnTo>
                    <a:pt x="345" y="623"/>
                  </a:lnTo>
                  <a:lnTo>
                    <a:pt x="336" y="632"/>
                  </a:lnTo>
                  <a:lnTo>
                    <a:pt x="328" y="643"/>
                  </a:lnTo>
                  <a:lnTo>
                    <a:pt x="347" y="656"/>
                  </a:lnTo>
                  <a:lnTo>
                    <a:pt x="360" y="672"/>
                  </a:lnTo>
                  <a:lnTo>
                    <a:pt x="374" y="692"/>
                  </a:lnTo>
                  <a:lnTo>
                    <a:pt x="382" y="703"/>
                  </a:lnTo>
                  <a:lnTo>
                    <a:pt x="398" y="711"/>
                  </a:lnTo>
                  <a:lnTo>
                    <a:pt x="407" y="727"/>
                  </a:lnTo>
                  <a:lnTo>
                    <a:pt x="398" y="742"/>
                  </a:lnTo>
                  <a:lnTo>
                    <a:pt x="391" y="736"/>
                  </a:lnTo>
                  <a:lnTo>
                    <a:pt x="391" y="727"/>
                  </a:lnTo>
                  <a:lnTo>
                    <a:pt x="387" y="749"/>
                  </a:lnTo>
                  <a:lnTo>
                    <a:pt x="385" y="767"/>
                  </a:lnTo>
                  <a:lnTo>
                    <a:pt x="372" y="773"/>
                  </a:lnTo>
                  <a:lnTo>
                    <a:pt x="378" y="749"/>
                  </a:lnTo>
                  <a:lnTo>
                    <a:pt x="374" y="736"/>
                  </a:lnTo>
                  <a:lnTo>
                    <a:pt x="365" y="727"/>
                  </a:lnTo>
                  <a:lnTo>
                    <a:pt x="358" y="722"/>
                  </a:lnTo>
                  <a:lnTo>
                    <a:pt x="348" y="716"/>
                  </a:lnTo>
                  <a:lnTo>
                    <a:pt x="336" y="709"/>
                  </a:lnTo>
                  <a:lnTo>
                    <a:pt x="328" y="696"/>
                  </a:lnTo>
                  <a:lnTo>
                    <a:pt x="321" y="687"/>
                  </a:lnTo>
                  <a:lnTo>
                    <a:pt x="312" y="678"/>
                  </a:lnTo>
                  <a:lnTo>
                    <a:pt x="303" y="667"/>
                  </a:lnTo>
                  <a:lnTo>
                    <a:pt x="303" y="654"/>
                  </a:lnTo>
                  <a:lnTo>
                    <a:pt x="295" y="652"/>
                  </a:lnTo>
                  <a:lnTo>
                    <a:pt x="286" y="639"/>
                  </a:lnTo>
                  <a:lnTo>
                    <a:pt x="273" y="639"/>
                  </a:lnTo>
                  <a:lnTo>
                    <a:pt x="257" y="643"/>
                  </a:lnTo>
                  <a:lnTo>
                    <a:pt x="244" y="639"/>
                  </a:lnTo>
                  <a:lnTo>
                    <a:pt x="214" y="643"/>
                  </a:lnTo>
                  <a:lnTo>
                    <a:pt x="196" y="645"/>
                  </a:lnTo>
                  <a:lnTo>
                    <a:pt x="189" y="652"/>
                  </a:lnTo>
                  <a:lnTo>
                    <a:pt x="189" y="667"/>
                  </a:lnTo>
                  <a:lnTo>
                    <a:pt x="189" y="683"/>
                  </a:lnTo>
                  <a:lnTo>
                    <a:pt x="176" y="696"/>
                  </a:lnTo>
                  <a:lnTo>
                    <a:pt x="168" y="707"/>
                  </a:lnTo>
                  <a:lnTo>
                    <a:pt x="163" y="711"/>
                  </a:lnTo>
                  <a:lnTo>
                    <a:pt x="156" y="722"/>
                  </a:lnTo>
                  <a:lnTo>
                    <a:pt x="152" y="733"/>
                  </a:lnTo>
                  <a:lnTo>
                    <a:pt x="161" y="740"/>
                  </a:lnTo>
                  <a:lnTo>
                    <a:pt x="161" y="755"/>
                  </a:lnTo>
                  <a:lnTo>
                    <a:pt x="156" y="762"/>
                  </a:lnTo>
                  <a:lnTo>
                    <a:pt x="152" y="773"/>
                  </a:lnTo>
                  <a:lnTo>
                    <a:pt x="145" y="789"/>
                  </a:lnTo>
                  <a:lnTo>
                    <a:pt x="135" y="782"/>
                  </a:lnTo>
                  <a:lnTo>
                    <a:pt x="130" y="786"/>
                  </a:lnTo>
                  <a:lnTo>
                    <a:pt x="124" y="791"/>
                  </a:lnTo>
                  <a:lnTo>
                    <a:pt x="112" y="793"/>
                  </a:lnTo>
                  <a:lnTo>
                    <a:pt x="99" y="808"/>
                  </a:lnTo>
                  <a:lnTo>
                    <a:pt x="86" y="811"/>
                  </a:lnTo>
                  <a:lnTo>
                    <a:pt x="75" y="811"/>
                  </a:lnTo>
                  <a:lnTo>
                    <a:pt x="64" y="811"/>
                  </a:lnTo>
                  <a:lnTo>
                    <a:pt x="38" y="813"/>
                  </a:lnTo>
                  <a:lnTo>
                    <a:pt x="25" y="813"/>
                  </a:lnTo>
                  <a:lnTo>
                    <a:pt x="18" y="795"/>
                  </a:lnTo>
                  <a:lnTo>
                    <a:pt x="16" y="780"/>
                  </a:lnTo>
                  <a:lnTo>
                    <a:pt x="11" y="762"/>
                  </a:lnTo>
                  <a:lnTo>
                    <a:pt x="11" y="740"/>
                  </a:lnTo>
                  <a:lnTo>
                    <a:pt x="11" y="718"/>
                  </a:lnTo>
                  <a:lnTo>
                    <a:pt x="0" y="687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2" name="Freeform 30">
              <a:extLst>
                <a:ext uri="{FF2B5EF4-FFF2-40B4-BE49-F238E27FC236}">
                  <a16:creationId xmlns:a16="http://schemas.microsoft.com/office/drawing/2014/main" id="{65C46084-26BF-4904-8C91-196096C14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6"/>
              <a:ext cx="1019" cy="988"/>
            </a:xfrm>
            <a:custGeom>
              <a:avLst/>
              <a:gdLst>
                <a:gd name="T0" fmla="*/ 100 w 1290"/>
                <a:gd name="T1" fmla="*/ 250 h 1325"/>
                <a:gd name="T2" fmla="*/ 80 w 1290"/>
                <a:gd name="T3" fmla="*/ 173 h 1325"/>
                <a:gd name="T4" fmla="*/ 181 w 1290"/>
                <a:gd name="T5" fmla="*/ 112 h 1325"/>
                <a:gd name="T6" fmla="*/ 227 w 1290"/>
                <a:gd name="T7" fmla="*/ 65 h 1325"/>
                <a:gd name="T8" fmla="*/ 308 w 1290"/>
                <a:gd name="T9" fmla="*/ 54 h 1325"/>
                <a:gd name="T10" fmla="*/ 552 w 1290"/>
                <a:gd name="T11" fmla="*/ 57 h 1325"/>
                <a:gd name="T12" fmla="*/ 679 w 1290"/>
                <a:gd name="T13" fmla="*/ 79 h 1325"/>
                <a:gd name="T14" fmla="*/ 629 w 1290"/>
                <a:gd name="T15" fmla="*/ 79 h 1325"/>
                <a:gd name="T16" fmla="*/ 596 w 1290"/>
                <a:gd name="T17" fmla="*/ 2 h 1325"/>
                <a:gd name="T18" fmla="*/ 662 w 1290"/>
                <a:gd name="T19" fmla="*/ 0 h 1325"/>
                <a:gd name="T20" fmla="*/ 708 w 1290"/>
                <a:gd name="T21" fmla="*/ 37 h 1325"/>
                <a:gd name="T22" fmla="*/ 784 w 1290"/>
                <a:gd name="T23" fmla="*/ 92 h 1325"/>
                <a:gd name="T24" fmla="*/ 767 w 1290"/>
                <a:gd name="T25" fmla="*/ 26 h 1325"/>
                <a:gd name="T26" fmla="*/ 905 w 1290"/>
                <a:gd name="T27" fmla="*/ 87 h 1325"/>
                <a:gd name="T28" fmla="*/ 905 w 1290"/>
                <a:gd name="T29" fmla="*/ 109 h 1325"/>
                <a:gd name="T30" fmla="*/ 866 w 1290"/>
                <a:gd name="T31" fmla="*/ 167 h 1325"/>
                <a:gd name="T32" fmla="*/ 833 w 1290"/>
                <a:gd name="T33" fmla="*/ 268 h 1325"/>
                <a:gd name="T34" fmla="*/ 958 w 1290"/>
                <a:gd name="T35" fmla="*/ 318 h 1325"/>
                <a:gd name="T36" fmla="*/ 960 w 1290"/>
                <a:gd name="T37" fmla="*/ 411 h 1325"/>
                <a:gd name="T38" fmla="*/ 978 w 1290"/>
                <a:gd name="T39" fmla="*/ 340 h 1325"/>
                <a:gd name="T40" fmla="*/ 978 w 1290"/>
                <a:gd name="T41" fmla="*/ 215 h 1325"/>
                <a:gd name="T42" fmla="*/ 1070 w 1290"/>
                <a:gd name="T43" fmla="*/ 252 h 1325"/>
                <a:gd name="T44" fmla="*/ 1123 w 1290"/>
                <a:gd name="T45" fmla="*/ 215 h 1325"/>
                <a:gd name="T46" fmla="*/ 1222 w 1290"/>
                <a:gd name="T47" fmla="*/ 307 h 1325"/>
                <a:gd name="T48" fmla="*/ 1289 w 1290"/>
                <a:gd name="T49" fmla="*/ 380 h 1325"/>
                <a:gd name="T50" fmla="*/ 1233 w 1290"/>
                <a:gd name="T51" fmla="*/ 413 h 1325"/>
                <a:gd name="T52" fmla="*/ 1142 w 1290"/>
                <a:gd name="T53" fmla="*/ 442 h 1325"/>
                <a:gd name="T54" fmla="*/ 1206 w 1290"/>
                <a:gd name="T55" fmla="*/ 459 h 1325"/>
                <a:gd name="T56" fmla="*/ 1233 w 1290"/>
                <a:gd name="T57" fmla="*/ 530 h 1325"/>
                <a:gd name="T58" fmla="*/ 1211 w 1290"/>
                <a:gd name="T59" fmla="*/ 536 h 1325"/>
                <a:gd name="T60" fmla="*/ 1175 w 1290"/>
                <a:gd name="T61" fmla="*/ 563 h 1325"/>
                <a:gd name="T62" fmla="*/ 1112 w 1290"/>
                <a:gd name="T63" fmla="*/ 626 h 1325"/>
                <a:gd name="T64" fmla="*/ 1109 w 1290"/>
                <a:gd name="T65" fmla="*/ 719 h 1325"/>
                <a:gd name="T66" fmla="*/ 1048 w 1290"/>
                <a:gd name="T67" fmla="*/ 853 h 1325"/>
                <a:gd name="T68" fmla="*/ 1063 w 1290"/>
                <a:gd name="T69" fmla="*/ 974 h 1325"/>
                <a:gd name="T70" fmla="*/ 1024 w 1290"/>
                <a:gd name="T71" fmla="*/ 892 h 1325"/>
                <a:gd name="T72" fmla="*/ 965 w 1290"/>
                <a:gd name="T73" fmla="*/ 859 h 1325"/>
                <a:gd name="T74" fmla="*/ 912 w 1290"/>
                <a:gd name="T75" fmla="*/ 884 h 1325"/>
                <a:gd name="T76" fmla="*/ 824 w 1290"/>
                <a:gd name="T77" fmla="*/ 892 h 1325"/>
                <a:gd name="T78" fmla="*/ 778 w 1290"/>
                <a:gd name="T79" fmla="*/ 983 h 1325"/>
                <a:gd name="T80" fmla="*/ 877 w 1290"/>
                <a:gd name="T81" fmla="*/ 1101 h 1325"/>
                <a:gd name="T82" fmla="*/ 894 w 1290"/>
                <a:gd name="T83" fmla="*/ 1038 h 1325"/>
                <a:gd name="T84" fmla="*/ 952 w 1290"/>
                <a:gd name="T85" fmla="*/ 1084 h 1325"/>
                <a:gd name="T86" fmla="*/ 984 w 1290"/>
                <a:gd name="T87" fmla="*/ 1154 h 1325"/>
                <a:gd name="T88" fmla="*/ 1011 w 1290"/>
                <a:gd name="T89" fmla="*/ 1214 h 1325"/>
                <a:gd name="T90" fmla="*/ 1070 w 1290"/>
                <a:gd name="T91" fmla="*/ 1302 h 1325"/>
                <a:gd name="T92" fmla="*/ 1156 w 1290"/>
                <a:gd name="T93" fmla="*/ 1302 h 1325"/>
                <a:gd name="T94" fmla="*/ 1105 w 1290"/>
                <a:gd name="T95" fmla="*/ 1315 h 1325"/>
                <a:gd name="T96" fmla="*/ 1002 w 1290"/>
                <a:gd name="T97" fmla="*/ 1299 h 1325"/>
                <a:gd name="T98" fmla="*/ 927 w 1290"/>
                <a:gd name="T99" fmla="*/ 1218 h 1325"/>
                <a:gd name="T100" fmla="*/ 872 w 1290"/>
                <a:gd name="T101" fmla="*/ 1183 h 1325"/>
                <a:gd name="T102" fmla="*/ 785 w 1290"/>
                <a:gd name="T103" fmla="*/ 1148 h 1325"/>
                <a:gd name="T104" fmla="*/ 633 w 1290"/>
                <a:gd name="T105" fmla="*/ 1016 h 1325"/>
                <a:gd name="T106" fmla="*/ 510 w 1290"/>
                <a:gd name="T107" fmla="*/ 829 h 1325"/>
                <a:gd name="T108" fmla="*/ 552 w 1290"/>
                <a:gd name="T109" fmla="*/ 998 h 1325"/>
                <a:gd name="T110" fmla="*/ 470 w 1290"/>
                <a:gd name="T111" fmla="*/ 879 h 1325"/>
                <a:gd name="T112" fmla="*/ 398 w 1290"/>
                <a:gd name="T113" fmla="*/ 655 h 1325"/>
                <a:gd name="T114" fmla="*/ 407 w 1290"/>
                <a:gd name="T115" fmla="*/ 483 h 1325"/>
                <a:gd name="T116" fmla="*/ 381 w 1290"/>
                <a:gd name="T117" fmla="*/ 356 h 1325"/>
                <a:gd name="T118" fmla="*/ 358 w 1290"/>
                <a:gd name="T119" fmla="*/ 279 h 1325"/>
                <a:gd name="T120" fmla="*/ 310 w 1290"/>
                <a:gd name="T121" fmla="*/ 235 h 1325"/>
                <a:gd name="T122" fmla="*/ 205 w 1290"/>
                <a:gd name="T123" fmla="*/ 250 h 1325"/>
                <a:gd name="T124" fmla="*/ 124 w 1290"/>
                <a:gd name="T125" fmla="*/ 294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0" h="1325">
                  <a:moveTo>
                    <a:pt x="0" y="340"/>
                  </a:moveTo>
                  <a:lnTo>
                    <a:pt x="60" y="294"/>
                  </a:lnTo>
                  <a:lnTo>
                    <a:pt x="95" y="277"/>
                  </a:lnTo>
                  <a:lnTo>
                    <a:pt x="100" y="250"/>
                  </a:lnTo>
                  <a:lnTo>
                    <a:pt x="73" y="230"/>
                  </a:lnTo>
                  <a:lnTo>
                    <a:pt x="69" y="197"/>
                  </a:lnTo>
                  <a:lnTo>
                    <a:pt x="82" y="191"/>
                  </a:lnTo>
                  <a:lnTo>
                    <a:pt x="80" y="173"/>
                  </a:lnTo>
                  <a:lnTo>
                    <a:pt x="126" y="167"/>
                  </a:lnTo>
                  <a:lnTo>
                    <a:pt x="141" y="145"/>
                  </a:lnTo>
                  <a:lnTo>
                    <a:pt x="145" y="118"/>
                  </a:lnTo>
                  <a:lnTo>
                    <a:pt x="181" y="112"/>
                  </a:lnTo>
                  <a:lnTo>
                    <a:pt x="187" y="92"/>
                  </a:lnTo>
                  <a:lnTo>
                    <a:pt x="146" y="79"/>
                  </a:lnTo>
                  <a:lnTo>
                    <a:pt x="167" y="65"/>
                  </a:lnTo>
                  <a:lnTo>
                    <a:pt x="227" y="65"/>
                  </a:lnTo>
                  <a:lnTo>
                    <a:pt x="246" y="46"/>
                  </a:lnTo>
                  <a:lnTo>
                    <a:pt x="271" y="41"/>
                  </a:lnTo>
                  <a:lnTo>
                    <a:pt x="288" y="26"/>
                  </a:lnTo>
                  <a:lnTo>
                    <a:pt x="308" y="54"/>
                  </a:lnTo>
                  <a:lnTo>
                    <a:pt x="381" y="52"/>
                  </a:lnTo>
                  <a:lnTo>
                    <a:pt x="420" y="79"/>
                  </a:lnTo>
                  <a:lnTo>
                    <a:pt x="536" y="70"/>
                  </a:lnTo>
                  <a:lnTo>
                    <a:pt x="552" y="57"/>
                  </a:lnTo>
                  <a:lnTo>
                    <a:pt x="596" y="79"/>
                  </a:lnTo>
                  <a:lnTo>
                    <a:pt x="642" y="103"/>
                  </a:lnTo>
                  <a:lnTo>
                    <a:pt x="666" y="94"/>
                  </a:lnTo>
                  <a:lnTo>
                    <a:pt x="679" y="79"/>
                  </a:lnTo>
                  <a:lnTo>
                    <a:pt x="717" y="92"/>
                  </a:lnTo>
                  <a:lnTo>
                    <a:pt x="692" y="70"/>
                  </a:lnTo>
                  <a:lnTo>
                    <a:pt x="668" y="72"/>
                  </a:lnTo>
                  <a:lnTo>
                    <a:pt x="629" y="79"/>
                  </a:lnTo>
                  <a:lnTo>
                    <a:pt x="615" y="54"/>
                  </a:lnTo>
                  <a:lnTo>
                    <a:pt x="594" y="41"/>
                  </a:lnTo>
                  <a:lnTo>
                    <a:pt x="594" y="21"/>
                  </a:lnTo>
                  <a:lnTo>
                    <a:pt x="596" y="2"/>
                  </a:lnTo>
                  <a:lnTo>
                    <a:pt x="618" y="0"/>
                  </a:lnTo>
                  <a:lnTo>
                    <a:pt x="638" y="17"/>
                  </a:lnTo>
                  <a:lnTo>
                    <a:pt x="642" y="6"/>
                  </a:lnTo>
                  <a:lnTo>
                    <a:pt x="662" y="0"/>
                  </a:lnTo>
                  <a:lnTo>
                    <a:pt x="684" y="13"/>
                  </a:lnTo>
                  <a:lnTo>
                    <a:pt x="695" y="2"/>
                  </a:lnTo>
                  <a:lnTo>
                    <a:pt x="706" y="17"/>
                  </a:lnTo>
                  <a:lnTo>
                    <a:pt x="708" y="37"/>
                  </a:lnTo>
                  <a:lnTo>
                    <a:pt x="741" y="52"/>
                  </a:lnTo>
                  <a:lnTo>
                    <a:pt x="727" y="65"/>
                  </a:lnTo>
                  <a:lnTo>
                    <a:pt x="727" y="85"/>
                  </a:lnTo>
                  <a:lnTo>
                    <a:pt x="784" y="92"/>
                  </a:lnTo>
                  <a:lnTo>
                    <a:pt x="798" y="65"/>
                  </a:lnTo>
                  <a:lnTo>
                    <a:pt x="787" y="52"/>
                  </a:lnTo>
                  <a:lnTo>
                    <a:pt x="762" y="54"/>
                  </a:lnTo>
                  <a:lnTo>
                    <a:pt x="767" y="26"/>
                  </a:lnTo>
                  <a:lnTo>
                    <a:pt x="817" y="41"/>
                  </a:lnTo>
                  <a:lnTo>
                    <a:pt x="828" y="63"/>
                  </a:lnTo>
                  <a:lnTo>
                    <a:pt x="870" y="63"/>
                  </a:lnTo>
                  <a:lnTo>
                    <a:pt x="905" y="87"/>
                  </a:lnTo>
                  <a:lnTo>
                    <a:pt x="925" y="79"/>
                  </a:lnTo>
                  <a:lnTo>
                    <a:pt x="945" y="103"/>
                  </a:lnTo>
                  <a:lnTo>
                    <a:pt x="925" y="127"/>
                  </a:lnTo>
                  <a:lnTo>
                    <a:pt x="905" y="109"/>
                  </a:lnTo>
                  <a:lnTo>
                    <a:pt x="894" y="116"/>
                  </a:lnTo>
                  <a:lnTo>
                    <a:pt x="877" y="131"/>
                  </a:lnTo>
                  <a:lnTo>
                    <a:pt x="851" y="149"/>
                  </a:lnTo>
                  <a:lnTo>
                    <a:pt x="866" y="167"/>
                  </a:lnTo>
                  <a:lnTo>
                    <a:pt x="840" y="171"/>
                  </a:lnTo>
                  <a:lnTo>
                    <a:pt x="824" y="200"/>
                  </a:lnTo>
                  <a:lnTo>
                    <a:pt x="800" y="235"/>
                  </a:lnTo>
                  <a:lnTo>
                    <a:pt x="833" y="268"/>
                  </a:lnTo>
                  <a:lnTo>
                    <a:pt x="853" y="303"/>
                  </a:lnTo>
                  <a:lnTo>
                    <a:pt x="899" y="310"/>
                  </a:lnTo>
                  <a:lnTo>
                    <a:pt x="940" y="303"/>
                  </a:lnTo>
                  <a:lnTo>
                    <a:pt x="958" y="318"/>
                  </a:lnTo>
                  <a:lnTo>
                    <a:pt x="945" y="332"/>
                  </a:lnTo>
                  <a:lnTo>
                    <a:pt x="938" y="349"/>
                  </a:lnTo>
                  <a:lnTo>
                    <a:pt x="956" y="380"/>
                  </a:lnTo>
                  <a:lnTo>
                    <a:pt x="960" y="411"/>
                  </a:lnTo>
                  <a:lnTo>
                    <a:pt x="984" y="420"/>
                  </a:lnTo>
                  <a:lnTo>
                    <a:pt x="1015" y="395"/>
                  </a:lnTo>
                  <a:lnTo>
                    <a:pt x="1006" y="365"/>
                  </a:lnTo>
                  <a:lnTo>
                    <a:pt x="978" y="340"/>
                  </a:lnTo>
                  <a:lnTo>
                    <a:pt x="1009" y="310"/>
                  </a:lnTo>
                  <a:lnTo>
                    <a:pt x="984" y="255"/>
                  </a:lnTo>
                  <a:lnTo>
                    <a:pt x="960" y="235"/>
                  </a:lnTo>
                  <a:lnTo>
                    <a:pt x="978" y="215"/>
                  </a:lnTo>
                  <a:lnTo>
                    <a:pt x="973" y="191"/>
                  </a:lnTo>
                  <a:lnTo>
                    <a:pt x="989" y="171"/>
                  </a:lnTo>
                  <a:lnTo>
                    <a:pt x="1015" y="191"/>
                  </a:lnTo>
                  <a:lnTo>
                    <a:pt x="1070" y="252"/>
                  </a:lnTo>
                  <a:lnTo>
                    <a:pt x="1103" y="259"/>
                  </a:lnTo>
                  <a:lnTo>
                    <a:pt x="1110" y="246"/>
                  </a:lnTo>
                  <a:lnTo>
                    <a:pt x="1103" y="211"/>
                  </a:lnTo>
                  <a:lnTo>
                    <a:pt x="1123" y="215"/>
                  </a:lnTo>
                  <a:lnTo>
                    <a:pt x="1154" y="255"/>
                  </a:lnTo>
                  <a:lnTo>
                    <a:pt x="1160" y="274"/>
                  </a:lnTo>
                  <a:lnTo>
                    <a:pt x="1182" y="285"/>
                  </a:lnTo>
                  <a:lnTo>
                    <a:pt x="1222" y="307"/>
                  </a:lnTo>
                  <a:lnTo>
                    <a:pt x="1241" y="334"/>
                  </a:lnTo>
                  <a:lnTo>
                    <a:pt x="1272" y="356"/>
                  </a:lnTo>
                  <a:lnTo>
                    <a:pt x="1287" y="365"/>
                  </a:lnTo>
                  <a:lnTo>
                    <a:pt x="1289" y="380"/>
                  </a:lnTo>
                  <a:lnTo>
                    <a:pt x="1266" y="393"/>
                  </a:lnTo>
                  <a:lnTo>
                    <a:pt x="1254" y="380"/>
                  </a:lnTo>
                  <a:lnTo>
                    <a:pt x="1239" y="380"/>
                  </a:lnTo>
                  <a:lnTo>
                    <a:pt x="1233" y="413"/>
                  </a:lnTo>
                  <a:lnTo>
                    <a:pt x="1215" y="420"/>
                  </a:lnTo>
                  <a:lnTo>
                    <a:pt x="1195" y="404"/>
                  </a:lnTo>
                  <a:lnTo>
                    <a:pt x="1149" y="404"/>
                  </a:lnTo>
                  <a:lnTo>
                    <a:pt x="1142" y="442"/>
                  </a:lnTo>
                  <a:lnTo>
                    <a:pt x="1154" y="461"/>
                  </a:lnTo>
                  <a:lnTo>
                    <a:pt x="1175" y="448"/>
                  </a:lnTo>
                  <a:lnTo>
                    <a:pt x="1189" y="442"/>
                  </a:lnTo>
                  <a:lnTo>
                    <a:pt x="1206" y="459"/>
                  </a:lnTo>
                  <a:lnTo>
                    <a:pt x="1182" y="481"/>
                  </a:lnTo>
                  <a:lnTo>
                    <a:pt x="1206" y="505"/>
                  </a:lnTo>
                  <a:lnTo>
                    <a:pt x="1239" y="514"/>
                  </a:lnTo>
                  <a:lnTo>
                    <a:pt x="1233" y="530"/>
                  </a:lnTo>
                  <a:lnTo>
                    <a:pt x="1226" y="532"/>
                  </a:lnTo>
                  <a:lnTo>
                    <a:pt x="1195" y="611"/>
                  </a:lnTo>
                  <a:lnTo>
                    <a:pt x="1195" y="560"/>
                  </a:lnTo>
                  <a:lnTo>
                    <a:pt x="1211" y="536"/>
                  </a:lnTo>
                  <a:lnTo>
                    <a:pt x="1195" y="521"/>
                  </a:lnTo>
                  <a:lnTo>
                    <a:pt x="1178" y="536"/>
                  </a:lnTo>
                  <a:lnTo>
                    <a:pt x="1188" y="552"/>
                  </a:lnTo>
                  <a:lnTo>
                    <a:pt x="1175" y="563"/>
                  </a:lnTo>
                  <a:lnTo>
                    <a:pt x="1156" y="576"/>
                  </a:lnTo>
                  <a:lnTo>
                    <a:pt x="1160" y="604"/>
                  </a:lnTo>
                  <a:lnTo>
                    <a:pt x="1142" y="620"/>
                  </a:lnTo>
                  <a:lnTo>
                    <a:pt x="1112" y="626"/>
                  </a:lnTo>
                  <a:lnTo>
                    <a:pt x="1123" y="644"/>
                  </a:lnTo>
                  <a:lnTo>
                    <a:pt x="1112" y="666"/>
                  </a:lnTo>
                  <a:lnTo>
                    <a:pt x="1123" y="683"/>
                  </a:lnTo>
                  <a:lnTo>
                    <a:pt x="1109" y="719"/>
                  </a:lnTo>
                  <a:lnTo>
                    <a:pt x="1103" y="749"/>
                  </a:lnTo>
                  <a:lnTo>
                    <a:pt x="1077" y="771"/>
                  </a:lnTo>
                  <a:lnTo>
                    <a:pt x="1048" y="822"/>
                  </a:lnTo>
                  <a:lnTo>
                    <a:pt x="1048" y="853"/>
                  </a:lnTo>
                  <a:lnTo>
                    <a:pt x="1055" y="886"/>
                  </a:lnTo>
                  <a:lnTo>
                    <a:pt x="1070" y="925"/>
                  </a:lnTo>
                  <a:lnTo>
                    <a:pt x="1076" y="958"/>
                  </a:lnTo>
                  <a:lnTo>
                    <a:pt x="1063" y="974"/>
                  </a:lnTo>
                  <a:lnTo>
                    <a:pt x="1048" y="965"/>
                  </a:lnTo>
                  <a:lnTo>
                    <a:pt x="1048" y="947"/>
                  </a:lnTo>
                  <a:lnTo>
                    <a:pt x="1039" y="901"/>
                  </a:lnTo>
                  <a:lnTo>
                    <a:pt x="1024" y="892"/>
                  </a:lnTo>
                  <a:lnTo>
                    <a:pt x="1019" y="870"/>
                  </a:lnTo>
                  <a:lnTo>
                    <a:pt x="1004" y="870"/>
                  </a:lnTo>
                  <a:lnTo>
                    <a:pt x="984" y="853"/>
                  </a:lnTo>
                  <a:lnTo>
                    <a:pt x="965" y="859"/>
                  </a:lnTo>
                  <a:lnTo>
                    <a:pt x="945" y="846"/>
                  </a:lnTo>
                  <a:lnTo>
                    <a:pt x="925" y="859"/>
                  </a:lnTo>
                  <a:lnTo>
                    <a:pt x="886" y="851"/>
                  </a:lnTo>
                  <a:lnTo>
                    <a:pt x="912" y="884"/>
                  </a:lnTo>
                  <a:lnTo>
                    <a:pt x="877" y="879"/>
                  </a:lnTo>
                  <a:lnTo>
                    <a:pt x="853" y="853"/>
                  </a:lnTo>
                  <a:lnTo>
                    <a:pt x="813" y="853"/>
                  </a:lnTo>
                  <a:lnTo>
                    <a:pt x="824" y="892"/>
                  </a:lnTo>
                  <a:lnTo>
                    <a:pt x="791" y="884"/>
                  </a:lnTo>
                  <a:lnTo>
                    <a:pt x="778" y="925"/>
                  </a:lnTo>
                  <a:lnTo>
                    <a:pt x="787" y="941"/>
                  </a:lnTo>
                  <a:lnTo>
                    <a:pt x="778" y="983"/>
                  </a:lnTo>
                  <a:lnTo>
                    <a:pt x="791" y="1038"/>
                  </a:lnTo>
                  <a:lnTo>
                    <a:pt x="806" y="1071"/>
                  </a:lnTo>
                  <a:lnTo>
                    <a:pt x="824" y="1104"/>
                  </a:lnTo>
                  <a:lnTo>
                    <a:pt x="877" y="1101"/>
                  </a:lnTo>
                  <a:lnTo>
                    <a:pt x="899" y="1099"/>
                  </a:lnTo>
                  <a:lnTo>
                    <a:pt x="905" y="1071"/>
                  </a:lnTo>
                  <a:lnTo>
                    <a:pt x="892" y="1053"/>
                  </a:lnTo>
                  <a:lnTo>
                    <a:pt x="894" y="1038"/>
                  </a:lnTo>
                  <a:lnTo>
                    <a:pt x="927" y="1040"/>
                  </a:lnTo>
                  <a:lnTo>
                    <a:pt x="963" y="1035"/>
                  </a:lnTo>
                  <a:lnTo>
                    <a:pt x="963" y="1053"/>
                  </a:lnTo>
                  <a:lnTo>
                    <a:pt x="952" y="1084"/>
                  </a:lnTo>
                  <a:lnTo>
                    <a:pt x="938" y="1108"/>
                  </a:lnTo>
                  <a:lnTo>
                    <a:pt x="932" y="1141"/>
                  </a:lnTo>
                  <a:lnTo>
                    <a:pt x="956" y="1156"/>
                  </a:lnTo>
                  <a:lnTo>
                    <a:pt x="984" y="1154"/>
                  </a:lnTo>
                  <a:lnTo>
                    <a:pt x="1004" y="1159"/>
                  </a:lnTo>
                  <a:lnTo>
                    <a:pt x="1019" y="1159"/>
                  </a:lnTo>
                  <a:lnTo>
                    <a:pt x="1024" y="1178"/>
                  </a:lnTo>
                  <a:lnTo>
                    <a:pt x="1011" y="1214"/>
                  </a:lnTo>
                  <a:lnTo>
                    <a:pt x="1022" y="1229"/>
                  </a:lnTo>
                  <a:lnTo>
                    <a:pt x="1024" y="1269"/>
                  </a:lnTo>
                  <a:lnTo>
                    <a:pt x="1048" y="1297"/>
                  </a:lnTo>
                  <a:lnTo>
                    <a:pt x="1070" y="1302"/>
                  </a:lnTo>
                  <a:lnTo>
                    <a:pt x="1090" y="1297"/>
                  </a:lnTo>
                  <a:lnTo>
                    <a:pt x="1098" y="1299"/>
                  </a:lnTo>
                  <a:lnTo>
                    <a:pt x="1129" y="1299"/>
                  </a:lnTo>
                  <a:lnTo>
                    <a:pt x="1156" y="1302"/>
                  </a:lnTo>
                  <a:lnTo>
                    <a:pt x="1167" y="1284"/>
                  </a:lnTo>
                  <a:lnTo>
                    <a:pt x="1142" y="1315"/>
                  </a:lnTo>
                  <a:lnTo>
                    <a:pt x="1123" y="1313"/>
                  </a:lnTo>
                  <a:lnTo>
                    <a:pt x="1105" y="1315"/>
                  </a:lnTo>
                  <a:lnTo>
                    <a:pt x="1070" y="1324"/>
                  </a:lnTo>
                  <a:lnTo>
                    <a:pt x="1042" y="1308"/>
                  </a:lnTo>
                  <a:lnTo>
                    <a:pt x="1015" y="1297"/>
                  </a:lnTo>
                  <a:lnTo>
                    <a:pt x="1002" y="1299"/>
                  </a:lnTo>
                  <a:lnTo>
                    <a:pt x="1004" y="1282"/>
                  </a:lnTo>
                  <a:lnTo>
                    <a:pt x="1002" y="1253"/>
                  </a:lnTo>
                  <a:lnTo>
                    <a:pt x="976" y="1229"/>
                  </a:lnTo>
                  <a:lnTo>
                    <a:pt x="927" y="1218"/>
                  </a:lnTo>
                  <a:lnTo>
                    <a:pt x="919" y="1205"/>
                  </a:lnTo>
                  <a:lnTo>
                    <a:pt x="905" y="1209"/>
                  </a:lnTo>
                  <a:lnTo>
                    <a:pt x="890" y="1196"/>
                  </a:lnTo>
                  <a:lnTo>
                    <a:pt x="872" y="1183"/>
                  </a:lnTo>
                  <a:lnTo>
                    <a:pt x="846" y="1154"/>
                  </a:lnTo>
                  <a:lnTo>
                    <a:pt x="818" y="1141"/>
                  </a:lnTo>
                  <a:lnTo>
                    <a:pt x="804" y="1159"/>
                  </a:lnTo>
                  <a:lnTo>
                    <a:pt x="785" y="1148"/>
                  </a:lnTo>
                  <a:lnTo>
                    <a:pt x="762" y="1148"/>
                  </a:lnTo>
                  <a:lnTo>
                    <a:pt x="719" y="1134"/>
                  </a:lnTo>
                  <a:lnTo>
                    <a:pt x="638" y="1075"/>
                  </a:lnTo>
                  <a:lnTo>
                    <a:pt x="633" y="1016"/>
                  </a:lnTo>
                  <a:lnTo>
                    <a:pt x="626" y="996"/>
                  </a:lnTo>
                  <a:lnTo>
                    <a:pt x="613" y="974"/>
                  </a:lnTo>
                  <a:lnTo>
                    <a:pt x="594" y="943"/>
                  </a:lnTo>
                  <a:lnTo>
                    <a:pt x="510" y="829"/>
                  </a:lnTo>
                  <a:lnTo>
                    <a:pt x="510" y="870"/>
                  </a:lnTo>
                  <a:lnTo>
                    <a:pt x="563" y="950"/>
                  </a:lnTo>
                  <a:lnTo>
                    <a:pt x="585" y="1011"/>
                  </a:lnTo>
                  <a:lnTo>
                    <a:pt x="552" y="998"/>
                  </a:lnTo>
                  <a:lnTo>
                    <a:pt x="543" y="958"/>
                  </a:lnTo>
                  <a:lnTo>
                    <a:pt x="503" y="936"/>
                  </a:lnTo>
                  <a:lnTo>
                    <a:pt x="528" y="925"/>
                  </a:lnTo>
                  <a:lnTo>
                    <a:pt x="470" y="879"/>
                  </a:lnTo>
                  <a:lnTo>
                    <a:pt x="493" y="853"/>
                  </a:lnTo>
                  <a:lnTo>
                    <a:pt x="475" y="807"/>
                  </a:lnTo>
                  <a:lnTo>
                    <a:pt x="407" y="708"/>
                  </a:lnTo>
                  <a:lnTo>
                    <a:pt x="398" y="655"/>
                  </a:lnTo>
                  <a:lnTo>
                    <a:pt x="402" y="604"/>
                  </a:lnTo>
                  <a:lnTo>
                    <a:pt x="420" y="563"/>
                  </a:lnTo>
                  <a:lnTo>
                    <a:pt x="420" y="514"/>
                  </a:lnTo>
                  <a:lnTo>
                    <a:pt x="407" y="483"/>
                  </a:lnTo>
                  <a:lnTo>
                    <a:pt x="444" y="475"/>
                  </a:lnTo>
                  <a:lnTo>
                    <a:pt x="398" y="420"/>
                  </a:lnTo>
                  <a:lnTo>
                    <a:pt x="402" y="393"/>
                  </a:lnTo>
                  <a:lnTo>
                    <a:pt x="381" y="356"/>
                  </a:lnTo>
                  <a:lnTo>
                    <a:pt x="389" y="334"/>
                  </a:lnTo>
                  <a:lnTo>
                    <a:pt x="374" y="323"/>
                  </a:lnTo>
                  <a:lnTo>
                    <a:pt x="374" y="301"/>
                  </a:lnTo>
                  <a:lnTo>
                    <a:pt x="358" y="279"/>
                  </a:lnTo>
                  <a:lnTo>
                    <a:pt x="374" y="263"/>
                  </a:lnTo>
                  <a:lnTo>
                    <a:pt x="356" y="255"/>
                  </a:lnTo>
                  <a:lnTo>
                    <a:pt x="332" y="270"/>
                  </a:lnTo>
                  <a:lnTo>
                    <a:pt x="310" y="235"/>
                  </a:lnTo>
                  <a:lnTo>
                    <a:pt x="279" y="224"/>
                  </a:lnTo>
                  <a:lnTo>
                    <a:pt x="244" y="224"/>
                  </a:lnTo>
                  <a:lnTo>
                    <a:pt x="218" y="255"/>
                  </a:lnTo>
                  <a:lnTo>
                    <a:pt x="205" y="250"/>
                  </a:lnTo>
                  <a:lnTo>
                    <a:pt x="225" y="206"/>
                  </a:lnTo>
                  <a:lnTo>
                    <a:pt x="205" y="215"/>
                  </a:lnTo>
                  <a:lnTo>
                    <a:pt x="167" y="255"/>
                  </a:lnTo>
                  <a:lnTo>
                    <a:pt x="124" y="294"/>
                  </a:lnTo>
                  <a:lnTo>
                    <a:pt x="88" y="307"/>
                  </a:lnTo>
                  <a:lnTo>
                    <a:pt x="22" y="340"/>
                  </a:lnTo>
                  <a:lnTo>
                    <a:pt x="0" y="34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3" name="Freeform 31">
              <a:extLst>
                <a:ext uri="{FF2B5EF4-FFF2-40B4-BE49-F238E27FC236}">
                  <a16:creationId xmlns:a16="http://schemas.microsoft.com/office/drawing/2014/main" id="{C420265F-3DD8-4838-ABFC-023FE7308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" y="672"/>
              <a:ext cx="350" cy="260"/>
            </a:xfrm>
            <a:custGeom>
              <a:avLst/>
              <a:gdLst>
                <a:gd name="T0" fmla="*/ 0 w 443"/>
                <a:gd name="T1" fmla="*/ 68 h 349"/>
                <a:gd name="T2" fmla="*/ 9 w 443"/>
                <a:gd name="T3" fmla="*/ 44 h 349"/>
                <a:gd name="T4" fmla="*/ 9 w 443"/>
                <a:gd name="T5" fmla="*/ 24 h 349"/>
                <a:gd name="T6" fmla="*/ 22 w 443"/>
                <a:gd name="T7" fmla="*/ 0 h 349"/>
                <a:gd name="T8" fmla="*/ 102 w 443"/>
                <a:gd name="T9" fmla="*/ 13 h 349"/>
                <a:gd name="T10" fmla="*/ 238 w 443"/>
                <a:gd name="T11" fmla="*/ 44 h 349"/>
                <a:gd name="T12" fmla="*/ 295 w 443"/>
                <a:gd name="T13" fmla="*/ 70 h 349"/>
                <a:gd name="T14" fmla="*/ 364 w 443"/>
                <a:gd name="T15" fmla="*/ 94 h 349"/>
                <a:gd name="T16" fmla="*/ 403 w 443"/>
                <a:gd name="T17" fmla="*/ 138 h 349"/>
                <a:gd name="T18" fmla="*/ 442 w 443"/>
                <a:gd name="T19" fmla="*/ 165 h 349"/>
                <a:gd name="T20" fmla="*/ 425 w 443"/>
                <a:gd name="T21" fmla="*/ 180 h 349"/>
                <a:gd name="T22" fmla="*/ 425 w 443"/>
                <a:gd name="T23" fmla="*/ 202 h 349"/>
                <a:gd name="T24" fmla="*/ 410 w 443"/>
                <a:gd name="T25" fmla="*/ 204 h 349"/>
                <a:gd name="T26" fmla="*/ 399 w 443"/>
                <a:gd name="T27" fmla="*/ 226 h 349"/>
                <a:gd name="T28" fmla="*/ 410 w 443"/>
                <a:gd name="T29" fmla="*/ 244 h 349"/>
                <a:gd name="T30" fmla="*/ 410 w 443"/>
                <a:gd name="T31" fmla="*/ 257 h 349"/>
                <a:gd name="T32" fmla="*/ 396 w 443"/>
                <a:gd name="T33" fmla="*/ 281 h 349"/>
                <a:gd name="T34" fmla="*/ 397 w 443"/>
                <a:gd name="T35" fmla="*/ 297 h 349"/>
                <a:gd name="T36" fmla="*/ 423 w 443"/>
                <a:gd name="T37" fmla="*/ 321 h 349"/>
                <a:gd name="T38" fmla="*/ 423 w 443"/>
                <a:gd name="T39" fmla="*/ 336 h 349"/>
                <a:gd name="T40" fmla="*/ 418 w 443"/>
                <a:gd name="T41" fmla="*/ 345 h 349"/>
                <a:gd name="T42" fmla="*/ 390 w 443"/>
                <a:gd name="T43" fmla="*/ 348 h 349"/>
                <a:gd name="T44" fmla="*/ 375 w 443"/>
                <a:gd name="T45" fmla="*/ 339 h 349"/>
                <a:gd name="T46" fmla="*/ 355 w 443"/>
                <a:gd name="T47" fmla="*/ 317 h 349"/>
                <a:gd name="T48" fmla="*/ 348 w 443"/>
                <a:gd name="T49" fmla="*/ 317 h 349"/>
                <a:gd name="T50" fmla="*/ 337 w 443"/>
                <a:gd name="T51" fmla="*/ 301 h 349"/>
                <a:gd name="T52" fmla="*/ 324 w 443"/>
                <a:gd name="T53" fmla="*/ 277 h 349"/>
                <a:gd name="T54" fmla="*/ 315 w 443"/>
                <a:gd name="T55" fmla="*/ 266 h 349"/>
                <a:gd name="T56" fmla="*/ 289 w 443"/>
                <a:gd name="T57" fmla="*/ 253 h 349"/>
                <a:gd name="T58" fmla="*/ 265 w 443"/>
                <a:gd name="T59" fmla="*/ 242 h 349"/>
                <a:gd name="T60" fmla="*/ 232 w 443"/>
                <a:gd name="T61" fmla="*/ 218 h 349"/>
                <a:gd name="T62" fmla="*/ 221 w 443"/>
                <a:gd name="T63" fmla="*/ 196 h 349"/>
                <a:gd name="T64" fmla="*/ 223 w 443"/>
                <a:gd name="T65" fmla="*/ 182 h 349"/>
                <a:gd name="T66" fmla="*/ 236 w 443"/>
                <a:gd name="T67" fmla="*/ 171 h 349"/>
                <a:gd name="T68" fmla="*/ 225 w 443"/>
                <a:gd name="T69" fmla="*/ 151 h 349"/>
                <a:gd name="T70" fmla="*/ 212 w 443"/>
                <a:gd name="T71" fmla="*/ 165 h 349"/>
                <a:gd name="T72" fmla="*/ 192 w 443"/>
                <a:gd name="T73" fmla="*/ 138 h 349"/>
                <a:gd name="T74" fmla="*/ 188 w 443"/>
                <a:gd name="T75" fmla="*/ 151 h 349"/>
                <a:gd name="T76" fmla="*/ 174 w 443"/>
                <a:gd name="T77" fmla="*/ 151 h 349"/>
                <a:gd name="T78" fmla="*/ 168 w 443"/>
                <a:gd name="T79" fmla="*/ 143 h 349"/>
                <a:gd name="T80" fmla="*/ 168 w 443"/>
                <a:gd name="T81" fmla="*/ 127 h 349"/>
                <a:gd name="T82" fmla="*/ 161 w 443"/>
                <a:gd name="T83" fmla="*/ 116 h 349"/>
                <a:gd name="T84" fmla="*/ 148 w 443"/>
                <a:gd name="T85" fmla="*/ 118 h 349"/>
                <a:gd name="T86" fmla="*/ 133 w 443"/>
                <a:gd name="T87" fmla="*/ 92 h 349"/>
                <a:gd name="T88" fmla="*/ 124 w 443"/>
                <a:gd name="T89" fmla="*/ 88 h 349"/>
                <a:gd name="T90" fmla="*/ 100 w 443"/>
                <a:gd name="T91" fmla="*/ 77 h 349"/>
                <a:gd name="T92" fmla="*/ 66 w 443"/>
                <a:gd name="T93" fmla="*/ 83 h 349"/>
                <a:gd name="T94" fmla="*/ 29 w 443"/>
                <a:gd name="T95" fmla="*/ 77 h 349"/>
                <a:gd name="T96" fmla="*/ 0 w 443"/>
                <a:gd name="T97" fmla="*/ 68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3" h="349">
                  <a:moveTo>
                    <a:pt x="0" y="68"/>
                  </a:moveTo>
                  <a:lnTo>
                    <a:pt x="9" y="44"/>
                  </a:lnTo>
                  <a:lnTo>
                    <a:pt x="9" y="24"/>
                  </a:lnTo>
                  <a:lnTo>
                    <a:pt x="22" y="0"/>
                  </a:lnTo>
                  <a:lnTo>
                    <a:pt x="102" y="13"/>
                  </a:lnTo>
                  <a:lnTo>
                    <a:pt x="238" y="44"/>
                  </a:lnTo>
                  <a:lnTo>
                    <a:pt x="295" y="70"/>
                  </a:lnTo>
                  <a:lnTo>
                    <a:pt x="364" y="94"/>
                  </a:lnTo>
                  <a:lnTo>
                    <a:pt x="403" y="138"/>
                  </a:lnTo>
                  <a:lnTo>
                    <a:pt x="442" y="165"/>
                  </a:lnTo>
                  <a:lnTo>
                    <a:pt x="425" y="180"/>
                  </a:lnTo>
                  <a:lnTo>
                    <a:pt x="425" y="202"/>
                  </a:lnTo>
                  <a:lnTo>
                    <a:pt x="410" y="204"/>
                  </a:lnTo>
                  <a:lnTo>
                    <a:pt x="399" y="226"/>
                  </a:lnTo>
                  <a:lnTo>
                    <a:pt x="410" y="244"/>
                  </a:lnTo>
                  <a:lnTo>
                    <a:pt x="410" y="257"/>
                  </a:lnTo>
                  <a:lnTo>
                    <a:pt x="396" y="281"/>
                  </a:lnTo>
                  <a:lnTo>
                    <a:pt x="397" y="297"/>
                  </a:lnTo>
                  <a:lnTo>
                    <a:pt x="423" y="321"/>
                  </a:lnTo>
                  <a:lnTo>
                    <a:pt x="423" y="336"/>
                  </a:lnTo>
                  <a:lnTo>
                    <a:pt x="418" y="345"/>
                  </a:lnTo>
                  <a:lnTo>
                    <a:pt x="390" y="348"/>
                  </a:lnTo>
                  <a:lnTo>
                    <a:pt x="375" y="339"/>
                  </a:lnTo>
                  <a:lnTo>
                    <a:pt x="355" y="317"/>
                  </a:lnTo>
                  <a:lnTo>
                    <a:pt x="348" y="317"/>
                  </a:lnTo>
                  <a:lnTo>
                    <a:pt x="337" y="301"/>
                  </a:lnTo>
                  <a:lnTo>
                    <a:pt x="324" y="277"/>
                  </a:lnTo>
                  <a:lnTo>
                    <a:pt x="315" y="266"/>
                  </a:lnTo>
                  <a:lnTo>
                    <a:pt x="289" y="253"/>
                  </a:lnTo>
                  <a:lnTo>
                    <a:pt x="265" y="242"/>
                  </a:lnTo>
                  <a:lnTo>
                    <a:pt x="232" y="218"/>
                  </a:lnTo>
                  <a:lnTo>
                    <a:pt x="221" y="196"/>
                  </a:lnTo>
                  <a:lnTo>
                    <a:pt x="223" y="182"/>
                  </a:lnTo>
                  <a:lnTo>
                    <a:pt x="236" y="171"/>
                  </a:lnTo>
                  <a:lnTo>
                    <a:pt x="225" y="151"/>
                  </a:lnTo>
                  <a:lnTo>
                    <a:pt x="212" y="165"/>
                  </a:lnTo>
                  <a:lnTo>
                    <a:pt x="192" y="138"/>
                  </a:lnTo>
                  <a:lnTo>
                    <a:pt x="188" y="151"/>
                  </a:lnTo>
                  <a:lnTo>
                    <a:pt x="174" y="151"/>
                  </a:lnTo>
                  <a:lnTo>
                    <a:pt x="168" y="143"/>
                  </a:lnTo>
                  <a:lnTo>
                    <a:pt x="168" y="127"/>
                  </a:lnTo>
                  <a:lnTo>
                    <a:pt x="161" y="116"/>
                  </a:lnTo>
                  <a:lnTo>
                    <a:pt x="148" y="118"/>
                  </a:lnTo>
                  <a:lnTo>
                    <a:pt x="133" y="92"/>
                  </a:lnTo>
                  <a:lnTo>
                    <a:pt x="124" y="88"/>
                  </a:lnTo>
                  <a:lnTo>
                    <a:pt x="100" y="77"/>
                  </a:lnTo>
                  <a:lnTo>
                    <a:pt x="66" y="83"/>
                  </a:lnTo>
                  <a:lnTo>
                    <a:pt x="29" y="77"/>
                  </a:lnTo>
                  <a:lnTo>
                    <a:pt x="0" y="6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4" name="Freeform 32">
              <a:extLst>
                <a:ext uri="{FF2B5EF4-FFF2-40B4-BE49-F238E27FC236}">
                  <a16:creationId xmlns:a16="http://schemas.microsoft.com/office/drawing/2014/main" id="{ED576EF6-F636-43AA-8E4A-B0D89AB745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" y="764"/>
              <a:ext cx="224" cy="134"/>
            </a:xfrm>
            <a:custGeom>
              <a:avLst/>
              <a:gdLst>
                <a:gd name="T0" fmla="*/ 7 w 283"/>
                <a:gd name="T1" fmla="*/ 0 h 180"/>
                <a:gd name="T2" fmla="*/ 0 w 283"/>
                <a:gd name="T3" fmla="*/ 11 h 180"/>
                <a:gd name="T4" fmla="*/ 0 w 283"/>
                <a:gd name="T5" fmla="*/ 28 h 180"/>
                <a:gd name="T6" fmla="*/ 18 w 283"/>
                <a:gd name="T7" fmla="*/ 48 h 180"/>
                <a:gd name="T8" fmla="*/ 27 w 283"/>
                <a:gd name="T9" fmla="*/ 44 h 180"/>
                <a:gd name="T10" fmla="*/ 36 w 283"/>
                <a:gd name="T11" fmla="*/ 50 h 180"/>
                <a:gd name="T12" fmla="*/ 49 w 283"/>
                <a:gd name="T13" fmla="*/ 55 h 180"/>
                <a:gd name="T14" fmla="*/ 53 w 283"/>
                <a:gd name="T15" fmla="*/ 41 h 180"/>
                <a:gd name="T16" fmla="*/ 84 w 283"/>
                <a:gd name="T17" fmla="*/ 44 h 180"/>
                <a:gd name="T18" fmla="*/ 86 w 283"/>
                <a:gd name="T19" fmla="*/ 55 h 180"/>
                <a:gd name="T20" fmla="*/ 99 w 283"/>
                <a:gd name="T21" fmla="*/ 59 h 180"/>
                <a:gd name="T22" fmla="*/ 123 w 283"/>
                <a:gd name="T23" fmla="*/ 57 h 180"/>
                <a:gd name="T24" fmla="*/ 130 w 283"/>
                <a:gd name="T25" fmla="*/ 66 h 180"/>
                <a:gd name="T26" fmla="*/ 140 w 283"/>
                <a:gd name="T27" fmla="*/ 68 h 180"/>
                <a:gd name="T28" fmla="*/ 151 w 283"/>
                <a:gd name="T29" fmla="*/ 88 h 180"/>
                <a:gd name="T30" fmla="*/ 151 w 283"/>
                <a:gd name="T31" fmla="*/ 106 h 180"/>
                <a:gd name="T32" fmla="*/ 143 w 283"/>
                <a:gd name="T33" fmla="*/ 108 h 180"/>
                <a:gd name="T34" fmla="*/ 145 w 283"/>
                <a:gd name="T35" fmla="*/ 119 h 180"/>
                <a:gd name="T36" fmla="*/ 136 w 283"/>
                <a:gd name="T37" fmla="*/ 130 h 180"/>
                <a:gd name="T38" fmla="*/ 136 w 283"/>
                <a:gd name="T39" fmla="*/ 148 h 180"/>
                <a:gd name="T40" fmla="*/ 152 w 283"/>
                <a:gd name="T41" fmla="*/ 148 h 180"/>
                <a:gd name="T42" fmla="*/ 164 w 283"/>
                <a:gd name="T43" fmla="*/ 143 h 180"/>
                <a:gd name="T44" fmla="*/ 169 w 283"/>
                <a:gd name="T45" fmla="*/ 134 h 180"/>
                <a:gd name="T46" fmla="*/ 173 w 283"/>
                <a:gd name="T47" fmla="*/ 143 h 180"/>
                <a:gd name="T48" fmla="*/ 184 w 283"/>
                <a:gd name="T49" fmla="*/ 137 h 180"/>
                <a:gd name="T50" fmla="*/ 206 w 283"/>
                <a:gd name="T51" fmla="*/ 148 h 180"/>
                <a:gd name="T52" fmla="*/ 219 w 283"/>
                <a:gd name="T53" fmla="*/ 163 h 180"/>
                <a:gd name="T54" fmla="*/ 224 w 283"/>
                <a:gd name="T55" fmla="*/ 163 h 180"/>
                <a:gd name="T56" fmla="*/ 224 w 283"/>
                <a:gd name="T57" fmla="*/ 174 h 180"/>
                <a:gd name="T58" fmla="*/ 239 w 283"/>
                <a:gd name="T59" fmla="*/ 179 h 180"/>
                <a:gd name="T60" fmla="*/ 258 w 283"/>
                <a:gd name="T61" fmla="*/ 179 h 180"/>
                <a:gd name="T62" fmla="*/ 245 w 283"/>
                <a:gd name="T63" fmla="*/ 170 h 180"/>
                <a:gd name="T64" fmla="*/ 250 w 283"/>
                <a:gd name="T65" fmla="*/ 161 h 180"/>
                <a:gd name="T66" fmla="*/ 263 w 283"/>
                <a:gd name="T67" fmla="*/ 170 h 180"/>
                <a:gd name="T68" fmla="*/ 276 w 283"/>
                <a:gd name="T69" fmla="*/ 170 h 180"/>
                <a:gd name="T70" fmla="*/ 278 w 283"/>
                <a:gd name="T71" fmla="*/ 159 h 180"/>
                <a:gd name="T72" fmla="*/ 265 w 283"/>
                <a:gd name="T73" fmla="*/ 148 h 180"/>
                <a:gd name="T74" fmla="*/ 256 w 283"/>
                <a:gd name="T75" fmla="*/ 148 h 180"/>
                <a:gd name="T76" fmla="*/ 239 w 283"/>
                <a:gd name="T77" fmla="*/ 130 h 180"/>
                <a:gd name="T78" fmla="*/ 256 w 283"/>
                <a:gd name="T79" fmla="*/ 130 h 180"/>
                <a:gd name="T80" fmla="*/ 265 w 283"/>
                <a:gd name="T81" fmla="*/ 143 h 180"/>
                <a:gd name="T82" fmla="*/ 282 w 283"/>
                <a:gd name="T83" fmla="*/ 143 h 180"/>
                <a:gd name="T84" fmla="*/ 278 w 283"/>
                <a:gd name="T85" fmla="*/ 128 h 180"/>
                <a:gd name="T86" fmla="*/ 263 w 283"/>
                <a:gd name="T87" fmla="*/ 112 h 180"/>
                <a:gd name="T88" fmla="*/ 250 w 283"/>
                <a:gd name="T89" fmla="*/ 108 h 180"/>
                <a:gd name="T90" fmla="*/ 232 w 283"/>
                <a:gd name="T91" fmla="*/ 95 h 180"/>
                <a:gd name="T92" fmla="*/ 211 w 283"/>
                <a:gd name="T93" fmla="*/ 90 h 180"/>
                <a:gd name="T94" fmla="*/ 191 w 283"/>
                <a:gd name="T95" fmla="*/ 81 h 180"/>
                <a:gd name="T96" fmla="*/ 178 w 283"/>
                <a:gd name="T97" fmla="*/ 59 h 180"/>
                <a:gd name="T98" fmla="*/ 169 w 283"/>
                <a:gd name="T99" fmla="*/ 28 h 180"/>
                <a:gd name="T100" fmla="*/ 152 w 283"/>
                <a:gd name="T101" fmla="*/ 28 h 180"/>
                <a:gd name="T102" fmla="*/ 151 w 283"/>
                <a:gd name="T103" fmla="*/ 24 h 180"/>
                <a:gd name="T104" fmla="*/ 140 w 283"/>
                <a:gd name="T105" fmla="*/ 26 h 180"/>
                <a:gd name="T106" fmla="*/ 127 w 283"/>
                <a:gd name="T107" fmla="*/ 15 h 180"/>
                <a:gd name="T108" fmla="*/ 105 w 283"/>
                <a:gd name="T109" fmla="*/ 8 h 180"/>
                <a:gd name="T110" fmla="*/ 94 w 283"/>
                <a:gd name="T111" fmla="*/ 15 h 180"/>
                <a:gd name="T112" fmla="*/ 71 w 283"/>
                <a:gd name="T113" fmla="*/ 8 h 180"/>
                <a:gd name="T114" fmla="*/ 57 w 283"/>
                <a:gd name="T115" fmla="*/ 8 h 180"/>
                <a:gd name="T116" fmla="*/ 53 w 283"/>
                <a:gd name="T117" fmla="*/ 2 h 180"/>
                <a:gd name="T118" fmla="*/ 44 w 283"/>
                <a:gd name="T119" fmla="*/ 0 h 180"/>
                <a:gd name="T120" fmla="*/ 36 w 283"/>
                <a:gd name="T121" fmla="*/ 2 h 180"/>
                <a:gd name="T122" fmla="*/ 7 w 283"/>
                <a:gd name="T123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3" h="180">
                  <a:moveTo>
                    <a:pt x="7" y="0"/>
                  </a:moveTo>
                  <a:lnTo>
                    <a:pt x="0" y="11"/>
                  </a:lnTo>
                  <a:lnTo>
                    <a:pt x="0" y="28"/>
                  </a:lnTo>
                  <a:lnTo>
                    <a:pt x="18" y="48"/>
                  </a:lnTo>
                  <a:lnTo>
                    <a:pt x="27" y="44"/>
                  </a:lnTo>
                  <a:lnTo>
                    <a:pt x="36" y="50"/>
                  </a:lnTo>
                  <a:lnTo>
                    <a:pt x="49" y="55"/>
                  </a:lnTo>
                  <a:lnTo>
                    <a:pt x="53" y="41"/>
                  </a:lnTo>
                  <a:lnTo>
                    <a:pt x="84" y="44"/>
                  </a:lnTo>
                  <a:lnTo>
                    <a:pt x="86" y="55"/>
                  </a:lnTo>
                  <a:lnTo>
                    <a:pt x="99" y="59"/>
                  </a:lnTo>
                  <a:lnTo>
                    <a:pt x="123" y="57"/>
                  </a:lnTo>
                  <a:lnTo>
                    <a:pt x="130" y="66"/>
                  </a:lnTo>
                  <a:lnTo>
                    <a:pt x="140" y="68"/>
                  </a:lnTo>
                  <a:lnTo>
                    <a:pt x="151" y="88"/>
                  </a:lnTo>
                  <a:lnTo>
                    <a:pt x="151" y="106"/>
                  </a:lnTo>
                  <a:lnTo>
                    <a:pt x="143" y="108"/>
                  </a:lnTo>
                  <a:lnTo>
                    <a:pt x="145" y="119"/>
                  </a:lnTo>
                  <a:lnTo>
                    <a:pt x="136" y="130"/>
                  </a:lnTo>
                  <a:lnTo>
                    <a:pt x="136" y="148"/>
                  </a:lnTo>
                  <a:lnTo>
                    <a:pt x="152" y="148"/>
                  </a:lnTo>
                  <a:lnTo>
                    <a:pt x="164" y="143"/>
                  </a:lnTo>
                  <a:lnTo>
                    <a:pt x="169" y="134"/>
                  </a:lnTo>
                  <a:lnTo>
                    <a:pt x="173" y="143"/>
                  </a:lnTo>
                  <a:lnTo>
                    <a:pt x="184" y="137"/>
                  </a:lnTo>
                  <a:lnTo>
                    <a:pt x="206" y="148"/>
                  </a:lnTo>
                  <a:lnTo>
                    <a:pt x="219" y="163"/>
                  </a:lnTo>
                  <a:lnTo>
                    <a:pt x="224" y="163"/>
                  </a:lnTo>
                  <a:lnTo>
                    <a:pt x="224" y="174"/>
                  </a:lnTo>
                  <a:lnTo>
                    <a:pt x="239" y="179"/>
                  </a:lnTo>
                  <a:lnTo>
                    <a:pt x="258" y="179"/>
                  </a:lnTo>
                  <a:lnTo>
                    <a:pt x="245" y="170"/>
                  </a:lnTo>
                  <a:lnTo>
                    <a:pt x="250" y="161"/>
                  </a:lnTo>
                  <a:lnTo>
                    <a:pt x="263" y="170"/>
                  </a:lnTo>
                  <a:lnTo>
                    <a:pt x="276" y="170"/>
                  </a:lnTo>
                  <a:lnTo>
                    <a:pt x="278" y="159"/>
                  </a:lnTo>
                  <a:lnTo>
                    <a:pt x="265" y="148"/>
                  </a:lnTo>
                  <a:lnTo>
                    <a:pt x="256" y="148"/>
                  </a:lnTo>
                  <a:lnTo>
                    <a:pt x="239" y="130"/>
                  </a:lnTo>
                  <a:lnTo>
                    <a:pt x="256" y="130"/>
                  </a:lnTo>
                  <a:lnTo>
                    <a:pt x="265" y="143"/>
                  </a:lnTo>
                  <a:lnTo>
                    <a:pt x="282" y="143"/>
                  </a:lnTo>
                  <a:lnTo>
                    <a:pt x="278" y="128"/>
                  </a:lnTo>
                  <a:lnTo>
                    <a:pt x="263" y="112"/>
                  </a:lnTo>
                  <a:lnTo>
                    <a:pt x="250" y="108"/>
                  </a:lnTo>
                  <a:lnTo>
                    <a:pt x="232" y="95"/>
                  </a:lnTo>
                  <a:lnTo>
                    <a:pt x="211" y="90"/>
                  </a:lnTo>
                  <a:lnTo>
                    <a:pt x="191" y="81"/>
                  </a:lnTo>
                  <a:lnTo>
                    <a:pt x="178" y="59"/>
                  </a:lnTo>
                  <a:lnTo>
                    <a:pt x="169" y="28"/>
                  </a:lnTo>
                  <a:lnTo>
                    <a:pt x="152" y="28"/>
                  </a:lnTo>
                  <a:lnTo>
                    <a:pt x="151" y="24"/>
                  </a:lnTo>
                  <a:lnTo>
                    <a:pt x="140" y="26"/>
                  </a:lnTo>
                  <a:lnTo>
                    <a:pt x="127" y="15"/>
                  </a:lnTo>
                  <a:lnTo>
                    <a:pt x="105" y="8"/>
                  </a:lnTo>
                  <a:lnTo>
                    <a:pt x="94" y="15"/>
                  </a:lnTo>
                  <a:lnTo>
                    <a:pt x="71" y="8"/>
                  </a:lnTo>
                  <a:lnTo>
                    <a:pt x="57" y="8"/>
                  </a:lnTo>
                  <a:lnTo>
                    <a:pt x="53" y="2"/>
                  </a:lnTo>
                  <a:lnTo>
                    <a:pt x="44" y="0"/>
                  </a:lnTo>
                  <a:lnTo>
                    <a:pt x="36" y="2"/>
                  </a:lnTo>
                  <a:lnTo>
                    <a:pt x="7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5" name="Freeform 33">
              <a:extLst>
                <a:ext uri="{FF2B5EF4-FFF2-40B4-BE49-F238E27FC236}">
                  <a16:creationId xmlns:a16="http://schemas.microsoft.com/office/drawing/2014/main" id="{6775B16E-0C87-4571-AADE-5D1323405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" y="1511"/>
              <a:ext cx="160" cy="60"/>
            </a:xfrm>
            <a:custGeom>
              <a:avLst/>
              <a:gdLst>
                <a:gd name="T0" fmla="*/ 0 w 203"/>
                <a:gd name="T1" fmla="*/ 40 h 80"/>
                <a:gd name="T2" fmla="*/ 20 w 203"/>
                <a:gd name="T3" fmla="*/ 13 h 80"/>
                <a:gd name="T4" fmla="*/ 27 w 203"/>
                <a:gd name="T5" fmla="*/ 13 h 80"/>
                <a:gd name="T6" fmla="*/ 40 w 203"/>
                <a:gd name="T7" fmla="*/ 2 h 80"/>
                <a:gd name="T8" fmla="*/ 56 w 203"/>
                <a:gd name="T9" fmla="*/ 2 h 80"/>
                <a:gd name="T10" fmla="*/ 60 w 203"/>
                <a:gd name="T11" fmla="*/ 0 h 80"/>
                <a:gd name="T12" fmla="*/ 66 w 203"/>
                <a:gd name="T13" fmla="*/ 0 h 80"/>
                <a:gd name="T14" fmla="*/ 86 w 203"/>
                <a:gd name="T15" fmla="*/ 13 h 80"/>
                <a:gd name="T16" fmla="*/ 93 w 203"/>
                <a:gd name="T17" fmla="*/ 22 h 80"/>
                <a:gd name="T18" fmla="*/ 99 w 203"/>
                <a:gd name="T19" fmla="*/ 15 h 80"/>
                <a:gd name="T20" fmla="*/ 112 w 203"/>
                <a:gd name="T21" fmla="*/ 29 h 80"/>
                <a:gd name="T22" fmla="*/ 121 w 203"/>
                <a:gd name="T23" fmla="*/ 29 h 80"/>
                <a:gd name="T24" fmla="*/ 132 w 203"/>
                <a:gd name="T25" fmla="*/ 38 h 80"/>
                <a:gd name="T26" fmla="*/ 143 w 203"/>
                <a:gd name="T27" fmla="*/ 40 h 80"/>
                <a:gd name="T28" fmla="*/ 143 w 203"/>
                <a:gd name="T29" fmla="*/ 54 h 80"/>
                <a:gd name="T30" fmla="*/ 168 w 203"/>
                <a:gd name="T31" fmla="*/ 54 h 80"/>
                <a:gd name="T32" fmla="*/ 176 w 203"/>
                <a:gd name="T33" fmla="*/ 63 h 80"/>
                <a:gd name="T34" fmla="*/ 190 w 203"/>
                <a:gd name="T35" fmla="*/ 63 h 80"/>
                <a:gd name="T36" fmla="*/ 202 w 203"/>
                <a:gd name="T37" fmla="*/ 79 h 80"/>
                <a:gd name="T38" fmla="*/ 196 w 203"/>
                <a:gd name="T39" fmla="*/ 79 h 80"/>
                <a:gd name="T40" fmla="*/ 190 w 203"/>
                <a:gd name="T41" fmla="*/ 74 h 80"/>
                <a:gd name="T42" fmla="*/ 189 w 203"/>
                <a:gd name="T43" fmla="*/ 72 h 80"/>
                <a:gd name="T44" fmla="*/ 176 w 203"/>
                <a:gd name="T45" fmla="*/ 74 h 80"/>
                <a:gd name="T46" fmla="*/ 168 w 203"/>
                <a:gd name="T47" fmla="*/ 79 h 80"/>
                <a:gd name="T48" fmla="*/ 161 w 203"/>
                <a:gd name="T49" fmla="*/ 79 h 80"/>
                <a:gd name="T50" fmla="*/ 141 w 203"/>
                <a:gd name="T51" fmla="*/ 79 h 80"/>
                <a:gd name="T52" fmla="*/ 132 w 203"/>
                <a:gd name="T53" fmla="*/ 79 h 80"/>
                <a:gd name="T54" fmla="*/ 132 w 203"/>
                <a:gd name="T55" fmla="*/ 72 h 80"/>
                <a:gd name="T56" fmla="*/ 112 w 203"/>
                <a:gd name="T57" fmla="*/ 54 h 80"/>
                <a:gd name="T58" fmla="*/ 112 w 203"/>
                <a:gd name="T59" fmla="*/ 40 h 80"/>
                <a:gd name="T60" fmla="*/ 93 w 203"/>
                <a:gd name="T61" fmla="*/ 40 h 80"/>
                <a:gd name="T62" fmla="*/ 84 w 203"/>
                <a:gd name="T63" fmla="*/ 38 h 80"/>
                <a:gd name="T64" fmla="*/ 78 w 203"/>
                <a:gd name="T65" fmla="*/ 40 h 80"/>
                <a:gd name="T66" fmla="*/ 73 w 203"/>
                <a:gd name="T67" fmla="*/ 33 h 80"/>
                <a:gd name="T68" fmla="*/ 66 w 203"/>
                <a:gd name="T69" fmla="*/ 33 h 80"/>
                <a:gd name="T70" fmla="*/ 66 w 203"/>
                <a:gd name="T71" fmla="*/ 18 h 80"/>
                <a:gd name="T72" fmla="*/ 60 w 203"/>
                <a:gd name="T73" fmla="*/ 13 h 80"/>
                <a:gd name="T74" fmla="*/ 44 w 203"/>
                <a:gd name="T75" fmla="*/ 15 h 80"/>
                <a:gd name="T76" fmla="*/ 31 w 203"/>
                <a:gd name="T77" fmla="*/ 33 h 80"/>
                <a:gd name="T78" fmla="*/ 18 w 203"/>
                <a:gd name="T79" fmla="*/ 38 h 80"/>
                <a:gd name="T80" fmla="*/ 0 w 203"/>
                <a:gd name="T81" fmla="*/ 4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3" h="80">
                  <a:moveTo>
                    <a:pt x="0" y="40"/>
                  </a:moveTo>
                  <a:lnTo>
                    <a:pt x="20" y="13"/>
                  </a:lnTo>
                  <a:lnTo>
                    <a:pt x="27" y="13"/>
                  </a:lnTo>
                  <a:lnTo>
                    <a:pt x="40" y="2"/>
                  </a:lnTo>
                  <a:lnTo>
                    <a:pt x="56" y="2"/>
                  </a:lnTo>
                  <a:lnTo>
                    <a:pt x="60" y="0"/>
                  </a:lnTo>
                  <a:lnTo>
                    <a:pt x="66" y="0"/>
                  </a:lnTo>
                  <a:lnTo>
                    <a:pt x="86" y="13"/>
                  </a:lnTo>
                  <a:lnTo>
                    <a:pt x="93" y="22"/>
                  </a:lnTo>
                  <a:lnTo>
                    <a:pt x="99" y="15"/>
                  </a:lnTo>
                  <a:lnTo>
                    <a:pt x="112" y="29"/>
                  </a:lnTo>
                  <a:lnTo>
                    <a:pt x="121" y="29"/>
                  </a:lnTo>
                  <a:lnTo>
                    <a:pt x="132" y="38"/>
                  </a:lnTo>
                  <a:lnTo>
                    <a:pt x="143" y="40"/>
                  </a:lnTo>
                  <a:lnTo>
                    <a:pt x="143" y="54"/>
                  </a:lnTo>
                  <a:lnTo>
                    <a:pt x="168" y="54"/>
                  </a:lnTo>
                  <a:lnTo>
                    <a:pt x="176" y="63"/>
                  </a:lnTo>
                  <a:lnTo>
                    <a:pt x="190" y="63"/>
                  </a:lnTo>
                  <a:lnTo>
                    <a:pt x="202" y="79"/>
                  </a:lnTo>
                  <a:lnTo>
                    <a:pt x="196" y="79"/>
                  </a:lnTo>
                  <a:lnTo>
                    <a:pt x="190" y="74"/>
                  </a:lnTo>
                  <a:lnTo>
                    <a:pt x="189" y="72"/>
                  </a:lnTo>
                  <a:lnTo>
                    <a:pt x="176" y="74"/>
                  </a:lnTo>
                  <a:lnTo>
                    <a:pt x="168" y="79"/>
                  </a:lnTo>
                  <a:lnTo>
                    <a:pt x="161" y="79"/>
                  </a:lnTo>
                  <a:lnTo>
                    <a:pt x="141" y="79"/>
                  </a:lnTo>
                  <a:lnTo>
                    <a:pt x="132" y="79"/>
                  </a:lnTo>
                  <a:lnTo>
                    <a:pt x="132" y="72"/>
                  </a:lnTo>
                  <a:lnTo>
                    <a:pt x="112" y="54"/>
                  </a:lnTo>
                  <a:lnTo>
                    <a:pt x="112" y="40"/>
                  </a:lnTo>
                  <a:lnTo>
                    <a:pt x="93" y="40"/>
                  </a:lnTo>
                  <a:lnTo>
                    <a:pt x="84" y="38"/>
                  </a:lnTo>
                  <a:lnTo>
                    <a:pt x="78" y="40"/>
                  </a:lnTo>
                  <a:lnTo>
                    <a:pt x="73" y="33"/>
                  </a:lnTo>
                  <a:lnTo>
                    <a:pt x="66" y="33"/>
                  </a:lnTo>
                  <a:lnTo>
                    <a:pt x="66" y="18"/>
                  </a:lnTo>
                  <a:lnTo>
                    <a:pt x="60" y="13"/>
                  </a:lnTo>
                  <a:lnTo>
                    <a:pt x="44" y="15"/>
                  </a:lnTo>
                  <a:lnTo>
                    <a:pt x="31" y="33"/>
                  </a:lnTo>
                  <a:lnTo>
                    <a:pt x="18" y="38"/>
                  </a:lnTo>
                  <a:lnTo>
                    <a:pt x="0" y="4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6" name="Freeform 34">
              <a:extLst>
                <a:ext uri="{FF2B5EF4-FFF2-40B4-BE49-F238E27FC236}">
                  <a16:creationId xmlns:a16="http://schemas.microsoft.com/office/drawing/2014/main" id="{A8C7FA9D-AC8F-455F-95C8-67527D0A95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4" y="1554"/>
              <a:ext cx="102" cy="52"/>
            </a:xfrm>
            <a:custGeom>
              <a:avLst/>
              <a:gdLst>
                <a:gd name="T0" fmla="*/ 0 w 129"/>
                <a:gd name="T1" fmla="*/ 52 h 69"/>
                <a:gd name="T2" fmla="*/ 10 w 129"/>
                <a:gd name="T3" fmla="*/ 54 h 69"/>
                <a:gd name="T4" fmla="*/ 36 w 129"/>
                <a:gd name="T5" fmla="*/ 52 h 69"/>
                <a:gd name="T6" fmla="*/ 51 w 129"/>
                <a:gd name="T7" fmla="*/ 63 h 69"/>
                <a:gd name="T8" fmla="*/ 64 w 129"/>
                <a:gd name="T9" fmla="*/ 68 h 69"/>
                <a:gd name="T10" fmla="*/ 74 w 129"/>
                <a:gd name="T11" fmla="*/ 52 h 69"/>
                <a:gd name="T12" fmla="*/ 69 w 129"/>
                <a:gd name="T13" fmla="*/ 46 h 69"/>
                <a:gd name="T14" fmla="*/ 76 w 129"/>
                <a:gd name="T15" fmla="*/ 43 h 69"/>
                <a:gd name="T16" fmla="*/ 95 w 129"/>
                <a:gd name="T17" fmla="*/ 52 h 69"/>
                <a:gd name="T18" fmla="*/ 107 w 129"/>
                <a:gd name="T19" fmla="*/ 52 h 69"/>
                <a:gd name="T20" fmla="*/ 107 w 129"/>
                <a:gd name="T21" fmla="*/ 43 h 69"/>
                <a:gd name="T22" fmla="*/ 115 w 129"/>
                <a:gd name="T23" fmla="*/ 43 h 69"/>
                <a:gd name="T24" fmla="*/ 128 w 129"/>
                <a:gd name="T25" fmla="*/ 35 h 69"/>
                <a:gd name="T26" fmla="*/ 117 w 129"/>
                <a:gd name="T27" fmla="*/ 35 h 69"/>
                <a:gd name="T28" fmla="*/ 117 w 129"/>
                <a:gd name="T29" fmla="*/ 19 h 69"/>
                <a:gd name="T30" fmla="*/ 117 w 129"/>
                <a:gd name="T31" fmla="*/ 8 h 69"/>
                <a:gd name="T32" fmla="*/ 102 w 129"/>
                <a:gd name="T33" fmla="*/ 6 h 69"/>
                <a:gd name="T34" fmla="*/ 89 w 129"/>
                <a:gd name="T35" fmla="*/ 8 h 69"/>
                <a:gd name="T36" fmla="*/ 74 w 129"/>
                <a:gd name="T37" fmla="*/ 8 h 69"/>
                <a:gd name="T38" fmla="*/ 58 w 129"/>
                <a:gd name="T39" fmla="*/ 6 h 69"/>
                <a:gd name="T40" fmla="*/ 43 w 129"/>
                <a:gd name="T41" fmla="*/ 0 h 69"/>
                <a:gd name="T42" fmla="*/ 36 w 129"/>
                <a:gd name="T43" fmla="*/ 6 h 69"/>
                <a:gd name="T44" fmla="*/ 36 w 129"/>
                <a:gd name="T45" fmla="*/ 19 h 69"/>
                <a:gd name="T46" fmla="*/ 23 w 129"/>
                <a:gd name="T47" fmla="*/ 19 h 69"/>
                <a:gd name="T48" fmla="*/ 18 w 129"/>
                <a:gd name="T49" fmla="*/ 35 h 69"/>
                <a:gd name="T50" fmla="*/ 10 w 129"/>
                <a:gd name="T51" fmla="*/ 39 h 69"/>
                <a:gd name="T52" fmla="*/ 0 w 129"/>
                <a:gd name="T53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9" h="69">
                  <a:moveTo>
                    <a:pt x="0" y="52"/>
                  </a:moveTo>
                  <a:lnTo>
                    <a:pt x="10" y="54"/>
                  </a:lnTo>
                  <a:lnTo>
                    <a:pt x="36" y="52"/>
                  </a:lnTo>
                  <a:lnTo>
                    <a:pt x="51" y="63"/>
                  </a:lnTo>
                  <a:lnTo>
                    <a:pt x="64" y="68"/>
                  </a:lnTo>
                  <a:lnTo>
                    <a:pt x="74" y="52"/>
                  </a:lnTo>
                  <a:lnTo>
                    <a:pt x="69" y="46"/>
                  </a:lnTo>
                  <a:lnTo>
                    <a:pt x="76" y="43"/>
                  </a:lnTo>
                  <a:lnTo>
                    <a:pt x="95" y="52"/>
                  </a:lnTo>
                  <a:lnTo>
                    <a:pt x="107" y="52"/>
                  </a:lnTo>
                  <a:lnTo>
                    <a:pt x="107" y="43"/>
                  </a:lnTo>
                  <a:lnTo>
                    <a:pt x="115" y="43"/>
                  </a:lnTo>
                  <a:lnTo>
                    <a:pt x="128" y="35"/>
                  </a:lnTo>
                  <a:lnTo>
                    <a:pt x="117" y="35"/>
                  </a:lnTo>
                  <a:lnTo>
                    <a:pt x="117" y="19"/>
                  </a:lnTo>
                  <a:lnTo>
                    <a:pt x="117" y="8"/>
                  </a:lnTo>
                  <a:lnTo>
                    <a:pt x="102" y="6"/>
                  </a:lnTo>
                  <a:lnTo>
                    <a:pt x="89" y="8"/>
                  </a:lnTo>
                  <a:lnTo>
                    <a:pt x="74" y="8"/>
                  </a:lnTo>
                  <a:lnTo>
                    <a:pt x="58" y="6"/>
                  </a:lnTo>
                  <a:lnTo>
                    <a:pt x="43" y="0"/>
                  </a:lnTo>
                  <a:lnTo>
                    <a:pt x="36" y="6"/>
                  </a:lnTo>
                  <a:lnTo>
                    <a:pt x="36" y="19"/>
                  </a:lnTo>
                  <a:lnTo>
                    <a:pt x="23" y="19"/>
                  </a:lnTo>
                  <a:lnTo>
                    <a:pt x="18" y="35"/>
                  </a:lnTo>
                  <a:lnTo>
                    <a:pt x="10" y="39"/>
                  </a:lnTo>
                  <a:lnTo>
                    <a:pt x="0" y="5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7" name="Freeform 35">
              <a:extLst>
                <a:ext uri="{FF2B5EF4-FFF2-40B4-BE49-F238E27FC236}">
                  <a16:creationId xmlns:a16="http://schemas.microsoft.com/office/drawing/2014/main" id="{DAD4B084-623B-45A0-9055-FD19AE2C5C4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" y="1705"/>
              <a:ext cx="647" cy="1080"/>
            </a:xfrm>
            <a:custGeom>
              <a:avLst/>
              <a:gdLst>
                <a:gd name="T0" fmla="*/ 89 w 819"/>
                <a:gd name="T1" fmla="*/ 24 h 1448"/>
                <a:gd name="T2" fmla="*/ 150 w 819"/>
                <a:gd name="T3" fmla="*/ 2 h 1448"/>
                <a:gd name="T4" fmla="*/ 124 w 819"/>
                <a:gd name="T5" fmla="*/ 50 h 1448"/>
                <a:gd name="T6" fmla="*/ 150 w 819"/>
                <a:gd name="T7" fmla="*/ 48 h 1448"/>
                <a:gd name="T8" fmla="*/ 177 w 819"/>
                <a:gd name="T9" fmla="*/ 44 h 1448"/>
                <a:gd name="T10" fmla="*/ 216 w 819"/>
                <a:gd name="T11" fmla="*/ 59 h 1448"/>
                <a:gd name="T12" fmla="*/ 328 w 819"/>
                <a:gd name="T13" fmla="*/ 90 h 1448"/>
                <a:gd name="T14" fmla="*/ 381 w 819"/>
                <a:gd name="T15" fmla="*/ 114 h 1448"/>
                <a:gd name="T16" fmla="*/ 443 w 819"/>
                <a:gd name="T17" fmla="*/ 127 h 1448"/>
                <a:gd name="T18" fmla="*/ 541 w 819"/>
                <a:gd name="T19" fmla="*/ 200 h 1448"/>
                <a:gd name="T20" fmla="*/ 592 w 819"/>
                <a:gd name="T21" fmla="*/ 284 h 1448"/>
                <a:gd name="T22" fmla="*/ 794 w 819"/>
                <a:gd name="T23" fmla="*/ 358 h 1448"/>
                <a:gd name="T24" fmla="*/ 797 w 819"/>
                <a:gd name="T25" fmla="*/ 477 h 1448"/>
                <a:gd name="T26" fmla="*/ 746 w 819"/>
                <a:gd name="T27" fmla="*/ 548 h 1448"/>
                <a:gd name="T28" fmla="*/ 737 w 819"/>
                <a:gd name="T29" fmla="*/ 640 h 1448"/>
                <a:gd name="T30" fmla="*/ 706 w 819"/>
                <a:gd name="T31" fmla="*/ 682 h 1448"/>
                <a:gd name="T32" fmla="*/ 660 w 819"/>
                <a:gd name="T33" fmla="*/ 746 h 1448"/>
                <a:gd name="T34" fmla="*/ 588 w 819"/>
                <a:gd name="T35" fmla="*/ 777 h 1448"/>
                <a:gd name="T36" fmla="*/ 550 w 819"/>
                <a:gd name="T37" fmla="*/ 843 h 1448"/>
                <a:gd name="T38" fmla="*/ 542 w 819"/>
                <a:gd name="T39" fmla="*/ 902 h 1448"/>
                <a:gd name="T40" fmla="*/ 489 w 819"/>
                <a:gd name="T41" fmla="*/ 958 h 1448"/>
                <a:gd name="T42" fmla="*/ 456 w 819"/>
                <a:gd name="T43" fmla="*/ 1002 h 1448"/>
                <a:gd name="T44" fmla="*/ 434 w 819"/>
                <a:gd name="T45" fmla="*/ 1024 h 1448"/>
                <a:gd name="T46" fmla="*/ 423 w 819"/>
                <a:gd name="T47" fmla="*/ 1079 h 1448"/>
                <a:gd name="T48" fmla="*/ 364 w 819"/>
                <a:gd name="T49" fmla="*/ 1101 h 1448"/>
                <a:gd name="T50" fmla="*/ 322 w 819"/>
                <a:gd name="T51" fmla="*/ 1125 h 1448"/>
                <a:gd name="T52" fmla="*/ 322 w 819"/>
                <a:gd name="T53" fmla="*/ 1180 h 1448"/>
                <a:gd name="T54" fmla="*/ 276 w 819"/>
                <a:gd name="T55" fmla="*/ 1226 h 1448"/>
                <a:gd name="T56" fmla="*/ 304 w 819"/>
                <a:gd name="T57" fmla="*/ 1264 h 1448"/>
                <a:gd name="T58" fmla="*/ 264 w 819"/>
                <a:gd name="T59" fmla="*/ 1299 h 1448"/>
                <a:gd name="T60" fmla="*/ 242 w 819"/>
                <a:gd name="T61" fmla="*/ 1361 h 1448"/>
                <a:gd name="T62" fmla="*/ 297 w 819"/>
                <a:gd name="T63" fmla="*/ 1447 h 1448"/>
                <a:gd name="T64" fmla="*/ 231 w 819"/>
                <a:gd name="T65" fmla="*/ 1402 h 1448"/>
                <a:gd name="T66" fmla="*/ 188 w 819"/>
                <a:gd name="T67" fmla="*/ 1328 h 1448"/>
                <a:gd name="T68" fmla="*/ 183 w 819"/>
                <a:gd name="T69" fmla="*/ 1125 h 1448"/>
                <a:gd name="T70" fmla="*/ 177 w 819"/>
                <a:gd name="T71" fmla="*/ 1041 h 1448"/>
                <a:gd name="T72" fmla="*/ 181 w 819"/>
                <a:gd name="T73" fmla="*/ 949 h 1448"/>
                <a:gd name="T74" fmla="*/ 188 w 819"/>
                <a:gd name="T75" fmla="*/ 874 h 1448"/>
                <a:gd name="T76" fmla="*/ 187 w 819"/>
                <a:gd name="T77" fmla="*/ 755 h 1448"/>
                <a:gd name="T78" fmla="*/ 190 w 819"/>
                <a:gd name="T79" fmla="*/ 658 h 1448"/>
                <a:gd name="T80" fmla="*/ 143 w 819"/>
                <a:gd name="T81" fmla="*/ 592 h 1448"/>
                <a:gd name="T82" fmla="*/ 69 w 819"/>
                <a:gd name="T83" fmla="*/ 537 h 1448"/>
                <a:gd name="T84" fmla="*/ 44 w 819"/>
                <a:gd name="T85" fmla="*/ 458 h 1448"/>
                <a:gd name="T86" fmla="*/ 12 w 819"/>
                <a:gd name="T87" fmla="*/ 411 h 1448"/>
                <a:gd name="T88" fmla="*/ 12 w 819"/>
                <a:gd name="T89" fmla="*/ 334 h 1448"/>
                <a:gd name="T90" fmla="*/ 7 w 819"/>
                <a:gd name="T91" fmla="*/ 264 h 1448"/>
                <a:gd name="T92" fmla="*/ 56 w 819"/>
                <a:gd name="T93" fmla="*/ 121 h 1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9" h="1448">
                  <a:moveTo>
                    <a:pt x="62" y="63"/>
                  </a:moveTo>
                  <a:lnTo>
                    <a:pt x="69" y="48"/>
                  </a:lnTo>
                  <a:lnTo>
                    <a:pt x="89" y="24"/>
                  </a:lnTo>
                  <a:lnTo>
                    <a:pt x="121" y="8"/>
                  </a:lnTo>
                  <a:lnTo>
                    <a:pt x="137" y="0"/>
                  </a:lnTo>
                  <a:lnTo>
                    <a:pt x="150" y="2"/>
                  </a:lnTo>
                  <a:lnTo>
                    <a:pt x="148" y="15"/>
                  </a:lnTo>
                  <a:lnTo>
                    <a:pt x="130" y="26"/>
                  </a:lnTo>
                  <a:lnTo>
                    <a:pt x="124" y="50"/>
                  </a:lnTo>
                  <a:lnTo>
                    <a:pt x="130" y="66"/>
                  </a:lnTo>
                  <a:lnTo>
                    <a:pt x="143" y="66"/>
                  </a:lnTo>
                  <a:lnTo>
                    <a:pt x="150" y="48"/>
                  </a:lnTo>
                  <a:lnTo>
                    <a:pt x="155" y="26"/>
                  </a:lnTo>
                  <a:lnTo>
                    <a:pt x="168" y="30"/>
                  </a:lnTo>
                  <a:lnTo>
                    <a:pt x="177" y="44"/>
                  </a:lnTo>
                  <a:lnTo>
                    <a:pt x="196" y="41"/>
                  </a:lnTo>
                  <a:lnTo>
                    <a:pt x="210" y="50"/>
                  </a:lnTo>
                  <a:lnTo>
                    <a:pt x="216" y="59"/>
                  </a:lnTo>
                  <a:lnTo>
                    <a:pt x="243" y="57"/>
                  </a:lnTo>
                  <a:lnTo>
                    <a:pt x="304" y="50"/>
                  </a:lnTo>
                  <a:lnTo>
                    <a:pt x="328" y="90"/>
                  </a:lnTo>
                  <a:lnTo>
                    <a:pt x="363" y="105"/>
                  </a:lnTo>
                  <a:lnTo>
                    <a:pt x="361" y="121"/>
                  </a:lnTo>
                  <a:lnTo>
                    <a:pt x="381" y="114"/>
                  </a:lnTo>
                  <a:lnTo>
                    <a:pt x="396" y="114"/>
                  </a:lnTo>
                  <a:lnTo>
                    <a:pt x="416" y="129"/>
                  </a:lnTo>
                  <a:lnTo>
                    <a:pt x="443" y="127"/>
                  </a:lnTo>
                  <a:lnTo>
                    <a:pt x="467" y="129"/>
                  </a:lnTo>
                  <a:lnTo>
                    <a:pt x="500" y="160"/>
                  </a:lnTo>
                  <a:lnTo>
                    <a:pt x="541" y="200"/>
                  </a:lnTo>
                  <a:lnTo>
                    <a:pt x="559" y="246"/>
                  </a:lnTo>
                  <a:lnTo>
                    <a:pt x="542" y="275"/>
                  </a:lnTo>
                  <a:lnTo>
                    <a:pt x="592" y="284"/>
                  </a:lnTo>
                  <a:lnTo>
                    <a:pt x="667" y="303"/>
                  </a:lnTo>
                  <a:lnTo>
                    <a:pt x="746" y="319"/>
                  </a:lnTo>
                  <a:lnTo>
                    <a:pt x="794" y="358"/>
                  </a:lnTo>
                  <a:lnTo>
                    <a:pt x="818" y="394"/>
                  </a:lnTo>
                  <a:lnTo>
                    <a:pt x="818" y="438"/>
                  </a:lnTo>
                  <a:lnTo>
                    <a:pt x="797" y="477"/>
                  </a:lnTo>
                  <a:lnTo>
                    <a:pt x="777" y="499"/>
                  </a:lnTo>
                  <a:lnTo>
                    <a:pt x="761" y="517"/>
                  </a:lnTo>
                  <a:lnTo>
                    <a:pt x="746" y="548"/>
                  </a:lnTo>
                  <a:lnTo>
                    <a:pt x="744" y="572"/>
                  </a:lnTo>
                  <a:lnTo>
                    <a:pt x="746" y="603"/>
                  </a:lnTo>
                  <a:lnTo>
                    <a:pt x="737" y="640"/>
                  </a:lnTo>
                  <a:lnTo>
                    <a:pt x="728" y="647"/>
                  </a:lnTo>
                  <a:lnTo>
                    <a:pt x="720" y="667"/>
                  </a:lnTo>
                  <a:lnTo>
                    <a:pt x="706" y="682"/>
                  </a:lnTo>
                  <a:lnTo>
                    <a:pt x="704" y="698"/>
                  </a:lnTo>
                  <a:lnTo>
                    <a:pt x="687" y="715"/>
                  </a:lnTo>
                  <a:lnTo>
                    <a:pt x="660" y="746"/>
                  </a:lnTo>
                  <a:lnTo>
                    <a:pt x="634" y="759"/>
                  </a:lnTo>
                  <a:lnTo>
                    <a:pt x="619" y="755"/>
                  </a:lnTo>
                  <a:lnTo>
                    <a:pt x="588" y="777"/>
                  </a:lnTo>
                  <a:lnTo>
                    <a:pt x="561" y="808"/>
                  </a:lnTo>
                  <a:lnTo>
                    <a:pt x="550" y="825"/>
                  </a:lnTo>
                  <a:lnTo>
                    <a:pt x="550" y="843"/>
                  </a:lnTo>
                  <a:lnTo>
                    <a:pt x="561" y="865"/>
                  </a:lnTo>
                  <a:lnTo>
                    <a:pt x="542" y="887"/>
                  </a:lnTo>
                  <a:lnTo>
                    <a:pt x="542" y="902"/>
                  </a:lnTo>
                  <a:lnTo>
                    <a:pt x="520" y="927"/>
                  </a:lnTo>
                  <a:lnTo>
                    <a:pt x="506" y="936"/>
                  </a:lnTo>
                  <a:lnTo>
                    <a:pt x="489" y="958"/>
                  </a:lnTo>
                  <a:lnTo>
                    <a:pt x="484" y="982"/>
                  </a:lnTo>
                  <a:lnTo>
                    <a:pt x="462" y="1006"/>
                  </a:lnTo>
                  <a:lnTo>
                    <a:pt x="456" y="1002"/>
                  </a:lnTo>
                  <a:lnTo>
                    <a:pt x="440" y="1002"/>
                  </a:lnTo>
                  <a:lnTo>
                    <a:pt x="418" y="1013"/>
                  </a:lnTo>
                  <a:lnTo>
                    <a:pt x="434" y="1024"/>
                  </a:lnTo>
                  <a:lnTo>
                    <a:pt x="434" y="1048"/>
                  </a:lnTo>
                  <a:lnTo>
                    <a:pt x="434" y="1063"/>
                  </a:lnTo>
                  <a:lnTo>
                    <a:pt x="423" y="1079"/>
                  </a:lnTo>
                  <a:lnTo>
                    <a:pt x="396" y="1085"/>
                  </a:lnTo>
                  <a:lnTo>
                    <a:pt x="375" y="1092"/>
                  </a:lnTo>
                  <a:lnTo>
                    <a:pt x="364" y="1101"/>
                  </a:lnTo>
                  <a:lnTo>
                    <a:pt x="364" y="1125"/>
                  </a:lnTo>
                  <a:lnTo>
                    <a:pt x="342" y="1129"/>
                  </a:lnTo>
                  <a:lnTo>
                    <a:pt x="322" y="1125"/>
                  </a:lnTo>
                  <a:lnTo>
                    <a:pt x="317" y="1138"/>
                  </a:lnTo>
                  <a:lnTo>
                    <a:pt x="328" y="1149"/>
                  </a:lnTo>
                  <a:lnTo>
                    <a:pt x="322" y="1180"/>
                  </a:lnTo>
                  <a:lnTo>
                    <a:pt x="311" y="1211"/>
                  </a:lnTo>
                  <a:lnTo>
                    <a:pt x="286" y="1211"/>
                  </a:lnTo>
                  <a:lnTo>
                    <a:pt x="276" y="1226"/>
                  </a:lnTo>
                  <a:lnTo>
                    <a:pt x="278" y="1250"/>
                  </a:lnTo>
                  <a:lnTo>
                    <a:pt x="297" y="1250"/>
                  </a:lnTo>
                  <a:lnTo>
                    <a:pt x="304" y="1264"/>
                  </a:lnTo>
                  <a:lnTo>
                    <a:pt x="298" y="1288"/>
                  </a:lnTo>
                  <a:lnTo>
                    <a:pt x="284" y="1288"/>
                  </a:lnTo>
                  <a:lnTo>
                    <a:pt x="264" y="1299"/>
                  </a:lnTo>
                  <a:lnTo>
                    <a:pt x="256" y="1317"/>
                  </a:lnTo>
                  <a:lnTo>
                    <a:pt x="256" y="1347"/>
                  </a:lnTo>
                  <a:lnTo>
                    <a:pt x="242" y="1361"/>
                  </a:lnTo>
                  <a:lnTo>
                    <a:pt x="289" y="1409"/>
                  </a:lnTo>
                  <a:lnTo>
                    <a:pt x="304" y="1431"/>
                  </a:lnTo>
                  <a:lnTo>
                    <a:pt x="297" y="1447"/>
                  </a:lnTo>
                  <a:lnTo>
                    <a:pt x="276" y="1435"/>
                  </a:lnTo>
                  <a:lnTo>
                    <a:pt x="256" y="1418"/>
                  </a:lnTo>
                  <a:lnTo>
                    <a:pt x="231" y="1402"/>
                  </a:lnTo>
                  <a:lnTo>
                    <a:pt x="207" y="1378"/>
                  </a:lnTo>
                  <a:lnTo>
                    <a:pt x="188" y="1354"/>
                  </a:lnTo>
                  <a:lnTo>
                    <a:pt x="188" y="1328"/>
                  </a:lnTo>
                  <a:lnTo>
                    <a:pt x="190" y="1308"/>
                  </a:lnTo>
                  <a:lnTo>
                    <a:pt x="188" y="1154"/>
                  </a:lnTo>
                  <a:lnTo>
                    <a:pt x="183" y="1125"/>
                  </a:lnTo>
                  <a:lnTo>
                    <a:pt x="168" y="1096"/>
                  </a:lnTo>
                  <a:lnTo>
                    <a:pt x="168" y="1072"/>
                  </a:lnTo>
                  <a:lnTo>
                    <a:pt x="177" y="1041"/>
                  </a:lnTo>
                  <a:lnTo>
                    <a:pt x="188" y="1002"/>
                  </a:lnTo>
                  <a:lnTo>
                    <a:pt x="183" y="962"/>
                  </a:lnTo>
                  <a:lnTo>
                    <a:pt x="181" y="949"/>
                  </a:lnTo>
                  <a:lnTo>
                    <a:pt x="181" y="929"/>
                  </a:lnTo>
                  <a:lnTo>
                    <a:pt x="187" y="918"/>
                  </a:lnTo>
                  <a:lnTo>
                    <a:pt x="188" y="874"/>
                  </a:lnTo>
                  <a:lnTo>
                    <a:pt x="187" y="854"/>
                  </a:lnTo>
                  <a:lnTo>
                    <a:pt x="194" y="801"/>
                  </a:lnTo>
                  <a:lnTo>
                    <a:pt x="187" y="755"/>
                  </a:lnTo>
                  <a:lnTo>
                    <a:pt x="190" y="735"/>
                  </a:lnTo>
                  <a:lnTo>
                    <a:pt x="201" y="687"/>
                  </a:lnTo>
                  <a:lnTo>
                    <a:pt x="190" y="658"/>
                  </a:lnTo>
                  <a:lnTo>
                    <a:pt x="170" y="636"/>
                  </a:lnTo>
                  <a:lnTo>
                    <a:pt x="168" y="616"/>
                  </a:lnTo>
                  <a:lnTo>
                    <a:pt x="143" y="592"/>
                  </a:lnTo>
                  <a:lnTo>
                    <a:pt x="121" y="579"/>
                  </a:lnTo>
                  <a:lnTo>
                    <a:pt x="88" y="572"/>
                  </a:lnTo>
                  <a:lnTo>
                    <a:pt x="69" y="537"/>
                  </a:lnTo>
                  <a:lnTo>
                    <a:pt x="49" y="508"/>
                  </a:lnTo>
                  <a:lnTo>
                    <a:pt x="45" y="477"/>
                  </a:lnTo>
                  <a:lnTo>
                    <a:pt x="44" y="458"/>
                  </a:lnTo>
                  <a:lnTo>
                    <a:pt x="38" y="438"/>
                  </a:lnTo>
                  <a:lnTo>
                    <a:pt x="25" y="420"/>
                  </a:lnTo>
                  <a:lnTo>
                    <a:pt x="12" y="411"/>
                  </a:lnTo>
                  <a:lnTo>
                    <a:pt x="0" y="394"/>
                  </a:lnTo>
                  <a:lnTo>
                    <a:pt x="12" y="374"/>
                  </a:lnTo>
                  <a:lnTo>
                    <a:pt x="12" y="334"/>
                  </a:lnTo>
                  <a:lnTo>
                    <a:pt x="7" y="314"/>
                  </a:lnTo>
                  <a:lnTo>
                    <a:pt x="0" y="290"/>
                  </a:lnTo>
                  <a:lnTo>
                    <a:pt x="7" y="264"/>
                  </a:lnTo>
                  <a:lnTo>
                    <a:pt x="36" y="185"/>
                  </a:lnTo>
                  <a:lnTo>
                    <a:pt x="38" y="154"/>
                  </a:lnTo>
                  <a:lnTo>
                    <a:pt x="56" y="121"/>
                  </a:lnTo>
                  <a:lnTo>
                    <a:pt x="56" y="99"/>
                  </a:lnTo>
                  <a:lnTo>
                    <a:pt x="62" y="6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36" name="星 5 36">
            <a:extLst>
              <a:ext uri="{FF2B5EF4-FFF2-40B4-BE49-F238E27FC236}">
                <a16:creationId xmlns:a16="http://schemas.microsoft.com/office/drawing/2014/main" id="{D9B8A260-8363-476A-8B30-ACE033693CF4}"/>
              </a:ext>
            </a:extLst>
          </p:cNvPr>
          <p:cNvSpPr/>
          <p:nvPr/>
        </p:nvSpPr>
        <p:spPr>
          <a:xfrm>
            <a:off x="8724617" y="2491965"/>
            <a:ext cx="416152" cy="434049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37" name="星 5 37">
            <a:extLst>
              <a:ext uri="{FF2B5EF4-FFF2-40B4-BE49-F238E27FC236}">
                <a16:creationId xmlns:a16="http://schemas.microsoft.com/office/drawing/2014/main" id="{54F63636-FEC0-441C-8F9D-9B24E125DBF1}"/>
              </a:ext>
            </a:extLst>
          </p:cNvPr>
          <p:cNvSpPr/>
          <p:nvPr/>
        </p:nvSpPr>
        <p:spPr>
          <a:xfrm>
            <a:off x="2123279" y="5450418"/>
            <a:ext cx="377950" cy="390645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38" name="星 5 47">
            <a:extLst>
              <a:ext uri="{FF2B5EF4-FFF2-40B4-BE49-F238E27FC236}">
                <a16:creationId xmlns:a16="http://schemas.microsoft.com/office/drawing/2014/main" id="{FF193C34-13E6-4BEF-8239-3C94F4CDD22C}"/>
              </a:ext>
            </a:extLst>
          </p:cNvPr>
          <p:cNvSpPr/>
          <p:nvPr/>
        </p:nvSpPr>
        <p:spPr>
          <a:xfrm>
            <a:off x="8012590" y="4385017"/>
            <a:ext cx="208076" cy="217025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39" name="星 5 52">
            <a:extLst>
              <a:ext uri="{FF2B5EF4-FFF2-40B4-BE49-F238E27FC236}">
                <a16:creationId xmlns:a16="http://schemas.microsoft.com/office/drawing/2014/main" id="{4F675EE5-061F-4684-8FB1-F740CCC02E69}"/>
              </a:ext>
            </a:extLst>
          </p:cNvPr>
          <p:cNvSpPr/>
          <p:nvPr/>
        </p:nvSpPr>
        <p:spPr>
          <a:xfrm>
            <a:off x="8667308" y="2308004"/>
            <a:ext cx="208076" cy="217025"/>
          </a:xfrm>
          <a:prstGeom prst="star5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8ACE035-6C44-4DC1-B95F-C68B17E1905C}"/>
              </a:ext>
            </a:extLst>
          </p:cNvPr>
          <p:cNvSpPr txBox="1"/>
          <p:nvPr/>
        </p:nvSpPr>
        <p:spPr>
          <a:xfrm>
            <a:off x="8925211" y="2102155"/>
            <a:ext cx="2804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1994 Hokkaido (Mw8.3)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2003 Tokachi-oki (Mw8.0)</a:t>
            </a:r>
            <a:endParaRPr kumimoji="1" lang="en-US" altLang="ja-JP" sz="1600" dirty="0">
              <a:solidFill>
                <a:srgbClr val="000000"/>
              </a:solidFill>
              <a:latin typeface="Comic Sans MS" pitchFamily="66" charset="0"/>
              <a:ea typeface="小塚ゴシック Pro L" pitchFamily="34" charset="-128"/>
            </a:endParaRPr>
          </a:p>
        </p:txBody>
      </p:sp>
      <p:sp>
        <p:nvSpPr>
          <p:cNvPr id="41" name="星 5 52">
            <a:extLst>
              <a:ext uri="{FF2B5EF4-FFF2-40B4-BE49-F238E27FC236}">
                <a16:creationId xmlns:a16="http://schemas.microsoft.com/office/drawing/2014/main" id="{A0582CFF-DB60-44B0-A682-5F4FDFAAD291}"/>
              </a:ext>
            </a:extLst>
          </p:cNvPr>
          <p:cNvSpPr/>
          <p:nvPr/>
        </p:nvSpPr>
        <p:spPr>
          <a:xfrm>
            <a:off x="8706974" y="2460404"/>
            <a:ext cx="208076" cy="217025"/>
          </a:xfrm>
          <a:prstGeom prst="star5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1D7A7D5-8BD8-49AA-B18D-491B85C7FE90}"/>
              </a:ext>
            </a:extLst>
          </p:cNvPr>
          <p:cNvSpPr txBox="1"/>
          <p:nvPr/>
        </p:nvSpPr>
        <p:spPr>
          <a:xfrm>
            <a:off x="136169" y="5836924"/>
            <a:ext cx="2353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2010 Maule</a:t>
            </a:r>
            <a:r>
              <a:rPr kumimoji="1" lang="ja-JP" altLang="en-US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 </a:t>
            </a:r>
            <a:r>
              <a:rPr kumimoji="1" lang="en-US" altLang="ja-JP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(Mw8.8)</a:t>
            </a:r>
            <a:endParaRPr kumimoji="1" lang="ja-JP" altLang="en-US" dirty="0">
              <a:solidFill>
                <a:srgbClr val="000000"/>
              </a:solidFill>
              <a:latin typeface="Comic Sans MS" pitchFamily="66" charset="0"/>
              <a:ea typeface="小塚ゴシック Pro L" pitchFamily="34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BFAD785-56A7-41F5-9855-20DA67A7F55B}"/>
              </a:ext>
            </a:extLst>
          </p:cNvPr>
          <p:cNvSpPr txBox="1"/>
          <p:nvPr/>
        </p:nvSpPr>
        <p:spPr>
          <a:xfrm>
            <a:off x="9051409" y="2655884"/>
            <a:ext cx="2568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2011 Tohoku-</a:t>
            </a:r>
            <a:r>
              <a:rPr kumimoji="1" lang="en-US" altLang="ja-JP" sz="1600" dirty="0" err="1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oki</a:t>
            </a:r>
            <a:r>
              <a:rPr kumimoji="1" lang="en-US" altLang="ja-JP" sz="1600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 (Mw9.0)</a:t>
            </a:r>
            <a:endParaRPr kumimoji="1" lang="ja-JP" altLang="en-US" sz="1600" dirty="0">
              <a:solidFill>
                <a:srgbClr val="000000"/>
              </a:solidFill>
              <a:latin typeface="Comic Sans MS" pitchFamily="66" charset="0"/>
              <a:ea typeface="小塚ゴシック Pro L" pitchFamily="34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49A18CE-AF74-4451-B73F-9E4C931E4F0E}"/>
              </a:ext>
            </a:extLst>
          </p:cNvPr>
          <p:cNvSpPr txBox="1"/>
          <p:nvPr/>
        </p:nvSpPr>
        <p:spPr>
          <a:xfrm>
            <a:off x="8212991" y="4384033"/>
            <a:ext cx="24561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2010 Mentawai (Mw7.9)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75B6302A-2701-4CC0-ADEC-F86EB90A18A4}"/>
              </a:ext>
            </a:extLst>
          </p:cNvPr>
          <p:cNvSpPr txBox="1"/>
          <p:nvPr/>
        </p:nvSpPr>
        <p:spPr>
          <a:xfrm>
            <a:off x="272949" y="200031"/>
            <a:ext cx="115414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Five earthquakes with both AG/IGW signatures </a:t>
            </a:r>
          </a:p>
          <a:p>
            <a:pPr algn="ctr"/>
            <a:endParaRPr kumimoji="1"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Box 4">
            <a:extLst>
              <a:ext uri="{FF2B5EF4-FFF2-40B4-BE49-F238E27FC236}">
                <a16:creationId xmlns:a16="http://schemas.microsoft.com/office/drawing/2014/main" id="{173184B6-D9F6-4281-A6D1-EEF9C63D2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7904" y="4599816"/>
            <a:ext cx="35269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sz="2800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Tsunami earthquake</a:t>
            </a:r>
          </a:p>
        </p:txBody>
      </p:sp>
      <p:pic>
        <p:nvPicPr>
          <p:cNvPr id="55" name="図 54" descr="グラフ&#10;&#10;自動的に生成された説明">
            <a:extLst>
              <a:ext uri="{FF2B5EF4-FFF2-40B4-BE49-F238E27FC236}">
                <a16:creationId xmlns:a16="http://schemas.microsoft.com/office/drawing/2014/main" id="{AAB9794B-A86A-48DA-AC70-A5A692D464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83796"/>
          <a:stretch/>
        </p:blipFill>
        <p:spPr>
          <a:xfrm>
            <a:off x="7789877" y="5269891"/>
            <a:ext cx="4052018" cy="13430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6" name="図 55" descr="グラフ&#10;&#10;自動的に生成された説明">
            <a:extLst>
              <a:ext uri="{FF2B5EF4-FFF2-40B4-BE49-F238E27FC236}">
                <a16:creationId xmlns:a16="http://schemas.microsoft.com/office/drawing/2014/main" id="{9EF7E625-FA8C-47DB-94B7-AA114B5AE2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03" b="62806"/>
          <a:stretch/>
        </p:blipFill>
        <p:spPr>
          <a:xfrm>
            <a:off x="3582983" y="229882"/>
            <a:ext cx="4052018" cy="1812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7" name="図 56" descr="グラフ&#10;&#10;自動的に生成された説明">
            <a:extLst>
              <a:ext uri="{FF2B5EF4-FFF2-40B4-BE49-F238E27FC236}">
                <a16:creationId xmlns:a16="http://schemas.microsoft.com/office/drawing/2014/main" id="{8DCF4842-33D4-4148-A8FE-6FF3EA67AE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48" b="42234"/>
          <a:stretch/>
        </p:blipFill>
        <p:spPr>
          <a:xfrm>
            <a:off x="8089016" y="306889"/>
            <a:ext cx="4052018" cy="1798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8" name="図 57" descr="グラフ&#10;&#10;自動的に生成された説明">
            <a:extLst>
              <a:ext uri="{FF2B5EF4-FFF2-40B4-BE49-F238E27FC236}">
                <a16:creationId xmlns:a16="http://schemas.microsoft.com/office/drawing/2014/main" id="{3B4E96F8-F832-40C7-AFD9-3102261850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19" b="20894"/>
          <a:stretch/>
        </p:blipFill>
        <p:spPr>
          <a:xfrm>
            <a:off x="232324" y="3532215"/>
            <a:ext cx="4052018" cy="17376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9" name="図 58" descr="グラフ&#10;&#10;自動的に生成された説明">
            <a:extLst>
              <a:ext uri="{FF2B5EF4-FFF2-40B4-BE49-F238E27FC236}">
                <a16:creationId xmlns:a16="http://schemas.microsoft.com/office/drawing/2014/main" id="{D6239EAB-CBC7-4246-B770-5B3988BBC3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40"/>
          <a:stretch/>
        </p:blipFill>
        <p:spPr>
          <a:xfrm>
            <a:off x="4503475" y="2495113"/>
            <a:ext cx="4052018" cy="1776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03A3897F-0E9B-491E-8816-8BD709D36CFF}"/>
              </a:ext>
            </a:extLst>
          </p:cNvPr>
          <p:cNvGrpSpPr/>
          <p:nvPr/>
        </p:nvGrpSpPr>
        <p:grpSpPr>
          <a:xfrm>
            <a:off x="1391503" y="3190663"/>
            <a:ext cx="6962792" cy="1454768"/>
            <a:chOff x="1391503" y="3190663"/>
            <a:chExt cx="6962792" cy="1454768"/>
          </a:xfrm>
        </p:grpSpPr>
        <p:cxnSp>
          <p:nvCxnSpPr>
            <p:cNvPr id="48" name="直線矢印コネクタ 47">
              <a:extLst>
                <a:ext uri="{FF2B5EF4-FFF2-40B4-BE49-F238E27FC236}">
                  <a16:creationId xmlns:a16="http://schemas.microsoft.com/office/drawing/2014/main" id="{B612B280-D7EA-4897-97A9-86B515121F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25886" y="3532215"/>
              <a:ext cx="2063991" cy="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3F1C5D8C-3BC9-4081-8613-6A6795E53EFF}"/>
                </a:ext>
              </a:extLst>
            </p:cNvPr>
            <p:cNvSpPr txBox="1"/>
            <p:nvPr/>
          </p:nvSpPr>
          <p:spPr>
            <a:xfrm>
              <a:off x="7219048" y="3190663"/>
              <a:ext cx="11352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dirty="0">
                  <a:solidFill>
                    <a:schemeClr val="accent5">
                      <a:lumMod val="75000"/>
                    </a:schemeClr>
                  </a:solidFill>
                  <a:latin typeface="Comic Sans MS" pitchFamily="66" charset="0"/>
                  <a:ea typeface="小塚ゴシック Pro L" pitchFamily="34" charset="-128"/>
                </a:rPr>
                <a:t>~150 sec</a:t>
              </a:r>
              <a:endParaRPr kumimoji="1" lang="ja-JP" altLang="en-US" dirty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  <a:ea typeface="小塚ゴシック Pro L" pitchFamily="34" charset="-128"/>
              </a:endParaRPr>
            </a:p>
          </p:txBody>
        </p:sp>
        <p:cxnSp>
          <p:nvCxnSpPr>
            <p:cNvPr id="61" name="直線矢印コネクタ 60">
              <a:extLst>
                <a:ext uri="{FF2B5EF4-FFF2-40B4-BE49-F238E27FC236}">
                  <a16:creationId xmlns:a16="http://schemas.microsoft.com/office/drawing/2014/main" id="{DAA0B41A-CD4C-46D1-B4F0-AEEDBCDEE6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91503" y="4617651"/>
              <a:ext cx="2063991" cy="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4EB597BC-FBD2-4278-B690-7DC08962E876}"/>
                </a:ext>
              </a:extLst>
            </p:cNvPr>
            <p:cNvSpPr txBox="1"/>
            <p:nvPr/>
          </p:nvSpPr>
          <p:spPr>
            <a:xfrm>
              <a:off x="2884665" y="4276099"/>
              <a:ext cx="11352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dirty="0">
                  <a:solidFill>
                    <a:schemeClr val="accent5">
                      <a:lumMod val="75000"/>
                    </a:schemeClr>
                  </a:solidFill>
                  <a:latin typeface="Comic Sans MS" pitchFamily="66" charset="0"/>
                  <a:ea typeface="小塚ゴシック Pro L" pitchFamily="34" charset="-128"/>
                </a:rPr>
                <a:t>~150 sec</a:t>
              </a:r>
              <a:endParaRPr kumimoji="1" lang="ja-JP" altLang="en-US" dirty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  <a:ea typeface="小塚ゴシック Pro L" pitchFamily="34" charset="-128"/>
              </a:endParaRPr>
            </a:p>
          </p:txBody>
        </p:sp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A0C7631F-4FAF-4814-A4A1-B6503C90A166}"/>
              </a:ext>
            </a:extLst>
          </p:cNvPr>
          <p:cNvGrpSpPr/>
          <p:nvPr/>
        </p:nvGrpSpPr>
        <p:grpSpPr>
          <a:xfrm>
            <a:off x="4810137" y="1132454"/>
            <a:ext cx="6317892" cy="392974"/>
            <a:chOff x="1321193" y="3320732"/>
            <a:chExt cx="6317892" cy="392974"/>
          </a:xfrm>
        </p:grpSpPr>
        <p:cxnSp>
          <p:nvCxnSpPr>
            <p:cNvPr id="64" name="直線矢印コネクタ 63">
              <a:extLst>
                <a:ext uri="{FF2B5EF4-FFF2-40B4-BE49-F238E27FC236}">
                  <a16:creationId xmlns:a16="http://schemas.microsoft.com/office/drawing/2014/main" id="{BF99E472-64EE-4C2D-B555-545E95651D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25886" y="3500752"/>
              <a:ext cx="900195" cy="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5AEEB6A7-AB15-4251-9C67-8BCE1CB1133B}"/>
                </a:ext>
              </a:extLst>
            </p:cNvPr>
            <p:cNvSpPr txBox="1"/>
            <p:nvPr/>
          </p:nvSpPr>
          <p:spPr>
            <a:xfrm>
              <a:off x="6608034" y="3320732"/>
              <a:ext cx="10310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dirty="0">
                  <a:solidFill>
                    <a:schemeClr val="accent5">
                      <a:lumMod val="75000"/>
                    </a:schemeClr>
                  </a:solidFill>
                  <a:latin typeface="Comic Sans MS" pitchFamily="66" charset="0"/>
                  <a:ea typeface="小塚ゴシック Pro L" pitchFamily="34" charset="-128"/>
                </a:rPr>
                <a:t>~50 sec</a:t>
              </a:r>
              <a:endParaRPr kumimoji="1" lang="ja-JP" altLang="en-US" dirty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  <a:ea typeface="小塚ゴシック Pro L" pitchFamily="34" charset="-128"/>
              </a:endParaRPr>
            </a:p>
          </p:txBody>
        </p:sp>
        <p:cxnSp>
          <p:nvCxnSpPr>
            <p:cNvPr id="66" name="直線矢印コネクタ 65">
              <a:extLst>
                <a:ext uri="{FF2B5EF4-FFF2-40B4-BE49-F238E27FC236}">
                  <a16:creationId xmlns:a16="http://schemas.microsoft.com/office/drawing/2014/main" id="{76743F94-0F6B-44F7-8A80-714D09D446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21193" y="3500752"/>
              <a:ext cx="687150" cy="12744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FB5DD97A-8F81-4C34-9292-82B212C51B93}"/>
                </a:ext>
              </a:extLst>
            </p:cNvPr>
            <p:cNvSpPr txBox="1"/>
            <p:nvPr/>
          </p:nvSpPr>
          <p:spPr>
            <a:xfrm>
              <a:off x="1960961" y="3344374"/>
              <a:ext cx="10310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dirty="0">
                  <a:solidFill>
                    <a:schemeClr val="accent5">
                      <a:lumMod val="75000"/>
                    </a:schemeClr>
                  </a:solidFill>
                  <a:latin typeface="Comic Sans MS" pitchFamily="66" charset="0"/>
                  <a:ea typeface="小塚ゴシック Pro L" pitchFamily="34" charset="-128"/>
                </a:rPr>
                <a:t>~50 sec</a:t>
              </a:r>
              <a:endParaRPr kumimoji="1" lang="ja-JP" altLang="en-US" dirty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  <a:ea typeface="小塚ゴシック Pro L" pitchFamily="34" charset="-128"/>
              </a:endParaRPr>
            </a:p>
          </p:txBody>
        </p:sp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07E4D75B-018E-4B1B-A938-03F194549645}"/>
              </a:ext>
            </a:extLst>
          </p:cNvPr>
          <p:cNvGrpSpPr/>
          <p:nvPr/>
        </p:nvGrpSpPr>
        <p:grpSpPr>
          <a:xfrm>
            <a:off x="8944210" y="5607826"/>
            <a:ext cx="2633218" cy="369332"/>
            <a:chOff x="1391503" y="4276099"/>
            <a:chExt cx="2633218" cy="369332"/>
          </a:xfrm>
        </p:grpSpPr>
        <p:cxnSp>
          <p:nvCxnSpPr>
            <p:cNvPr id="71" name="直線矢印コネクタ 70">
              <a:extLst>
                <a:ext uri="{FF2B5EF4-FFF2-40B4-BE49-F238E27FC236}">
                  <a16:creationId xmlns:a16="http://schemas.microsoft.com/office/drawing/2014/main" id="{63354BDE-50F8-4C27-B518-B7A23302A0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91503" y="4602608"/>
              <a:ext cx="1724902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7E33ABC3-CC04-4AF8-AFB4-85D43959887F}"/>
                </a:ext>
              </a:extLst>
            </p:cNvPr>
            <p:cNvSpPr txBox="1"/>
            <p:nvPr/>
          </p:nvSpPr>
          <p:spPr>
            <a:xfrm>
              <a:off x="2884665" y="4276099"/>
              <a:ext cx="1140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dirty="0">
                  <a:solidFill>
                    <a:srgbClr val="C00000"/>
                  </a:solidFill>
                  <a:latin typeface="Comic Sans MS" pitchFamily="66" charset="0"/>
                  <a:ea typeface="小塚ゴシック Pro L" pitchFamily="34" charset="-128"/>
                </a:rPr>
                <a:t>&gt;100 sec!</a:t>
              </a:r>
              <a:endParaRPr kumimoji="1" lang="ja-JP" altLang="en-US" dirty="0">
                <a:solidFill>
                  <a:srgbClr val="C00000"/>
                </a:solidFill>
                <a:latin typeface="Comic Sans MS" pitchFamily="66" charset="0"/>
                <a:ea typeface="小塚ゴシック Pro L" pitchFamily="34" charset="-128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25305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3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18BF80C-2C64-4C2F-8DB9-20292C4AF6D1}"/>
              </a:ext>
            </a:extLst>
          </p:cNvPr>
          <p:cNvSpPr txBox="1"/>
          <p:nvPr/>
        </p:nvSpPr>
        <p:spPr>
          <a:xfrm>
            <a:off x="395249" y="2830973"/>
            <a:ext cx="110834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us see one by one</a:t>
            </a:r>
            <a:endParaRPr lang="ja-JP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714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, ダイアグラム&#10;&#10;自動的に生成された説明">
            <a:extLst>
              <a:ext uri="{FF2B5EF4-FFF2-40B4-BE49-F238E27FC236}">
                <a16:creationId xmlns:a16="http://schemas.microsoft.com/office/drawing/2014/main" id="{310A811D-12C4-43BE-AC34-506291020C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3" y="629007"/>
            <a:ext cx="6623304" cy="605332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E4CAB4B-EDA1-0145-B799-77DD284A9A14}"/>
              </a:ext>
            </a:extLst>
          </p:cNvPr>
          <p:cNvSpPr txBox="1"/>
          <p:nvPr/>
        </p:nvSpPr>
        <p:spPr>
          <a:xfrm>
            <a:off x="6000962" y="547048"/>
            <a:ext cx="5996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2003 </a:t>
            </a:r>
            <a:r>
              <a:rPr lang="en-US" altLang="ja-JP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Tokachi</a:t>
            </a:r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-Oki eq. (M</a:t>
            </a:r>
            <a:r>
              <a:rPr lang="en-US" altLang="ja-JP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8.0)</a:t>
            </a:r>
            <a:endParaRPr lang="ja-JP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6BFD989-1818-2642-9BE1-4113AB606BAF}"/>
              </a:ext>
            </a:extLst>
          </p:cNvPr>
          <p:cNvSpPr txBox="1"/>
          <p:nvPr/>
        </p:nvSpPr>
        <p:spPr>
          <a:xfrm>
            <a:off x="6347669" y="5849287"/>
            <a:ext cx="5649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latin typeface="Comic Sans MS" panose="030F0702030302020204" pitchFamily="66" charset="0"/>
              </a:rPr>
              <a:t>IGW amplitude</a:t>
            </a:r>
            <a:r>
              <a:rPr lang="en-US" altLang="ja-JP" sz="2400" b="1" dirty="0">
                <a:latin typeface="Comic Sans MS" panose="030F0702030302020204" pitchFamily="66" charset="0"/>
              </a:rPr>
              <a:t>: 0.031±0.001 TECU</a:t>
            </a:r>
            <a:endParaRPr lang="ja-JP" altLang="en-US" sz="2400" b="1" dirty="0">
              <a:latin typeface="Comic Sans MS" panose="030F0702030302020204" pitchFamily="66" charset="0"/>
            </a:endParaRPr>
          </a:p>
        </p:txBody>
      </p:sp>
      <p:pic>
        <p:nvPicPr>
          <p:cNvPr id="8" name="図 7" descr="ダイアグラム&#10;&#10;自動的に生成された説明">
            <a:extLst>
              <a:ext uri="{FF2B5EF4-FFF2-40B4-BE49-F238E27FC236}">
                <a16:creationId xmlns:a16="http://schemas.microsoft.com/office/drawing/2014/main" id="{CAE6226D-6E85-6640-BFF2-A298EFE56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2751" y="1830400"/>
            <a:ext cx="3674221" cy="3402429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6295EE5-AA6C-461D-A7BA-3E214886B3E5}"/>
              </a:ext>
            </a:extLst>
          </p:cNvPr>
          <p:cNvGrpSpPr/>
          <p:nvPr/>
        </p:nvGrpSpPr>
        <p:grpSpPr>
          <a:xfrm>
            <a:off x="6107844" y="1404067"/>
            <a:ext cx="4052018" cy="1798263"/>
            <a:chOff x="6107844" y="1404067"/>
            <a:chExt cx="4052018" cy="1798263"/>
          </a:xfrm>
        </p:grpSpPr>
        <p:pic>
          <p:nvPicPr>
            <p:cNvPr id="10" name="図 9" descr="グラフ&#10;&#10;自動的に生成された説明">
              <a:extLst>
                <a:ext uri="{FF2B5EF4-FFF2-40B4-BE49-F238E27FC236}">
                  <a16:creationId xmlns:a16="http://schemas.microsoft.com/office/drawing/2014/main" id="{54A0643B-0E7F-4EB0-8AAB-FD5C0B82F3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48" b="42234"/>
            <a:stretch/>
          </p:blipFill>
          <p:spPr>
            <a:xfrm>
              <a:off x="6107844" y="1404067"/>
              <a:ext cx="4052018" cy="179826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AA680186-7F3C-4FF5-8D79-2DC1CA0E5500}"/>
                </a:ext>
              </a:extLst>
            </p:cNvPr>
            <p:cNvGrpSpPr/>
            <p:nvPr/>
          </p:nvGrpSpPr>
          <p:grpSpPr>
            <a:xfrm>
              <a:off x="7263209" y="2268367"/>
              <a:ext cx="1670819" cy="369332"/>
              <a:chOff x="7263209" y="2268367"/>
              <a:chExt cx="1670819" cy="369332"/>
            </a:xfrm>
          </p:grpSpPr>
          <p:cxnSp>
            <p:nvCxnSpPr>
              <p:cNvPr id="11" name="直線矢印コネクタ 10">
                <a:extLst>
                  <a:ext uri="{FF2B5EF4-FFF2-40B4-BE49-F238E27FC236}">
                    <a16:creationId xmlns:a16="http://schemas.microsoft.com/office/drawing/2014/main" id="{75DEC522-673C-4D04-BEED-DED8248669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63209" y="2424745"/>
                <a:ext cx="687150" cy="12744"/>
              </a:xfrm>
              <a:prstGeom prst="straightConnector1">
                <a:avLst/>
              </a:prstGeom>
              <a:ln w="28575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6EAB1A66-B3AA-4483-ACEC-58A549A8992D}"/>
                  </a:ext>
                </a:extLst>
              </p:cNvPr>
              <p:cNvSpPr txBox="1"/>
              <p:nvPr/>
            </p:nvSpPr>
            <p:spPr>
              <a:xfrm>
                <a:off x="7902977" y="2268367"/>
                <a:ext cx="10310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ja-JP" dirty="0">
                    <a:solidFill>
                      <a:schemeClr val="accent5">
                        <a:lumMod val="75000"/>
                      </a:schemeClr>
                    </a:solidFill>
                    <a:latin typeface="Comic Sans MS" pitchFamily="66" charset="0"/>
                    <a:ea typeface="小塚ゴシック Pro L" pitchFamily="34" charset="-128"/>
                  </a:rPr>
                  <a:t>~50 sec</a:t>
                </a:r>
                <a:endParaRPr kumimoji="1" lang="ja-JP" altLang="en-US" dirty="0">
                  <a:solidFill>
                    <a:schemeClr val="accent5">
                      <a:lumMod val="75000"/>
                    </a:schemeClr>
                  </a:solidFill>
                  <a:latin typeface="Comic Sans MS" pitchFamily="66" charset="0"/>
                  <a:ea typeface="小塚ゴシック Pro L" pitchFamily="34" charset="-128"/>
                </a:endParaRPr>
              </a:p>
            </p:txBody>
          </p:sp>
        </p:grpSp>
      </p:grp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B68557D-26D8-411F-9510-782752B9F5CF}"/>
              </a:ext>
            </a:extLst>
          </p:cNvPr>
          <p:cNvSpPr/>
          <p:nvPr/>
        </p:nvSpPr>
        <p:spPr>
          <a:xfrm rot="1620834">
            <a:off x="3808487" y="692049"/>
            <a:ext cx="614811" cy="5261258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Text Box 5">
            <a:extLst>
              <a:ext uri="{FF2B5EF4-FFF2-40B4-BE49-F238E27FC236}">
                <a16:creationId xmlns:a16="http://schemas.microsoft.com/office/drawing/2014/main" id="{558B6731-B1E1-4B19-BEAA-B453185C2392}"/>
              </a:ext>
            </a:extLst>
          </p:cNvPr>
          <p:cNvSpPr txBox="1">
            <a:spLocks noChangeArrowheads="1"/>
          </p:cNvSpPr>
          <p:nvPr/>
        </p:nvSpPr>
        <p:spPr bwMode="auto">
          <a:xfrm rot="17918392">
            <a:off x="4602859" y="1457071"/>
            <a:ext cx="7088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IGW</a:t>
            </a:r>
            <a:endParaRPr lang="ja-JP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正方形/長方形 14">
                <a:extLst>
                  <a:ext uri="{FF2B5EF4-FFF2-40B4-BE49-F238E27FC236}">
                    <a16:creationId xmlns:a16="http://schemas.microsoft.com/office/drawing/2014/main" id="{D8BF00D2-EE10-4BCE-BCCE-3C400A734C56}"/>
                  </a:ext>
                </a:extLst>
              </p:cNvPr>
              <p:cNvSpPr/>
              <p:nvPr/>
            </p:nvSpPr>
            <p:spPr>
              <a:xfrm>
                <a:off x="10487370" y="6252861"/>
                <a:ext cx="150336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ja-JP" sz="1200" dirty="0">
                    <a:solidFill>
                      <a:prstClr val="black"/>
                    </a:solidFill>
                    <a:latin typeface="Comic Sans MS" panose="030F0702030302020204" pitchFamily="66" charset="0"/>
                    <a:ea typeface="UD デジタル 教科書体 NK-B"/>
                  </a:rPr>
                  <a:t>(TECU=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1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1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ja-JP" sz="1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16</m:t>
                        </m:r>
                      </m:sup>
                    </m:sSup>
                    <m:r>
                      <a:rPr lang="en-US" altLang="ja-JP" sz="1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𝑒𝑙</m:t>
                    </m:r>
                    <m:r>
                      <a:rPr lang="en-US" altLang="ja-JP" sz="1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altLang="ja-JP" sz="1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sz="1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altLang="ja-JP" sz="1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ja-JP" sz="1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ja-JP" altLang="en-US" sz="1200" dirty="0"/>
              </a:p>
            </p:txBody>
          </p:sp>
        </mc:Choice>
        <mc:Fallback xmlns="">
          <p:sp>
            <p:nvSpPr>
              <p:cNvPr id="15" name="正方形/長方形 14">
                <a:extLst>
                  <a:ext uri="{FF2B5EF4-FFF2-40B4-BE49-F238E27FC236}">
                    <a16:creationId xmlns:a16="http://schemas.microsoft.com/office/drawing/2014/main" id="{D8BF00D2-EE10-4BCE-BCCE-3C400A734C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7370" y="6252861"/>
                <a:ext cx="1503360" cy="276999"/>
              </a:xfrm>
              <a:prstGeom prst="rect">
                <a:avLst/>
              </a:prstGeom>
              <a:blipFill>
                <a:blip r:embed="rId8"/>
                <a:stretch>
                  <a:fillRect t="-4444" b="-1555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75269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グラフ, ダイアグラム&#10;&#10;自動的に生成された説明">
            <a:extLst>
              <a:ext uri="{FF2B5EF4-FFF2-40B4-BE49-F238E27FC236}">
                <a16:creationId xmlns:a16="http://schemas.microsoft.com/office/drawing/2014/main" id="{283CC100-3FD5-41DF-9873-AF2718EA16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20" y="1260523"/>
            <a:ext cx="6661200" cy="5460385"/>
          </a:xfrm>
          <a:prstGeom prst="rect">
            <a:avLst/>
          </a:prstGeom>
        </p:spPr>
      </p:pic>
      <p:pic>
        <p:nvPicPr>
          <p:cNvPr id="13" name="図 12" descr="マップ&#10;&#10;自動的に生成された説明">
            <a:extLst>
              <a:ext uri="{FF2B5EF4-FFF2-40B4-BE49-F238E27FC236}">
                <a16:creationId xmlns:a16="http://schemas.microsoft.com/office/drawing/2014/main" id="{F18B1187-4842-CE41-9657-17DE64A15D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2674" y="1947178"/>
            <a:ext cx="3638035" cy="336892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B35F0E3-F0F5-9348-B89F-4E51632582DF}"/>
              </a:ext>
            </a:extLst>
          </p:cNvPr>
          <p:cNvSpPr txBox="1"/>
          <p:nvPr/>
        </p:nvSpPr>
        <p:spPr>
          <a:xfrm>
            <a:off x="6071654" y="5876924"/>
            <a:ext cx="5817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latin typeface="Comic Sans MS" panose="030F0702030302020204" pitchFamily="66" charset="0"/>
              </a:rPr>
              <a:t>IGW Amplitude </a:t>
            </a:r>
            <a:r>
              <a:rPr lang="en-US" altLang="ja-JP" sz="2400" b="1" dirty="0">
                <a:latin typeface="Comic Sans MS" panose="030F0702030302020204" pitchFamily="66" charset="0"/>
              </a:rPr>
              <a:t>: 0.032</a:t>
            </a:r>
            <a:r>
              <a:rPr lang="en-US" altLang="ja-JP" sz="24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±</a:t>
            </a:r>
            <a:r>
              <a:rPr lang="en-US" altLang="ja-JP" sz="2400" b="1" dirty="0">
                <a:latin typeface="Comic Sans MS" panose="030F0702030302020204" pitchFamily="66" charset="0"/>
              </a:rPr>
              <a:t>0.002 TECU</a:t>
            </a:r>
            <a:endParaRPr lang="ja-JP" altLang="en-US" sz="2400" b="1" dirty="0">
              <a:latin typeface="Comic Sans MS" panose="030F0702030302020204" pitchFamily="66" charset="0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A03D475-1FD3-4B23-ACEB-0918444D9D41}"/>
              </a:ext>
            </a:extLst>
          </p:cNvPr>
          <p:cNvGrpSpPr/>
          <p:nvPr/>
        </p:nvGrpSpPr>
        <p:grpSpPr>
          <a:xfrm>
            <a:off x="6550102" y="1349701"/>
            <a:ext cx="4052018" cy="1812537"/>
            <a:chOff x="3582983" y="229882"/>
            <a:chExt cx="4052018" cy="1812537"/>
          </a:xfrm>
        </p:grpSpPr>
        <p:pic>
          <p:nvPicPr>
            <p:cNvPr id="10" name="図 9" descr="グラフ&#10;&#10;自動的に生成された説明">
              <a:extLst>
                <a:ext uri="{FF2B5EF4-FFF2-40B4-BE49-F238E27FC236}">
                  <a16:creationId xmlns:a16="http://schemas.microsoft.com/office/drawing/2014/main" id="{CA1BF9A1-08CD-4C6E-80E1-80118DA0CC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303" b="62806"/>
            <a:stretch/>
          </p:blipFill>
          <p:spPr>
            <a:xfrm>
              <a:off x="3582983" y="229882"/>
              <a:ext cx="4052018" cy="181253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cxnSp>
          <p:nvCxnSpPr>
            <p:cNvPr id="17" name="直線矢印コネクタ 16">
              <a:extLst>
                <a:ext uri="{FF2B5EF4-FFF2-40B4-BE49-F238E27FC236}">
                  <a16:creationId xmlns:a16="http://schemas.microsoft.com/office/drawing/2014/main" id="{EAF80D29-E735-44D7-8AC6-D20F2DE085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10137" y="1312474"/>
              <a:ext cx="687150" cy="12744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30599D96-B431-41F2-82A3-CC88E2905CDA}"/>
                </a:ext>
              </a:extLst>
            </p:cNvPr>
            <p:cNvSpPr txBox="1"/>
            <p:nvPr/>
          </p:nvSpPr>
          <p:spPr>
            <a:xfrm>
              <a:off x="5449905" y="1156096"/>
              <a:ext cx="10310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dirty="0">
                  <a:solidFill>
                    <a:schemeClr val="accent5">
                      <a:lumMod val="75000"/>
                    </a:schemeClr>
                  </a:solidFill>
                  <a:latin typeface="Comic Sans MS" pitchFamily="66" charset="0"/>
                  <a:ea typeface="小塚ゴシック Pro L" pitchFamily="34" charset="-128"/>
                </a:rPr>
                <a:t>~50 sec</a:t>
              </a:r>
              <a:endParaRPr kumimoji="1" lang="ja-JP" altLang="en-US" dirty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  <a:ea typeface="小塚ゴシック Pro L" pitchFamily="34" charset="-128"/>
              </a:endParaRPr>
            </a:p>
          </p:txBody>
        </p:sp>
      </p:grp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63DEC94-A93A-E246-B70E-5796A1C51ABB}"/>
              </a:ext>
            </a:extLst>
          </p:cNvPr>
          <p:cNvSpPr txBox="1"/>
          <p:nvPr/>
        </p:nvSpPr>
        <p:spPr>
          <a:xfrm>
            <a:off x="2855804" y="426840"/>
            <a:ext cx="666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1994 Hokkaido-Toho-Oki eq. (M</a:t>
            </a:r>
            <a:r>
              <a:rPr kumimoji="1" lang="en-US" altLang="ja-JP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kumimoji="1"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8.3)</a:t>
            </a:r>
            <a:endParaRPr kumimoji="1" lang="ja-JP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20C7EB8E-172C-4042-AE9F-7A5BC3339F2F}"/>
              </a:ext>
            </a:extLst>
          </p:cNvPr>
          <p:cNvSpPr/>
          <p:nvPr/>
        </p:nvSpPr>
        <p:spPr>
          <a:xfrm rot="1753748">
            <a:off x="3167005" y="1615591"/>
            <a:ext cx="614811" cy="408068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Text Box 5">
            <a:extLst>
              <a:ext uri="{FF2B5EF4-FFF2-40B4-BE49-F238E27FC236}">
                <a16:creationId xmlns:a16="http://schemas.microsoft.com/office/drawing/2014/main" id="{8AD91C0E-0D45-422D-9AB7-978C7565B165}"/>
              </a:ext>
            </a:extLst>
          </p:cNvPr>
          <p:cNvSpPr txBox="1">
            <a:spLocks noChangeArrowheads="1"/>
          </p:cNvSpPr>
          <p:nvPr/>
        </p:nvSpPr>
        <p:spPr bwMode="auto">
          <a:xfrm rot="17918392">
            <a:off x="3595694" y="2675485"/>
            <a:ext cx="7088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IGW</a:t>
            </a:r>
            <a:endParaRPr lang="ja-JP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</p:txBody>
      </p:sp>
      <p:pic>
        <p:nvPicPr>
          <p:cNvPr id="4" name="図 3" descr="グラフ, 散布図&#10;&#10;自動的に生成された説明">
            <a:extLst>
              <a:ext uri="{FF2B5EF4-FFF2-40B4-BE49-F238E27FC236}">
                <a16:creationId xmlns:a16="http://schemas.microsoft.com/office/drawing/2014/main" id="{58CE2F33-69E4-4CE7-AF9A-B76518708B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935" y="2984924"/>
            <a:ext cx="5083678" cy="27071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61C21279-4B02-4CCA-9DC5-758D18ABF33B}"/>
              </a:ext>
            </a:extLst>
          </p:cNvPr>
          <p:cNvCxnSpPr/>
          <p:nvPr/>
        </p:nvCxnSpPr>
        <p:spPr>
          <a:xfrm>
            <a:off x="7043057" y="4593771"/>
            <a:ext cx="396240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EB05A0FD-6615-47E6-A24D-0892FB7B24A7}"/>
              </a:ext>
            </a:extLst>
          </p:cNvPr>
          <p:cNvCxnSpPr>
            <a:cxnSpLocks/>
          </p:cNvCxnSpPr>
          <p:nvPr/>
        </p:nvCxnSpPr>
        <p:spPr>
          <a:xfrm flipV="1">
            <a:off x="8197856" y="3853543"/>
            <a:ext cx="219168" cy="76140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35EFC9A-F71B-43BA-B92B-BF6866FE07FE}"/>
              </a:ext>
            </a:extLst>
          </p:cNvPr>
          <p:cNvSpPr txBox="1"/>
          <p:nvPr/>
        </p:nvSpPr>
        <p:spPr>
          <a:xfrm>
            <a:off x="8047278" y="3520900"/>
            <a:ext cx="2440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Comic Sans MS" panose="030F0702030302020204" pitchFamily="66" charset="0"/>
              </a:rPr>
              <a:t>Average 0.032 TECU</a:t>
            </a:r>
            <a:endParaRPr lang="ja-JP" altLang="en-US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3590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グラフ, ダイアグラム&#10;&#10;自動的に生成された説明">
            <a:extLst>
              <a:ext uri="{FF2B5EF4-FFF2-40B4-BE49-F238E27FC236}">
                <a16:creationId xmlns:a16="http://schemas.microsoft.com/office/drawing/2014/main" id="{573DB9BE-F9AF-4DB2-89FC-3A01E7E22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33" y="1708070"/>
            <a:ext cx="7407174" cy="462062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3DA5C76-C241-4D05-AAAC-AC819F97D3B8}"/>
              </a:ext>
            </a:extLst>
          </p:cNvPr>
          <p:cNvSpPr txBox="1"/>
          <p:nvPr/>
        </p:nvSpPr>
        <p:spPr>
          <a:xfrm>
            <a:off x="6293852" y="6196821"/>
            <a:ext cx="5575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latin typeface="Comic Sans MS" panose="030F0702030302020204" pitchFamily="66" charset="0"/>
              </a:rPr>
              <a:t>IGW amplitude: </a:t>
            </a:r>
            <a:r>
              <a:rPr lang="en-US" altLang="ja-JP" sz="2400" b="1" dirty="0">
                <a:latin typeface="Comic Sans MS" panose="030F0702030302020204" pitchFamily="66" charset="0"/>
              </a:rPr>
              <a:t>0.103±0.012 TECU</a:t>
            </a:r>
            <a:endParaRPr lang="ja-JP" altLang="en-US" sz="2400" b="1" dirty="0">
              <a:latin typeface="Comic Sans MS" panose="030F0702030302020204" pitchFamily="66" charset="0"/>
            </a:endParaRPr>
          </a:p>
        </p:txBody>
      </p:sp>
      <p:pic>
        <p:nvPicPr>
          <p:cNvPr id="9" name="図 8" descr="ダイアグラム&#10;&#10;自動的に生成された説明">
            <a:extLst>
              <a:ext uri="{FF2B5EF4-FFF2-40B4-BE49-F238E27FC236}">
                <a16:creationId xmlns:a16="http://schemas.microsoft.com/office/drawing/2014/main" id="{A91A34C9-FFB8-45D1-8F07-BBF0E9B1F6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6017" y="828640"/>
            <a:ext cx="3120477" cy="3273034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B2201A5-0690-4A35-9C78-C3A43A55C293}"/>
              </a:ext>
            </a:extLst>
          </p:cNvPr>
          <p:cNvSpPr/>
          <p:nvPr/>
        </p:nvSpPr>
        <p:spPr>
          <a:xfrm>
            <a:off x="3083690" y="410960"/>
            <a:ext cx="43011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2010 Maule eq. (M</a:t>
            </a:r>
            <a:r>
              <a:rPr lang="en-US" altLang="ja-JP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8.8)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7142BDDD-D6F8-4CDA-9B56-7AD123264ADA}"/>
              </a:ext>
            </a:extLst>
          </p:cNvPr>
          <p:cNvGrpSpPr/>
          <p:nvPr/>
        </p:nvGrpSpPr>
        <p:grpSpPr>
          <a:xfrm>
            <a:off x="7802448" y="3766218"/>
            <a:ext cx="4052018" cy="1737676"/>
            <a:chOff x="7569295" y="3858787"/>
            <a:chExt cx="4052018" cy="1737676"/>
          </a:xfrm>
        </p:grpSpPr>
        <p:pic>
          <p:nvPicPr>
            <p:cNvPr id="11" name="図 10" descr="グラフ&#10;&#10;自動的に生成された説明">
              <a:extLst>
                <a:ext uri="{FF2B5EF4-FFF2-40B4-BE49-F238E27FC236}">
                  <a16:creationId xmlns:a16="http://schemas.microsoft.com/office/drawing/2014/main" id="{DA62E3F5-781C-4A81-AFC9-5E662871EC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119" b="20894"/>
            <a:stretch/>
          </p:blipFill>
          <p:spPr>
            <a:xfrm>
              <a:off x="7569295" y="3858787"/>
              <a:ext cx="4052018" cy="173767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cxnSp>
          <p:nvCxnSpPr>
            <p:cNvPr id="13" name="直線矢印コネクタ 12">
              <a:extLst>
                <a:ext uri="{FF2B5EF4-FFF2-40B4-BE49-F238E27FC236}">
                  <a16:creationId xmlns:a16="http://schemas.microsoft.com/office/drawing/2014/main" id="{0120ABF3-F3BF-4D2F-BF04-C9F041540EA9}"/>
                </a:ext>
              </a:extLst>
            </p:cNvPr>
            <p:cNvCxnSpPr>
              <a:cxnSpLocks/>
            </p:cNvCxnSpPr>
            <p:nvPr/>
          </p:nvCxnSpPr>
          <p:spPr>
            <a:xfrm>
              <a:off x="8754553" y="4914363"/>
              <a:ext cx="2135267" cy="387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451F2508-266F-4D7B-BB34-A733951622F6}"/>
                </a:ext>
              </a:extLst>
            </p:cNvPr>
            <p:cNvSpPr txBox="1"/>
            <p:nvPr/>
          </p:nvSpPr>
          <p:spPr>
            <a:xfrm>
              <a:off x="10322197" y="4549937"/>
              <a:ext cx="11352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ja-JP" dirty="0">
                  <a:solidFill>
                    <a:schemeClr val="accent5">
                      <a:lumMod val="75000"/>
                    </a:schemeClr>
                  </a:solidFill>
                  <a:latin typeface="Comic Sans MS" pitchFamily="66" charset="0"/>
                  <a:ea typeface="小塚ゴシック Pro L" pitchFamily="34" charset="-128"/>
                </a:rPr>
                <a:t>~150 sec</a:t>
              </a:r>
              <a:endParaRPr kumimoji="1" lang="ja-JP" altLang="en-US" dirty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  <a:ea typeface="小塚ゴシック Pro L" pitchFamily="34" charset="-128"/>
              </a:endParaRPr>
            </a:p>
          </p:txBody>
        </p:sp>
      </p:grp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F0F91E0-0446-4125-BD2D-4A71226F1DE5}"/>
              </a:ext>
            </a:extLst>
          </p:cNvPr>
          <p:cNvSpPr/>
          <p:nvPr/>
        </p:nvSpPr>
        <p:spPr>
          <a:xfrm rot="1467613">
            <a:off x="3601714" y="1541059"/>
            <a:ext cx="614811" cy="408068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3AFEAC0-0232-4160-83F5-5BEA13BC338E}"/>
              </a:ext>
            </a:extLst>
          </p:cNvPr>
          <p:cNvSpPr txBox="1"/>
          <p:nvPr/>
        </p:nvSpPr>
        <p:spPr>
          <a:xfrm>
            <a:off x="3756529" y="1145682"/>
            <a:ext cx="3969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Stronger IGW signature! </a:t>
            </a:r>
            <a:endParaRPr lang="ja-JP" altLang="en-US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Text Box 5">
            <a:extLst>
              <a:ext uri="{FF2B5EF4-FFF2-40B4-BE49-F238E27FC236}">
                <a16:creationId xmlns:a16="http://schemas.microsoft.com/office/drawing/2014/main" id="{DBB54A4A-A811-4288-A5CA-05179D65D54B}"/>
              </a:ext>
            </a:extLst>
          </p:cNvPr>
          <p:cNvSpPr txBox="1">
            <a:spLocks noChangeArrowheads="1"/>
          </p:cNvSpPr>
          <p:nvPr/>
        </p:nvSpPr>
        <p:spPr bwMode="auto">
          <a:xfrm rot="17658303">
            <a:off x="3734052" y="3105806"/>
            <a:ext cx="7088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IGW</a:t>
            </a:r>
            <a:endParaRPr lang="ja-JP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2895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グラフ, 等高線グラフ&#10;&#10;自動的に生成された説明">
            <a:extLst>
              <a:ext uri="{FF2B5EF4-FFF2-40B4-BE49-F238E27FC236}">
                <a16:creationId xmlns:a16="http://schemas.microsoft.com/office/drawing/2014/main" id="{81944690-1677-48E2-BC37-C015546E3F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91" y="757439"/>
            <a:ext cx="6492240" cy="6053328"/>
          </a:xfrm>
          <a:prstGeom prst="rect">
            <a:avLst/>
          </a:prstGeom>
        </p:spPr>
      </p:pic>
      <p:pic>
        <p:nvPicPr>
          <p:cNvPr id="13" name="図 12" descr="ダイアグラム&#10;&#10;自動的に生成された説明">
            <a:extLst>
              <a:ext uri="{FF2B5EF4-FFF2-40B4-BE49-F238E27FC236}">
                <a16:creationId xmlns:a16="http://schemas.microsoft.com/office/drawing/2014/main" id="{7E2A7FE6-4158-4636-852C-7B20340286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8255" y="2334999"/>
            <a:ext cx="2986618" cy="2788112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3CDD7A1-A364-476D-8976-526D120241CB}"/>
              </a:ext>
            </a:extLst>
          </p:cNvPr>
          <p:cNvSpPr txBox="1"/>
          <p:nvPr/>
        </p:nvSpPr>
        <p:spPr>
          <a:xfrm>
            <a:off x="5863964" y="172664"/>
            <a:ext cx="6328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2011 Tohoku-Oki eq. (M</a:t>
            </a:r>
            <a:r>
              <a:rPr lang="en-US" altLang="ja-JP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9.0)</a:t>
            </a:r>
            <a:endParaRPr lang="ja-JP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2960E4E-06D4-4D1E-920C-A6B3DDB772AD}"/>
              </a:ext>
            </a:extLst>
          </p:cNvPr>
          <p:cNvSpPr/>
          <p:nvPr/>
        </p:nvSpPr>
        <p:spPr>
          <a:xfrm>
            <a:off x="6413895" y="5707886"/>
            <a:ext cx="57781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>
                <a:latin typeface="Comic Sans MS" panose="030F0702030302020204" pitchFamily="66" charset="0"/>
              </a:rPr>
              <a:t>IGW amplitude: </a:t>
            </a:r>
            <a:r>
              <a:rPr lang="en-US" altLang="ja-JP" sz="2400" b="1" dirty="0">
                <a:latin typeface="Comic Sans MS" panose="030F0702030302020204" pitchFamily="66" charset="0"/>
              </a:rPr>
              <a:t>0.529</a:t>
            </a:r>
            <a:r>
              <a:rPr lang="en-US" altLang="ja-JP" sz="2400" b="1" dirty="0">
                <a:latin typeface="Comic Sans MS" panose="030F0702030302020204" pitchFamily="66" charset="0"/>
                <a:cs typeface="Times New Roman" panose="02020603050405020304" pitchFamily="18" charset="0"/>
              </a:rPr>
              <a:t>±</a:t>
            </a:r>
            <a:r>
              <a:rPr lang="en-US" altLang="ja-JP" sz="2400" b="1" dirty="0">
                <a:latin typeface="Comic Sans MS" panose="030F0702030302020204" pitchFamily="66" charset="0"/>
              </a:rPr>
              <a:t> 0.011 TECU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D704D9C-A781-4DF2-9A3D-0948E3F3E28C}"/>
              </a:ext>
            </a:extLst>
          </p:cNvPr>
          <p:cNvGrpSpPr/>
          <p:nvPr/>
        </p:nvGrpSpPr>
        <p:grpSpPr>
          <a:xfrm>
            <a:off x="6549989" y="1147878"/>
            <a:ext cx="4052018" cy="1776831"/>
            <a:chOff x="5983932" y="1865670"/>
            <a:chExt cx="4052018" cy="1776831"/>
          </a:xfrm>
        </p:grpSpPr>
        <p:pic>
          <p:nvPicPr>
            <p:cNvPr id="9" name="図 8" descr="グラフ&#10;&#10;自動的に生成された説明">
              <a:extLst>
                <a:ext uri="{FF2B5EF4-FFF2-40B4-BE49-F238E27FC236}">
                  <a16:creationId xmlns:a16="http://schemas.microsoft.com/office/drawing/2014/main" id="{A22466AA-88DE-4983-ABF8-CE8BF049B7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540"/>
            <a:stretch/>
          </p:blipFill>
          <p:spPr>
            <a:xfrm>
              <a:off x="5983932" y="1865670"/>
              <a:ext cx="4052018" cy="177683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2E2D2733-8944-4AFF-8641-BE6244501DDD}"/>
                </a:ext>
              </a:extLst>
            </p:cNvPr>
            <p:cNvGrpSpPr/>
            <p:nvPr/>
          </p:nvGrpSpPr>
          <p:grpSpPr>
            <a:xfrm>
              <a:off x="7206343" y="2561220"/>
              <a:ext cx="2628409" cy="369332"/>
              <a:chOff x="5725886" y="3190663"/>
              <a:chExt cx="2628409" cy="369332"/>
            </a:xfrm>
          </p:grpSpPr>
          <p:cxnSp>
            <p:nvCxnSpPr>
              <p:cNvPr id="14" name="直線矢印コネクタ 13">
                <a:extLst>
                  <a:ext uri="{FF2B5EF4-FFF2-40B4-BE49-F238E27FC236}">
                    <a16:creationId xmlns:a16="http://schemas.microsoft.com/office/drawing/2014/main" id="{BB608D1E-AF8A-411C-8825-3EB50305A09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25886" y="3532215"/>
                <a:ext cx="2063991" cy="0"/>
              </a:xfrm>
              <a:prstGeom prst="straightConnector1">
                <a:avLst/>
              </a:prstGeom>
              <a:ln w="28575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581B6564-1D20-44C7-BE24-C2273D81BEC8}"/>
                  </a:ext>
                </a:extLst>
              </p:cNvPr>
              <p:cNvSpPr txBox="1"/>
              <p:nvPr/>
            </p:nvSpPr>
            <p:spPr>
              <a:xfrm>
                <a:off x="7219048" y="3190663"/>
                <a:ext cx="11352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ja-JP" dirty="0">
                    <a:solidFill>
                      <a:schemeClr val="accent5">
                        <a:lumMod val="75000"/>
                      </a:schemeClr>
                    </a:solidFill>
                    <a:latin typeface="Comic Sans MS" pitchFamily="66" charset="0"/>
                    <a:ea typeface="小塚ゴシック Pro L" pitchFamily="34" charset="-128"/>
                  </a:rPr>
                  <a:t>~150 sec</a:t>
                </a:r>
                <a:endParaRPr kumimoji="1" lang="ja-JP" altLang="en-US" dirty="0">
                  <a:solidFill>
                    <a:schemeClr val="accent5">
                      <a:lumMod val="75000"/>
                    </a:schemeClr>
                  </a:solidFill>
                  <a:latin typeface="Comic Sans MS" pitchFamily="66" charset="0"/>
                  <a:ea typeface="小塚ゴシック Pro L" pitchFamily="34" charset="-128"/>
                </a:endParaRPr>
              </a:p>
            </p:txBody>
          </p:sp>
        </p:grpSp>
      </p:grp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019DA39-0BC1-46AD-9992-4AF77FAFF6C5}"/>
              </a:ext>
            </a:extLst>
          </p:cNvPr>
          <p:cNvSpPr/>
          <p:nvPr/>
        </p:nvSpPr>
        <p:spPr>
          <a:xfrm rot="1467613">
            <a:off x="3792208" y="394068"/>
            <a:ext cx="491843" cy="5388780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FA57D02-82B5-4DD1-809D-F1930A842F5F}"/>
              </a:ext>
            </a:extLst>
          </p:cNvPr>
          <p:cNvSpPr txBox="1"/>
          <p:nvPr/>
        </p:nvSpPr>
        <p:spPr>
          <a:xfrm>
            <a:off x="2553481" y="60871"/>
            <a:ext cx="3653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Strong IGW signature! </a:t>
            </a:r>
            <a:endParaRPr lang="ja-JP" altLang="en-US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Text Box 5">
            <a:extLst>
              <a:ext uri="{FF2B5EF4-FFF2-40B4-BE49-F238E27FC236}">
                <a16:creationId xmlns:a16="http://schemas.microsoft.com/office/drawing/2014/main" id="{0A8D52C6-777A-4623-A900-763D491E1F3E}"/>
              </a:ext>
            </a:extLst>
          </p:cNvPr>
          <p:cNvSpPr txBox="1">
            <a:spLocks noChangeArrowheads="1"/>
          </p:cNvSpPr>
          <p:nvPr/>
        </p:nvSpPr>
        <p:spPr bwMode="auto">
          <a:xfrm rot="17756696">
            <a:off x="4182852" y="1234613"/>
            <a:ext cx="12923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True IGW</a:t>
            </a:r>
            <a:endParaRPr lang="ja-JP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</p:txBody>
      </p:sp>
      <p:sp>
        <p:nvSpPr>
          <p:cNvPr id="19" name="Text Box 5">
            <a:extLst>
              <a:ext uri="{FF2B5EF4-FFF2-40B4-BE49-F238E27FC236}">
                <a16:creationId xmlns:a16="http://schemas.microsoft.com/office/drawing/2014/main" id="{796F83D8-B35A-4830-B9B2-AB5B76BCB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4913" y="1765210"/>
            <a:ext cx="267898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IGW excited by AW reaching ionosphere</a:t>
            </a:r>
            <a:endParaRPr lang="ja-JP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E6D5F332-893C-4FB5-8AF6-78797685BD2E}"/>
              </a:ext>
            </a:extLst>
          </p:cNvPr>
          <p:cNvCxnSpPr>
            <a:cxnSpLocks/>
          </p:cNvCxnSpPr>
          <p:nvPr/>
        </p:nvCxnSpPr>
        <p:spPr>
          <a:xfrm flipH="1">
            <a:off x="3207897" y="1419279"/>
            <a:ext cx="983068" cy="254312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45776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/>
      <p:bldP spid="17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ig. 2.">
            <a:extLst>
              <a:ext uri="{FF2B5EF4-FFF2-40B4-BE49-F238E27FC236}">
                <a16:creationId xmlns:a16="http://schemas.microsoft.com/office/drawing/2014/main" id="{7A9B6E71-24A7-4EA1-8322-111558BFB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504" y="917982"/>
            <a:ext cx="10542739" cy="5583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41F29AE-A065-4AE2-9ED8-9642FB8ACE9F}"/>
              </a:ext>
            </a:extLst>
          </p:cNvPr>
          <p:cNvSpPr txBox="1"/>
          <p:nvPr/>
        </p:nvSpPr>
        <p:spPr>
          <a:xfrm>
            <a:off x="650505" y="264270"/>
            <a:ext cx="11541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IGW made beautiful concentric wavefronts (</a:t>
            </a:r>
            <a:r>
              <a:rPr kumimoji="1" lang="en-US" altLang="ja-JP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Tsugawa</a:t>
            </a:r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2011)</a:t>
            </a:r>
            <a:endParaRPr kumimoji="1" lang="ja-JP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5019450-BCFC-44A0-9434-EA6084190C92}"/>
              </a:ext>
            </a:extLst>
          </p:cNvPr>
          <p:cNvSpPr txBox="1"/>
          <p:nvPr/>
        </p:nvSpPr>
        <p:spPr>
          <a:xfrm>
            <a:off x="1728592" y="2487315"/>
            <a:ext cx="1079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5 min</a:t>
            </a:r>
            <a:endParaRPr kumimoji="1" lang="ja-JP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4DD3EFE-D11E-4263-A23E-A4C20E4F5659}"/>
              </a:ext>
            </a:extLst>
          </p:cNvPr>
          <p:cNvSpPr txBox="1"/>
          <p:nvPr/>
        </p:nvSpPr>
        <p:spPr>
          <a:xfrm>
            <a:off x="4210833" y="2487315"/>
            <a:ext cx="1241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10 min</a:t>
            </a:r>
            <a:endParaRPr kumimoji="1" lang="ja-JP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D361231-A630-4B11-AB8C-DB6AAA268EDC}"/>
              </a:ext>
            </a:extLst>
          </p:cNvPr>
          <p:cNvSpPr txBox="1"/>
          <p:nvPr/>
        </p:nvSpPr>
        <p:spPr>
          <a:xfrm>
            <a:off x="6623864" y="2487315"/>
            <a:ext cx="1241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15 min</a:t>
            </a:r>
            <a:endParaRPr kumimoji="1" lang="ja-JP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4956504-B953-4258-ACF7-A3F6BD4F0A7E}"/>
              </a:ext>
            </a:extLst>
          </p:cNvPr>
          <p:cNvSpPr txBox="1"/>
          <p:nvPr/>
        </p:nvSpPr>
        <p:spPr>
          <a:xfrm>
            <a:off x="9106105" y="2487315"/>
            <a:ext cx="12987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20 min</a:t>
            </a:r>
            <a:endParaRPr kumimoji="1" lang="ja-JP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5EECBAF-40C0-4C29-80B2-11AC0E559113}"/>
              </a:ext>
            </a:extLst>
          </p:cNvPr>
          <p:cNvSpPr txBox="1"/>
          <p:nvPr/>
        </p:nvSpPr>
        <p:spPr>
          <a:xfrm>
            <a:off x="1728592" y="5119868"/>
            <a:ext cx="12987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30 min</a:t>
            </a:r>
            <a:endParaRPr kumimoji="1" lang="ja-JP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E9EE6E9-D57E-41A1-A138-DFFBC3C288BC}"/>
              </a:ext>
            </a:extLst>
          </p:cNvPr>
          <p:cNvSpPr txBox="1"/>
          <p:nvPr/>
        </p:nvSpPr>
        <p:spPr>
          <a:xfrm>
            <a:off x="4210833" y="5119868"/>
            <a:ext cx="12987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40 min</a:t>
            </a:r>
            <a:endParaRPr kumimoji="1" lang="ja-JP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1756B5E-B3D5-4A53-8667-CFCA724BED12}"/>
              </a:ext>
            </a:extLst>
          </p:cNvPr>
          <p:cNvSpPr txBox="1"/>
          <p:nvPr/>
        </p:nvSpPr>
        <p:spPr>
          <a:xfrm>
            <a:off x="6623864" y="5119868"/>
            <a:ext cx="12987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70 min</a:t>
            </a:r>
            <a:endParaRPr kumimoji="1" lang="ja-JP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00B9CC8-360C-4F31-A233-329F84F55D8D}"/>
              </a:ext>
            </a:extLst>
          </p:cNvPr>
          <p:cNvSpPr txBox="1"/>
          <p:nvPr/>
        </p:nvSpPr>
        <p:spPr>
          <a:xfrm>
            <a:off x="9106105" y="5119868"/>
            <a:ext cx="1460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100 min</a:t>
            </a:r>
            <a:endParaRPr kumimoji="1" lang="ja-JP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05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, 折れ線グラフ&#10;&#10;自動的に生成された説明">
            <a:extLst>
              <a:ext uri="{FF2B5EF4-FFF2-40B4-BE49-F238E27FC236}">
                <a16:creationId xmlns:a16="http://schemas.microsoft.com/office/drawing/2014/main" id="{C157C1BE-478A-48EC-B8BB-D006A7B614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45" y="1627632"/>
            <a:ext cx="12002710" cy="4925568"/>
          </a:xfrm>
          <a:prstGeom prst="rect">
            <a:avLst/>
          </a:prstGeom>
          <a:ln>
            <a:noFill/>
            <a:headEnd type="triangle" w="med" len="med"/>
            <a:tailEnd type="none" w="med" len="med"/>
          </a:ln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1D6CB25-2895-4676-8C18-8B40DABCA93C}"/>
              </a:ext>
            </a:extLst>
          </p:cNvPr>
          <p:cNvSpPr txBox="1"/>
          <p:nvPr/>
        </p:nvSpPr>
        <p:spPr>
          <a:xfrm>
            <a:off x="3367630" y="1227522"/>
            <a:ext cx="638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AW</a:t>
            </a:r>
            <a:endParaRPr kumimoji="1" lang="ja-JP" altLang="en-US" sz="20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90E56B5-D69A-4F0B-A500-24FCD70312A0}"/>
              </a:ext>
            </a:extLst>
          </p:cNvPr>
          <p:cNvSpPr txBox="1"/>
          <p:nvPr/>
        </p:nvSpPr>
        <p:spPr>
          <a:xfrm>
            <a:off x="4034659" y="1238408"/>
            <a:ext cx="7649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IGW</a:t>
            </a:r>
            <a:endParaRPr kumimoji="1" lang="ja-JP" altLang="en-US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35AFF41F-EC21-4590-8789-837B103CAC19}"/>
              </a:ext>
            </a:extLst>
          </p:cNvPr>
          <p:cNvCxnSpPr/>
          <p:nvPr/>
        </p:nvCxnSpPr>
        <p:spPr>
          <a:xfrm>
            <a:off x="4680857" y="1981200"/>
            <a:ext cx="0" cy="20682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9D539EF0-48F0-4A87-9ACB-390FF08428DF}"/>
              </a:ext>
            </a:extLst>
          </p:cNvPr>
          <p:cNvCxnSpPr/>
          <p:nvPr/>
        </p:nvCxnSpPr>
        <p:spPr>
          <a:xfrm>
            <a:off x="5192485" y="2634340"/>
            <a:ext cx="0" cy="20682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FA19A314-9843-4847-B4F1-3D3818CE5FF4}"/>
              </a:ext>
            </a:extLst>
          </p:cNvPr>
          <p:cNvCxnSpPr/>
          <p:nvPr/>
        </p:nvCxnSpPr>
        <p:spPr>
          <a:xfrm>
            <a:off x="5758542" y="3429000"/>
            <a:ext cx="0" cy="20682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6BAA249B-5EBD-420A-B81A-A5863DD06C3A}"/>
              </a:ext>
            </a:extLst>
          </p:cNvPr>
          <p:cNvCxnSpPr/>
          <p:nvPr/>
        </p:nvCxnSpPr>
        <p:spPr>
          <a:xfrm>
            <a:off x="6368142" y="3997887"/>
            <a:ext cx="0" cy="20682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030E4C61-9472-4968-99B1-96D2D567BC5D}"/>
              </a:ext>
            </a:extLst>
          </p:cNvPr>
          <p:cNvCxnSpPr/>
          <p:nvPr/>
        </p:nvCxnSpPr>
        <p:spPr>
          <a:xfrm>
            <a:off x="7238999" y="4702629"/>
            <a:ext cx="0" cy="20682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0A28D83A-F258-4F27-A1BF-6E1BA7EB7B69}"/>
              </a:ext>
            </a:extLst>
          </p:cNvPr>
          <p:cNvCxnSpPr/>
          <p:nvPr/>
        </p:nvCxnSpPr>
        <p:spPr>
          <a:xfrm>
            <a:off x="3831773" y="2427511"/>
            <a:ext cx="0" cy="206829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186DEECF-7698-4EFD-B435-90BB3F2D1E21}"/>
              </a:ext>
            </a:extLst>
          </p:cNvPr>
          <p:cNvCxnSpPr/>
          <p:nvPr/>
        </p:nvCxnSpPr>
        <p:spPr>
          <a:xfrm>
            <a:off x="4005946" y="3189511"/>
            <a:ext cx="0" cy="206829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C96D76BA-A718-4933-A3D5-ABB6415474D7}"/>
              </a:ext>
            </a:extLst>
          </p:cNvPr>
          <p:cNvCxnSpPr/>
          <p:nvPr/>
        </p:nvCxnSpPr>
        <p:spPr>
          <a:xfrm>
            <a:off x="4245432" y="3897087"/>
            <a:ext cx="0" cy="206829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BF0E3E67-7431-4146-9889-8994565620A4}"/>
              </a:ext>
            </a:extLst>
          </p:cNvPr>
          <p:cNvCxnSpPr/>
          <p:nvPr/>
        </p:nvCxnSpPr>
        <p:spPr>
          <a:xfrm>
            <a:off x="4474028" y="4465974"/>
            <a:ext cx="0" cy="206829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D3625EA7-E92A-4B59-A2DD-E517C8AB3D90}"/>
              </a:ext>
            </a:extLst>
          </p:cNvPr>
          <p:cNvCxnSpPr/>
          <p:nvPr/>
        </p:nvCxnSpPr>
        <p:spPr>
          <a:xfrm>
            <a:off x="4789717" y="5170716"/>
            <a:ext cx="0" cy="206829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CB409D0-DCA2-4AA7-BDBE-347316E9EF58}"/>
              </a:ext>
            </a:extLst>
          </p:cNvPr>
          <p:cNvSpPr txBox="1"/>
          <p:nvPr/>
        </p:nvSpPr>
        <p:spPr>
          <a:xfrm>
            <a:off x="554275" y="394941"/>
            <a:ext cx="11083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2010 Mentawai earthquake (M</a:t>
            </a:r>
            <a:r>
              <a:rPr lang="en-US" altLang="ja-JP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7.9):  AW/IGW propagation</a:t>
            </a:r>
            <a:endParaRPr lang="ja-JP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0820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ダイアグラム&#10;&#10;自動的に生成された説明">
            <a:extLst>
              <a:ext uri="{FF2B5EF4-FFF2-40B4-BE49-F238E27FC236}">
                <a16:creationId xmlns:a16="http://schemas.microsoft.com/office/drawing/2014/main" id="{93845778-E15F-468F-8D17-1EC6FE578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9" y="939862"/>
            <a:ext cx="7152757" cy="587367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9D7E56B-6716-9A40-B3D4-431C63F7022B}"/>
              </a:ext>
            </a:extLst>
          </p:cNvPr>
          <p:cNvSpPr txBox="1"/>
          <p:nvPr/>
        </p:nvSpPr>
        <p:spPr>
          <a:xfrm>
            <a:off x="6540235" y="6147095"/>
            <a:ext cx="5575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latin typeface="Comic Sans MS" panose="030F0702030302020204" pitchFamily="66" charset="0"/>
              </a:rPr>
              <a:t>IGW amplitude: </a:t>
            </a:r>
            <a:r>
              <a:rPr lang="en-US" altLang="ja-JP" sz="2400" b="1" dirty="0">
                <a:latin typeface="Comic Sans MS" panose="030F0702030302020204" pitchFamily="66" charset="0"/>
              </a:rPr>
              <a:t>0.241±0.042 TECU</a:t>
            </a:r>
            <a:endParaRPr lang="ja-JP" altLang="en-US" sz="2400" b="1" dirty="0">
              <a:latin typeface="Comic Sans MS" panose="030F0702030302020204" pitchFamily="66" charset="0"/>
            </a:endParaRPr>
          </a:p>
        </p:txBody>
      </p:sp>
      <p:pic>
        <p:nvPicPr>
          <p:cNvPr id="7" name="図 6" descr="ダイアグラム&#10;&#10;自動的に生成された説明">
            <a:extLst>
              <a:ext uri="{FF2B5EF4-FFF2-40B4-BE49-F238E27FC236}">
                <a16:creationId xmlns:a16="http://schemas.microsoft.com/office/drawing/2014/main" id="{31C9FF25-9573-B943-AED0-DA5D7F19C3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4680" y="2134858"/>
            <a:ext cx="2957931" cy="390549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E610D29-0A86-444B-A184-075FF5ED37EC}"/>
              </a:ext>
            </a:extLst>
          </p:cNvPr>
          <p:cNvSpPr txBox="1"/>
          <p:nvPr/>
        </p:nvSpPr>
        <p:spPr>
          <a:xfrm>
            <a:off x="5477315" y="185029"/>
            <a:ext cx="6433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2010 Mentawai earthquake (M</a:t>
            </a:r>
            <a:r>
              <a:rPr lang="en-US" altLang="ja-JP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7.9)</a:t>
            </a:r>
            <a:endParaRPr lang="ja-JP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4858E1BF-6D3A-41CF-9C7F-3835F4076131}"/>
              </a:ext>
            </a:extLst>
          </p:cNvPr>
          <p:cNvGrpSpPr/>
          <p:nvPr/>
        </p:nvGrpSpPr>
        <p:grpSpPr>
          <a:xfrm>
            <a:off x="7142080" y="1216925"/>
            <a:ext cx="4052018" cy="1343064"/>
            <a:chOff x="7502800" y="4248609"/>
            <a:chExt cx="4052018" cy="1343064"/>
          </a:xfrm>
        </p:grpSpPr>
        <p:pic>
          <p:nvPicPr>
            <p:cNvPr id="11" name="図 10" descr="グラフ&#10;&#10;自動的に生成された説明">
              <a:extLst>
                <a:ext uri="{FF2B5EF4-FFF2-40B4-BE49-F238E27FC236}">
                  <a16:creationId xmlns:a16="http://schemas.microsoft.com/office/drawing/2014/main" id="{62F17EE2-4573-4608-840A-7D59E8EF51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b="83796"/>
            <a:stretch/>
          </p:blipFill>
          <p:spPr>
            <a:xfrm>
              <a:off x="7502800" y="4248609"/>
              <a:ext cx="4052018" cy="134306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C8F09B6A-1489-44E7-8431-F8501623D111}"/>
                </a:ext>
              </a:extLst>
            </p:cNvPr>
            <p:cNvGrpSpPr/>
            <p:nvPr/>
          </p:nvGrpSpPr>
          <p:grpSpPr>
            <a:xfrm>
              <a:off x="8657133" y="4586544"/>
              <a:ext cx="2578716" cy="369332"/>
              <a:chOff x="1391503" y="4276099"/>
              <a:chExt cx="2578716" cy="369332"/>
            </a:xfrm>
          </p:grpSpPr>
          <p:cxnSp>
            <p:nvCxnSpPr>
              <p:cNvPr id="14" name="直線矢印コネクタ 13">
                <a:extLst>
                  <a:ext uri="{FF2B5EF4-FFF2-40B4-BE49-F238E27FC236}">
                    <a16:creationId xmlns:a16="http://schemas.microsoft.com/office/drawing/2014/main" id="{6B3267F9-0F60-4A26-BA45-862BF63BB91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91503" y="4602608"/>
                <a:ext cx="1724902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03074E49-12E1-4C4B-A4F5-4030BC36D7F3}"/>
                  </a:ext>
                </a:extLst>
              </p:cNvPr>
              <p:cNvSpPr txBox="1"/>
              <p:nvPr/>
            </p:nvSpPr>
            <p:spPr>
              <a:xfrm>
                <a:off x="2884665" y="4276099"/>
                <a:ext cx="108555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ja-JP" dirty="0">
                    <a:solidFill>
                      <a:srgbClr val="C00000"/>
                    </a:solidFill>
                    <a:latin typeface="Comic Sans MS" pitchFamily="66" charset="0"/>
                    <a:ea typeface="小塚ゴシック Pro L" pitchFamily="34" charset="-128"/>
                  </a:rPr>
                  <a:t>&gt;100 sec</a:t>
                </a:r>
                <a:endParaRPr kumimoji="1" lang="ja-JP" altLang="en-US" dirty="0">
                  <a:solidFill>
                    <a:srgbClr val="C00000"/>
                  </a:solidFill>
                  <a:latin typeface="Comic Sans MS" pitchFamily="66" charset="0"/>
                  <a:ea typeface="小塚ゴシック Pro L" pitchFamily="34" charset="-128"/>
                </a:endParaRPr>
              </a:p>
            </p:txBody>
          </p:sp>
        </p:grpSp>
      </p:grp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29413D33-57CB-440E-93FC-DEBC6F6E3E20}"/>
              </a:ext>
            </a:extLst>
          </p:cNvPr>
          <p:cNvSpPr/>
          <p:nvPr/>
        </p:nvSpPr>
        <p:spPr>
          <a:xfrm rot="1622447">
            <a:off x="3317077" y="1086525"/>
            <a:ext cx="491843" cy="440265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338DBA1-9F4C-44A0-AF5F-55BCF6868C70}"/>
              </a:ext>
            </a:extLst>
          </p:cNvPr>
          <p:cNvSpPr txBox="1"/>
          <p:nvPr/>
        </p:nvSpPr>
        <p:spPr>
          <a:xfrm>
            <a:off x="1342850" y="453340"/>
            <a:ext cx="4134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 Too strong IGW for M</a:t>
            </a:r>
            <a:r>
              <a:rPr lang="en-US" altLang="ja-JP" sz="24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w</a:t>
            </a:r>
            <a:r>
              <a:rPr lang="en-US" altLang="ja-JP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7.9</a:t>
            </a:r>
            <a:endParaRPr lang="ja-JP" altLang="en-US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Text Box 5">
            <a:extLst>
              <a:ext uri="{FF2B5EF4-FFF2-40B4-BE49-F238E27FC236}">
                <a16:creationId xmlns:a16="http://schemas.microsoft.com/office/drawing/2014/main" id="{7925865C-F176-4FD5-BC00-0696B03DEA17}"/>
              </a:ext>
            </a:extLst>
          </p:cNvPr>
          <p:cNvSpPr txBox="1">
            <a:spLocks noChangeArrowheads="1"/>
          </p:cNvSpPr>
          <p:nvPr/>
        </p:nvSpPr>
        <p:spPr bwMode="auto">
          <a:xfrm rot="17756696">
            <a:off x="3903270" y="1769691"/>
            <a:ext cx="7088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IGW</a:t>
            </a:r>
            <a:endParaRPr lang="ja-JP" altLang="en-US" sz="16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HGP創英角ﾎﾟｯﾌﾟ体" panose="040B0A00000000000000" pitchFamily="50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9216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18BF80C-2C64-4C2F-8DB9-20292C4AF6D1}"/>
              </a:ext>
            </a:extLst>
          </p:cNvPr>
          <p:cNvSpPr txBox="1"/>
          <p:nvPr/>
        </p:nvSpPr>
        <p:spPr>
          <a:xfrm>
            <a:off x="395249" y="2830973"/>
            <a:ext cx="110834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 us compare their AW/IGW amplitudes</a:t>
            </a:r>
            <a:endParaRPr lang="ja-JP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990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1CCC1D5-703B-44A4-9598-C08E65E00828}"/>
              </a:ext>
            </a:extLst>
          </p:cNvPr>
          <p:cNvGrpSpPr>
            <a:grpSpLocks/>
          </p:cNvGrpSpPr>
          <p:nvPr/>
        </p:nvGrpSpPr>
        <p:grpSpPr bwMode="auto">
          <a:xfrm>
            <a:off x="107400" y="1249664"/>
            <a:ext cx="10354495" cy="5308728"/>
            <a:chOff x="0" y="672"/>
            <a:chExt cx="4512" cy="211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8C0955C-5FC8-49F0-9DCB-85A6FBAC61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0" y="1266"/>
              <a:ext cx="27" cy="27"/>
            </a:xfrm>
            <a:custGeom>
              <a:avLst/>
              <a:gdLst>
                <a:gd name="T0" fmla="*/ 33 w 34"/>
                <a:gd name="T1" fmla="*/ 0 h 36"/>
                <a:gd name="T2" fmla="*/ 33 w 34"/>
                <a:gd name="T3" fmla="*/ 32 h 36"/>
                <a:gd name="T4" fmla="*/ 20 w 34"/>
                <a:gd name="T5" fmla="*/ 35 h 36"/>
                <a:gd name="T6" fmla="*/ 0 w 34"/>
                <a:gd name="T7" fmla="*/ 5 h 36"/>
                <a:gd name="T8" fmla="*/ 11 w 34"/>
                <a:gd name="T9" fmla="*/ 0 h 36"/>
                <a:gd name="T10" fmla="*/ 33 w 34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6">
                  <a:moveTo>
                    <a:pt x="33" y="0"/>
                  </a:moveTo>
                  <a:lnTo>
                    <a:pt x="33" y="32"/>
                  </a:lnTo>
                  <a:lnTo>
                    <a:pt x="20" y="35"/>
                  </a:lnTo>
                  <a:lnTo>
                    <a:pt x="0" y="5"/>
                  </a:lnTo>
                  <a:lnTo>
                    <a:pt x="11" y="0"/>
                  </a:lnTo>
                  <a:lnTo>
                    <a:pt x="33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7BD68C0-D279-4EA9-8182-99AACA96A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7" y="1219"/>
              <a:ext cx="23" cy="39"/>
            </a:xfrm>
            <a:custGeom>
              <a:avLst/>
              <a:gdLst>
                <a:gd name="T0" fmla="*/ 29 w 30"/>
                <a:gd name="T1" fmla="*/ 0 h 53"/>
                <a:gd name="T2" fmla="*/ 0 w 30"/>
                <a:gd name="T3" fmla="*/ 15 h 53"/>
                <a:gd name="T4" fmla="*/ 6 w 30"/>
                <a:gd name="T5" fmla="*/ 52 h 53"/>
                <a:gd name="T6" fmla="*/ 24 w 30"/>
                <a:gd name="T7" fmla="*/ 49 h 53"/>
                <a:gd name="T8" fmla="*/ 29 w 30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3">
                  <a:moveTo>
                    <a:pt x="29" y="0"/>
                  </a:moveTo>
                  <a:lnTo>
                    <a:pt x="0" y="15"/>
                  </a:lnTo>
                  <a:lnTo>
                    <a:pt x="6" y="52"/>
                  </a:lnTo>
                  <a:lnTo>
                    <a:pt x="24" y="49"/>
                  </a:lnTo>
                  <a:lnTo>
                    <a:pt x="29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1BB38959-7DFC-4B94-869E-D5E81BAFA5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15" y="2426"/>
              <a:ext cx="397" cy="213"/>
              <a:chOff x="5258" y="3024"/>
              <a:chExt cx="502" cy="285"/>
            </a:xfrm>
            <a:grpFill/>
          </p:grpSpPr>
          <p:sp>
            <p:nvSpPr>
              <p:cNvPr id="33" name="Freeform 6">
                <a:extLst>
                  <a:ext uri="{FF2B5EF4-FFF2-40B4-BE49-F238E27FC236}">
                    <a16:creationId xmlns:a16="http://schemas.microsoft.com/office/drawing/2014/main" id="{DF11C9F9-C5B9-4CC2-93C0-B8090ACB6A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2" y="3024"/>
                <a:ext cx="78" cy="175"/>
              </a:xfrm>
              <a:custGeom>
                <a:avLst/>
                <a:gdLst>
                  <a:gd name="T0" fmla="*/ 23 w 78"/>
                  <a:gd name="T1" fmla="*/ 2 h 175"/>
                  <a:gd name="T2" fmla="*/ 31 w 78"/>
                  <a:gd name="T3" fmla="*/ 0 h 175"/>
                  <a:gd name="T4" fmla="*/ 45 w 78"/>
                  <a:gd name="T5" fmla="*/ 22 h 175"/>
                  <a:gd name="T6" fmla="*/ 44 w 78"/>
                  <a:gd name="T7" fmla="*/ 74 h 175"/>
                  <a:gd name="T8" fmla="*/ 53 w 78"/>
                  <a:gd name="T9" fmla="*/ 74 h 175"/>
                  <a:gd name="T10" fmla="*/ 56 w 78"/>
                  <a:gd name="T11" fmla="*/ 85 h 175"/>
                  <a:gd name="T12" fmla="*/ 58 w 78"/>
                  <a:gd name="T13" fmla="*/ 90 h 175"/>
                  <a:gd name="T14" fmla="*/ 64 w 78"/>
                  <a:gd name="T15" fmla="*/ 101 h 175"/>
                  <a:gd name="T16" fmla="*/ 69 w 78"/>
                  <a:gd name="T17" fmla="*/ 96 h 175"/>
                  <a:gd name="T18" fmla="*/ 73 w 78"/>
                  <a:gd name="T19" fmla="*/ 88 h 175"/>
                  <a:gd name="T20" fmla="*/ 77 w 78"/>
                  <a:gd name="T21" fmla="*/ 90 h 175"/>
                  <a:gd name="T22" fmla="*/ 71 w 78"/>
                  <a:gd name="T23" fmla="*/ 103 h 175"/>
                  <a:gd name="T24" fmla="*/ 69 w 78"/>
                  <a:gd name="T25" fmla="*/ 110 h 175"/>
                  <a:gd name="T26" fmla="*/ 66 w 78"/>
                  <a:gd name="T27" fmla="*/ 125 h 175"/>
                  <a:gd name="T28" fmla="*/ 58 w 78"/>
                  <a:gd name="T29" fmla="*/ 129 h 175"/>
                  <a:gd name="T30" fmla="*/ 51 w 78"/>
                  <a:gd name="T31" fmla="*/ 134 h 175"/>
                  <a:gd name="T32" fmla="*/ 44 w 78"/>
                  <a:gd name="T33" fmla="*/ 140 h 175"/>
                  <a:gd name="T34" fmla="*/ 40 w 78"/>
                  <a:gd name="T35" fmla="*/ 147 h 175"/>
                  <a:gd name="T36" fmla="*/ 44 w 78"/>
                  <a:gd name="T37" fmla="*/ 151 h 175"/>
                  <a:gd name="T38" fmla="*/ 45 w 78"/>
                  <a:gd name="T39" fmla="*/ 162 h 175"/>
                  <a:gd name="T40" fmla="*/ 38 w 78"/>
                  <a:gd name="T41" fmla="*/ 167 h 175"/>
                  <a:gd name="T42" fmla="*/ 31 w 78"/>
                  <a:gd name="T43" fmla="*/ 171 h 175"/>
                  <a:gd name="T44" fmla="*/ 23 w 78"/>
                  <a:gd name="T45" fmla="*/ 174 h 175"/>
                  <a:gd name="T46" fmla="*/ 18 w 78"/>
                  <a:gd name="T47" fmla="*/ 171 h 175"/>
                  <a:gd name="T48" fmla="*/ 11 w 78"/>
                  <a:gd name="T49" fmla="*/ 167 h 175"/>
                  <a:gd name="T50" fmla="*/ 5 w 78"/>
                  <a:gd name="T51" fmla="*/ 162 h 175"/>
                  <a:gd name="T52" fmla="*/ 11 w 78"/>
                  <a:gd name="T53" fmla="*/ 156 h 175"/>
                  <a:gd name="T54" fmla="*/ 18 w 78"/>
                  <a:gd name="T55" fmla="*/ 151 h 175"/>
                  <a:gd name="T56" fmla="*/ 23 w 78"/>
                  <a:gd name="T57" fmla="*/ 143 h 175"/>
                  <a:gd name="T58" fmla="*/ 23 w 78"/>
                  <a:gd name="T59" fmla="*/ 138 h 175"/>
                  <a:gd name="T60" fmla="*/ 18 w 78"/>
                  <a:gd name="T61" fmla="*/ 134 h 175"/>
                  <a:gd name="T62" fmla="*/ 11 w 78"/>
                  <a:gd name="T63" fmla="*/ 127 h 175"/>
                  <a:gd name="T64" fmla="*/ 5 w 78"/>
                  <a:gd name="T65" fmla="*/ 127 h 175"/>
                  <a:gd name="T66" fmla="*/ 0 w 78"/>
                  <a:gd name="T67" fmla="*/ 125 h 175"/>
                  <a:gd name="T68" fmla="*/ 0 w 78"/>
                  <a:gd name="T69" fmla="*/ 121 h 175"/>
                  <a:gd name="T70" fmla="*/ 0 w 78"/>
                  <a:gd name="T71" fmla="*/ 112 h 175"/>
                  <a:gd name="T72" fmla="*/ 5 w 78"/>
                  <a:gd name="T73" fmla="*/ 112 h 175"/>
                  <a:gd name="T74" fmla="*/ 11 w 78"/>
                  <a:gd name="T75" fmla="*/ 110 h 175"/>
                  <a:gd name="T76" fmla="*/ 18 w 78"/>
                  <a:gd name="T77" fmla="*/ 103 h 175"/>
                  <a:gd name="T78" fmla="*/ 20 w 78"/>
                  <a:gd name="T79" fmla="*/ 101 h 175"/>
                  <a:gd name="T80" fmla="*/ 25 w 78"/>
                  <a:gd name="T81" fmla="*/ 74 h 175"/>
                  <a:gd name="T82" fmla="*/ 20 w 78"/>
                  <a:gd name="T83" fmla="*/ 70 h 175"/>
                  <a:gd name="T84" fmla="*/ 16 w 78"/>
                  <a:gd name="T85" fmla="*/ 61 h 175"/>
                  <a:gd name="T86" fmla="*/ 12 w 78"/>
                  <a:gd name="T87" fmla="*/ 48 h 175"/>
                  <a:gd name="T88" fmla="*/ 16 w 78"/>
                  <a:gd name="T89" fmla="*/ 35 h 175"/>
                  <a:gd name="T90" fmla="*/ 18 w 78"/>
                  <a:gd name="T91" fmla="*/ 26 h 175"/>
                  <a:gd name="T92" fmla="*/ 23 w 78"/>
                  <a:gd name="T93" fmla="*/ 2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8" h="175">
                    <a:moveTo>
                      <a:pt x="23" y="2"/>
                    </a:moveTo>
                    <a:lnTo>
                      <a:pt x="31" y="0"/>
                    </a:lnTo>
                    <a:lnTo>
                      <a:pt x="45" y="22"/>
                    </a:lnTo>
                    <a:lnTo>
                      <a:pt x="44" y="74"/>
                    </a:lnTo>
                    <a:lnTo>
                      <a:pt x="53" y="74"/>
                    </a:lnTo>
                    <a:lnTo>
                      <a:pt x="56" y="85"/>
                    </a:lnTo>
                    <a:lnTo>
                      <a:pt x="58" y="90"/>
                    </a:lnTo>
                    <a:lnTo>
                      <a:pt x="64" y="101"/>
                    </a:lnTo>
                    <a:lnTo>
                      <a:pt x="69" y="96"/>
                    </a:lnTo>
                    <a:lnTo>
                      <a:pt x="73" y="88"/>
                    </a:lnTo>
                    <a:lnTo>
                      <a:pt x="77" y="90"/>
                    </a:lnTo>
                    <a:lnTo>
                      <a:pt x="71" y="103"/>
                    </a:lnTo>
                    <a:lnTo>
                      <a:pt x="69" y="110"/>
                    </a:lnTo>
                    <a:lnTo>
                      <a:pt x="66" y="125"/>
                    </a:lnTo>
                    <a:lnTo>
                      <a:pt x="58" y="129"/>
                    </a:lnTo>
                    <a:lnTo>
                      <a:pt x="51" y="134"/>
                    </a:lnTo>
                    <a:lnTo>
                      <a:pt x="44" y="140"/>
                    </a:lnTo>
                    <a:lnTo>
                      <a:pt x="40" y="147"/>
                    </a:lnTo>
                    <a:lnTo>
                      <a:pt x="44" y="151"/>
                    </a:lnTo>
                    <a:lnTo>
                      <a:pt x="45" y="162"/>
                    </a:lnTo>
                    <a:lnTo>
                      <a:pt x="38" y="167"/>
                    </a:lnTo>
                    <a:lnTo>
                      <a:pt x="31" y="171"/>
                    </a:lnTo>
                    <a:lnTo>
                      <a:pt x="23" y="174"/>
                    </a:lnTo>
                    <a:lnTo>
                      <a:pt x="18" y="171"/>
                    </a:lnTo>
                    <a:lnTo>
                      <a:pt x="11" y="167"/>
                    </a:lnTo>
                    <a:lnTo>
                      <a:pt x="5" y="162"/>
                    </a:lnTo>
                    <a:lnTo>
                      <a:pt x="11" y="156"/>
                    </a:lnTo>
                    <a:lnTo>
                      <a:pt x="18" y="151"/>
                    </a:lnTo>
                    <a:lnTo>
                      <a:pt x="23" y="143"/>
                    </a:lnTo>
                    <a:lnTo>
                      <a:pt x="23" y="138"/>
                    </a:lnTo>
                    <a:lnTo>
                      <a:pt x="18" y="134"/>
                    </a:lnTo>
                    <a:lnTo>
                      <a:pt x="11" y="127"/>
                    </a:lnTo>
                    <a:lnTo>
                      <a:pt x="5" y="127"/>
                    </a:lnTo>
                    <a:lnTo>
                      <a:pt x="0" y="125"/>
                    </a:lnTo>
                    <a:lnTo>
                      <a:pt x="0" y="121"/>
                    </a:lnTo>
                    <a:lnTo>
                      <a:pt x="0" y="112"/>
                    </a:lnTo>
                    <a:lnTo>
                      <a:pt x="5" y="112"/>
                    </a:lnTo>
                    <a:lnTo>
                      <a:pt x="11" y="110"/>
                    </a:lnTo>
                    <a:lnTo>
                      <a:pt x="18" y="103"/>
                    </a:lnTo>
                    <a:lnTo>
                      <a:pt x="20" y="101"/>
                    </a:lnTo>
                    <a:lnTo>
                      <a:pt x="25" y="74"/>
                    </a:lnTo>
                    <a:lnTo>
                      <a:pt x="20" y="70"/>
                    </a:lnTo>
                    <a:lnTo>
                      <a:pt x="16" y="61"/>
                    </a:lnTo>
                    <a:lnTo>
                      <a:pt x="12" y="48"/>
                    </a:lnTo>
                    <a:lnTo>
                      <a:pt x="16" y="35"/>
                    </a:lnTo>
                    <a:lnTo>
                      <a:pt x="18" y="26"/>
                    </a:lnTo>
                    <a:lnTo>
                      <a:pt x="23" y="2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Freeform 7">
                <a:extLst>
                  <a:ext uri="{FF2B5EF4-FFF2-40B4-BE49-F238E27FC236}">
                    <a16:creationId xmlns:a16="http://schemas.microsoft.com/office/drawing/2014/main" id="{8E53D44E-FD56-4F48-9CA3-53E6FEB1FD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8" y="3162"/>
                <a:ext cx="146" cy="147"/>
              </a:xfrm>
              <a:custGeom>
                <a:avLst/>
                <a:gdLst>
                  <a:gd name="T0" fmla="*/ 100 w 146"/>
                  <a:gd name="T1" fmla="*/ 0 h 147"/>
                  <a:gd name="T2" fmla="*/ 121 w 146"/>
                  <a:gd name="T3" fmla="*/ 0 h 147"/>
                  <a:gd name="T4" fmla="*/ 145 w 146"/>
                  <a:gd name="T5" fmla="*/ 42 h 147"/>
                  <a:gd name="T6" fmla="*/ 119 w 146"/>
                  <a:gd name="T7" fmla="*/ 73 h 147"/>
                  <a:gd name="T8" fmla="*/ 119 w 146"/>
                  <a:gd name="T9" fmla="*/ 88 h 147"/>
                  <a:gd name="T10" fmla="*/ 113 w 146"/>
                  <a:gd name="T11" fmla="*/ 92 h 147"/>
                  <a:gd name="T12" fmla="*/ 93 w 146"/>
                  <a:gd name="T13" fmla="*/ 92 h 147"/>
                  <a:gd name="T14" fmla="*/ 75 w 146"/>
                  <a:gd name="T15" fmla="*/ 108 h 147"/>
                  <a:gd name="T16" fmla="*/ 58 w 146"/>
                  <a:gd name="T17" fmla="*/ 130 h 147"/>
                  <a:gd name="T18" fmla="*/ 47 w 146"/>
                  <a:gd name="T19" fmla="*/ 146 h 147"/>
                  <a:gd name="T20" fmla="*/ 47 w 146"/>
                  <a:gd name="T21" fmla="*/ 130 h 147"/>
                  <a:gd name="T22" fmla="*/ 25 w 146"/>
                  <a:gd name="T23" fmla="*/ 137 h 147"/>
                  <a:gd name="T24" fmla="*/ 12 w 146"/>
                  <a:gd name="T25" fmla="*/ 137 h 147"/>
                  <a:gd name="T26" fmla="*/ 0 w 146"/>
                  <a:gd name="T27" fmla="*/ 137 h 147"/>
                  <a:gd name="T28" fmla="*/ 22 w 146"/>
                  <a:gd name="T29" fmla="*/ 108 h 147"/>
                  <a:gd name="T30" fmla="*/ 29 w 146"/>
                  <a:gd name="T31" fmla="*/ 99 h 147"/>
                  <a:gd name="T32" fmla="*/ 34 w 146"/>
                  <a:gd name="T33" fmla="*/ 99 h 147"/>
                  <a:gd name="T34" fmla="*/ 53 w 146"/>
                  <a:gd name="T35" fmla="*/ 75 h 147"/>
                  <a:gd name="T36" fmla="*/ 58 w 146"/>
                  <a:gd name="T37" fmla="*/ 75 h 147"/>
                  <a:gd name="T38" fmla="*/ 67 w 146"/>
                  <a:gd name="T39" fmla="*/ 68 h 147"/>
                  <a:gd name="T40" fmla="*/ 75 w 146"/>
                  <a:gd name="T41" fmla="*/ 68 h 147"/>
                  <a:gd name="T42" fmla="*/ 73 w 146"/>
                  <a:gd name="T43" fmla="*/ 48 h 147"/>
                  <a:gd name="T44" fmla="*/ 75 w 146"/>
                  <a:gd name="T45" fmla="*/ 48 h 147"/>
                  <a:gd name="T46" fmla="*/ 86 w 146"/>
                  <a:gd name="T47" fmla="*/ 39 h 147"/>
                  <a:gd name="T48" fmla="*/ 86 w 146"/>
                  <a:gd name="T49" fmla="*/ 44 h 147"/>
                  <a:gd name="T50" fmla="*/ 106 w 146"/>
                  <a:gd name="T51" fmla="*/ 28 h 147"/>
                  <a:gd name="T52" fmla="*/ 100 w 146"/>
                  <a:gd name="T53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6" h="147">
                    <a:moveTo>
                      <a:pt x="100" y="0"/>
                    </a:moveTo>
                    <a:lnTo>
                      <a:pt x="121" y="0"/>
                    </a:lnTo>
                    <a:lnTo>
                      <a:pt x="145" y="42"/>
                    </a:lnTo>
                    <a:lnTo>
                      <a:pt x="119" y="73"/>
                    </a:lnTo>
                    <a:lnTo>
                      <a:pt x="119" y="88"/>
                    </a:lnTo>
                    <a:lnTo>
                      <a:pt x="113" y="92"/>
                    </a:lnTo>
                    <a:lnTo>
                      <a:pt x="93" y="92"/>
                    </a:lnTo>
                    <a:lnTo>
                      <a:pt x="75" y="108"/>
                    </a:lnTo>
                    <a:lnTo>
                      <a:pt x="58" y="130"/>
                    </a:lnTo>
                    <a:lnTo>
                      <a:pt x="47" y="146"/>
                    </a:lnTo>
                    <a:lnTo>
                      <a:pt x="47" y="130"/>
                    </a:lnTo>
                    <a:lnTo>
                      <a:pt x="25" y="137"/>
                    </a:lnTo>
                    <a:lnTo>
                      <a:pt x="12" y="137"/>
                    </a:lnTo>
                    <a:lnTo>
                      <a:pt x="0" y="137"/>
                    </a:lnTo>
                    <a:lnTo>
                      <a:pt x="22" y="108"/>
                    </a:lnTo>
                    <a:lnTo>
                      <a:pt x="29" y="99"/>
                    </a:lnTo>
                    <a:lnTo>
                      <a:pt x="34" y="99"/>
                    </a:lnTo>
                    <a:lnTo>
                      <a:pt x="53" y="75"/>
                    </a:lnTo>
                    <a:lnTo>
                      <a:pt x="58" y="75"/>
                    </a:lnTo>
                    <a:lnTo>
                      <a:pt x="67" y="68"/>
                    </a:lnTo>
                    <a:lnTo>
                      <a:pt x="75" y="68"/>
                    </a:lnTo>
                    <a:lnTo>
                      <a:pt x="73" y="48"/>
                    </a:lnTo>
                    <a:lnTo>
                      <a:pt x="75" y="48"/>
                    </a:lnTo>
                    <a:lnTo>
                      <a:pt x="86" y="39"/>
                    </a:lnTo>
                    <a:lnTo>
                      <a:pt x="86" y="44"/>
                    </a:lnTo>
                    <a:lnTo>
                      <a:pt x="106" y="28"/>
                    </a:lnTo>
                    <a:lnTo>
                      <a:pt x="10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Freeform 8">
                <a:extLst>
                  <a:ext uri="{FF2B5EF4-FFF2-40B4-BE49-F238E27FC236}">
                    <a16:creationId xmlns:a16="http://schemas.microsoft.com/office/drawing/2014/main" id="{BA05C5E0-B9A5-419D-958A-2D3892A102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8" y="3172"/>
                <a:ext cx="55" cy="80"/>
              </a:xfrm>
              <a:custGeom>
                <a:avLst/>
                <a:gdLst>
                  <a:gd name="T0" fmla="*/ 0 w 55"/>
                  <a:gd name="T1" fmla="*/ 0 h 80"/>
                  <a:gd name="T2" fmla="*/ 12 w 55"/>
                  <a:gd name="T3" fmla="*/ 0 h 80"/>
                  <a:gd name="T4" fmla="*/ 25 w 55"/>
                  <a:gd name="T5" fmla="*/ 8 h 80"/>
                  <a:gd name="T6" fmla="*/ 54 w 55"/>
                  <a:gd name="T7" fmla="*/ 8 h 80"/>
                  <a:gd name="T8" fmla="*/ 48 w 55"/>
                  <a:gd name="T9" fmla="*/ 24 h 80"/>
                  <a:gd name="T10" fmla="*/ 54 w 55"/>
                  <a:gd name="T11" fmla="*/ 35 h 80"/>
                  <a:gd name="T12" fmla="*/ 45 w 55"/>
                  <a:gd name="T13" fmla="*/ 35 h 80"/>
                  <a:gd name="T14" fmla="*/ 41 w 55"/>
                  <a:gd name="T15" fmla="*/ 39 h 80"/>
                  <a:gd name="T16" fmla="*/ 36 w 55"/>
                  <a:gd name="T17" fmla="*/ 41 h 80"/>
                  <a:gd name="T18" fmla="*/ 41 w 55"/>
                  <a:gd name="T19" fmla="*/ 79 h 80"/>
                  <a:gd name="T20" fmla="*/ 25 w 55"/>
                  <a:gd name="T21" fmla="*/ 74 h 80"/>
                  <a:gd name="T22" fmla="*/ 9 w 55"/>
                  <a:gd name="T23" fmla="*/ 63 h 80"/>
                  <a:gd name="T24" fmla="*/ 9 w 55"/>
                  <a:gd name="T25" fmla="*/ 39 h 80"/>
                  <a:gd name="T26" fmla="*/ 9 w 55"/>
                  <a:gd name="T27" fmla="*/ 32 h 80"/>
                  <a:gd name="T28" fmla="*/ 0 w 55"/>
                  <a:gd name="T29" fmla="*/ 24 h 80"/>
                  <a:gd name="T30" fmla="*/ 0 w 55"/>
                  <a:gd name="T3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5" h="80">
                    <a:moveTo>
                      <a:pt x="0" y="0"/>
                    </a:moveTo>
                    <a:lnTo>
                      <a:pt x="12" y="0"/>
                    </a:lnTo>
                    <a:lnTo>
                      <a:pt x="25" y="8"/>
                    </a:lnTo>
                    <a:lnTo>
                      <a:pt x="54" y="8"/>
                    </a:lnTo>
                    <a:lnTo>
                      <a:pt x="48" y="24"/>
                    </a:lnTo>
                    <a:lnTo>
                      <a:pt x="54" y="35"/>
                    </a:lnTo>
                    <a:lnTo>
                      <a:pt x="45" y="35"/>
                    </a:lnTo>
                    <a:lnTo>
                      <a:pt x="41" y="39"/>
                    </a:lnTo>
                    <a:lnTo>
                      <a:pt x="36" y="41"/>
                    </a:lnTo>
                    <a:lnTo>
                      <a:pt x="41" y="79"/>
                    </a:lnTo>
                    <a:lnTo>
                      <a:pt x="25" y="74"/>
                    </a:lnTo>
                    <a:lnTo>
                      <a:pt x="9" y="63"/>
                    </a:lnTo>
                    <a:lnTo>
                      <a:pt x="9" y="39"/>
                    </a:lnTo>
                    <a:lnTo>
                      <a:pt x="9" y="32"/>
                    </a:lnTo>
                    <a:lnTo>
                      <a:pt x="0" y="24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66A97054-7B42-4E48-96DF-94DD2BEEED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5" y="1923"/>
              <a:ext cx="71" cy="62"/>
            </a:xfrm>
            <a:custGeom>
              <a:avLst/>
              <a:gdLst>
                <a:gd name="T0" fmla="*/ 18 w 90"/>
                <a:gd name="T1" fmla="*/ 32 h 83"/>
                <a:gd name="T2" fmla="*/ 0 w 90"/>
                <a:gd name="T3" fmla="*/ 66 h 83"/>
                <a:gd name="T4" fmla="*/ 5 w 90"/>
                <a:gd name="T5" fmla="*/ 79 h 83"/>
                <a:gd name="T6" fmla="*/ 30 w 90"/>
                <a:gd name="T7" fmla="*/ 82 h 83"/>
                <a:gd name="T8" fmla="*/ 50 w 90"/>
                <a:gd name="T9" fmla="*/ 82 h 83"/>
                <a:gd name="T10" fmla="*/ 61 w 90"/>
                <a:gd name="T11" fmla="*/ 71 h 83"/>
                <a:gd name="T12" fmla="*/ 65 w 90"/>
                <a:gd name="T13" fmla="*/ 56 h 83"/>
                <a:gd name="T14" fmla="*/ 89 w 90"/>
                <a:gd name="T15" fmla="*/ 56 h 83"/>
                <a:gd name="T16" fmla="*/ 83 w 90"/>
                <a:gd name="T17" fmla="*/ 34 h 83"/>
                <a:gd name="T18" fmla="*/ 83 w 90"/>
                <a:gd name="T19" fmla="*/ 17 h 83"/>
                <a:gd name="T20" fmla="*/ 63 w 90"/>
                <a:gd name="T21" fmla="*/ 0 h 83"/>
                <a:gd name="T22" fmla="*/ 58 w 90"/>
                <a:gd name="T23" fmla="*/ 25 h 83"/>
                <a:gd name="T24" fmla="*/ 70 w 90"/>
                <a:gd name="T25" fmla="*/ 38 h 83"/>
                <a:gd name="T26" fmla="*/ 49 w 90"/>
                <a:gd name="T27" fmla="*/ 38 h 83"/>
                <a:gd name="T28" fmla="*/ 41 w 90"/>
                <a:gd name="T29" fmla="*/ 47 h 83"/>
                <a:gd name="T30" fmla="*/ 18 w 90"/>
                <a:gd name="T31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0" h="83">
                  <a:moveTo>
                    <a:pt x="18" y="32"/>
                  </a:moveTo>
                  <a:lnTo>
                    <a:pt x="0" y="66"/>
                  </a:lnTo>
                  <a:lnTo>
                    <a:pt x="5" y="79"/>
                  </a:lnTo>
                  <a:lnTo>
                    <a:pt x="30" y="82"/>
                  </a:lnTo>
                  <a:lnTo>
                    <a:pt x="50" y="82"/>
                  </a:lnTo>
                  <a:lnTo>
                    <a:pt x="61" y="71"/>
                  </a:lnTo>
                  <a:lnTo>
                    <a:pt x="65" y="56"/>
                  </a:lnTo>
                  <a:lnTo>
                    <a:pt x="89" y="56"/>
                  </a:lnTo>
                  <a:lnTo>
                    <a:pt x="83" y="34"/>
                  </a:lnTo>
                  <a:lnTo>
                    <a:pt x="83" y="17"/>
                  </a:lnTo>
                  <a:lnTo>
                    <a:pt x="63" y="0"/>
                  </a:lnTo>
                  <a:lnTo>
                    <a:pt x="58" y="25"/>
                  </a:lnTo>
                  <a:lnTo>
                    <a:pt x="70" y="38"/>
                  </a:lnTo>
                  <a:lnTo>
                    <a:pt x="49" y="38"/>
                  </a:lnTo>
                  <a:lnTo>
                    <a:pt x="41" y="47"/>
                  </a:lnTo>
                  <a:lnTo>
                    <a:pt x="18" y="3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grpSp>
          <p:nvGrpSpPr>
            <p:cNvPr id="7" name="Group 10">
              <a:extLst>
                <a:ext uri="{FF2B5EF4-FFF2-40B4-BE49-F238E27FC236}">
                  <a16:creationId xmlns:a16="http://schemas.microsoft.com/office/drawing/2014/main" id="{2C963EC1-ADDE-49B9-BEBA-6FB29B3EB4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07" y="986"/>
              <a:ext cx="841" cy="1525"/>
              <a:chOff x="4361" y="1093"/>
              <a:chExt cx="1065" cy="2045"/>
            </a:xfrm>
            <a:grpFill/>
          </p:grpSpPr>
          <p:grpSp>
            <p:nvGrpSpPr>
              <p:cNvPr id="20" name="Group 11">
                <a:extLst>
                  <a:ext uri="{FF2B5EF4-FFF2-40B4-BE49-F238E27FC236}">
                    <a16:creationId xmlns:a16="http://schemas.microsoft.com/office/drawing/2014/main" id="{CB79FE37-A79F-4704-94BB-D3E820AFD7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32" y="1303"/>
                <a:ext cx="238" cy="613"/>
                <a:chOff x="4532" y="1303"/>
                <a:chExt cx="238" cy="613"/>
              </a:xfrm>
              <a:grpFill/>
            </p:grpSpPr>
            <p:sp>
              <p:nvSpPr>
                <p:cNvPr id="30" name="Freeform 12">
                  <a:extLst>
                    <a:ext uri="{FF2B5EF4-FFF2-40B4-BE49-F238E27FC236}">
                      <a16:creationId xmlns:a16="http://schemas.microsoft.com/office/drawing/2014/main" id="{5BF3682C-3768-40D6-B5AF-94EAB9AFA3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32" y="1852"/>
                  <a:ext cx="55" cy="64"/>
                </a:xfrm>
                <a:custGeom>
                  <a:avLst/>
                  <a:gdLst>
                    <a:gd name="T0" fmla="*/ 0 w 55"/>
                    <a:gd name="T1" fmla="*/ 47 h 64"/>
                    <a:gd name="T2" fmla="*/ 9 w 55"/>
                    <a:gd name="T3" fmla="*/ 63 h 64"/>
                    <a:gd name="T4" fmla="*/ 20 w 55"/>
                    <a:gd name="T5" fmla="*/ 58 h 64"/>
                    <a:gd name="T6" fmla="*/ 39 w 55"/>
                    <a:gd name="T7" fmla="*/ 63 h 64"/>
                    <a:gd name="T8" fmla="*/ 52 w 55"/>
                    <a:gd name="T9" fmla="*/ 63 h 64"/>
                    <a:gd name="T10" fmla="*/ 54 w 55"/>
                    <a:gd name="T11" fmla="*/ 42 h 64"/>
                    <a:gd name="T12" fmla="*/ 48 w 55"/>
                    <a:gd name="T13" fmla="*/ 24 h 64"/>
                    <a:gd name="T14" fmla="*/ 40 w 55"/>
                    <a:gd name="T15" fmla="*/ 9 h 64"/>
                    <a:gd name="T16" fmla="*/ 31 w 55"/>
                    <a:gd name="T17" fmla="*/ 9 h 64"/>
                    <a:gd name="T18" fmla="*/ 26 w 55"/>
                    <a:gd name="T19" fmla="*/ 0 h 64"/>
                    <a:gd name="T20" fmla="*/ 13 w 55"/>
                    <a:gd name="T21" fmla="*/ 0 h 64"/>
                    <a:gd name="T22" fmla="*/ 13 w 55"/>
                    <a:gd name="T23" fmla="*/ 18 h 64"/>
                    <a:gd name="T24" fmla="*/ 0 w 55"/>
                    <a:gd name="T25" fmla="*/ 47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5" h="64">
                      <a:moveTo>
                        <a:pt x="0" y="47"/>
                      </a:moveTo>
                      <a:lnTo>
                        <a:pt x="9" y="63"/>
                      </a:lnTo>
                      <a:lnTo>
                        <a:pt x="20" y="58"/>
                      </a:lnTo>
                      <a:lnTo>
                        <a:pt x="39" y="63"/>
                      </a:lnTo>
                      <a:lnTo>
                        <a:pt x="52" y="63"/>
                      </a:lnTo>
                      <a:lnTo>
                        <a:pt x="54" y="42"/>
                      </a:lnTo>
                      <a:lnTo>
                        <a:pt x="48" y="24"/>
                      </a:lnTo>
                      <a:lnTo>
                        <a:pt x="40" y="9"/>
                      </a:lnTo>
                      <a:lnTo>
                        <a:pt x="31" y="9"/>
                      </a:lnTo>
                      <a:lnTo>
                        <a:pt x="26" y="0"/>
                      </a:lnTo>
                      <a:lnTo>
                        <a:pt x="13" y="0"/>
                      </a:lnTo>
                      <a:lnTo>
                        <a:pt x="13" y="18"/>
                      </a:lnTo>
                      <a:lnTo>
                        <a:pt x="0" y="47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ja-JP" alt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" name="Freeform 13">
                  <a:extLst>
                    <a:ext uri="{FF2B5EF4-FFF2-40B4-BE49-F238E27FC236}">
                      <a16:creationId xmlns:a16="http://schemas.microsoft.com/office/drawing/2014/main" id="{52CD069D-C2D0-444B-A1AA-D928048DF6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85" y="1742"/>
                  <a:ext cx="53" cy="78"/>
                </a:xfrm>
                <a:custGeom>
                  <a:avLst/>
                  <a:gdLst>
                    <a:gd name="T0" fmla="*/ 10 w 53"/>
                    <a:gd name="T1" fmla="*/ 0 h 78"/>
                    <a:gd name="T2" fmla="*/ 30 w 53"/>
                    <a:gd name="T3" fmla="*/ 4 h 78"/>
                    <a:gd name="T4" fmla="*/ 43 w 53"/>
                    <a:gd name="T5" fmla="*/ 24 h 78"/>
                    <a:gd name="T6" fmla="*/ 52 w 53"/>
                    <a:gd name="T7" fmla="*/ 37 h 78"/>
                    <a:gd name="T8" fmla="*/ 44 w 53"/>
                    <a:gd name="T9" fmla="*/ 46 h 78"/>
                    <a:gd name="T10" fmla="*/ 52 w 53"/>
                    <a:gd name="T11" fmla="*/ 57 h 78"/>
                    <a:gd name="T12" fmla="*/ 46 w 53"/>
                    <a:gd name="T13" fmla="*/ 70 h 78"/>
                    <a:gd name="T14" fmla="*/ 39 w 53"/>
                    <a:gd name="T15" fmla="*/ 77 h 78"/>
                    <a:gd name="T16" fmla="*/ 23 w 53"/>
                    <a:gd name="T17" fmla="*/ 77 h 78"/>
                    <a:gd name="T18" fmla="*/ 12 w 53"/>
                    <a:gd name="T19" fmla="*/ 77 h 78"/>
                    <a:gd name="T20" fmla="*/ 7 w 53"/>
                    <a:gd name="T21" fmla="*/ 68 h 78"/>
                    <a:gd name="T22" fmla="*/ 0 w 53"/>
                    <a:gd name="T23" fmla="*/ 55 h 78"/>
                    <a:gd name="T24" fmla="*/ 0 w 53"/>
                    <a:gd name="T25" fmla="*/ 46 h 78"/>
                    <a:gd name="T26" fmla="*/ 0 w 53"/>
                    <a:gd name="T27" fmla="*/ 28 h 78"/>
                    <a:gd name="T28" fmla="*/ 10 w 53"/>
                    <a:gd name="T29" fmla="*/ 0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3" h="78">
                      <a:moveTo>
                        <a:pt x="10" y="0"/>
                      </a:moveTo>
                      <a:lnTo>
                        <a:pt x="30" y="4"/>
                      </a:lnTo>
                      <a:lnTo>
                        <a:pt x="43" y="24"/>
                      </a:lnTo>
                      <a:lnTo>
                        <a:pt x="52" y="37"/>
                      </a:lnTo>
                      <a:lnTo>
                        <a:pt x="44" y="46"/>
                      </a:lnTo>
                      <a:lnTo>
                        <a:pt x="52" y="57"/>
                      </a:lnTo>
                      <a:lnTo>
                        <a:pt x="46" y="70"/>
                      </a:lnTo>
                      <a:lnTo>
                        <a:pt x="39" y="77"/>
                      </a:lnTo>
                      <a:lnTo>
                        <a:pt x="23" y="77"/>
                      </a:lnTo>
                      <a:lnTo>
                        <a:pt x="12" y="77"/>
                      </a:lnTo>
                      <a:lnTo>
                        <a:pt x="7" y="68"/>
                      </a:lnTo>
                      <a:lnTo>
                        <a:pt x="0" y="55"/>
                      </a:lnTo>
                      <a:lnTo>
                        <a:pt x="0" y="46"/>
                      </a:lnTo>
                      <a:lnTo>
                        <a:pt x="0" y="28"/>
                      </a:lnTo>
                      <a:lnTo>
                        <a:pt x="10" y="0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ja-JP" alt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" name="Freeform 14">
                  <a:extLst>
                    <a:ext uri="{FF2B5EF4-FFF2-40B4-BE49-F238E27FC236}">
                      <a16:creationId xmlns:a16="http://schemas.microsoft.com/office/drawing/2014/main" id="{7498124E-7336-46B0-837A-A0E21902B3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71" y="1303"/>
                  <a:ext cx="99" cy="73"/>
                </a:xfrm>
                <a:custGeom>
                  <a:avLst/>
                  <a:gdLst>
                    <a:gd name="T0" fmla="*/ 14 w 99"/>
                    <a:gd name="T1" fmla="*/ 0 h 73"/>
                    <a:gd name="T2" fmla="*/ 27 w 99"/>
                    <a:gd name="T3" fmla="*/ 9 h 73"/>
                    <a:gd name="T4" fmla="*/ 39 w 99"/>
                    <a:gd name="T5" fmla="*/ 6 h 73"/>
                    <a:gd name="T6" fmla="*/ 59 w 99"/>
                    <a:gd name="T7" fmla="*/ 9 h 73"/>
                    <a:gd name="T8" fmla="*/ 72 w 99"/>
                    <a:gd name="T9" fmla="*/ 9 h 73"/>
                    <a:gd name="T10" fmla="*/ 79 w 99"/>
                    <a:gd name="T11" fmla="*/ 15 h 73"/>
                    <a:gd name="T12" fmla="*/ 90 w 99"/>
                    <a:gd name="T13" fmla="*/ 31 h 73"/>
                    <a:gd name="T14" fmla="*/ 98 w 99"/>
                    <a:gd name="T15" fmla="*/ 36 h 73"/>
                    <a:gd name="T16" fmla="*/ 74 w 99"/>
                    <a:gd name="T17" fmla="*/ 42 h 73"/>
                    <a:gd name="T18" fmla="*/ 67 w 99"/>
                    <a:gd name="T19" fmla="*/ 49 h 73"/>
                    <a:gd name="T20" fmla="*/ 74 w 99"/>
                    <a:gd name="T21" fmla="*/ 60 h 73"/>
                    <a:gd name="T22" fmla="*/ 74 w 99"/>
                    <a:gd name="T23" fmla="*/ 72 h 73"/>
                    <a:gd name="T24" fmla="*/ 54 w 99"/>
                    <a:gd name="T25" fmla="*/ 60 h 73"/>
                    <a:gd name="T26" fmla="*/ 38 w 99"/>
                    <a:gd name="T27" fmla="*/ 56 h 73"/>
                    <a:gd name="T28" fmla="*/ 27 w 99"/>
                    <a:gd name="T29" fmla="*/ 56 h 73"/>
                    <a:gd name="T30" fmla="*/ 27 w 99"/>
                    <a:gd name="T31" fmla="*/ 72 h 73"/>
                    <a:gd name="T32" fmla="*/ 14 w 99"/>
                    <a:gd name="T33" fmla="*/ 72 h 73"/>
                    <a:gd name="T34" fmla="*/ 12 w 99"/>
                    <a:gd name="T35" fmla="*/ 60 h 73"/>
                    <a:gd name="T36" fmla="*/ 9 w 99"/>
                    <a:gd name="T37" fmla="*/ 42 h 73"/>
                    <a:gd name="T38" fmla="*/ 0 w 99"/>
                    <a:gd name="T39" fmla="*/ 40 h 73"/>
                    <a:gd name="T40" fmla="*/ 9 w 99"/>
                    <a:gd name="T41" fmla="*/ 31 h 73"/>
                    <a:gd name="T42" fmla="*/ 18 w 99"/>
                    <a:gd name="T43" fmla="*/ 24 h 73"/>
                    <a:gd name="T44" fmla="*/ 14 w 99"/>
                    <a:gd name="T45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99" h="73">
                      <a:moveTo>
                        <a:pt x="14" y="0"/>
                      </a:moveTo>
                      <a:lnTo>
                        <a:pt x="27" y="9"/>
                      </a:lnTo>
                      <a:lnTo>
                        <a:pt x="39" y="6"/>
                      </a:lnTo>
                      <a:lnTo>
                        <a:pt x="59" y="9"/>
                      </a:lnTo>
                      <a:lnTo>
                        <a:pt x="72" y="9"/>
                      </a:lnTo>
                      <a:lnTo>
                        <a:pt x="79" y="15"/>
                      </a:lnTo>
                      <a:lnTo>
                        <a:pt x="90" y="31"/>
                      </a:lnTo>
                      <a:lnTo>
                        <a:pt x="98" y="36"/>
                      </a:lnTo>
                      <a:lnTo>
                        <a:pt x="74" y="42"/>
                      </a:lnTo>
                      <a:lnTo>
                        <a:pt x="67" y="49"/>
                      </a:lnTo>
                      <a:lnTo>
                        <a:pt x="74" y="60"/>
                      </a:lnTo>
                      <a:lnTo>
                        <a:pt x="74" y="72"/>
                      </a:lnTo>
                      <a:lnTo>
                        <a:pt x="54" y="60"/>
                      </a:lnTo>
                      <a:lnTo>
                        <a:pt x="38" y="56"/>
                      </a:lnTo>
                      <a:lnTo>
                        <a:pt x="27" y="56"/>
                      </a:lnTo>
                      <a:lnTo>
                        <a:pt x="27" y="72"/>
                      </a:lnTo>
                      <a:lnTo>
                        <a:pt x="14" y="72"/>
                      </a:lnTo>
                      <a:lnTo>
                        <a:pt x="12" y="60"/>
                      </a:lnTo>
                      <a:lnTo>
                        <a:pt x="9" y="42"/>
                      </a:lnTo>
                      <a:lnTo>
                        <a:pt x="0" y="40"/>
                      </a:lnTo>
                      <a:lnTo>
                        <a:pt x="9" y="31"/>
                      </a:lnTo>
                      <a:lnTo>
                        <a:pt x="18" y="24"/>
                      </a:lnTo>
                      <a:lnTo>
                        <a:pt x="14" y="0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ja-JP" altLang="en-US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" name="Freeform 15">
                <a:extLst>
                  <a:ext uri="{FF2B5EF4-FFF2-40B4-BE49-F238E27FC236}">
                    <a16:creationId xmlns:a16="http://schemas.microsoft.com/office/drawing/2014/main" id="{18E662CE-505B-479F-AB0F-1B1921A85F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4" y="2541"/>
                <a:ext cx="672" cy="597"/>
              </a:xfrm>
              <a:custGeom>
                <a:avLst/>
                <a:gdLst>
                  <a:gd name="T0" fmla="*/ 518 w 672"/>
                  <a:gd name="T1" fmla="*/ 48 h 597"/>
                  <a:gd name="T2" fmla="*/ 544 w 672"/>
                  <a:gd name="T3" fmla="*/ 72 h 597"/>
                  <a:gd name="T4" fmla="*/ 571 w 672"/>
                  <a:gd name="T5" fmla="*/ 158 h 597"/>
                  <a:gd name="T6" fmla="*/ 634 w 672"/>
                  <a:gd name="T7" fmla="*/ 251 h 597"/>
                  <a:gd name="T8" fmla="*/ 671 w 672"/>
                  <a:gd name="T9" fmla="*/ 342 h 597"/>
                  <a:gd name="T10" fmla="*/ 643 w 672"/>
                  <a:gd name="T11" fmla="*/ 426 h 597"/>
                  <a:gd name="T12" fmla="*/ 619 w 672"/>
                  <a:gd name="T13" fmla="*/ 479 h 597"/>
                  <a:gd name="T14" fmla="*/ 602 w 672"/>
                  <a:gd name="T15" fmla="*/ 534 h 597"/>
                  <a:gd name="T16" fmla="*/ 586 w 672"/>
                  <a:gd name="T17" fmla="*/ 569 h 597"/>
                  <a:gd name="T18" fmla="*/ 553 w 672"/>
                  <a:gd name="T19" fmla="*/ 587 h 597"/>
                  <a:gd name="T20" fmla="*/ 503 w 672"/>
                  <a:gd name="T21" fmla="*/ 580 h 597"/>
                  <a:gd name="T22" fmla="*/ 452 w 672"/>
                  <a:gd name="T23" fmla="*/ 569 h 597"/>
                  <a:gd name="T24" fmla="*/ 424 w 672"/>
                  <a:gd name="T25" fmla="*/ 531 h 597"/>
                  <a:gd name="T26" fmla="*/ 417 w 672"/>
                  <a:gd name="T27" fmla="*/ 490 h 597"/>
                  <a:gd name="T28" fmla="*/ 397 w 672"/>
                  <a:gd name="T29" fmla="*/ 470 h 597"/>
                  <a:gd name="T30" fmla="*/ 371 w 672"/>
                  <a:gd name="T31" fmla="*/ 474 h 597"/>
                  <a:gd name="T32" fmla="*/ 341 w 672"/>
                  <a:gd name="T33" fmla="*/ 443 h 597"/>
                  <a:gd name="T34" fmla="*/ 321 w 672"/>
                  <a:gd name="T35" fmla="*/ 434 h 597"/>
                  <a:gd name="T36" fmla="*/ 284 w 672"/>
                  <a:gd name="T37" fmla="*/ 443 h 597"/>
                  <a:gd name="T38" fmla="*/ 253 w 672"/>
                  <a:gd name="T39" fmla="*/ 445 h 597"/>
                  <a:gd name="T40" fmla="*/ 231 w 672"/>
                  <a:gd name="T41" fmla="*/ 465 h 597"/>
                  <a:gd name="T42" fmla="*/ 193 w 672"/>
                  <a:gd name="T43" fmla="*/ 479 h 597"/>
                  <a:gd name="T44" fmla="*/ 154 w 672"/>
                  <a:gd name="T45" fmla="*/ 501 h 597"/>
                  <a:gd name="T46" fmla="*/ 132 w 672"/>
                  <a:gd name="T47" fmla="*/ 509 h 597"/>
                  <a:gd name="T48" fmla="*/ 77 w 672"/>
                  <a:gd name="T49" fmla="*/ 505 h 597"/>
                  <a:gd name="T50" fmla="*/ 66 w 672"/>
                  <a:gd name="T51" fmla="*/ 490 h 597"/>
                  <a:gd name="T52" fmla="*/ 66 w 672"/>
                  <a:gd name="T53" fmla="*/ 426 h 597"/>
                  <a:gd name="T54" fmla="*/ 47 w 672"/>
                  <a:gd name="T55" fmla="*/ 386 h 597"/>
                  <a:gd name="T56" fmla="*/ 29 w 672"/>
                  <a:gd name="T57" fmla="*/ 357 h 597"/>
                  <a:gd name="T58" fmla="*/ 7 w 672"/>
                  <a:gd name="T59" fmla="*/ 251 h 597"/>
                  <a:gd name="T60" fmla="*/ 7 w 672"/>
                  <a:gd name="T61" fmla="*/ 214 h 597"/>
                  <a:gd name="T62" fmla="*/ 56 w 672"/>
                  <a:gd name="T63" fmla="*/ 196 h 597"/>
                  <a:gd name="T64" fmla="*/ 90 w 672"/>
                  <a:gd name="T65" fmla="*/ 189 h 597"/>
                  <a:gd name="T66" fmla="*/ 113 w 672"/>
                  <a:gd name="T67" fmla="*/ 181 h 597"/>
                  <a:gd name="T68" fmla="*/ 123 w 672"/>
                  <a:gd name="T69" fmla="*/ 150 h 597"/>
                  <a:gd name="T70" fmla="*/ 119 w 672"/>
                  <a:gd name="T71" fmla="*/ 134 h 597"/>
                  <a:gd name="T72" fmla="*/ 167 w 672"/>
                  <a:gd name="T73" fmla="*/ 88 h 597"/>
                  <a:gd name="T74" fmla="*/ 205 w 672"/>
                  <a:gd name="T75" fmla="*/ 55 h 597"/>
                  <a:gd name="T76" fmla="*/ 240 w 672"/>
                  <a:gd name="T77" fmla="*/ 79 h 597"/>
                  <a:gd name="T78" fmla="*/ 264 w 672"/>
                  <a:gd name="T79" fmla="*/ 52 h 597"/>
                  <a:gd name="T80" fmla="*/ 292 w 672"/>
                  <a:gd name="T81" fmla="*/ 28 h 597"/>
                  <a:gd name="T82" fmla="*/ 319 w 672"/>
                  <a:gd name="T83" fmla="*/ 8 h 597"/>
                  <a:gd name="T84" fmla="*/ 363 w 672"/>
                  <a:gd name="T85" fmla="*/ 8 h 597"/>
                  <a:gd name="T86" fmla="*/ 380 w 672"/>
                  <a:gd name="T87" fmla="*/ 33 h 597"/>
                  <a:gd name="T88" fmla="*/ 380 w 672"/>
                  <a:gd name="T89" fmla="*/ 64 h 597"/>
                  <a:gd name="T90" fmla="*/ 417 w 672"/>
                  <a:gd name="T91" fmla="*/ 110 h 597"/>
                  <a:gd name="T92" fmla="*/ 450 w 672"/>
                  <a:gd name="T93" fmla="*/ 128 h 597"/>
                  <a:gd name="T94" fmla="*/ 474 w 672"/>
                  <a:gd name="T95" fmla="*/ 79 h 597"/>
                  <a:gd name="T96" fmla="*/ 483 w 672"/>
                  <a:gd name="T97" fmla="*/ 0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72" h="597">
                    <a:moveTo>
                      <a:pt x="483" y="0"/>
                    </a:moveTo>
                    <a:lnTo>
                      <a:pt x="518" y="0"/>
                    </a:lnTo>
                    <a:lnTo>
                      <a:pt x="518" y="48"/>
                    </a:lnTo>
                    <a:lnTo>
                      <a:pt x="533" y="64"/>
                    </a:lnTo>
                    <a:lnTo>
                      <a:pt x="538" y="72"/>
                    </a:lnTo>
                    <a:lnTo>
                      <a:pt x="544" y="72"/>
                    </a:lnTo>
                    <a:lnTo>
                      <a:pt x="549" y="79"/>
                    </a:lnTo>
                    <a:lnTo>
                      <a:pt x="553" y="128"/>
                    </a:lnTo>
                    <a:lnTo>
                      <a:pt x="571" y="158"/>
                    </a:lnTo>
                    <a:lnTo>
                      <a:pt x="602" y="203"/>
                    </a:lnTo>
                    <a:lnTo>
                      <a:pt x="602" y="211"/>
                    </a:lnTo>
                    <a:lnTo>
                      <a:pt x="634" y="251"/>
                    </a:lnTo>
                    <a:lnTo>
                      <a:pt x="634" y="256"/>
                    </a:lnTo>
                    <a:lnTo>
                      <a:pt x="667" y="286"/>
                    </a:lnTo>
                    <a:lnTo>
                      <a:pt x="671" y="342"/>
                    </a:lnTo>
                    <a:lnTo>
                      <a:pt x="667" y="390"/>
                    </a:lnTo>
                    <a:lnTo>
                      <a:pt x="654" y="414"/>
                    </a:lnTo>
                    <a:lnTo>
                      <a:pt x="643" y="426"/>
                    </a:lnTo>
                    <a:lnTo>
                      <a:pt x="637" y="452"/>
                    </a:lnTo>
                    <a:lnTo>
                      <a:pt x="628" y="474"/>
                    </a:lnTo>
                    <a:lnTo>
                      <a:pt x="619" y="479"/>
                    </a:lnTo>
                    <a:lnTo>
                      <a:pt x="623" y="490"/>
                    </a:lnTo>
                    <a:lnTo>
                      <a:pt x="606" y="505"/>
                    </a:lnTo>
                    <a:lnTo>
                      <a:pt x="602" y="534"/>
                    </a:lnTo>
                    <a:lnTo>
                      <a:pt x="599" y="554"/>
                    </a:lnTo>
                    <a:lnTo>
                      <a:pt x="590" y="558"/>
                    </a:lnTo>
                    <a:lnTo>
                      <a:pt x="586" y="569"/>
                    </a:lnTo>
                    <a:lnTo>
                      <a:pt x="579" y="580"/>
                    </a:lnTo>
                    <a:lnTo>
                      <a:pt x="566" y="580"/>
                    </a:lnTo>
                    <a:lnTo>
                      <a:pt x="553" y="587"/>
                    </a:lnTo>
                    <a:lnTo>
                      <a:pt x="540" y="596"/>
                    </a:lnTo>
                    <a:lnTo>
                      <a:pt x="520" y="573"/>
                    </a:lnTo>
                    <a:lnTo>
                      <a:pt x="503" y="580"/>
                    </a:lnTo>
                    <a:lnTo>
                      <a:pt x="496" y="580"/>
                    </a:lnTo>
                    <a:lnTo>
                      <a:pt x="466" y="584"/>
                    </a:lnTo>
                    <a:lnTo>
                      <a:pt x="452" y="569"/>
                    </a:lnTo>
                    <a:lnTo>
                      <a:pt x="437" y="545"/>
                    </a:lnTo>
                    <a:lnTo>
                      <a:pt x="432" y="549"/>
                    </a:lnTo>
                    <a:lnTo>
                      <a:pt x="424" y="531"/>
                    </a:lnTo>
                    <a:lnTo>
                      <a:pt x="419" y="518"/>
                    </a:lnTo>
                    <a:lnTo>
                      <a:pt x="417" y="514"/>
                    </a:lnTo>
                    <a:lnTo>
                      <a:pt x="417" y="490"/>
                    </a:lnTo>
                    <a:lnTo>
                      <a:pt x="417" y="474"/>
                    </a:lnTo>
                    <a:lnTo>
                      <a:pt x="411" y="465"/>
                    </a:lnTo>
                    <a:lnTo>
                      <a:pt x="397" y="470"/>
                    </a:lnTo>
                    <a:lnTo>
                      <a:pt x="387" y="474"/>
                    </a:lnTo>
                    <a:lnTo>
                      <a:pt x="375" y="474"/>
                    </a:lnTo>
                    <a:lnTo>
                      <a:pt x="371" y="474"/>
                    </a:lnTo>
                    <a:lnTo>
                      <a:pt x="363" y="474"/>
                    </a:lnTo>
                    <a:lnTo>
                      <a:pt x="352" y="459"/>
                    </a:lnTo>
                    <a:lnTo>
                      <a:pt x="341" y="443"/>
                    </a:lnTo>
                    <a:lnTo>
                      <a:pt x="340" y="443"/>
                    </a:lnTo>
                    <a:lnTo>
                      <a:pt x="325" y="443"/>
                    </a:lnTo>
                    <a:lnTo>
                      <a:pt x="321" y="434"/>
                    </a:lnTo>
                    <a:lnTo>
                      <a:pt x="308" y="443"/>
                    </a:lnTo>
                    <a:lnTo>
                      <a:pt x="301" y="443"/>
                    </a:lnTo>
                    <a:lnTo>
                      <a:pt x="284" y="443"/>
                    </a:lnTo>
                    <a:lnTo>
                      <a:pt x="279" y="434"/>
                    </a:lnTo>
                    <a:lnTo>
                      <a:pt x="273" y="443"/>
                    </a:lnTo>
                    <a:lnTo>
                      <a:pt x="253" y="445"/>
                    </a:lnTo>
                    <a:lnTo>
                      <a:pt x="251" y="443"/>
                    </a:lnTo>
                    <a:lnTo>
                      <a:pt x="242" y="452"/>
                    </a:lnTo>
                    <a:lnTo>
                      <a:pt x="231" y="465"/>
                    </a:lnTo>
                    <a:lnTo>
                      <a:pt x="220" y="465"/>
                    </a:lnTo>
                    <a:lnTo>
                      <a:pt x="209" y="479"/>
                    </a:lnTo>
                    <a:lnTo>
                      <a:pt x="193" y="479"/>
                    </a:lnTo>
                    <a:lnTo>
                      <a:pt x="176" y="479"/>
                    </a:lnTo>
                    <a:lnTo>
                      <a:pt x="161" y="490"/>
                    </a:lnTo>
                    <a:lnTo>
                      <a:pt x="154" y="501"/>
                    </a:lnTo>
                    <a:lnTo>
                      <a:pt x="147" y="498"/>
                    </a:lnTo>
                    <a:lnTo>
                      <a:pt x="143" y="507"/>
                    </a:lnTo>
                    <a:lnTo>
                      <a:pt x="132" y="509"/>
                    </a:lnTo>
                    <a:lnTo>
                      <a:pt x="123" y="518"/>
                    </a:lnTo>
                    <a:lnTo>
                      <a:pt x="90" y="518"/>
                    </a:lnTo>
                    <a:lnTo>
                      <a:pt x="77" y="505"/>
                    </a:lnTo>
                    <a:lnTo>
                      <a:pt x="75" y="498"/>
                    </a:lnTo>
                    <a:lnTo>
                      <a:pt x="73" y="505"/>
                    </a:lnTo>
                    <a:lnTo>
                      <a:pt x="66" y="490"/>
                    </a:lnTo>
                    <a:lnTo>
                      <a:pt x="68" y="461"/>
                    </a:lnTo>
                    <a:lnTo>
                      <a:pt x="73" y="443"/>
                    </a:lnTo>
                    <a:lnTo>
                      <a:pt x="66" y="426"/>
                    </a:lnTo>
                    <a:lnTo>
                      <a:pt x="60" y="414"/>
                    </a:lnTo>
                    <a:lnTo>
                      <a:pt x="60" y="397"/>
                    </a:lnTo>
                    <a:lnTo>
                      <a:pt x="47" y="386"/>
                    </a:lnTo>
                    <a:lnTo>
                      <a:pt x="44" y="386"/>
                    </a:lnTo>
                    <a:lnTo>
                      <a:pt x="42" y="379"/>
                    </a:lnTo>
                    <a:lnTo>
                      <a:pt x="29" y="357"/>
                    </a:lnTo>
                    <a:lnTo>
                      <a:pt x="11" y="306"/>
                    </a:lnTo>
                    <a:lnTo>
                      <a:pt x="7" y="269"/>
                    </a:lnTo>
                    <a:lnTo>
                      <a:pt x="7" y="251"/>
                    </a:lnTo>
                    <a:lnTo>
                      <a:pt x="0" y="242"/>
                    </a:lnTo>
                    <a:lnTo>
                      <a:pt x="1" y="220"/>
                    </a:lnTo>
                    <a:lnTo>
                      <a:pt x="7" y="214"/>
                    </a:lnTo>
                    <a:lnTo>
                      <a:pt x="29" y="189"/>
                    </a:lnTo>
                    <a:lnTo>
                      <a:pt x="49" y="189"/>
                    </a:lnTo>
                    <a:lnTo>
                      <a:pt x="56" y="196"/>
                    </a:lnTo>
                    <a:lnTo>
                      <a:pt x="82" y="196"/>
                    </a:lnTo>
                    <a:lnTo>
                      <a:pt x="86" y="189"/>
                    </a:lnTo>
                    <a:lnTo>
                      <a:pt x="90" y="189"/>
                    </a:lnTo>
                    <a:lnTo>
                      <a:pt x="101" y="183"/>
                    </a:lnTo>
                    <a:lnTo>
                      <a:pt x="106" y="183"/>
                    </a:lnTo>
                    <a:lnTo>
                      <a:pt x="113" y="181"/>
                    </a:lnTo>
                    <a:lnTo>
                      <a:pt x="110" y="172"/>
                    </a:lnTo>
                    <a:lnTo>
                      <a:pt x="115" y="156"/>
                    </a:lnTo>
                    <a:lnTo>
                      <a:pt x="123" y="150"/>
                    </a:lnTo>
                    <a:lnTo>
                      <a:pt x="119" y="143"/>
                    </a:lnTo>
                    <a:lnTo>
                      <a:pt x="123" y="136"/>
                    </a:lnTo>
                    <a:lnTo>
                      <a:pt x="119" y="134"/>
                    </a:lnTo>
                    <a:lnTo>
                      <a:pt x="132" y="119"/>
                    </a:lnTo>
                    <a:lnTo>
                      <a:pt x="148" y="116"/>
                    </a:lnTo>
                    <a:lnTo>
                      <a:pt x="167" y="88"/>
                    </a:lnTo>
                    <a:lnTo>
                      <a:pt x="189" y="64"/>
                    </a:lnTo>
                    <a:lnTo>
                      <a:pt x="200" y="64"/>
                    </a:lnTo>
                    <a:lnTo>
                      <a:pt x="205" y="55"/>
                    </a:lnTo>
                    <a:lnTo>
                      <a:pt x="215" y="55"/>
                    </a:lnTo>
                    <a:lnTo>
                      <a:pt x="233" y="77"/>
                    </a:lnTo>
                    <a:lnTo>
                      <a:pt x="240" y="79"/>
                    </a:lnTo>
                    <a:lnTo>
                      <a:pt x="246" y="72"/>
                    </a:lnTo>
                    <a:lnTo>
                      <a:pt x="255" y="55"/>
                    </a:lnTo>
                    <a:lnTo>
                      <a:pt x="264" y="52"/>
                    </a:lnTo>
                    <a:lnTo>
                      <a:pt x="273" y="33"/>
                    </a:lnTo>
                    <a:lnTo>
                      <a:pt x="281" y="33"/>
                    </a:lnTo>
                    <a:lnTo>
                      <a:pt x="292" y="28"/>
                    </a:lnTo>
                    <a:lnTo>
                      <a:pt x="301" y="15"/>
                    </a:lnTo>
                    <a:lnTo>
                      <a:pt x="308" y="15"/>
                    </a:lnTo>
                    <a:lnTo>
                      <a:pt x="319" y="8"/>
                    </a:lnTo>
                    <a:lnTo>
                      <a:pt x="330" y="8"/>
                    </a:lnTo>
                    <a:lnTo>
                      <a:pt x="345" y="8"/>
                    </a:lnTo>
                    <a:lnTo>
                      <a:pt x="363" y="8"/>
                    </a:lnTo>
                    <a:lnTo>
                      <a:pt x="375" y="24"/>
                    </a:lnTo>
                    <a:lnTo>
                      <a:pt x="378" y="30"/>
                    </a:lnTo>
                    <a:lnTo>
                      <a:pt x="380" y="33"/>
                    </a:lnTo>
                    <a:lnTo>
                      <a:pt x="384" y="46"/>
                    </a:lnTo>
                    <a:lnTo>
                      <a:pt x="380" y="48"/>
                    </a:lnTo>
                    <a:lnTo>
                      <a:pt x="380" y="64"/>
                    </a:lnTo>
                    <a:lnTo>
                      <a:pt x="378" y="72"/>
                    </a:lnTo>
                    <a:lnTo>
                      <a:pt x="408" y="97"/>
                    </a:lnTo>
                    <a:lnTo>
                      <a:pt x="417" y="110"/>
                    </a:lnTo>
                    <a:lnTo>
                      <a:pt x="430" y="112"/>
                    </a:lnTo>
                    <a:lnTo>
                      <a:pt x="439" y="119"/>
                    </a:lnTo>
                    <a:lnTo>
                      <a:pt x="450" y="128"/>
                    </a:lnTo>
                    <a:lnTo>
                      <a:pt x="463" y="116"/>
                    </a:lnTo>
                    <a:lnTo>
                      <a:pt x="470" y="97"/>
                    </a:lnTo>
                    <a:lnTo>
                      <a:pt x="474" y="79"/>
                    </a:lnTo>
                    <a:lnTo>
                      <a:pt x="477" y="46"/>
                    </a:lnTo>
                    <a:lnTo>
                      <a:pt x="483" y="33"/>
                    </a:lnTo>
                    <a:lnTo>
                      <a:pt x="483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Freeform 16">
                <a:extLst>
                  <a:ext uri="{FF2B5EF4-FFF2-40B4-BE49-F238E27FC236}">
                    <a16:creationId xmlns:a16="http://schemas.microsoft.com/office/drawing/2014/main" id="{5B269ADD-3087-43F2-BC18-CCFA0331C8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8" y="2416"/>
                <a:ext cx="371" cy="80"/>
              </a:xfrm>
              <a:custGeom>
                <a:avLst/>
                <a:gdLst>
                  <a:gd name="T0" fmla="*/ 25 w 371"/>
                  <a:gd name="T1" fmla="*/ 10 h 80"/>
                  <a:gd name="T2" fmla="*/ 71 w 371"/>
                  <a:gd name="T3" fmla="*/ 10 h 80"/>
                  <a:gd name="T4" fmla="*/ 99 w 371"/>
                  <a:gd name="T5" fmla="*/ 13 h 80"/>
                  <a:gd name="T6" fmla="*/ 125 w 371"/>
                  <a:gd name="T7" fmla="*/ 37 h 80"/>
                  <a:gd name="T8" fmla="*/ 145 w 371"/>
                  <a:gd name="T9" fmla="*/ 43 h 80"/>
                  <a:gd name="T10" fmla="*/ 180 w 371"/>
                  <a:gd name="T11" fmla="*/ 52 h 80"/>
                  <a:gd name="T12" fmla="*/ 198 w 371"/>
                  <a:gd name="T13" fmla="*/ 59 h 80"/>
                  <a:gd name="T14" fmla="*/ 206 w 371"/>
                  <a:gd name="T15" fmla="*/ 37 h 80"/>
                  <a:gd name="T16" fmla="*/ 250 w 371"/>
                  <a:gd name="T17" fmla="*/ 43 h 80"/>
                  <a:gd name="T18" fmla="*/ 283 w 371"/>
                  <a:gd name="T19" fmla="*/ 50 h 80"/>
                  <a:gd name="T20" fmla="*/ 305 w 371"/>
                  <a:gd name="T21" fmla="*/ 52 h 80"/>
                  <a:gd name="T22" fmla="*/ 323 w 371"/>
                  <a:gd name="T23" fmla="*/ 43 h 80"/>
                  <a:gd name="T24" fmla="*/ 349 w 371"/>
                  <a:gd name="T25" fmla="*/ 37 h 80"/>
                  <a:gd name="T26" fmla="*/ 370 w 371"/>
                  <a:gd name="T27" fmla="*/ 35 h 80"/>
                  <a:gd name="T28" fmla="*/ 362 w 371"/>
                  <a:gd name="T29" fmla="*/ 59 h 80"/>
                  <a:gd name="T30" fmla="*/ 349 w 371"/>
                  <a:gd name="T31" fmla="*/ 63 h 80"/>
                  <a:gd name="T32" fmla="*/ 333 w 371"/>
                  <a:gd name="T33" fmla="*/ 68 h 80"/>
                  <a:gd name="T34" fmla="*/ 322 w 371"/>
                  <a:gd name="T35" fmla="*/ 74 h 80"/>
                  <a:gd name="T36" fmla="*/ 303 w 371"/>
                  <a:gd name="T37" fmla="*/ 74 h 80"/>
                  <a:gd name="T38" fmla="*/ 289 w 371"/>
                  <a:gd name="T39" fmla="*/ 74 h 80"/>
                  <a:gd name="T40" fmla="*/ 270 w 371"/>
                  <a:gd name="T41" fmla="*/ 79 h 80"/>
                  <a:gd name="T42" fmla="*/ 252 w 371"/>
                  <a:gd name="T43" fmla="*/ 63 h 80"/>
                  <a:gd name="T44" fmla="*/ 237 w 371"/>
                  <a:gd name="T45" fmla="*/ 79 h 80"/>
                  <a:gd name="T46" fmla="*/ 217 w 371"/>
                  <a:gd name="T47" fmla="*/ 63 h 80"/>
                  <a:gd name="T48" fmla="*/ 204 w 371"/>
                  <a:gd name="T49" fmla="*/ 68 h 80"/>
                  <a:gd name="T50" fmla="*/ 185 w 371"/>
                  <a:gd name="T51" fmla="*/ 74 h 80"/>
                  <a:gd name="T52" fmla="*/ 167 w 371"/>
                  <a:gd name="T53" fmla="*/ 70 h 80"/>
                  <a:gd name="T54" fmla="*/ 147 w 371"/>
                  <a:gd name="T55" fmla="*/ 68 h 80"/>
                  <a:gd name="T56" fmla="*/ 130 w 371"/>
                  <a:gd name="T57" fmla="*/ 74 h 80"/>
                  <a:gd name="T58" fmla="*/ 101 w 371"/>
                  <a:gd name="T59" fmla="*/ 61 h 80"/>
                  <a:gd name="T60" fmla="*/ 66 w 371"/>
                  <a:gd name="T61" fmla="*/ 54 h 80"/>
                  <a:gd name="T62" fmla="*/ 40 w 371"/>
                  <a:gd name="T63" fmla="*/ 50 h 80"/>
                  <a:gd name="T64" fmla="*/ 12 w 371"/>
                  <a:gd name="T65" fmla="*/ 35 h 80"/>
                  <a:gd name="T66" fmla="*/ 0 w 371"/>
                  <a:gd name="T67" fmla="*/ 30 h 80"/>
                  <a:gd name="T68" fmla="*/ 0 w 371"/>
                  <a:gd name="T69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71" h="80">
                    <a:moveTo>
                      <a:pt x="0" y="0"/>
                    </a:moveTo>
                    <a:lnTo>
                      <a:pt x="25" y="10"/>
                    </a:lnTo>
                    <a:lnTo>
                      <a:pt x="51" y="10"/>
                    </a:lnTo>
                    <a:lnTo>
                      <a:pt x="71" y="10"/>
                    </a:lnTo>
                    <a:lnTo>
                      <a:pt x="86" y="10"/>
                    </a:lnTo>
                    <a:lnTo>
                      <a:pt x="99" y="13"/>
                    </a:lnTo>
                    <a:lnTo>
                      <a:pt x="114" y="19"/>
                    </a:lnTo>
                    <a:lnTo>
                      <a:pt x="125" y="37"/>
                    </a:lnTo>
                    <a:lnTo>
                      <a:pt x="132" y="43"/>
                    </a:lnTo>
                    <a:lnTo>
                      <a:pt x="145" y="43"/>
                    </a:lnTo>
                    <a:lnTo>
                      <a:pt x="163" y="43"/>
                    </a:lnTo>
                    <a:lnTo>
                      <a:pt x="180" y="52"/>
                    </a:lnTo>
                    <a:lnTo>
                      <a:pt x="191" y="59"/>
                    </a:lnTo>
                    <a:lnTo>
                      <a:pt x="198" y="59"/>
                    </a:lnTo>
                    <a:lnTo>
                      <a:pt x="200" y="43"/>
                    </a:lnTo>
                    <a:lnTo>
                      <a:pt x="206" y="37"/>
                    </a:lnTo>
                    <a:lnTo>
                      <a:pt x="231" y="43"/>
                    </a:lnTo>
                    <a:lnTo>
                      <a:pt x="250" y="43"/>
                    </a:lnTo>
                    <a:lnTo>
                      <a:pt x="270" y="43"/>
                    </a:lnTo>
                    <a:lnTo>
                      <a:pt x="283" y="50"/>
                    </a:lnTo>
                    <a:lnTo>
                      <a:pt x="290" y="54"/>
                    </a:lnTo>
                    <a:lnTo>
                      <a:pt x="305" y="52"/>
                    </a:lnTo>
                    <a:lnTo>
                      <a:pt x="316" y="50"/>
                    </a:lnTo>
                    <a:lnTo>
                      <a:pt x="323" y="43"/>
                    </a:lnTo>
                    <a:lnTo>
                      <a:pt x="336" y="43"/>
                    </a:lnTo>
                    <a:lnTo>
                      <a:pt x="349" y="37"/>
                    </a:lnTo>
                    <a:lnTo>
                      <a:pt x="362" y="35"/>
                    </a:lnTo>
                    <a:lnTo>
                      <a:pt x="370" y="35"/>
                    </a:lnTo>
                    <a:lnTo>
                      <a:pt x="366" y="50"/>
                    </a:lnTo>
                    <a:lnTo>
                      <a:pt x="362" y="59"/>
                    </a:lnTo>
                    <a:lnTo>
                      <a:pt x="357" y="63"/>
                    </a:lnTo>
                    <a:lnTo>
                      <a:pt x="349" y="63"/>
                    </a:lnTo>
                    <a:lnTo>
                      <a:pt x="346" y="63"/>
                    </a:lnTo>
                    <a:lnTo>
                      <a:pt x="333" y="68"/>
                    </a:lnTo>
                    <a:lnTo>
                      <a:pt x="325" y="74"/>
                    </a:lnTo>
                    <a:lnTo>
                      <a:pt x="322" y="74"/>
                    </a:lnTo>
                    <a:lnTo>
                      <a:pt x="311" y="70"/>
                    </a:lnTo>
                    <a:lnTo>
                      <a:pt x="303" y="74"/>
                    </a:lnTo>
                    <a:lnTo>
                      <a:pt x="296" y="74"/>
                    </a:lnTo>
                    <a:lnTo>
                      <a:pt x="289" y="74"/>
                    </a:lnTo>
                    <a:lnTo>
                      <a:pt x="283" y="79"/>
                    </a:lnTo>
                    <a:lnTo>
                      <a:pt x="270" y="79"/>
                    </a:lnTo>
                    <a:lnTo>
                      <a:pt x="263" y="74"/>
                    </a:lnTo>
                    <a:lnTo>
                      <a:pt x="252" y="63"/>
                    </a:lnTo>
                    <a:lnTo>
                      <a:pt x="244" y="74"/>
                    </a:lnTo>
                    <a:lnTo>
                      <a:pt x="237" y="79"/>
                    </a:lnTo>
                    <a:lnTo>
                      <a:pt x="230" y="79"/>
                    </a:lnTo>
                    <a:lnTo>
                      <a:pt x="217" y="63"/>
                    </a:lnTo>
                    <a:lnTo>
                      <a:pt x="213" y="68"/>
                    </a:lnTo>
                    <a:lnTo>
                      <a:pt x="204" y="68"/>
                    </a:lnTo>
                    <a:lnTo>
                      <a:pt x="196" y="74"/>
                    </a:lnTo>
                    <a:lnTo>
                      <a:pt x="185" y="74"/>
                    </a:lnTo>
                    <a:lnTo>
                      <a:pt x="173" y="74"/>
                    </a:lnTo>
                    <a:lnTo>
                      <a:pt x="167" y="70"/>
                    </a:lnTo>
                    <a:lnTo>
                      <a:pt x="160" y="63"/>
                    </a:lnTo>
                    <a:lnTo>
                      <a:pt x="147" y="68"/>
                    </a:lnTo>
                    <a:lnTo>
                      <a:pt x="138" y="74"/>
                    </a:lnTo>
                    <a:lnTo>
                      <a:pt x="130" y="74"/>
                    </a:lnTo>
                    <a:lnTo>
                      <a:pt x="114" y="70"/>
                    </a:lnTo>
                    <a:lnTo>
                      <a:pt x="101" y="61"/>
                    </a:lnTo>
                    <a:lnTo>
                      <a:pt x="90" y="61"/>
                    </a:lnTo>
                    <a:lnTo>
                      <a:pt x="66" y="54"/>
                    </a:lnTo>
                    <a:lnTo>
                      <a:pt x="51" y="50"/>
                    </a:lnTo>
                    <a:lnTo>
                      <a:pt x="40" y="50"/>
                    </a:lnTo>
                    <a:lnTo>
                      <a:pt x="25" y="43"/>
                    </a:lnTo>
                    <a:lnTo>
                      <a:pt x="12" y="35"/>
                    </a:lnTo>
                    <a:lnTo>
                      <a:pt x="5" y="35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17">
                <a:extLst>
                  <a:ext uri="{FF2B5EF4-FFF2-40B4-BE49-F238E27FC236}">
                    <a16:creationId xmlns:a16="http://schemas.microsoft.com/office/drawing/2014/main" id="{ECFFD99E-F7C3-417D-96F3-BE5839182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9" y="2259"/>
                <a:ext cx="170" cy="155"/>
              </a:xfrm>
              <a:custGeom>
                <a:avLst/>
                <a:gdLst>
                  <a:gd name="T0" fmla="*/ 82 w 170"/>
                  <a:gd name="T1" fmla="*/ 4 h 155"/>
                  <a:gd name="T2" fmla="*/ 143 w 170"/>
                  <a:gd name="T3" fmla="*/ 0 h 155"/>
                  <a:gd name="T4" fmla="*/ 154 w 170"/>
                  <a:gd name="T5" fmla="*/ 19 h 155"/>
                  <a:gd name="T6" fmla="*/ 132 w 170"/>
                  <a:gd name="T7" fmla="*/ 28 h 155"/>
                  <a:gd name="T8" fmla="*/ 130 w 170"/>
                  <a:gd name="T9" fmla="*/ 44 h 155"/>
                  <a:gd name="T10" fmla="*/ 121 w 170"/>
                  <a:gd name="T11" fmla="*/ 52 h 155"/>
                  <a:gd name="T12" fmla="*/ 104 w 170"/>
                  <a:gd name="T13" fmla="*/ 52 h 155"/>
                  <a:gd name="T14" fmla="*/ 90 w 170"/>
                  <a:gd name="T15" fmla="*/ 46 h 155"/>
                  <a:gd name="T16" fmla="*/ 75 w 170"/>
                  <a:gd name="T17" fmla="*/ 28 h 155"/>
                  <a:gd name="T18" fmla="*/ 56 w 170"/>
                  <a:gd name="T19" fmla="*/ 28 h 155"/>
                  <a:gd name="T20" fmla="*/ 51 w 170"/>
                  <a:gd name="T21" fmla="*/ 52 h 155"/>
                  <a:gd name="T22" fmla="*/ 56 w 170"/>
                  <a:gd name="T23" fmla="*/ 68 h 155"/>
                  <a:gd name="T24" fmla="*/ 75 w 170"/>
                  <a:gd name="T25" fmla="*/ 59 h 155"/>
                  <a:gd name="T26" fmla="*/ 88 w 170"/>
                  <a:gd name="T27" fmla="*/ 66 h 155"/>
                  <a:gd name="T28" fmla="*/ 84 w 170"/>
                  <a:gd name="T29" fmla="*/ 74 h 155"/>
                  <a:gd name="T30" fmla="*/ 82 w 170"/>
                  <a:gd name="T31" fmla="*/ 83 h 155"/>
                  <a:gd name="T32" fmla="*/ 84 w 170"/>
                  <a:gd name="T33" fmla="*/ 101 h 155"/>
                  <a:gd name="T34" fmla="*/ 95 w 170"/>
                  <a:gd name="T35" fmla="*/ 105 h 155"/>
                  <a:gd name="T36" fmla="*/ 90 w 170"/>
                  <a:gd name="T37" fmla="*/ 123 h 155"/>
                  <a:gd name="T38" fmla="*/ 84 w 170"/>
                  <a:gd name="T39" fmla="*/ 145 h 155"/>
                  <a:gd name="T40" fmla="*/ 71 w 170"/>
                  <a:gd name="T41" fmla="*/ 147 h 155"/>
                  <a:gd name="T42" fmla="*/ 66 w 170"/>
                  <a:gd name="T43" fmla="*/ 136 h 155"/>
                  <a:gd name="T44" fmla="*/ 56 w 170"/>
                  <a:gd name="T45" fmla="*/ 114 h 155"/>
                  <a:gd name="T46" fmla="*/ 56 w 170"/>
                  <a:gd name="T47" fmla="*/ 96 h 155"/>
                  <a:gd name="T48" fmla="*/ 36 w 170"/>
                  <a:gd name="T49" fmla="*/ 96 h 155"/>
                  <a:gd name="T50" fmla="*/ 23 w 170"/>
                  <a:gd name="T51" fmla="*/ 99 h 155"/>
                  <a:gd name="T52" fmla="*/ 42 w 170"/>
                  <a:gd name="T53" fmla="*/ 105 h 155"/>
                  <a:gd name="T54" fmla="*/ 49 w 170"/>
                  <a:gd name="T55" fmla="*/ 121 h 155"/>
                  <a:gd name="T56" fmla="*/ 44 w 170"/>
                  <a:gd name="T57" fmla="*/ 136 h 155"/>
                  <a:gd name="T58" fmla="*/ 31 w 170"/>
                  <a:gd name="T59" fmla="*/ 154 h 155"/>
                  <a:gd name="T60" fmla="*/ 31 w 170"/>
                  <a:gd name="T61" fmla="*/ 136 h 155"/>
                  <a:gd name="T62" fmla="*/ 23 w 170"/>
                  <a:gd name="T63" fmla="*/ 121 h 155"/>
                  <a:gd name="T64" fmla="*/ 12 w 170"/>
                  <a:gd name="T65" fmla="*/ 105 h 155"/>
                  <a:gd name="T66" fmla="*/ 3 w 170"/>
                  <a:gd name="T67" fmla="*/ 88 h 155"/>
                  <a:gd name="T68" fmla="*/ 18 w 170"/>
                  <a:gd name="T69" fmla="*/ 72 h 155"/>
                  <a:gd name="T70" fmla="*/ 23 w 170"/>
                  <a:gd name="T71" fmla="*/ 50 h 155"/>
                  <a:gd name="T72" fmla="*/ 29 w 170"/>
                  <a:gd name="T73" fmla="*/ 30 h 155"/>
                  <a:gd name="T74" fmla="*/ 23 w 170"/>
                  <a:gd name="T75" fmla="*/ 1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0" h="155">
                    <a:moveTo>
                      <a:pt x="44" y="0"/>
                    </a:moveTo>
                    <a:lnTo>
                      <a:pt x="82" y="4"/>
                    </a:lnTo>
                    <a:lnTo>
                      <a:pt x="123" y="4"/>
                    </a:lnTo>
                    <a:lnTo>
                      <a:pt x="143" y="0"/>
                    </a:lnTo>
                    <a:lnTo>
                      <a:pt x="169" y="13"/>
                    </a:lnTo>
                    <a:lnTo>
                      <a:pt x="154" y="19"/>
                    </a:lnTo>
                    <a:lnTo>
                      <a:pt x="143" y="26"/>
                    </a:lnTo>
                    <a:lnTo>
                      <a:pt x="132" y="28"/>
                    </a:lnTo>
                    <a:lnTo>
                      <a:pt x="130" y="35"/>
                    </a:lnTo>
                    <a:lnTo>
                      <a:pt x="130" y="44"/>
                    </a:lnTo>
                    <a:lnTo>
                      <a:pt x="130" y="46"/>
                    </a:lnTo>
                    <a:lnTo>
                      <a:pt x="121" y="52"/>
                    </a:lnTo>
                    <a:lnTo>
                      <a:pt x="110" y="52"/>
                    </a:lnTo>
                    <a:lnTo>
                      <a:pt x="104" y="52"/>
                    </a:lnTo>
                    <a:lnTo>
                      <a:pt x="95" y="52"/>
                    </a:lnTo>
                    <a:lnTo>
                      <a:pt x="90" y="46"/>
                    </a:lnTo>
                    <a:lnTo>
                      <a:pt x="82" y="37"/>
                    </a:lnTo>
                    <a:lnTo>
                      <a:pt x="75" y="28"/>
                    </a:lnTo>
                    <a:lnTo>
                      <a:pt x="58" y="28"/>
                    </a:lnTo>
                    <a:lnTo>
                      <a:pt x="56" y="28"/>
                    </a:lnTo>
                    <a:lnTo>
                      <a:pt x="49" y="46"/>
                    </a:lnTo>
                    <a:lnTo>
                      <a:pt x="51" y="52"/>
                    </a:lnTo>
                    <a:lnTo>
                      <a:pt x="51" y="61"/>
                    </a:lnTo>
                    <a:lnTo>
                      <a:pt x="56" y="68"/>
                    </a:lnTo>
                    <a:lnTo>
                      <a:pt x="64" y="68"/>
                    </a:lnTo>
                    <a:lnTo>
                      <a:pt x="75" y="59"/>
                    </a:lnTo>
                    <a:lnTo>
                      <a:pt x="82" y="59"/>
                    </a:lnTo>
                    <a:lnTo>
                      <a:pt x="88" y="66"/>
                    </a:lnTo>
                    <a:lnTo>
                      <a:pt x="88" y="68"/>
                    </a:lnTo>
                    <a:lnTo>
                      <a:pt x="84" y="74"/>
                    </a:lnTo>
                    <a:lnTo>
                      <a:pt x="82" y="77"/>
                    </a:lnTo>
                    <a:lnTo>
                      <a:pt x="82" y="83"/>
                    </a:lnTo>
                    <a:lnTo>
                      <a:pt x="82" y="92"/>
                    </a:lnTo>
                    <a:lnTo>
                      <a:pt x="84" y="101"/>
                    </a:lnTo>
                    <a:lnTo>
                      <a:pt x="91" y="107"/>
                    </a:lnTo>
                    <a:lnTo>
                      <a:pt x="95" y="105"/>
                    </a:lnTo>
                    <a:lnTo>
                      <a:pt x="95" y="114"/>
                    </a:lnTo>
                    <a:lnTo>
                      <a:pt x="90" y="123"/>
                    </a:lnTo>
                    <a:lnTo>
                      <a:pt x="88" y="129"/>
                    </a:lnTo>
                    <a:lnTo>
                      <a:pt x="84" y="145"/>
                    </a:lnTo>
                    <a:lnTo>
                      <a:pt x="77" y="147"/>
                    </a:lnTo>
                    <a:lnTo>
                      <a:pt x="71" y="147"/>
                    </a:lnTo>
                    <a:lnTo>
                      <a:pt x="66" y="147"/>
                    </a:lnTo>
                    <a:lnTo>
                      <a:pt x="66" y="136"/>
                    </a:lnTo>
                    <a:lnTo>
                      <a:pt x="64" y="121"/>
                    </a:lnTo>
                    <a:lnTo>
                      <a:pt x="56" y="114"/>
                    </a:lnTo>
                    <a:lnTo>
                      <a:pt x="56" y="107"/>
                    </a:lnTo>
                    <a:lnTo>
                      <a:pt x="56" y="96"/>
                    </a:lnTo>
                    <a:lnTo>
                      <a:pt x="49" y="88"/>
                    </a:lnTo>
                    <a:lnTo>
                      <a:pt x="36" y="96"/>
                    </a:lnTo>
                    <a:lnTo>
                      <a:pt x="31" y="88"/>
                    </a:lnTo>
                    <a:lnTo>
                      <a:pt x="23" y="99"/>
                    </a:lnTo>
                    <a:lnTo>
                      <a:pt x="31" y="105"/>
                    </a:lnTo>
                    <a:lnTo>
                      <a:pt x="42" y="105"/>
                    </a:lnTo>
                    <a:lnTo>
                      <a:pt x="44" y="112"/>
                    </a:lnTo>
                    <a:lnTo>
                      <a:pt x="49" y="121"/>
                    </a:lnTo>
                    <a:lnTo>
                      <a:pt x="49" y="127"/>
                    </a:lnTo>
                    <a:lnTo>
                      <a:pt x="44" y="136"/>
                    </a:lnTo>
                    <a:lnTo>
                      <a:pt x="36" y="151"/>
                    </a:lnTo>
                    <a:lnTo>
                      <a:pt x="31" y="154"/>
                    </a:lnTo>
                    <a:lnTo>
                      <a:pt x="31" y="145"/>
                    </a:lnTo>
                    <a:lnTo>
                      <a:pt x="31" y="136"/>
                    </a:lnTo>
                    <a:lnTo>
                      <a:pt x="33" y="127"/>
                    </a:lnTo>
                    <a:lnTo>
                      <a:pt x="23" y="121"/>
                    </a:lnTo>
                    <a:lnTo>
                      <a:pt x="16" y="114"/>
                    </a:lnTo>
                    <a:lnTo>
                      <a:pt x="12" y="105"/>
                    </a:lnTo>
                    <a:lnTo>
                      <a:pt x="0" y="105"/>
                    </a:lnTo>
                    <a:lnTo>
                      <a:pt x="3" y="88"/>
                    </a:lnTo>
                    <a:lnTo>
                      <a:pt x="12" y="81"/>
                    </a:lnTo>
                    <a:lnTo>
                      <a:pt x="18" y="72"/>
                    </a:lnTo>
                    <a:lnTo>
                      <a:pt x="23" y="61"/>
                    </a:lnTo>
                    <a:lnTo>
                      <a:pt x="23" y="50"/>
                    </a:lnTo>
                    <a:lnTo>
                      <a:pt x="23" y="37"/>
                    </a:lnTo>
                    <a:lnTo>
                      <a:pt x="29" y="30"/>
                    </a:lnTo>
                    <a:lnTo>
                      <a:pt x="31" y="28"/>
                    </a:lnTo>
                    <a:lnTo>
                      <a:pt x="23" y="19"/>
                    </a:lnTo>
                    <a:lnTo>
                      <a:pt x="44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Freeform 18">
                <a:extLst>
                  <a:ext uri="{FF2B5EF4-FFF2-40B4-BE49-F238E27FC236}">
                    <a16:creationId xmlns:a16="http://schemas.microsoft.com/office/drawing/2014/main" id="{13A33817-8860-4797-990A-B5F575E1D0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4" y="2187"/>
                <a:ext cx="185" cy="220"/>
              </a:xfrm>
              <a:custGeom>
                <a:avLst/>
                <a:gdLst>
                  <a:gd name="T0" fmla="*/ 0 w 185"/>
                  <a:gd name="T1" fmla="*/ 77 h 220"/>
                  <a:gd name="T2" fmla="*/ 34 w 185"/>
                  <a:gd name="T3" fmla="*/ 39 h 220"/>
                  <a:gd name="T4" fmla="*/ 58 w 185"/>
                  <a:gd name="T5" fmla="*/ 24 h 220"/>
                  <a:gd name="T6" fmla="*/ 66 w 185"/>
                  <a:gd name="T7" fmla="*/ 15 h 220"/>
                  <a:gd name="T8" fmla="*/ 93 w 185"/>
                  <a:gd name="T9" fmla="*/ 0 h 220"/>
                  <a:gd name="T10" fmla="*/ 114 w 185"/>
                  <a:gd name="T11" fmla="*/ 30 h 220"/>
                  <a:gd name="T12" fmla="*/ 126 w 185"/>
                  <a:gd name="T13" fmla="*/ 19 h 220"/>
                  <a:gd name="T14" fmla="*/ 134 w 185"/>
                  <a:gd name="T15" fmla="*/ 13 h 220"/>
                  <a:gd name="T16" fmla="*/ 147 w 185"/>
                  <a:gd name="T17" fmla="*/ 0 h 220"/>
                  <a:gd name="T18" fmla="*/ 158 w 185"/>
                  <a:gd name="T19" fmla="*/ 0 h 220"/>
                  <a:gd name="T20" fmla="*/ 158 w 185"/>
                  <a:gd name="T21" fmla="*/ 15 h 220"/>
                  <a:gd name="T22" fmla="*/ 158 w 185"/>
                  <a:gd name="T23" fmla="*/ 22 h 220"/>
                  <a:gd name="T24" fmla="*/ 152 w 185"/>
                  <a:gd name="T25" fmla="*/ 30 h 220"/>
                  <a:gd name="T26" fmla="*/ 152 w 185"/>
                  <a:gd name="T27" fmla="*/ 39 h 220"/>
                  <a:gd name="T28" fmla="*/ 171 w 185"/>
                  <a:gd name="T29" fmla="*/ 70 h 220"/>
                  <a:gd name="T30" fmla="*/ 174 w 185"/>
                  <a:gd name="T31" fmla="*/ 86 h 220"/>
                  <a:gd name="T32" fmla="*/ 180 w 185"/>
                  <a:gd name="T33" fmla="*/ 86 h 220"/>
                  <a:gd name="T34" fmla="*/ 184 w 185"/>
                  <a:gd name="T35" fmla="*/ 99 h 220"/>
                  <a:gd name="T36" fmla="*/ 174 w 185"/>
                  <a:gd name="T37" fmla="*/ 108 h 220"/>
                  <a:gd name="T38" fmla="*/ 171 w 185"/>
                  <a:gd name="T39" fmla="*/ 101 h 220"/>
                  <a:gd name="T40" fmla="*/ 158 w 185"/>
                  <a:gd name="T41" fmla="*/ 110 h 220"/>
                  <a:gd name="T42" fmla="*/ 158 w 185"/>
                  <a:gd name="T43" fmla="*/ 128 h 220"/>
                  <a:gd name="T44" fmla="*/ 141 w 185"/>
                  <a:gd name="T45" fmla="*/ 141 h 220"/>
                  <a:gd name="T46" fmla="*/ 141 w 185"/>
                  <a:gd name="T47" fmla="*/ 172 h 220"/>
                  <a:gd name="T48" fmla="*/ 141 w 185"/>
                  <a:gd name="T49" fmla="*/ 190 h 220"/>
                  <a:gd name="T50" fmla="*/ 134 w 185"/>
                  <a:gd name="T51" fmla="*/ 201 h 220"/>
                  <a:gd name="T52" fmla="*/ 126 w 185"/>
                  <a:gd name="T53" fmla="*/ 219 h 220"/>
                  <a:gd name="T54" fmla="*/ 119 w 185"/>
                  <a:gd name="T55" fmla="*/ 210 h 220"/>
                  <a:gd name="T56" fmla="*/ 108 w 185"/>
                  <a:gd name="T57" fmla="*/ 205 h 220"/>
                  <a:gd name="T58" fmla="*/ 99 w 185"/>
                  <a:gd name="T59" fmla="*/ 201 h 220"/>
                  <a:gd name="T60" fmla="*/ 88 w 185"/>
                  <a:gd name="T61" fmla="*/ 188 h 220"/>
                  <a:gd name="T62" fmla="*/ 60 w 185"/>
                  <a:gd name="T63" fmla="*/ 188 h 220"/>
                  <a:gd name="T64" fmla="*/ 38 w 185"/>
                  <a:gd name="T65" fmla="*/ 181 h 220"/>
                  <a:gd name="T66" fmla="*/ 22 w 185"/>
                  <a:gd name="T67" fmla="*/ 161 h 220"/>
                  <a:gd name="T68" fmla="*/ 12 w 185"/>
                  <a:gd name="T69" fmla="*/ 148 h 220"/>
                  <a:gd name="T70" fmla="*/ 5 w 185"/>
                  <a:gd name="T71" fmla="*/ 141 h 220"/>
                  <a:gd name="T72" fmla="*/ 5 w 185"/>
                  <a:gd name="T73" fmla="*/ 119 h 220"/>
                  <a:gd name="T74" fmla="*/ 0 w 185"/>
                  <a:gd name="T75" fmla="*/ 77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5" h="220">
                    <a:moveTo>
                      <a:pt x="0" y="77"/>
                    </a:moveTo>
                    <a:lnTo>
                      <a:pt x="34" y="39"/>
                    </a:lnTo>
                    <a:lnTo>
                      <a:pt x="58" y="24"/>
                    </a:lnTo>
                    <a:lnTo>
                      <a:pt x="66" y="15"/>
                    </a:lnTo>
                    <a:lnTo>
                      <a:pt x="93" y="0"/>
                    </a:lnTo>
                    <a:lnTo>
                      <a:pt x="114" y="30"/>
                    </a:lnTo>
                    <a:lnTo>
                      <a:pt x="126" y="19"/>
                    </a:lnTo>
                    <a:lnTo>
                      <a:pt x="134" y="13"/>
                    </a:lnTo>
                    <a:lnTo>
                      <a:pt x="147" y="0"/>
                    </a:lnTo>
                    <a:lnTo>
                      <a:pt x="158" y="0"/>
                    </a:lnTo>
                    <a:lnTo>
                      <a:pt x="158" y="15"/>
                    </a:lnTo>
                    <a:lnTo>
                      <a:pt x="158" y="22"/>
                    </a:lnTo>
                    <a:lnTo>
                      <a:pt x="152" y="30"/>
                    </a:lnTo>
                    <a:lnTo>
                      <a:pt x="152" y="39"/>
                    </a:lnTo>
                    <a:lnTo>
                      <a:pt x="171" y="70"/>
                    </a:lnTo>
                    <a:lnTo>
                      <a:pt x="174" y="86"/>
                    </a:lnTo>
                    <a:lnTo>
                      <a:pt x="180" y="86"/>
                    </a:lnTo>
                    <a:lnTo>
                      <a:pt x="184" y="99"/>
                    </a:lnTo>
                    <a:lnTo>
                      <a:pt x="174" y="108"/>
                    </a:lnTo>
                    <a:lnTo>
                      <a:pt x="171" y="101"/>
                    </a:lnTo>
                    <a:lnTo>
                      <a:pt x="158" y="110"/>
                    </a:lnTo>
                    <a:lnTo>
                      <a:pt x="158" y="128"/>
                    </a:lnTo>
                    <a:lnTo>
                      <a:pt x="141" y="141"/>
                    </a:lnTo>
                    <a:lnTo>
                      <a:pt x="141" y="172"/>
                    </a:lnTo>
                    <a:lnTo>
                      <a:pt x="141" y="190"/>
                    </a:lnTo>
                    <a:lnTo>
                      <a:pt x="134" y="201"/>
                    </a:lnTo>
                    <a:lnTo>
                      <a:pt x="126" y="219"/>
                    </a:lnTo>
                    <a:lnTo>
                      <a:pt x="119" y="210"/>
                    </a:lnTo>
                    <a:lnTo>
                      <a:pt x="108" y="205"/>
                    </a:lnTo>
                    <a:lnTo>
                      <a:pt x="99" y="201"/>
                    </a:lnTo>
                    <a:lnTo>
                      <a:pt x="88" y="188"/>
                    </a:lnTo>
                    <a:lnTo>
                      <a:pt x="60" y="188"/>
                    </a:lnTo>
                    <a:lnTo>
                      <a:pt x="38" y="181"/>
                    </a:lnTo>
                    <a:lnTo>
                      <a:pt x="22" y="161"/>
                    </a:lnTo>
                    <a:lnTo>
                      <a:pt x="12" y="148"/>
                    </a:lnTo>
                    <a:lnTo>
                      <a:pt x="5" y="141"/>
                    </a:lnTo>
                    <a:lnTo>
                      <a:pt x="5" y="119"/>
                    </a:lnTo>
                    <a:lnTo>
                      <a:pt x="0" y="7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Freeform 19">
                <a:extLst>
                  <a:ext uri="{FF2B5EF4-FFF2-40B4-BE49-F238E27FC236}">
                    <a16:creationId xmlns:a16="http://schemas.microsoft.com/office/drawing/2014/main" id="{74CE84E2-1FD6-4A49-A3B5-36E1D87D7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9" y="2313"/>
                <a:ext cx="356" cy="200"/>
              </a:xfrm>
              <a:custGeom>
                <a:avLst/>
                <a:gdLst>
                  <a:gd name="T0" fmla="*/ 33 w 356"/>
                  <a:gd name="T1" fmla="*/ 0 h 200"/>
                  <a:gd name="T2" fmla="*/ 68 w 356"/>
                  <a:gd name="T3" fmla="*/ 28 h 200"/>
                  <a:gd name="T4" fmla="*/ 73 w 356"/>
                  <a:gd name="T5" fmla="*/ 46 h 200"/>
                  <a:gd name="T6" fmla="*/ 95 w 356"/>
                  <a:gd name="T7" fmla="*/ 35 h 200"/>
                  <a:gd name="T8" fmla="*/ 108 w 356"/>
                  <a:gd name="T9" fmla="*/ 44 h 200"/>
                  <a:gd name="T10" fmla="*/ 121 w 356"/>
                  <a:gd name="T11" fmla="*/ 28 h 200"/>
                  <a:gd name="T12" fmla="*/ 143 w 356"/>
                  <a:gd name="T13" fmla="*/ 22 h 200"/>
                  <a:gd name="T14" fmla="*/ 189 w 356"/>
                  <a:gd name="T15" fmla="*/ 35 h 200"/>
                  <a:gd name="T16" fmla="*/ 215 w 356"/>
                  <a:gd name="T17" fmla="*/ 53 h 200"/>
                  <a:gd name="T18" fmla="*/ 239 w 356"/>
                  <a:gd name="T19" fmla="*/ 64 h 200"/>
                  <a:gd name="T20" fmla="*/ 275 w 356"/>
                  <a:gd name="T21" fmla="*/ 92 h 200"/>
                  <a:gd name="T22" fmla="*/ 279 w 356"/>
                  <a:gd name="T23" fmla="*/ 108 h 200"/>
                  <a:gd name="T24" fmla="*/ 297 w 356"/>
                  <a:gd name="T25" fmla="*/ 117 h 200"/>
                  <a:gd name="T26" fmla="*/ 312 w 356"/>
                  <a:gd name="T27" fmla="*/ 123 h 200"/>
                  <a:gd name="T28" fmla="*/ 331 w 356"/>
                  <a:gd name="T29" fmla="*/ 148 h 200"/>
                  <a:gd name="T30" fmla="*/ 340 w 356"/>
                  <a:gd name="T31" fmla="*/ 163 h 200"/>
                  <a:gd name="T32" fmla="*/ 340 w 356"/>
                  <a:gd name="T33" fmla="*/ 199 h 200"/>
                  <a:gd name="T34" fmla="*/ 327 w 356"/>
                  <a:gd name="T35" fmla="*/ 199 h 200"/>
                  <a:gd name="T36" fmla="*/ 318 w 356"/>
                  <a:gd name="T37" fmla="*/ 190 h 200"/>
                  <a:gd name="T38" fmla="*/ 279 w 356"/>
                  <a:gd name="T39" fmla="*/ 154 h 200"/>
                  <a:gd name="T40" fmla="*/ 242 w 356"/>
                  <a:gd name="T41" fmla="*/ 154 h 200"/>
                  <a:gd name="T42" fmla="*/ 231 w 356"/>
                  <a:gd name="T43" fmla="*/ 165 h 200"/>
                  <a:gd name="T44" fmla="*/ 226 w 356"/>
                  <a:gd name="T45" fmla="*/ 174 h 200"/>
                  <a:gd name="T46" fmla="*/ 198 w 356"/>
                  <a:gd name="T47" fmla="*/ 181 h 200"/>
                  <a:gd name="T48" fmla="*/ 176 w 356"/>
                  <a:gd name="T49" fmla="*/ 179 h 200"/>
                  <a:gd name="T50" fmla="*/ 161 w 356"/>
                  <a:gd name="T51" fmla="*/ 179 h 200"/>
                  <a:gd name="T52" fmla="*/ 141 w 356"/>
                  <a:gd name="T53" fmla="*/ 132 h 200"/>
                  <a:gd name="T54" fmla="*/ 115 w 356"/>
                  <a:gd name="T55" fmla="*/ 92 h 200"/>
                  <a:gd name="T56" fmla="*/ 82 w 356"/>
                  <a:gd name="T57" fmla="*/ 77 h 200"/>
                  <a:gd name="T58" fmla="*/ 53 w 356"/>
                  <a:gd name="T59" fmla="*/ 75 h 200"/>
                  <a:gd name="T60" fmla="*/ 22 w 356"/>
                  <a:gd name="T61" fmla="*/ 61 h 200"/>
                  <a:gd name="T62" fmla="*/ 23 w 356"/>
                  <a:gd name="T63" fmla="*/ 1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56" h="200">
                    <a:moveTo>
                      <a:pt x="0" y="0"/>
                    </a:moveTo>
                    <a:lnTo>
                      <a:pt x="33" y="0"/>
                    </a:lnTo>
                    <a:lnTo>
                      <a:pt x="57" y="2"/>
                    </a:lnTo>
                    <a:lnTo>
                      <a:pt x="68" y="28"/>
                    </a:lnTo>
                    <a:lnTo>
                      <a:pt x="69" y="39"/>
                    </a:lnTo>
                    <a:lnTo>
                      <a:pt x="73" y="46"/>
                    </a:lnTo>
                    <a:lnTo>
                      <a:pt x="82" y="35"/>
                    </a:lnTo>
                    <a:lnTo>
                      <a:pt x="95" y="35"/>
                    </a:lnTo>
                    <a:lnTo>
                      <a:pt x="106" y="46"/>
                    </a:lnTo>
                    <a:lnTo>
                      <a:pt x="108" y="44"/>
                    </a:lnTo>
                    <a:lnTo>
                      <a:pt x="119" y="28"/>
                    </a:lnTo>
                    <a:lnTo>
                      <a:pt x="121" y="28"/>
                    </a:lnTo>
                    <a:lnTo>
                      <a:pt x="132" y="22"/>
                    </a:lnTo>
                    <a:lnTo>
                      <a:pt x="143" y="22"/>
                    </a:lnTo>
                    <a:lnTo>
                      <a:pt x="172" y="35"/>
                    </a:lnTo>
                    <a:lnTo>
                      <a:pt x="189" y="35"/>
                    </a:lnTo>
                    <a:lnTo>
                      <a:pt x="202" y="53"/>
                    </a:lnTo>
                    <a:lnTo>
                      <a:pt x="215" y="53"/>
                    </a:lnTo>
                    <a:lnTo>
                      <a:pt x="228" y="61"/>
                    </a:lnTo>
                    <a:lnTo>
                      <a:pt x="239" y="64"/>
                    </a:lnTo>
                    <a:lnTo>
                      <a:pt x="264" y="75"/>
                    </a:lnTo>
                    <a:lnTo>
                      <a:pt x="275" y="92"/>
                    </a:lnTo>
                    <a:lnTo>
                      <a:pt x="281" y="101"/>
                    </a:lnTo>
                    <a:lnTo>
                      <a:pt x="279" y="108"/>
                    </a:lnTo>
                    <a:lnTo>
                      <a:pt x="288" y="114"/>
                    </a:lnTo>
                    <a:lnTo>
                      <a:pt x="297" y="117"/>
                    </a:lnTo>
                    <a:lnTo>
                      <a:pt x="301" y="119"/>
                    </a:lnTo>
                    <a:lnTo>
                      <a:pt x="312" y="123"/>
                    </a:lnTo>
                    <a:lnTo>
                      <a:pt x="331" y="139"/>
                    </a:lnTo>
                    <a:lnTo>
                      <a:pt x="331" y="148"/>
                    </a:lnTo>
                    <a:lnTo>
                      <a:pt x="338" y="156"/>
                    </a:lnTo>
                    <a:lnTo>
                      <a:pt x="340" y="163"/>
                    </a:lnTo>
                    <a:lnTo>
                      <a:pt x="355" y="179"/>
                    </a:lnTo>
                    <a:lnTo>
                      <a:pt x="340" y="199"/>
                    </a:lnTo>
                    <a:lnTo>
                      <a:pt x="338" y="199"/>
                    </a:lnTo>
                    <a:lnTo>
                      <a:pt x="327" y="199"/>
                    </a:lnTo>
                    <a:lnTo>
                      <a:pt x="321" y="190"/>
                    </a:lnTo>
                    <a:lnTo>
                      <a:pt x="318" y="190"/>
                    </a:lnTo>
                    <a:lnTo>
                      <a:pt x="307" y="190"/>
                    </a:lnTo>
                    <a:lnTo>
                      <a:pt x="279" y="154"/>
                    </a:lnTo>
                    <a:lnTo>
                      <a:pt x="261" y="156"/>
                    </a:lnTo>
                    <a:lnTo>
                      <a:pt x="242" y="154"/>
                    </a:lnTo>
                    <a:lnTo>
                      <a:pt x="239" y="159"/>
                    </a:lnTo>
                    <a:lnTo>
                      <a:pt x="231" y="165"/>
                    </a:lnTo>
                    <a:lnTo>
                      <a:pt x="231" y="163"/>
                    </a:lnTo>
                    <a:lnTo>
                      <a:pt x="226" y="174"/>
                    </a:lnTo>
                    <a:lnTo>
                      <a:pt x="209" y="190"/>
                    </a:lnTo>
                    <a:lnTo>
                      <a:pt x="198" y="181"/>
                    </a:lnTo>
                    <a:lnTo>
                      <a:pt x="189" y="179"/>
                    </a:lnTo>
                    <a:lnTo>
                      <a:pt x="176" y="179"/>
                    </a:lnTo>
                    <a:lnTo>
                      <a:pt x="169" y="174"/>
                    </a:lnTo>
                    <a:lnTo>
                      <a:pt x="161" y="179"/>
                    </a:lnTo>
                    <a:lnTo>
                      <a:pt x="154" y="154"/>
                    </a:lnTo>
                    <a:lnTo>
                      <a:pt x="141" y="132"/>
                    </a:lnTo>
                    <a:lnTo>
                      <a:pt x="123" y="108"/>
                    </a:lnTo>
                    <a:lnTo>
                      <a:pt x="115" y="92"/>
                    </a:lnTo>
                    <a:lnTo>
                      <a:pt x="106" y="77"/>
                    </a:lnTo>
                    <a:lnTo>
                      <a:pt x="82" y="77"/>
                    </a:lnTo>
                    <a:lnTo>
                      <a:pt x="66" y="84"/>
                    </a:lnTo>
                    <a:lnTo>
                      <a:pt x="53" y="75"/>
                    </a:lnTo>
                    <a:lnTo>
                      <a:pt x="33" y="68"/>
                    </a:lnTo>
                    <a:lnTo>
                      <a:pt x="22" y="61"/>
                    </a:lnTo>
                    <a:lnTo>
                      <a:pt x="22" y="30"/>
                    </a:lnTo>
                    <a:lnTo>
                      <a:pt x="23" y="19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Freeform 20">
                <a:extLst>
                  <a:ext uri="{FF2B5EF4-FFF2-40B4-BE49-F238E27FC236}">
                    <a16:creationId xmlns:a16="http://schemas.microsoft.com/office/drawing/2014/main" id="{715A6B56-DAD7-4951-8DAF-1607696096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1" y="2170"/>
                <a:ext cx="216" cy="261"/>
              </a:xfrm>
              <a:custGeom>
                <a:avLst/>
                <a:gdLst>
                  <a:gd name="T0" fmla="*/ 0 w 216"/>
                  <a:gd name="T1" fmla="*/ 8 h 261"/>
                  <a:gd name="T2" fmla="*/ 22 w 216"/>
                  <a:gd name="T3" fmla="*/ 0 h 261"/>
                  <a:gd name="T4" fmla="*/ 47 w 216"/>
                  <a:gd name="T5" fmla="*/ 8 h 261"/>
                  <a:gd name="T6" fmla="*/ 51 w 216"/>
                  <a:gd name="T7" fmla="*/ 22 h 261"/>
                  <a:gd name="T8" fmla="*/ 51 w 216"/>
                  <a:gd name="T9" fmla="*/ 30 h 261"/>
                  <a:gd name="T10" fmla="*/ 60 w 216"/>
                  <a:gd name="T11" fmla="*/ 33 h 261"/>
                  <a:gd name="T12" fmla="*/ 60 w 216"/>
                  <a:gd name="T13" fmla="*/ 37 h 261"/>
                  <a:gd name="T14" fmla="*/ 66 w 216"/>
                  <a:gd name="T15" fmla="*/ 39 h 261"/>
                  <a:gd name="T16" fmla="*/ 66 w 216"/>
                  <a:gd name="T17" fmla="*/ 48 h 261"/>
                  <a:gd name="T18" fmla="*/ 88 w 216"/>
                  <a:gd name="T19" fmla="*/ 72 h 261"/>
                  <a:gd name="T20" fmla="*/ 93 w 216"/>
                  <a:gd name="T21" fmla="*/ 72 h 261"/>
                  <a:gd name="T22" fmla="*/ 99 w 216"/>
                  <a:gd name="T23" fmla="*/ 81 h 261"/>
                  <a:gd name="T24" fmla="*/ 104 w 216"/>
                  <a:gd name="T25" fmla="*/ 90 h 261"/>
                  <a:gd name="T26" fmla="*/ 108 w 216"/>
                  <a:gd name="T27" fmla="*/ 90 h 261"/>
                  <a:gd name="T28" fmla="*/ 124 w 216"/>
                  <a:gd name="T29" fmla="*/ 101 h 261"/>
                  <a:gd name="T30" fmla="*/ 159 w 216"/>
                  <a:gd name="T31" fmla="*/ 103 h 261"/>
                  <a:gd name="T32" fmla="*/ 163 w 216"/>
                  <a:gd name="T33" fmla="*/ 136 h 261"/>
                  <a:gd name="T34" fmla="*/ 167 w 216"/>
                  <a:gd name="T35" fmla="*/ 143 h 261"/>
                  <a:gd name="T36" fmla="*/ 165 w 216"/>
                  <a:gd name="T37" fmla="*/ 156 h 261"/>
                  <a:gd name="T38" fmla="*/ 183 w 216"/>
                  <a:gd name="T39" fmla="*/ 167 h 261"/>
                  <a:gd name="T40" fmla="*/ 203 w 216"/>
                  <a:gd name="T41" fmla="*/ 174 h 261"/>
                  <a:gd name="T42" fmla="*/ 203 w 216"/>
                  <a:gd name="T43" fmla="*/ 226 h 261"/>
                  <a:gd name="T44" fmla="*/ 215 w 216"/>
                  <a:gd name="T45" fmla="*/ 253 h 261"/>
                  <a:gd name="T46" fmla="*/ 205 w 216"/>
                  <a:gd name="T47" fmla="*/ 257 h 261"/>
                  <a:gd name="T48" fmla="*/ 196 w 216"/>
                  <a:gd name="T49" fmla="*/ 260 h 261"/>
                  <a:gd name="T50" fmla="*/ 194 w 216"/>
                  <a:gd name="T51" fmla="*/ 244 h 261"/>
                  <a:gd name="T52" fmla="*/ 172 w 216"/>
                  <a:gd name="T53" fmla="*/ 260 h 261"/>
                  <a:gd name="T54" fmla="*/ 163 w 216"/>
                  <a:gd name="T55" fmla="*/ 235 h 261"/>
                  <a:gd name="T56" fmla="*/ 154 w 216"/>
                  <a:gd name="T57" fmla="*/ 213 h 261"/>
                  <a:gd name="T58" fmla="*/ 130 w 216"/>
                  <a:gd name="T59" fmla="*/ 189 h 261"/>
                  <a:gd name="T60" fmla="*/ 121 w 216"/>
                  <a:gd name="T61" fmla="*/ 189 h 261"/>
                  <a:gd name="T62" fmla="*/ 99 w 216"/>
                  <a:gd name="T63" fmla="*/ 171 h 261"/>
                  <a:gd name="T64" fmla="*/ 97 w 216"/>
                  <a:gd name="T65" fmla="*/ 158 h 261"/>
                  <a:gd name="T66" fmla="*/ 97 w 216"/>
                  <a:gd name="T67" fmla="*/ 152 h 261"/>
                  <a:gd name="T68" fmla="*/ 80 w 216"/>
                  <a:gd name="T69" fmla="*/ 112 h 261"/>
                  <a:gd name="T70" fmla="*/ 71 w 216"/>
                  <a:gd name="T71" fmla="*/ 90 h 261"/>
                  <a:gd name="T72" fmla="*/ 47 w 216"/>
                  <a:gd name="T73" fmla="*/ 70 h 261"/>
                  <a:gd name="T74" fmla="*/ 20 w 216"/>
                  <a:gd name="T75" fmla="*/ 37 h 261"/>
                  <a:gd name="T76" fmla="*/ 0 w 216"/>
                  <a:gd name="T77" fmla="*/ 8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6" h="261">
                    <a:moveTo>
                      <a:pt x="0" y="8"/>
                    </a:moveTo>
                    <a:lnTo>
                      <a:pt x="22" y="0"/>
                    </a:lnTo>
                    <a:lnTo>
                      <a:pt x="47" y="8"/>
                    </a:lnTo>
                    <a:lnTo>
                      <a:pt x="51" y="22"/>
                    </a:lnTo>
                    <a:lnTo>
                      <a:pt x="51" y="30"/>
                    </a:lnTo>
                    <a:lnTo>
                      <a:pt x="60" y="33"/>
                    </a:lnTo>
                    <a:lnTo>
                      <a:pt x="60" y="37"/>
                    </a:lnTo>
                    <a:lnTo>
                      <a:pt x="66" y="39"/>
                    </a:lnTo>
                    <a:lnTo>
                      <a:pt x="66" y="48"/>
                    </a:lnTo>
                    <a:lnTo>
                      <a:pt x="88" y="72"/>
                    </a:lnTo>
                    <a:lnTo>
                      <a:pt x="93" y="72"/>
                    </a:lnTo>
                    <a:lnTo>
                      <a:pt x="99" y="81"/>
                    </a:lnTo>
                    <a:lnTo>
                      <a:pt x="104" y="90"/>
                    </a:lnTo>
                    <a:lnTo>
                      <a:pt x="108" y="90"/>
                    </a:lnTo>
                    <a:lnTo>
                      <a:pt x="124" y="101"/>
                    </a:lnTo>
                    <a:lnTo>
                      <a:pt x="159" y="103"/>
                    </a:lnTo>
                    <a:lnTo>
                      <a:pt x="163" y="136"/>
                    </a:lnTo>
                    <a:lnTo>
                      <a:pt x="167" y="143"/>
                    </a:lnTo>
                    <a:lnTo>
                      <a:pt x="165" y="156"/>
                    </a:lnTo>
                    <a:lnTo>
                      <a:pt x="183" y="167"/>
                    </a:lnTo>
                    <a:lnTo>
                      <a:pt x="203" y="174"/>
                    </a:lnTo>
                    <a:lnTo>
                      <a:pt x="203" y="226"/>
                    </a:lnTo>
                    <a:lnTo>
                      <a:pt x="215" y="253"/>
                    </a:lnTo>
                    <a:lnTo>
                      <a:pt x="205" y="257"/>
                    </a:lnTo>
                    <a:lnTo>
                      <a:pt x="196" y="260"/>
                    </a:lnTo>
                    <a:lnTo>
                      <a:pt x="194" y="244"/>
                    </a:lnTo>
                    <a:lnTo>
                      <a:pt x="172" y="260"/>
                    </a:lnTo>
                    <a:lnTo>
                      <a:pt x="163" y="235"/>
                    </a:lnTo>
                    <a:lnTo>
                      <a:pt x="154" y="213"/>
                    </a:lnTo>
                    <a:lnTo>
                      <a:pt x="130" y="189"/>
                    </a:lnTo>
                    <a:lnTo>
                      <a:pt x="121" y="189"/>
                    </a:lnTo>
                    <a:lnTo>
                      <a:pt x="99" y="171"/>
                    </a:lnTo>
                    <a:lnTo>
                      <a:pt x="97" y="158"/>
                    </a:lnTo>
                    <a:lnTo>
                      <a:pt x="97" y="152"/>
                    </a:lnTo>
                    <a:lnTo>
                      <a:pt x="80" y="112"/>
                    </a:lnTo>
                    <a:lnTo>
                      <a:pt x="71" y="90"/>
                    </a:lnTo>
                    <a:lnTo>
                      <a:pt x="47" y="70"/>
                    </a:lnTo>
                    <a:lnTo>
                      <a:pt x="20" y="37"/>
                    </a:lnTo>
                    <a:lnTo>
                      <a:pt x="0" y="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21">
                <a:extLst>
                  <a:ext uri="{FF2B5EF4-FFF2-40B4-BE49-F238E27FC236}">
                    <a16:creationId xmlns:a16="http://schemas.microsoft.com/office/drawing/2014/main" id="{EE81FBF0-FBDD-441D-BC04-EFCDEFD0A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2" y="1883"/>
                <a:ext cx="212" cy="295"/>
              </a:xfrm>
              <a:custGeom>
                <a:avLst/>
                <a:gdLst>
                  <a:gd name="T0" fmla="*/ 14 w 212"/>
                  <a:gd name="T1" fmla="*/ 0 h 295"/>
                  <a:gd name="T2" fmla="*/ 34 w 212"/>
                  <a:gd name="T3" fmla="*/ 0 h 295"/>
                  <a:gd name="T4" fmla="*/ 53 w 212"/>
                  <a:gd name="T5" fmla="*/ 30 h 295"/>
                  <a:gd name="T6" fmla="*/ 47 w 212"/>
                  <a:gd name="T7" fmla="*/ 59 h 295"/>
                  <a:gd name="T8" fmla="*/ 60 w 212"/>
                  <a:gd name="T9" fmla="*/ 70 h 295"/>
                  <a:gd name="T10" fmla="*/ 66 w 212"/>
                  <a:gd name="T11" fmla="*/ 87 h 295"/>
                  <a:gd name="T12" fmla="*/ 80 w 212"/>
                  <a:gd name="T13" fmla="*/ 96 h 295"/>
                  <a:gd name="T14" fmla="*/ 95 w 212"/>
                  <a:gd name="T15" fmla="*/ 98 h 295"/>
                  <a:gd name="T16" fmla="*/ 121 w 212"/>
                  <a:gd name="T17" fmla="*/ 114 h 295"/>
                  <a:gd name="T18" fmla="*/ 135 w 212"/>
                  <a:gd name="T19" fmla="*/ 133 h 295"/>
                  <a:gd name="T20" fmla="*/ 139 w 212"/>
                  <a:gd name="T21" fmla="*/ 133 h 295"/>
                  <a:gd name="T22" fmla="*/ 159 w 212"/>
                  <a:gd name="T23" fmla="*/ 144 h 295"/>
                  <a:gd name="T24" fmla="*/ 159 w 212"/>
                  <a:gd name="T25" fmla="*/ 182 h 295"/>
                  <a:gd name="T26" fmla="*/ 166 w 212"/>
                  <a:gd name="T27" fmla="*/ 199 h 295"/>
                  <a:gd name="T28" fmla="*/ 172 w 212"/>
                  <a:gd name="T29" fmla="*/ 208 h 295"/>
                  <a:gd name="T30" fmla="*/ 179 w 212"/>
                  <a:gd name="T31" fmla="*/ 217 h 295"/>
                  <a:gd name="T32" fmla="*/ 187 w 212"/>
                  <a:gd name="T33" fmla="*/ 230 h 295"/>
                  <a:gd name="T34" fmla="*/ 188 w 212"/>
                  <a:gd name="T35" fmla="*/ 243 h 295"/>
                  <a:gd name="T36" fmla="*/ 211 w 212"/>
                  <a:gd name="T37" fmla="*/ 254 h 295"/>
                  <a:gd name="T38" fmla="*/ 207 w 212"/>
                  <a:gd name="T39" fmla="*/ 269 h 295"/>
                  <a:gd name="T40" fmla="*/ 188 w 212"/>
                  <a:gd name="T41" fmla="*/ 272 h 295"/>
                  <a:gd name="T42" fmla="*/ 181 w 212"/>
                  <a:gd name="T43" fmla="*/ 263 h 295"/>
                  <a:gd name="T44" fmla="*/ 172 w 212"/>
                  <a:gd name="T45" fmla="*/ 263 h 295"/>
                  <a:gd name="T46" fmla="*/ 172 w 212"/>
                  <a:gd name="T47" fmla="*/ 294 h 295"/>
                  <a:gd name="T48" fmla="*/ 161 w 212"/>
                  <a:gd name="T49" fmla="*/ 294 h 295"/>
                  <a:gd name="T50" fmla="*/ 148 w 212"/>
                  <a:gd name="T51" fmla="*/ 278 h 295"/>
                  <a:gd name="T52" fmla="*/ 141 w 212"/>
                  <a:gd name="T53" fmla="*/ 269 h 295"/>
                  <a:gd name="T54" fmla="*/ 141 w 212"/>
                  <a:gd name="T55" fmla="*/ 254 h 295"/>
                  <a:gd name="T56" fmla="*/ 126 w 212"/>
                  <a:gd name="T57" fmla="*/ 254 h 295"/>
                  <a:gd name="T58" fmla="*/ 119 w 212"/>
                  <a:gd name="T59" fmla="*/ 269 h 295"/>
                  <a:gd name="T60" fmla="*/ 113 w 212"/>
                  <a:gd name="T61" fmla="*/ 254 h 295"/>
                  <a:gd name="T62" fmla="*/ 108 w 212"/>
                  <a:gd name="T63" fmla="*/ 236 h 295"/>
                  <a:gd name="T64" fmla="*/ 132 w 212"/>
                  <a:gd name="T65" fmla="*/ 230 h 295"/>
                  <a:gd name="T66" fmla="*/ 144 w 212"/>
                  <a:gd name="T67" fmla="*/ 232 h 295"/>
                  <a:gd name="T68" fmla="*/ 144 w 212"/>
                  <a:gd name="T69" fmla="*/ 204 h 295"/>
                  <a:gd name="T70" fmla="*/ 133 w 212"/>
                  <a:gd name="T71" fmla="*/ 197 h 295"/>
                  <a:gd name="T72" fmla="*/ 126 w 212"/>
                  <a:gd name="T73" fmla="*/ 173 h 295"/>
                  <a:gd name="T74" fmla="*/ 121 w 212"/>
                  <a:gd name="T75" fmla="*/ 142 h 295"/>
                  <a:gd name="T76" fmla="*/ 99 w 212"/>
                  <a:gd name="T77" fmla="*/ 136 h 295"/>
                  <a:gd name="T78" fmla="*/ 88 w 212"/>
                  <a:gd name="T79" fmla="*/ 120 h 295"/>
                  <a:gd name="T80" fmla="*/ 73 w 212"/>
                  <a:gd name="T81" fmla="*/ 114 h 295"/>
                  <a:gd name="T82" fmla="*/ 80 w 212"/>
                  <a:gd name="T83" fmla="*/ 138 h 295"/>
                  <a:gd name="T84" fmla="*/ 60 w 212"/>
                  <a:gd name="T85" fmla="*/ 151 h 295"/>
                  <a:gd name="T86" fmla="*/ 47 w 212"/>
                  <a:gd name="T87" fmla="*/ 125 h 295"/>
                  <a:gd name="T88" fmla="*/ 40 w 212"/>
                  <a:gd name="T89" fmla="*/ 114 h 295"/>
                  <a:gd name="T90" fmla="*/ 40 w 212"/>
                  <a:gd name="T91" fmla="*/ 98 h 295"/>
                  <a:gd name="T92" fmla="*/ 23 w 212"/>
                  <a:gd name="T93" fmla="*/ 78 h 295"/>
                  <a:gd name="T94" fmla="*/ 7 w 212"/>
                  <a:gd name="T95" fmla="*/ 70 h 295"/>
                  <a:gd name="T96" fmla="*/ 0 w 212"/>
                  <a:gd name="T97" fmla="*/ 57 h 295"/>
                  <a:gd name="T98" fmla="*/ 3 w 212"/>
                  <a:gd name="T99" fmla="*/ 46 h 295"/>
                  <a:gd name="T100" fmla="*/ 16 w 212"/>
                  <a:gd name="T101" fmla="*/ 54 h 295"/>
                  <a:gd name="T102" fmla="*/ 20 w 212"/>
                  <a:gd name="T103" fmla="*/ 39 h 295"/>
                  <a:gd name="T104" fmla="*/ 16 w 212"/>
                  <a:gd name="T105" fmla="*/ 24 h 295"/>
                  <a:gd name="T106" fmla="*/ 14 w 212"/>
                  <a:gd name="T107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2" h="295">
                    <a:moveTo>
                      <a:pt x="14" y="0"/>
                    </a:moveTo>
                    <a:lnTo>
                      <a:pt x="34" y="0"/>
                    </a:lnTo>
                    <a:lnTo>
                      <a:pt x="53" y="30"/>
                    </a:lnTo>
                    <a:lnTo>
                      <a:pt x="47" y="59"/>
                    </a:lnTo>
                    <a:lnTo>
                      <a:pt x="60" y="70"/>
                    </a:lnTo>
                    <a:lnTo>
                      <a:pt x="66" y="87"/>
                    </a:lnTo>
                    <a:lnTo>
                      <a:pt x="80" y="96"/>
                    </a:lnTo>
                    <a:lnTo>
                      <a:pt x="95" y="98"/>
                    </a:lnTo>
                    <a:lnTo>
                      <a:pt x="121" y="114"/>
                    </a:lnTo>
                    <a:lnTo>
                      <a:pt x="135" y="133"/>
                    </a:lnTo>
                    <a:lnTo>
                      <a:pt x="139" y="133"/>
                    </a:lnTo>
                    <a:lnTo>
                      <a:pt x="159" y="144"/>
                    </a:lnTo>
                    <a:lnTo>
                      <a:pt x="159" y="182"/>
                    </a:lnTo>
                    <a:lnTo>
                      <a:pt x="166" y="199"/>
                    </a:lnTo>
                    <a:lnTo>
                      <a:pt x="172" y="208"/>
                    </a:lnTo>
                    <a:lnTo>
                      <a:pt x="179" y="217"/>
                    </a:lnTo>
                    <a:lnTo>
                      <a:pt x="187" y="230"/>
                    </a:lnTo>
                    <a:lnTo>
                      <a:pt x="188" y="243"/>
                    </a:lnTo>
                    <a:lnTo>
                      <a:pt x="211" y="254"/>
                    </a:lnTo>
                    <a:lnTo>
                      <a:pt x="207" y="269"/>
                    </a:lnTo>
                    <a:lnTo>
                      <a:pt x="188" y="272"/>
                    </a:lnTo>
                    <a:lnTo>
                      <a:pt x="181" y="263"/>
                    </a:lnTo>
                    <a:lnTo>
                      <a:pt x="172" y="263"/>
                    </a:lnTo>
                    <a:lnTo>
                      <a:pt x="172" y="294"/>
                    </a:lnTo>
                    <a:lnTo>
                      <a:pt x="161" y="294"/>
                    </a:lnTo>
                    <a:lnTo>
                      <a:pt x="148" y="278"/>
                    </a:lnTo>
                    <a:lnTo>
                      <a:pt x="141" y="269"/>
                    </a:lnTo>
                    <a:lnTo>
                      <a:pt x="141" y="254"/>
                    </a:lnTo>
                    <a:lnTo>
                      <a:pt x="126" y="254"/>
                    </a:lnTo>
                    <a:lnTo>
                      <a:pt x="119" y="269"/>
                    </a:lnTo>
                    <a:lnTo>
                      <a:pt x="113" y="254"/>
                    </a:lnTo>
                    <a:lnTo>
                      <a:pt x="108" y="236"/>
                    </a:lnTo>
                    <a:lnTo>
                      <a:pt x="132" y="230"/>
                    </a:lnTo>
                    <a:lnTo>
                      <a:pt x="144" y="232"/>
                    </a:lnTo>
                    <a:lnTo>
                      <a:pt x="144" y="204"/>
                    </a:lnTo>
                    <a:lnTo>
                      <a:pt x="133" y="197"/>
                    </a:lnTo>
                    <a:lnTo>
                      <a:pt x="126" y="173"/>
                    </a:lnTo>
                    <a:lnTo>
                      <a:pt x="121" y="142"/>
                    </a:lnTo>
                    <a:lnTo>
                      <a:pt x="99" y="136"/>
                    </a:lnTo>
                    <a:lnTo>
                      <a:pt x="88" y="120"/>
                    </a:lnTo>
                    <a:lnTo>
                      <a:pt x="73" y="114"/>
                    </a:lnTo>
                    <a:lnTo>
                      <a:pt x="80" y="138"/>
                    </a:lnTo>
                    <a:lnTo>
                      <a:pt x="60" y="151"/>
                    </a:lnTo>
                    <a:lnTo>
                      <a:pt x="47" y="125"/>
                    </a:lnTo>
                    <a:lnTo>
                      <a:pt x="40" y="114"/>
                    </a:lnTo>
                    <a:lnTo>
                      <a:pt x="40" y="98"/>
                    </a:lnTo>
                    <a:lnTo>
                      <a:pt x="23" y="78"/>
                    </a:lnTo>
                    <a:lnTo>
                      <a:pt x="7" y="70"/>
                    </a:lnTo>
                    <a:lnTo>
                      <a:pt x="0" y="57"/>
                    </a:lnTo>
                    <a:lnTo>
                      <a:pt x="3" y="46"/>
                    </a:lnTo>
                    <a:lnTo>
                      <a:pt x="16" y="54"/>
                    </a:lnTo>
                    <a:lnTo>
                      <a:pt x="20" y="39"/>
                    </a:lnTo>
                    <a:lnTo>
                      <a:pt x="16" y="24"/>
                    </a:lnTo>
                    <a:lnTo>
                      <a:pt x="14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Freeform 22">
                <a:extLst>
                  <a:ext uri="{FF2B5EF4-FFF2-40B4-BE49-F238E27FC236}">
                    <a16:creationId xmlns:a16="http://schemas.microsoft.com/office/drawing/2014/main" id="{E01DDFD5-E705-4267-B1E1-C073947D22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5" y="1390"/>
                <a:ext cx="155" cy="246"/>
              </a:xfrm>
              <a:custGeom>
                <a:avLst/>
                <a:gdLst>
                  <a:gd name="T0" fmla="*/ 33 w 155"/>
                  <a:gd name="T1" fmla="*/ 0 h 246"/>
                  <a:gd name="T2" fmla="*/ 61 w 155"/>
                  <a:gd name="T3" fmla="*/ 13 h 246"/>
                  <a:gd name="T4" fmla="*/ 81 w 155"/>
                  <a:gd name="T5" fmla="*/ 33 h 246"/>
                  <a:gd name="T6" fmla="*/ 92 w 155"/>
                  <a:gd name="T7" fmla="*/ 52 h 246"/>
                  <a:gd name="T8" fmla="*/ 100 w 155"/>
                  <a:gd name="T9" fmla="*/ 52 h 246"/>
                  <a:gd name="T10" fmla="*/ 100 w 155"/>
                  <a:gd name="T11" fmla="*/ 66 h 246"/>
                  <a:gd name="T12" fmla="*/ 109 w 155"/>
                  <a:gd name="T13" fmla="*/ 79 h 246"/>
                  <a:gd name="T14" fmla="*/ 120 w 155"/>
                  <a:gd name="T15" fmla="*/ 92 h 246"/>
                  <a:gd name="T16" fmla="*/ 141 w 155"/>
                  <a:gd name="T17" fmla="*/ 116 h 246"/>
                  <a:gd name="T18" fmla="*/ 154 w 155"/>
                  <a:gd name="T19" fmla="*/ 152 h 246"/>
                  <a:gd name="T20" fmla="*/ 128 w 155"/>
                  <a:gd name="T21" fmla="*/ 150 h 246"/>
                  <a:gd name="T22" fmla="*/ 107 w 155"/>
                  <a:gd name="T23" fmla="*/ 143 h 246"/>
                  <a:gd name="T24" fmla="*/ 122 w 155"/>
                  <a:gd name="T25" fmla="*/ 167 h 246"/>
                  <a:gd name="T26" fmla="*/ 122 w 155"/>
                  <a:gd name="T27" fmla="*/ 183 h 246"/>
                  <a:gd name="T28" fmla="*/ 122 w 155"/>
                  <a:gd name="T29" fmla="*/ 196 h 246"/>
                  <a:gd name="T30" fmla="*/ 113 w 155"/>
                  <a:gd name="T31" fmla="*/ 192 h 246"/>
                  <a:gd name="T32" fmla="*/ 102 w 155"/>
                  <a:gd name="T33" fmla="*/ 180 h 246"/>
                  <a:gd name="T34" fmla="*/ 87 w 155"/>
                  <a:gd name="T35" fmla="*/ 161 h 246"/>
                  <a:gd name="T36" fmla="*/ 76 w 155"/>
                  <a:gd name="T37" fmla="*/ 156 h 246"/>
                  <a:gd name="T38" fmla="*/ 59 w 155"/>
                  <a:gd name="T39" fmla="*/ 161 h 246"/>
                  <a:gd name="T40" fmla="*/ 48 w 155"/>
                  <a:gd name="T41" fmla="*/ 167 h 246"/>
                  <a:gd name="T42" fmla="*/ 53 w 155"/>
                  <a:gd name="T43" fmla="*/ 180 h 246"/>
                  <a:gd name="T44" fmla="*/ 70 w 155"/>
                  <a:gd name="T45" fmla="*/ 192 h 246"/>
                  <a:gd name="T46" fmla="*/ 87 w 155"/>
                  <a:gd name="T47" fmla="*/ 198 h 246"/>
                  <a:gd name="T48" fmla="*/ 94 w 155"/>
                  <a:gd name="T49" fmla="*/ 216 h 246"/>
                  <a:gd name="T50" fmla="*/ 92 w 155"/>
                  <a:gd name="T51" fmla="*/ 238 h 246"/>
                  <a:gd name="T52" fmla="*/ 92 w 155"/>
                  <a:gd name="T53" fmla="*/ 245 h 246"/>
                  <a:gd name="T54" fmla="*/ 87 w 155"/>
                  <a:gd name="T55" fmla="*/ 245 h 246"/>
                  <a:gd name="T56" fmla="*/ 76 w 155"/>
                  <a:gd name="T57" fmla="*/ 238 h 246"/>
                  <a:gd name="T58" fmla="*/ 70 w 155"/>
                  <a:gd name="T59" fmla="*/ 236 h 246"/>
                  <a:gd name="T60" fmla="*/ 66 w 155"/>
                  <a:gd name="T61" fmla="*/ 231 h 246"/>
                  <a:gd name="T62" fmla="*/ 59 w 155"/>
                  <a:gd name="T63" fmla="*/ 240 h 246"/>
                  <a:gd name="T64" fmla="*/ 48 w 155"/>
                  <a:gd name="T65" fmla="*/ 245 h 246"/>
                  <a:gd name="T66" fmla="*/ 42 w 155"/>
                  <a:gd name="T67" fmla="*/ 236 h 246"/>
                  <a:gd name="T68" fmla="*/ 42 w 155"/>
                  <a:gd name="T69" fmla="*/ 214 h 246"/>
                  <a:gd name="T70" fmla="*/ 40 w 155"/>
                  <a:gd name="T71" fmla="*/ 200 h 246"/>
                  <a:gd name="T72" fmla="*/ 29 w 155"/>
                  <a:gd name="T73" fmla="*/ 192 h 246"/>
                  <a:gd name="T74" fmla="*/ 16 w 155"/>
                  <a:gd name="T75" fmla="*/ 207 h 246"/>
                  <a:gd name="T76" fmla="*/ 1 w 155"/>
                  <a:gd name="T77" fmla="*/ 207 h 246"/>
                  <a:gd name="T78" fmla="*/ 0 w 155"/>
                  <a:gd name="T79" fmla="*/ 196 h 246"/>
                  <a:gd name="T80" fmla="*/ 1 w 155"/>
                  <a:gd name="T81" fmla="*/ 169 h 246"/>
                  <a:gd name="T82" fmla="*/ 14 w 155"/>
                  <a:gd name="T83" fmla="*/ 158 h 246"/>
                  <a:gd name="T84" fmla="*/ 12 w 155"/>
                  <a:gd name="T85" fmla="*/ 121 h 246"/>
                  <a:gd name="T86" fmla="*/ 12 w 155"/>
                  <a:gd name="T87" fmla="*/ 110 h 246"/>
                  <a:gd name="T88" fmla="*/ 22 w 155"/>
                  <a:gd name="T89" fmla="*/ 108 h 246"/>
                  <a:gd name="T90" fmla="*/ 35 w 155"/>
                  <a:gd name="T91" fmla="*/ 116 h 246"/>
                  <a:gd name="T92" fmla="*/ 53 w 155"/>
                  <a:gd name="T93" fmla="*/ 125 h 246"/>
                  <a:gd name="T94" fmla="*/ 53 w 155"/>
                  <a:gd name="T95" fmla="*/ 105 h 246"/>
                  <a:gd name="T96" fmla="*/ 42 w 155"/>
                  <a:gd name="T97" fmla="*/ 99 h 246"/>
                  <a:gd name="T98" fmla="*/ 42 w 155"/>
                  <a:gd name="T99" fmla="*/ 92 h 246"/>
                  <a:gd name="T100" fmla="*/ 46 w 155"/>
                  <a:gd name="T101" fmla="*/ 92 h 246"/>
                  <a:gd name="T102" fmla="*/ 50 w 155"/>
                  <a:gd name="T103" fmla="*/ 92 h 246"/>
                  <a:gd name="T104" fmla="*/ 53 w 155"/>
                  <a:gd name="T105" fmla="*/ 92 h 246"/>
                  <a:gd name="T106" fmla="*/ 59 w 155"/>
                  <a:gd name="T107" fmla="*/ 92 h 246"/>
                  <a:gd name="T108" fmla="*/ 66 w 155"/>
                  <a:gd name="T109" fmla="*/ 83 h 246"/>
                  <a:gd name="T110" fmla="*/ 63 w 155"/>
                  <a:gd name="T111" fmla="*/ 79 h 246"/>
                  <a:gd name="T112" fmla="*/ 55 w 155"/>
                  <a:gd name="T113" fmla="*/ 59 h 246"/>
                  <a:gd name="T114" fmla="*/ 42 w 155"/>
                  <a:gd name="T115" fmla="*/ 44 h 246"/>
                  <a:gd name="T116" fmla="*/ 29 w 155"/>
                  <a:gd name="T117" fmla="*/ 35 h 246"/>
                  <a:gd name="T118" fmla="*/ 20 w 155"/>
                  <a:gd name="T119" fmla="*/ 24 h 246"/>
                  <a:gd name="T120" fmla="*/ 33 w 155"/>
                  <a:gd name="T121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5" h="246">
                    <a:moveTo>
                      <a:pt x="33" y="0"/>
                    </a:moveTo>
                    <a:lnTo>
                      <a:pt x="61" y="13"/>
                    </a:lnTo>
                    <a:lnTo>
                      <a:pt x="81" y="33"/>
                    </a:lnTo>
                    <a:lnTo>
                      <a:pt x="92" y="52"/>
                    </a:lnTo>
                    <a:lnTo>
                      <a:pt x="100" y="52"/>
                    </a:lnTo>
                    <a:lnTo>
                      <a:pt x="100" y="66"/>
                    </a:lnTo>
                    <a:lnTo>
                      <a:pt x="109" y="79"/>
                    </a:lnTo>
                    <a:lnTo>
                      <a:pt x="120" y="92"/>
                    </a:lnTo>
                    <a:lnTo>
                      <a:pt x="141" y="116"/>
                    </a:lnTo>
                    <a:lnTo>
                      <a:pt x="154" y="152"/>
                    </a:lnTo>
                    <a:lnTo>
                      <a:pt x="128" y="150"/>
                    </a:lnTo>
                    <a:lnTo>
                      <a:pt x="107" y="143"/>
                    </a:lnTo>
                    <a:lnTo>
                      <a:pt x="122" y="167"/>
                    </a:lnTo>
                    <a:lnTo>
                      <a:pt x="122" y="183"/>
                    </a:lnTo>
                    <a:lnTo>
                      <a:pt x="122" y="196"/>
                    </a:lnTo>
                    <a:lnTo>
                      <a:pt x="113" y="192"/>
                    </a:lnTo>
                    <a:lnTo>
                      <a:pt x="102" y="180"/>
                    </a:lnTo>
                    <a:lnTo>
                      <a:pt x="87" y="161"/>
                    </a:lnTo>
                    <a:lnTo>
                      <a:pt x="76" y="156"/>
                    </a:lnTo>
                    <a:lnTo>
                      <a:pt x="59" y="161"/>
                    </a:lnTo>
                    <a:lnTo>
                      <a:pt x="48" y="167"/>
                    </a:lnTo>
                    <a:lnTo>
                      <a:pt x="53" y="180"/>
                    </a:lnTo>
                    <a:lnTo>
                      <a:pt x="70" y="192"/>
                    </a:lnTo>
                    <a:lnTo>
                      <a:pt x="87" y="198"/>
                    </a:lnTo>
                    <a:lnTo>
                      <a:pt x="94" y="216"/>
                    </a:lnTo>
                    <a:lnTo>
                      <a:pt x="92" y="238"/>
                    </a:lnTo>
                    <a:lnTo>
                      <a:pt x="92" y="245"/>
                    </a:lnTo>
                    <a:lnTo>
                      <a:pt x="87" y="245"/>
                    </a:lnTo>
                    <a:lnTo>
                      <a:pt x="76" y="238"/>
                    </a:lnTo>
                    <a:lnTo>
                      <a:pt x="70" y="236"/>
                    </a:lnTo>
                    <a:lnTo>
                      <a:pt x="66" y="231"/>
                    </a:lnTo>
                    <a:lnTo>
                      <a:pt x="59" y="240"/>
                    </a:lnTo>
                    <a:lnTo>
                      <a:pt x="48" y="245"/>
                    </a:lnTo>
                    <a:lnTo>
                      <a:pt x="42" y="236"/>
                    </a:lnTo>
                    <a:lnTo>
                      <a:pt x="42" y="214"/>
                    </a:lnTo>
                    <a:lnTo>
                      <a:pt x="40" y="200"/>
                    </a:lnTo>
                    <a:lnTo>
                      <a:pt x="29" y="192"/>
                    </a:lnTo>
                    <a:lnTo>
                      <a:pt x="16" y="207"/>
                    </a:lnTo>
                    <a:lnTo>
                      <a:pt x="1" y="207"/>
                    </a:lnTo>
                    <a:lnTo>
                      <a:pt x="0" y="196"/>
                    </a:lnTo>
                    <a:lnTo>
                      <a:pt x="1" y="169"/>
                    </a:lnTo>
                    <a:lnTo>
                      <a:pt x="14" y="158"/>
                    </a:lnTo>
                    <a:lnTo>
                      <a:pt x="12" y="121"/>
                    </a:lnTo>
                    <a:lnTo>
                      <a:pt x="12" y="110"/>
                    </a:lnTo>
                    <a:lnTo>
                      <a:pt x="22" y="108"/>
                    </a:lnTo>
                    <a:lnTo>
                      <a:pt x="35" y="116"/>
                    </a:lnTo>
                    <a:lnTo>
                      <a:pt x="53" y="125"/>
                    </a:lnTo>
                    <a:lnTo>
                      <a:pt x="53" y="105"/>
                    </a:lnTo>
                    <a:lnTo>
                      <a:pt x="42" y="99"/>
                    </a:lnTo>
                    <a:lnTo>
                      <a:pt x="42" y="92"/>
                    </a:lnTo>
                    <a:lnTo>
                      <a:pt x="46" y="92"/>
                    </a:lnTo>
                    <a:lnTo>
                      <a:pt x="50" y="92"/>
                    </a:lnTo>
                    <a:lnTo>
                      <a:pt x="53" y="92"/>
                    </a:lnTo>
                    <a:lnTo>
                      <a:pt x="59" y="92"/>
                    </a:lnTo>
                    <a:lnTo>
                      <a:pt x="66" y="83"/>
                    </a:lnTo>
                    <a:lnTo>
                      <a:pt x="63" y="79"/>
                    </a:lnTo>
                    <a:lnTo>
                      <a:pt x="55" y="59"/>
                    </a:lnTo>
                    <a:lnTo>
                      <a:pt x="42" y="44"/>
                    </a:lnTo>
                    <a:lnTo>
                      <a:pt x="29" y="35"/>
                    </a:lnTo>
                    <a:lnTo>
                      <a:pt x="20" y="24"/>
                    </a:lnTo>
                    <a:lnTo>
                      <a:pt x="33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Freeform 23">
                <a:extLst>
                  <a:ext uri="{FF2B5EF4-FFF2-40B4-BE49-F238E27FC236}">
                    <a16:creationId xmlns:a16="http://schemas.microsoft.com/office/drawing/2014/main" id="{AE0F27FD-E3E4-4706-BE64-F909E1CA91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1" y="1093"/>
                <a:ext cx="165" cy="203"/>
              </a:xfrm>
              <a:custGeom>
                <a:avLst/>
                <a:gdLst>
                  <a:gd name="T0" fmla="*/ 0 w 165"/>
                  <a:gd name="T1" fmla="*/ 0 h 203"/>
                  <a:gd name="T2" fmla="*/ 12 w 165"/>
                  <a:gd name="T3" fmla="*/ 0 h 203"/>
                  <a:gd name="T4" fmla="*/ 20 w 165"/>
                  <a:gd name="T5" fmla="*/ 15 h 203"/>
                  <a:gd name="T6" fmla="*/ 42 w 165"/>
                  <a:gd name="T7" fmla="*/ 35 h 203"/>
                  <a:gd name="T8" fmla="*/ 51 w 165"/>
                  <a:gd name="T9" fmla="*/ 59 h 203"/>
                  <a:gd name="T10" fmla="*/ 68 w 165"/>
                  <a:gd name="T11" fmla="*/ 61 h 203"/>
                  <a:gd name="T12" fmla="*/ 79 w 165"/>
                  <a:gd name="T13" fmla="*/ 63 h 203"/>
                  <a:gd name="T14" fmla="*/ 90 w 165"/>
                  <a:gd name="T15" fmla="*/ 76 h 203"/>
                  <a:gd name="T16" fmla="*/ 103 w 165"/>
                  <a:gd name="T17" fmla="*/ 76 h 203"/>
                  <a:gd name="T18" fmla="*/ 116 w 165"/>
                  <a:gd name="T19" fmla="*/ 85 h 203"/>
                  <a:gd name="T20" fmla="*/ 128 w 165"/>
                  <a:gd name="T21" fmla="*/ 98 h 203"/>
                  <a:gd name="T22" fmla="*/ 141 w 165"/>
                  <a:gd name="T23" fmla="*/ 109 h 203"/>
                  <a:gd name="T24" fmla="*/ 138 w 165"/>
                  <a:gd name="T25" fmla="*/ 116 h 203"/>
                  <a:gd name="T26" fmla="*/ 130 w 165"/>
                  <a:gd name="T27" fmla="*/ 118 h 203"/>
                  <a:gd name="T28" fmla="*/ 123 w 165"/>
                  <a:gd name="T29" fmla="*/ 118 h 203"/>
                  <a:gd name="T30" fmla="*/ 121 w 165"/>
                  <a:gd name="T31" fmla="*/ 125 h 203"/>
                  <a:gd name="T32" fmla="*/ 136 w 165"/>
                  <a:gd name="T33" fmla="*/ 140 h 203"/>
                  <a:gd name="T34" fmla="*/ 145 w 165"/>
                  <a:gd name="T35" fmla="*/ 153 h 203"/>
                  <a:gd name="T36" fmla="*/ 164 w 165"/>
                  <a:gd name="T37" fmla="*/ 171 h 203"/>
                  <a:gd name="T38" fmla="*/ 154 w 165"/>
                  <a:gd name="T39" fmla="*/ 186 h 203"/>
                  <a:gd name="T40" fmla="*/ 143 w 165"/>
                  <a:gd name="T41" fmla="*/ 188 h 203"/>
                  <a:gd name="T42" fmla="*/ 143 w 165"/>
                  <a:gd name="T43" fmla="*/ 202 h 203"/>
                  <a:gd name="T44" fmla="*/ 128 w 165"/>
                  <a:gd name="T45" fmla="*/ 202 h 203"/>
                  <a:gd name="T46" fmla="*/ 123 w 165"/>
                  <a:gd name="T47" fmla="*/ 193 h 203"/>
                  <a:gd name="T48" fmla="*/ 108 w 165"/>
                  <a:gd name="T49" fmla="*/ 177 h 203"/>
                  <a:gd name="T50" fmla="*/ 97 w 165"/>
                  <a:gd name="T51" fmla="*/ 158 h 203"/>
                  <a:gd name="T52" fmla="*/ 82 w 165"/>
                  <a:gd name="T53" fmla="*/ 127 h 203"/>
                  <a:gd name="T54" fmla="*/ 62 w 165"/>
                  <a:gd name="T55" fmla="*/ 109 h 203"/>
                  <a:gd name="T56" fmla="*/ 44 w 165"/>
                  <a:gd name="T57" fmla="*/ 76 h 203"/>
                  <a:gd name="T58" fmla="*/ 31 w 165"/>
                  <a:gd name="T59" fmla="*/ 68 h 203"/>
                  <a:gd name="T60" fmla="*/ 22 w 165"/>
                  <a:gd name="T61" fmla="*/ 61 h 203"/>
                  <a:gd name="T62" fmla="*/ 18 w 165"/>
                  <a:gd name="T63" fmla="*/ 43 h 203"/>
                  <a:gd name="T64" fmla="*/ 3 w 165"/>
                  <a:gd name="T65" fmla="*/ 28 h 203"/>
                  <a:gd name="T66" fmla="*/ 3 w 165"/>
                  <a:gd name="T67" fmla="*/ 21 h 203"/>
                  <a:gd name="T68" fmla="*/ 0 w 165"/>
                  <a:gd name="T69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65" h="203">
                    <a:moveTo>
                      <a:pt x="0" y="0"/>
                    </a:moveTo>
                    <a:lnTo>
                      <a:pt x="12" y="0"/>
                    </a:lnTo>
                    <a:lnTo>
                      <a:pt x="20" y="15"/>
                    </a:lnTo>
                    <a:lnTo>
                      <a:pt x="42" y="35"/>
                    </a:lnTo>
                    <a:lnTo>
                      <a:pt x="51" y="59"/>
                    </a:lnTo>
                    <a:lnTo>
                      <a:pt x="68" y="61"/>
                    </a:lnTo>
                    <a:lnTo>
                      <a:pt x="79" y="63"/>
                    </a:lnTo>
                    <a:lnTo>
                      <a:pt x="90" y="76"/>
                    </a:lnTo>
                    <a:lnTo>
                      <a:pt x="103" y="76"/>
                    </a:lnTo>
                    <a:lnTo>
                      <a:pt x="116" y="85"/>
                    </a:lnTo>
                    <a:lnTo>
                      <a:pt x="128" y="98"/>
                    </a:lnTo>
                    <a:lnTo>
                      <a:pt x="141" y="109"/>
                    </a:lnTo>
                    <a:lnTo>
                      <a:pt x="138" y="116"/>
                    </a:lnTo>
                    <a:lnTo>
                      <a:pt x="130" y="118"/>
                    </a:lnTo>
                    <a:lnTo>
                      <a:pt x="123" y="118"/>
                    </a:lnTo>
                    <a:lnTo>
                      <a:pt x="121" y="125"/>
                    </a:lnTo>
                    <a:lnTo>
                      <a:pt x="136" y="140"/>
                    </a:lnTo>
                    <a:lnTo>
                      <a:pt x="145" y="153"/>
                    </a:lnTo>
                    <a:lnTo>
                      <a:pt x="164" y="171"/>
                    </a:lnTo>
                    <a:lnTo>
                      <a:pt x="154" y="186"/>
                    </a:lnTo>
                    <a:lnTo>
                      <a:pt x="143" y="188"/>
                    </a:lnTo>
                    <a:lnTo>
                      <a:pt x="143" y="202"/>
                    </a:lnTo>
                    <a:lnTo>
                      <a:pt x="128" y="202"/>
                    </a:lnTo>
                    <a:lnTo>
                      <a:pt x="123" y="193"/>
                    </a:lnTo>
                    <a:lnTo>
                      <a:pt x="108" y="177"/>
                    </a:lnTo>
                    <a:lnTo>
                      <a:pt x="97" y="158"/>
                    </a:lnTo>
                    <a:lnTo>
                      <a:pt x="82" y="127"/>
                    </a:lnTo>
                    <a:lnTo>
                      <a:pt x="62" y="109"/>
                    </a:lnTo>
                    <a:lnTo>
                      <a:pt x="44" y="76"/>
                    </a:lnTo>
                    <a:lnTo>
                      <a:pt x="31" y="68"/>
                    </a:lnTo>
                    <a:lnTo>
                      <a:pt x="22" y="61"/>
                    </a:lnTo>
                    <a:lnTo>
                      <a:pt x="18" y="43"/>
                    </a:lnTo>
                    <a:lnTo>
                      <a:pt x="3" y="28"/>
                    </a:lnTo>
                    <a:lnTo>
                      <a:pt x="3" y="21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8" name="Freeform 24">
              <a:extLst>
                <a:ext uri="{FF2B5EF4-FFF2-40B4-BE49-F238E27FC236}">
                  <a16:creationId xmlns:a16="http://schemas.microsoft.com/office/drawing/2014/main" id="{CF42823B-1C4F-4310-B511-389362883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" y="1291"/>
              <a:ext cx="961" cy="1149"/>
            </a:xfrm>
            <a:custGeom>
              <a:avLst/>
              <a:gdLst>
                <a:gd name="T0" fmla="*/ 930 w 1216"/>
                <a:gd name="T1" fmla="*/ 248 h 1540"/>
                <a:gd name="T2" fmla="*/ 1042 w 1216"/>
                <a:gd name="T3" fmla="*/ 506 h 1540"/>
                <a:gd name="T4" fmla="*/ 1088 w 1216"/>
                <a:gd name="T5" fmla="*/ 572 h 1540"/>
                <a:gd name="T6" fmla="*/ 1189 w 1216"/>
                <a:gd name="T7" fmla="*/ 554 h 1540"/>
                <a:gd name="T8" fmla="*/ 1213 w 1216"/>
                <a:gd name="T9" fmla="*/ 614 h 1540"/>
                <a:gd name="T10" fmla="*/ 1097 w 1216"/>
                <a:gd name="T11" fmla="*/ 786 h 1540"/>
                <a:gd name="T12" fmla="*/ 996 w 1216"/>
                <a:gd name="T13" fmla="*/ 984 h 1540"/>
                <a:gd name="T14" fmla="*/ 1011 w 1216"/>
                <a:gd name="T15" fmla="*/ 1052 h 1540"/>
                <a:gd name="T16" fmla="*/ 1011 w 1216"/>
                <a:gd name="T17" fmla="*/ 1127 h 1540"/>
                <a:gd name="T18" fmla="*/ 970 w 1216"/>
                <a:gd name="T19" fmla="*/ 1151 h 1540"/>
                <a:gd name="T20" fmla="*/ 904 w 1216"/>
                <a:gd name="T21" fmla="*/ 1252 h 1540"/>
                <a:gd name="T22" fmla="*/ 882 w 1216"/>
                <a:gd name="T23" fmla="*/ 1334 h 1540"/>
                <a:gd name="T24" fmla="*/ 818 w 1216"/>
                <a:gd name="T25" fmla="*/ 1450 h 1540"/>
                <a:gd name="T26" fmla="*/ 785 w 1216"/>
                <a:gd name="T27" fmla="*/ 1475 h 1540"/>
                <a:gd name="T28" fmla="*/ 710 w 1216"/>
                <a:gd name="T29" fmla="*/ 1532 h 1540"/>
                <a:gd name="T30" fmla="*/ 624 w 1216"/>
                <a:gd name="T31" fmla="*/ 1512 h 1540"/>
                <a:gd name="T32" fmla="*/ 611 w 1216"/>
                <a:gd name="T33" fmla="*/ 1457 h 1540"/>
                <a:gd name="T34" fmla="*/ 568 w 1216"/>
                <a:gd name="T35" fmla="*/ 1384 h 1540"/>
                <a:gd name="T36" fmla="*/ 561 w 1216"/>
                <a:gd name="T37" fmla="*/ 1316 h 1540"/>
                <a:gd name="T38" fmla="*/ 552 w 1216"/>
                <a:gd name="T39" fmla="*/ 1276 h 1540"/>
                <a:gd name="T40" fmla="*/ 515 w 1216"/>
                <a:gd name="T41" fmla="*/ 1228 h 1540"/>
                <a:gd name="T42" fmla="*/ 493 w 1216"/>
                <a:gd name="T43" fmla="*/ 1166 h 1540"/>
                <a:gd name="T44" fmla="*/ 523 w 1216"/>
                <a:gd name="T45" fmla="*/ 1061 h 1540"/>
                <a:gd name="T46" fmla="*/ 510 w 1216"/>
                <a:gd name="T47" fmla="*/ 911 h 1540"/>
                <a:gd name="T48" fmla="*/ 455 w 1216"/>
                <a:gd name="T49" fmla="*/ 834 h 1540"/>
                <a:gd name="T50" fmla="*/ 449 w 1216"/>
                <a:gd name="T51" fmla="*/ 724 h 1540"/>
                <a:gd name="T52" fmla="*/ 370 w 1216"/>
                <a:gd name="T53" fmla="*/ 678 h 1540"/>
                <a:gd name="T54" fmla="*/ 266 w 1216"/>
                <a:gd name="T55" fmla="*/ 691 h 1540"/>
                <a:gd name="T56" fmla="*/ 60 w 1216"/>
                <a:gd name="T57" fmla="*/ 598 h 1540"/>
                <a:gd name="T58" fmla="*/ 11 w 1216"/>
                <a:gd name="T59" fmla="*/ 451 h 1540"/>
                <a:gd name="T60" fmla="*/ 45 w 1216"/>
                <a:gd name="T61" fmla="*/ 341 h 1540"/>
                <a:gd name="T62" fmla="*/ 119 w 1216"/>
                <a:gd name="T63" fmla="*/ 224 h 1540"/>
                <a:gd name="T64" fmla="*/ 223 w 1216"/>
                <a:gd name="T65" fmla="*/ 134 h 1540"/>
                <a:gd name="T66" fmla="*/ 299 w 1216"/>
                <a:gd name="T67" fmla="*/ 39 h 1540"/>
                <a:gd name="T68" fmla="*/ 370 w 1216"/>
                <a:gd name="T69" fmla="*/ 68 h 1540"/>
                <a:gd name="T70" fmla="*/ 449 w 1216"/>
                <a:gd name="T71" fmla="*/ 24 h 1540"/>
                <a:gd name="T72" fmla="*/ 502 w 1216"/>
                <a:gd name="T73" fmla="*/ 4 h 1540"/>
                <a:gd name="T74" fmla="*/ 545 w 1216"/>
                <a:gd name="T75" fmla="*/ 48 h 1540"/>
                <a:gd name="T76" fmla="*/ 631 w 1216"/>
                <a:gd name="T77" fmla="*/ 127 h 1540"/>
                <a:gd name="T78" fmla="*/ 684 w 1216"/>
                <a:gd name="T79" fmla="*/ 94 h 1540"/>
                <a:gd name="T80" fmla="*/ 772 w 1216"/>
                <a:gd name="T81" fmla="*/ 118 h 1540"/>
                <a:gd name="T82" fmla="*/ 869 w 1216"/>
                <a:gd name="T83" fmla="*/ 118 h 1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16" h="1540">
                  <a:moveTo>
                    <a:pt x="910" y="182"/>
                  </a:moveTo>
                  <a:lnTo>
                    <a:pt x="930" y="248"/>
                  </a:lnTo>
                  <a:lnTo>
                    <a:pt x="970" y="347"/>
                  </a:lnTo>
                  <a:lnTo>
                    <a:pt x="1042" y="506"/>
                  </a:lnTo>
                  <a:lnTo>
                    <a:pt x="1073" y="524"/>
                  </a:lnTo>
                  <a:lnTo>
                    <a:pt x="1088" y="572"/>
                  </a:lnTo>
                  <a:lnTo>
                    <a:pt x="1148" y="570"/>
                  </a:lnTo>
                  <a:lnTo>
                    <a:pt x="1189" y="554"/>
                  </a:lnTo>
                  <a:lnTo>
                    <a:pt x="1215" y="554"/>
                  </a:lnTo>
                  <a:lnTo>
                    <a:pt x="1213" y="614"/>
                  </a:lnTo>
                  <a:lnTo>
                    <a:pt x="1207" y="649"/>
                  </a:lnTo>
                  <a:lnTo>
                    <a:pt x="1097" y="786"/>
                  </a:lnTo>
                  <a:lnTo>
                    <a:pt x="996" y="926"/>
                  </a:lnTo>
                  <a:lnTo>
                    <a:pt x="996" y="984"/>
                  </a:lnTo>
                  <a:lnTo>
                    <a:pt x="1027" y="1023"/>
                  </a:lnTo>
                  <a:lnTo>
                    <a:pt x="1011" y="1052"/>
                  </a:lnTo>
                  <a:lnTo>
                    <a:pt x="1022" y="1096"/>
                  </a:lnTo>
                  <a:lnTo>
                    <a:pt x="1011" y="1127"/>
                  </a:lnTo>
                  <a:lnTo>
                    <a:pt x="989" y="1151"/>
                  </a:lnTo>
                  <a:lnTo>
                    <a:pt x="970" y="1151"/>
                  </a:lnTo>
                  <a:lnTo>
                    <a:pt x="936" y="1197"/>
                  </a:lnTo>
                  <a:lnTo>
                    <a:pt x="904" y="1252"/>
                  </a:lnTo>
                  <a:lnTo>
                    <a:pt x="910" y="1307"/>
                  </a:lnTo>
                  <a:lnTo>
                    <a:pt x="882" y="1334"/>
                  </a:lnTo>
                  <a:lnTo>
                    <a:pt x="851" y="1393"/>
                  </a:lnTo>
                  <a:lnTo>
                    <a:pt x="818" y="1450"/>
                  </a:lnTo>
                  <a:lnTo>
                    <a:pt x="800" y="1468"/>
                  </a:lnTo>
                  <a:lnTo>
                    <a:pt x="785" y="1475"/>
                  </a:lnTo>
                  <a:lnTo>
                    <a:pt x="757" y="1512"/>
                  </a:lnTo>
                  <a:lnTo>
                    <a:pt x="710" y="1532"/>
                  </a:lnTo>
                  <a:lnTo>
                    <a:pt x="653" y="1539"/>
                  </a:lnTo>
                  <a:lnTo>
                    <a:pt x="624" y="1512"/>
                  </a:lnTo>
                  <a:lnTo>
                    <a:pt x="614" y="1490"/>
                  </a:lnTo>
                  <a:lnTo>
                    <a:pt x="611" y="1457"/>
                  </a:lnTo>
                  <a:lnTo>
                    <a:pt x="590" y="1442"/>
                  </a:lnTo>
                  <a:lnTo>
                    <a:pt x="568" y="1384"/>
                  </a:lnTo>
                  <a:lnTo>
                    <a:pt x="565" y="1354"/>
                  </a:lnTo>
                  <a:lnTo>
                    <a:pt x="561" y="1316"/>
                  </a:lnTo>
                  <a:lnTo>
                    <a:pt x="552" y="1292"/>
                  </a:lnTo>
                  <a:lnTo>
                    <a:pt x="552" y="1276"/>
                  </a:lnTo>
                  <a:lnTo>
                    <a:pt x="534" y="1250"/>
                  </a:lnTo>
                  <a:lnTo>
                    <a:pt x="515" y="1228"/>
                  </a:lnTo>
                  <a:lnTo>
                    <a:pt x="501" y="1191"/>
                  </a:lnTo>
                  <a:lnTo>
                    <a:pt x="493" y="1166"/>
                  </a:lnTo>
                  <a:lnTo>
                    <a:pt x="497" y="1122"/>
                  </a:lnTo>
                  <a:lnTo>
                    <a:pt x="523" y="1061"/>
                  </a:lnTo>
                  <a:lnTo>
                    <a:pt x="528" y="988"/>
                  </a:lnTo>
                  <a:lnTo>
                    <a:pt x="510" y="911"/>
                  </a:lnTo>
                  <a:lnTo>
                    <a:pt x="477" y="880"/>
                  </a:lnTo>
                  <a:lnTo>
                    <a:pt x="455" y="834"/>
                  </a:lnTo>
                  <a:lnTo>
                    <a:pt x="464" y="770"/>
                  </a:lnTo>
                  <a:lnTo>
                    <a:pt x="449" y="724"/>
                  </a:lnTo>
                  <a:lnTo>
                    <a:pt x="411" y="717"/>
                  </a:lnTo>
                  <a:lnTo>
                    <a:pt x="370" y="678"/>
                  </a:lnTo>
                  <a:lnTo>
                    <a:pt x="319" y="660"/>
                  </a:lnTo>
                  <a:lnTo>
                    <a:pt x="266" y="691"/>
                  </a:lnTo>
                  <a:lnTo>
                    <a:pt x="132" y="682"/>
                  </a:lnTo>
                  <a:lnTo>
                    <a:pt x="60" y="598"/>
                  </a:lnTo>
                  <a:lnTo>
                    <a:pt x="0" y="490"/>
                  </a:lnTo>
                  <a:lnTo>
                    <a:pt x="11" y="451"/>
                  </a:lnTo>
                  <a:lnTo>
                    <a:pt x="38" y="416"/>
                  </a:lnTo>
                  <a:lnTo>
                    <a:pt x="45" y="341"/>
                  </a:lnTo>
                  <a:lnTo>
                    <a:pt x="67" y="286"/>
                  </a:lnTo>
                  <a:lnTo>
                    <a:pt x="119" y="224"/>
                  </a:lnTo>
                  <a:lnTo>
                    <a:pt x="172" y="195"/>
                  </a:lnTo>
                  <a:lnTo>
                    <a:pt x="223" y="134"/>
                  </a:lnTo>
                  <a:lnTo>
                    <a:pt x="233" y="107"/>
                  </a:lnTo>
                  <a:lnTo>
                    <a:pt x="299" y="39"/>
                  </a:lnTo>
                  <a:lnTo>
                    <a:pt x="341" y="68"/>
                  </a:lnTo>
                  <a:lnTo>
                    <a:pt x="370" y="68"/>
                  </a:lnTo>
                  <a:lnTo>
                    <a:pt x="409" y="28"/>
                  </a:lnTo>
                  <a:lnTo>
                    <a:pt x="449" y="24"/>
                  </a:lnTo>
                  <a:lnTo>
                    <a:pt x="477" y="33"/>
                  </a:lnTo>
                  <a:lnTo>
                    <a:pt x="502" y="4"/>
                  </a:lnTo>
                  <a:lnTo>
                    <a:pt x="535" y="0"/>
                  </a:lnTo>
                  <a:lnTo>
                    <a:pt x="545" y="48"/>
                  </a:lnTo>
                  <a:lnTo>
                    <a:pt x="565" y="88"/>
                  </a:lnTo>
                  <a:lnTo>
                    <a:pt x="631" y="127"/>
                  </a:lnTo>
                  <a:lnTo>
                    <a:pt x="680" y="136"/>
                  </a:lnTo>
                  <a:lnTo>
                    <a:pt x="684" y="94"/>
                  </a:lnTo>
                  <a:lnTo>
                    <a:pt x="724" y="94"/>
                  </a:lnTo>
                  <a:lnTo>
                    <a:pt x="772" y="118"/>
                  </a:lnTo>
                  <a:lnTo>
                    <a:pt x="824" y="134"/>
                  </a:lnTo>
                  <a:lnTo>
                    <a:pt x="869" y="118"/>
                  </a:lnTo>
                  <a:lnTo>
                    <a:pt x="910" y="18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grpSp>
          <p:nvGrpSpPr>
            <p:cNvPr id="9" name="Group 25">
              <a:extLst>
                <a:ext uri="{FF2B5EF4-FFF2-40B4-BE49-F238E27FC236}">
                  <a16:creationId xmlns:a16="http://schemas.microsoft.com/office/drawing/2014/main" id="{1BFCA58F-F2DB-4B3F-A78E-7DA1CB1466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35" y="920"/>
              <a:ext cx="134" cy="148"/>
              <a:chOff x="2624" y="1004"/>
              <a:chExt cx="169" cy="199"/>
            </a:xfrm>
            <a:grpFill/>
          </p:grpSpPr>
          <p:sp>
            <p:nvSpPr>
              <p:cNvPr id="18" name="Freeform 26">
                <a:extLst>
                  <a:ext uri="{FF2B5EF4-FFF2-40B4-BE49-F238E27FC236}">
                    <a16:creationId xmlns:a16="http://schemas.microsoft.com/office/drawing/2014/main" id="{A2C08AAD-C0C3-40D4-85EE-AB8F452A42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4" y="1077"/>
                <a:ext cx="80" cy="111"/>
              </a:xfrm>
              <a:custGeom>
                <a:avLst/>
                <a:gdLst>
                  <a:gd name="T0" fmla="*/ 18 w 80"/>
                  <a:gd name="T1" fmla="*/ 37 h 111"/>
                  <a:gd name="T2" fmla="*/ 25 w 80"/>
                  <a:gd name="T3" fmla="*/ 24 h 111"/>
                  <a:gd name="T4" fmla="*/ 40 w 80"/>
                  <a:gd name="T5" fmla="*/ 24 h 111"/>
                  <a:gd name="T6" fmla="*/ 58 w 80"/>
                  <a:gd name="T7" fmla="*/ 0 h 111"/>
                  <a:gd name="T8" fmla="*/ 66 w 80"/>
                  <a:gd name="T9" fmla="*/ 15 h 111"/>
                  <a:gd name="T10" fmla="*/ 73 w 80"/>
                  <a:gd name="T11" fmla="*/ 15 h 111"/>
                  <a:gd name="T12" fmla="*/ 79 w 80"/>
                  <a:gd name="T13" fmla="*/ 24 h 111"/>
                  <a:gd name="T14" fmla="*/ 73 w 80"/>
                  <a:gd name="T15" fmla="*/ 37 h 111"/>
                  <a:gd name="T16" fmla="*/ 66 w 80"/>
                  <a:gd name="T17" fmla="*/ 37 h 111"/>
                  <a:gd name="T18" fmla="*/ 66 w 80"/>
                  <a:gd name="T19" fmla="*/ 50 h 111"/>
                  <a:gd name="T20" fmla="*/ 66 w 80"/>
                  <a:gd name="T21" fmla="*/ 52 h 111"/>
                  <a:gd name="T22" fmla="*/ 60 w 80"/>
                  <a:gd name="T23" fmla="*/ 61 h 111"/>
                  <a:gd name="T24" fmla="*/ 66 w 80"/>
                  <a:gd name="T25" fmla="*/ 70 h 111"/>
                  <a:gd name="T26" fmla="*/ 58 w 80"/>
                  <a:gd name="T27" fmla="*/ 79 h 111"/>
                  <a:gd name="T28" fmla="*/ 51 w 80"/>
                  <a:gd name="T29" fmla="*/ 85 h 111"/>
                  <a:gd name="T30" fmla="*/ 45 w 80"/>
                  <a:gd name="T31" fmla="*/ 85 h 111"/>
                  <a:gd name="T32" fmla="*/ 44 w 80"/>
                  <a:gd name="T33" fmla="*/ 85 h 111"/>
                  <a:gd name="T34" fmla="*/ 44 w 80"/>
                  <a:gd name="T35" fmla="*/ 94 h 111"/>
                  <a:gd name="T36" fmla="*/ 33 w 80"/>
                  <a:gd name="T37" fmla="*/ 99 h 111"/>
                  <a:gd name="T38" fmla="*/ 33 w 80"/>
                  <a:gd name="T39" fmla="*/ 94 h 111"/>
                  <a:gd name="T40" fmla="*/ 22 w 80"/>
                  <a:gd name="T41" fmla="*/ 101 h 111"/>
                  <a:gd name="T42" fmla="*/ 18 w 80"/>
                  <a:gd name="T43" fmla="*/ 101 h 111"/>
                  <a:gd name="T44" fmla="*/ 11 w 80"/>
                  <a:gd name="T45" fmla="*/ 110 h 111"/>
                  <a:gd name="T46" fmla="*/ 7 w 80"/>
                  <a:gd name="T47" fmla="*/ 110 h 111"/>
                  <a:gd name="T48" fmla="*/ 5 w 80"/>
                  <a:gd name="T49" fmla="*/ 103 h 111"/>
                  <a:gd name="T50" fmla="*/ 1 w 80"/>
                  <a:gd name="T51" fmla="*/ 94 h 111"/>
                  <a:gd name="T52" fmla="*/ 0 w 80"/>
                  <a:gd name="T53" fmla="*/ 92 h 111"/>
                  <a:gd name="T54" fmla="*/ 0 w 80"/>
                  <a:gd name="T55" fmla="*/ 83 h 111"/>
                  <a:gd name="T56" fmla="*/ 7 w 80"/>
                  <a:gd name="T57" fmla="*/ 77 h 111"/>
                  <a:gd name="T58" fmla="*/ 12 w 80"/>
                  <a:gd name="T59" fmla="*/ 74 h 111"/>
                  <a:gd name="T60" fmla="*/ 14 w 80"/>
                  <a:gd name="T61" fmla="*/ 61 h 111"/>
                  <a:gd name="T62" fmla="*/ 22 w 80"/>
                  <a:gd name="T63" fmla="*/ 61 h 111"/>
                  <a:gd name="T64" fmla="*/ 27 w 80"/>
                  <a:gd name="T65" fmla="*/ 70 h 111"/>
                  <a:gd name="T66" fmla="*/ 33 w 80"/>
                  <a:gd name="T67" fmla="*/ 61 h 111"/>
                  <a:gd name="T68" fmla="*/ 27 w 80"/>
                  <a:gd name="T69" fmla="*/ 61 h 111"/>
                  <a:gd name="T70" fmla="*/ 18 w 80"/>
                  <a:gd name="T71" fmla="*/ 3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0" h="111">
                    <a:moveTo>
                      <a:pt x="18" y="37"/>
                    </a:moveTo>
                    <a:lnTo>
                      <a:pt x="25" y="24"/>
                    </a:lnTo>
                    <a:lnTo>
                      <a:pt x="40" y="24"/>
                    </a:lnTo>
                    <a:lnTo>
                      <a:pt x="58" y="0"/>
                    </a:lnTo>
                    <a:lnTo>
                      <a:pt x="66" y="15"/>
                    </a:lnTo>
                    <a:lnTo>
                      <a:pt x="73" y="15"/>
                    </a:lnTo>
                    <a:lnTo>
                      <a:pt x="79" y="24"/>
                    </a:lnTo>
                    <a:lnTo>
                      <a:pt x="73" y="37"/>
                    </a:lnTo>
                    <a:lnTo>
                      <a:pt x="66" y="37"/>
                    </a:lnTo>
                    <a:lnTo>
                      <a:pt x="66" y="50"/>
                    </a:lnTo>
                    <a:lnTo>
                      <a:pt x="66" y="52"/>
                    </a:lnTo>
                    <a:lnTo>
                      <a:pt x="60" y="61"/>
                    </a:lnTo>
                    <a:lnTo>
                      <a:pt x="66" y="70"/>
                    </a:lnTo>
                    <a:lnTo>
                      <a:pt x="58" y="79"/>
                    </a:lnTo>
                    <a:lnTo>
                      <a:pt x="51" y="85"/>
                    </a:lnTo>
                    <a:lnTo>
                      <a:pt x="45" y="85"/>
                    </a:lnTo>
                    <a:lnTo>
                      <a:pt x="44" y="85"/>
                    </a:lnTo>
                    <a:lnTo>
                      <a:pt x="44" y="94"/>
                    </a:lnTo>
                    <a:lnTo>
                      <a:pt x="33" y="99"/>
                    </a:lnTo>
                    <a:lnTo>
                      <a:pt x="33" y="94"/>
                    </a:lnTo>
                    <a:lnTo>
                      <a:pt x="22" y="101"/>
                    </a:lnTo>
                    <a:lnTo>
                      <a:pt x="18" y="101"/>
                    </a:lnTo>
                    <a:lnTo>
                      <a:pt x="11" y="110"/>
                    </a:lnTo>
                    <a:lnTo>
                      <a:pt x="7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92"/>
                    </a:lnTo>
                    <a:lnTo>
                      <a:pt x="0" y="83"/>
                    </a:lnTo>
                    <a:lnTo>
                      <a:pt x="7" y="77"/>
                    </a:lnTo>
                    <a:lnTo>
                      <a:pt x="12" y="74"/>
                    </a:lnTo>
                    <a:lnTo>
                      <a:pt x="14" y="61"/>
                    </a:lnTo>
                    <a:lnTo>
                      <a:pt x="22" y="61"/>
                    </a:lnTo>
                    <a:lnTo>
                      <a:pt x="27" y="70"/>
                    </a:lnTo>
                    <a:lnTo>
                      <a:pt x="33" y="61"/>
                    </a:lnTo>
                    <a:lnTo>
                      <a:pt x="27" y="61"/>
                    </a:lnTo>
                    <a:lnTo>
                      <a:pt x="18" y="3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27">
                <a:extLst>
                  <a:ext uri="{FF2B5EF4-FFF2-40B4-BE49-F238E27FC236}">
                    <a16:creationId xmlns:a16="http://schemas.microsoft.com/office/drawing/2014/main" id="{AE46FCC8-D019-4E70-A4EB-AA4D9D9EC7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8" y="1004"/>
                <a:ext cx="95" cy="199"/>
              </a:xfrm>
              <a:custGeom>
                <a:avLst/>
                <a:gdLst>
                  <a:gd name="T0" fmla="*/ 38 w 95"/>
                  <a:gd name="T1" fmla="*/ 22 h 199"/>
                  <a:gd name="T2" fmla="*/ 57 w 95"/>
                  <a:gd name="T3" fmla="*/ 17 h 199"/>
                  <a:gd name="T4" fmla="*/ 64 w 95"/>
                  <a:gd name="T5" fmla="*/ 13 h 199"/>
                  <a:gd name="T6" fmla="*/ 73 w 95"/>
                  <a:gd name="T7" fmla="*/ 6 h 199"/>
                  <a:gd name="T8" fmla="*/ 94 w 95"/>
                  <a:gd name="T9" fmla="*/ 4 h 199"/>
                  <a:gd name="T10" fmla="*/ 90 w 95"/>
                  <a:gd name="T11" fmla="*/ 17 h 199"/>
                  <a:gd name="T12" fmla="*/ 79 w 95"/>
                  <a:gd name="T13" fmla="*/ 24 h 199"/>
                  <a:gd name="T14" fmla="*/ 66 w 95"/>
                  <a:gd name="T15" fmla="*/ 39 h 199"/>
                  <a:gd name="T16" fmla="*/ 81 w 95"/>
                  <a:gd name="T17" fmla="*/ 39 h 199"/>
                  <a:gd name="T18" fmla="*/ 94 w 95"/>
                  <a:gd name="T19" fmla="*/ 39 h 199"/>
                  <a:gd name="T20" fmla="*/ 84 w 95"/>
                  <a:gd name="T21" fmla="*/ 55 h 199"/>
                  <a:gd name="T22" fmla="*/ 71 w 95"/>
                  <a:gd name="T23" fmla="*/ 63 h 199"/>
                  <a:gd name="T24" fmla="*/ 70 w 95"/>
                  <a:gd name="T25" fmla="*/ 72 h 199"/>
                  <a:gd name="T26" fmla="*/ 81 w 95"/>
                  <a:gd name="T27" fmla="*/ 92 h 199"/>
                  <a:gd name="T28" fmla="*/ 90 w 95"/>
                  <a:gd name="T29" fmla="*/ 110 h 199"/>
                  <a:gd name="T30" fmla="*/ 94 w 95"/>
                  <a:gd name="T31" fmla="*/ 127 h 199"/>
                  <a:gd name="T32" fmla="*/ 90 w 95"/>
                  <a:gd name="T33" fmla="*/ 156 h 199"/>
                  <a:gd name="T34" fmla="*/ 79 w 95"/>
                  <a:gd name="T35" fmla="*/ 167 h 199"/>
                  <a:gd name="T36" fmla="*/ 90 w 95"/>
                  <a:gd name="T37" fmla="*/ 187 h 199"/>
                  <a:gd name="T38" fmla="*/ 64 w 95"/>
                  <a:gd name="T39" fmla="*/ 187 h 199"/>
                  <a:gd name="T40" fmla="*/ 51 w 95"/>
                  <a:gd name="T41" fmla="*/ 182 h 199"/>
                  <a:gd name="T42" fmla="*/ 38 w 95"/>
                  <a:gd name="T43" fmla="*/ 189 h 199"/>
                  <a:gd name="T44" fmla="*/ 23 w 95"/>
                  <a:gd name="T45" fmla="*/ 195 h 199"/>
                  <a:gd name="T46" fmla="*/ 12 w 95"/>
                  <a:gd name="T47" fmla="*/ 198 h 199"/>
                  <a:gd name="T48" fmla="*/ 5 w 95"/>
                  <a:gd name="T49" fmla="*/ 187 h 199"/>
                  <a:gd name="T50" fmla="*/ 0 w 95"/>
                  <a:gd name="T51" fmla="*/ 173 h 199"/>
                  <a:gd name="T52" fmla="*/ 11 w 95"/>
                  <a:gd name="T53" fmla="*/ 165 h 199"/>
                  <a:gd name="T54" fmla="*/ 23 w 95"/>
                  <a:gd name="T55" fmla="*/ 165 h 199"/>
                  <a:gd name="T56" fmla="*/ 14 w 95"/>
                  <a:gd name="T57" fmla="*/ 156 h 199"/>
                  <a:gd name="T58" fmla="*/ 14 w 95"/>
                  <a:gd name="T59" fmla="*/ 143 h 199"/>
                  <a:gd name="T60" fmla="*/ 25 w 95"/>
                  <a:gd name="T61" fmla="*/ 134 h 199"/>
                  <a:gd name="T62" fmla="*/ 38 w 95"/>
                  <a:gd name="T63" fmla="*/ 134 h 199"/>
                  <a:gd name="T64" fmla="*/ 44 w 95"/>
                  <a:gd name="T65" fmla="*/ 110 h 199"/>
                  <a:gd name="T66" fmla="*/ 47 w 95"/>
                  <a:gd name="T67" fmla="*/ 92 h 199"/>
                  <a:gd name="T68" fmla="*/ 40 w 95"/>
                  <a:gd name="T69" fmla="*/ 77 h 199"/>
                  <a:gd name="T70" fmla="*/ 20 w 95"/>
                  <a:gd name="T71" fmla="*/ 70 h 199"/>
                  <a:gd name="T72" fmla="*/ 27 w 95"/>
                  <a:gd name="T73" fmla="*/ 28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5" h="199">
                    <a:moveTo>
                      <a:pt x="27" y="28"/>
                    </a:moveTo>
                    <a:lnTo>
                      <a:pt x="38" y="22"/>
                    </a:lnTo>
                    <a:lnTo>
                      <a:pt x="51" y="24"/>
                    </a:lnTo>
                    <a:lnTo>
                      <a:pt x="57" y="17"/>
                    </a:lnTo>
                    <a:lnTo>
                      <a:pt x="60" y="13"/>
                    </a:lnTo>
                    <a:lnTo>
                      <a:pt x="64" y="13"/>
                    </a:lnTo>
                    <a:lnTo>
                      <a:pt x="70" y="8"/>
                    </a:lnTo>
                    <a:lnTo>
                      <a:pt x="73" y="6"/>
                    </a:lnTo>
                    <a:lnTo>
                      <a:pt x="84" y="0"/>
                    </a:lnTo>
                    <a:lnTo>
                      <a:pt x="94" y="4"/>
                    </a:lnTo>
                    <a:lnTo>
                      <a:pt x="92" y="13"/>
                    </a:lnTo>
                    <a:lnTo>
                      <a:pt x="90" y="17"/>
                    </a:lnTo>
                    <a:lnTo>
                      <a:pt x="84" y="22"/>
                    </a:lnTo>
                    <a:lnTo>
                      <a:pt x="79" y="24"/>
                    </a:lnTo>
                    <a:lnTo>
                      <a:pt x="66" y="28"/>
                    </a:lnTo>
                    <a:lnTo>
                      <a:pt x="66" y="39"/>
                    </a:lnTo>
                    <a:lnTo>
                      <a:pt x="70" y="46"/>
                    </a:lnTo>
                    <a:lnTo>
                      <a:pt x="81" y="39"/>
                    </a:lnTo>
                    <a:lnTo>
                      <a:pt x="92" y="30"/>
                    </a:lnTo>
                    <a:lnTo>
                      <a:pt x="94" y="39"/>
                    </a:lnTo>
                    <a:lnTo>
                      <a:pt x="94" y="52"/>
                    </a:lnTo>
                    <a:lnTo>
                      <a:pt x="84" y="55"/>
                    </a:lnTo>
                    <a:lnTo>
                      <a:pt x="79" y="55"/>
                    </a:lnTo>
                    <a:lnTo>
                      <a:pt x="71" y="63"/>
                    </a:lnTo>
                    <a:lnTo>
                      <a:pt x="70" y="68"/>
                    </a:lnTo>
                    <a:lnTo>
                      <a:pt x="70" y="72"/>
                    </a:lnTo>
                    <a:lnTo>
                      <a:pt x="73" y="83"/>
                    </a:lnTo>
                    <a:lnTo>
                      <a:pt x="81" y="92"/>
                    </a:lnTo>
                    <a:lnTo>
                      <a:pt x="84" y="101"/>
                    </a:lnTo>
                    <a:lnTo>
                      <a:pt x="90" y="110"/>
                    </a:lnTo>
                    <a:lnTo>
                      <a:pt x="90" y="116"/>
                    </a:lnTo>
                    <a:lnTo>
                      <a:pt x="94" y="127"/>
                    </a:lnTo>
                    <a:lnTo>
                      <a:pt x="94" y="147"/>
                    </a:lnTo>
                    <a:lnTo>
                      <a:pt x="90" y="156"/>
                    </a:lnTo>
                    <a:lnTo>
                      <a:pt x="81" y="165"/>
                    </a:lnTo>
                    <a:lnTo>
                      <a:pt x="79" y="167"/>
                    </a:lnTo>
                    <a:lnTo>
                      <a:pt x="84" y="173"/>
                    </a:lnTo>
                    <a:lnTo>
                      <a:pt x="90" y="187"/>
                    </a:lnTo>
                    <a:lnTo>
                      <a:pt x="73" y="187"/>
                    </a:lnTo>
                    <a:lnTo>
                      <a:pt x="64" y="187"/>
                    </a:lnTo>
                    <a:lnTo>
                      <a:pt x="60" y="182"/>
                    </a:lnTo>
                    <a:lnTo>
                      <a:pt x="51" y="182"/>
                    </a:lnTo>
                    <a:lnTo>
                      <a:pt x="44" y="187"/>
                    </a:lnTo>
                    <a:lnTo>
                      <a:pt x="38" y="189"/>
                    </a:lnTo>
                    <a:lnTo>
                      <a:pt x="27" y="189"/>
                    </a:lnTo>
                    <a:lnTo>
                      <a:pt x="23" y="195"/>
                    </a:lnTo>
                    <a:lnTo>
                      <a:pt x="14" y="198"/>
                    </a:lnTo>
                    <a:lnTo>
                      <a:pt x="12" y="198"/>
                    </a:lnTo>
                    <a:lnTo>
                      <a:pt x="11" y="189"/>
                    </a:lnTo>
                    <a:lnTo>
                      <a:pt x="5" y="187"/>
                    </a:lnTo>
                    <a:lnTo>
                      <a:pt x="0" y="187"/>
                    </a:lnTo>
                    <a:lnTo>
                      <a:pt x="0" y="173"/>
                    </a:lnTo>
                    <a:lnTo>
                      <a:pt x="5" y="165"/>
                    </a:lnTo>
                    <a:lnTo>
                      <a:pt x="11" y="165"/>
                    </a:lnTo>
                    <a:lnTo>
                      <a:pt x="14" y="165"/>
                    </a:lnTo>
                    <a:lnTo>
                      <a:pt x="23" y="165"/>
                    </a:lnTo>
                    <a:lnTo>
                      <a:pt x="23" y="158"/>
                    </a:lnTo>
                    <a:lnTo>
                      <a:pt x="14" y="156"/>
                    </a:lnTo>
                    <a:lnTo>
                      <a:pt x="14" y="149"/>
                    </a:lnTo>
                    <a:lnTo>
                      <a:pt x="14" y="143"/>
                    </a:lnTo>
                    <a:lnTo>
                      <a:pt x="23" y="143"/>
                    </a:lnTo>
                    <a:lnTo>
                      <a:pt x="25" y="134"/>
                    </a:lnTo>
                    <a:lnTo>
                      <a:pt x="31" y="134"/>
                    </a:lnTo>
                    <a:lnTo>
                      <a:pt x="38" y="134"/>
                    </a:lnTo>
                    <a:lnTo>
                      <a:pt x="44" y="132"/>
                    </a:lnTo>
                    <a:lnTo>
                      <a:pt x="44" y="110"/>
                    </a:lnTo>
                    <a:lnTo>
                      <a:pt x="47" y="101"/>
                    </a:lnTo>
                    <a:lnTo>
                      <a:pt x="47" y="92"/>
                    </a:lnTo>
                    <a:lnTo>
                      <a:pt x="38" y="88"/>
                    </a:lnTo>
                    <a:lnTo>
                      <a:pt x="40" y="77"/>
                    </a:lnTo>
                    <a:lnTo>
                      <a:pt x="27" y="70"/>
                    </a:lnTo>
                    <a:lnTo>
                      <a:pt x="20" y="70"/>
                    </a:lnTo>
                    <a:lnTo>
                      <a:pt x="31" y="55"/>
                    </a:lnTo>
                    <a:lnTo>
                      <a:pt x="27" y="2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0" name="Freeform 28">
              <a:extLst>
                <a:ext uri="{FF2B5EF4-FFF2-40B4-BE49-F238E27FC236}">
                  <a16:creationId xmlns:a16="http://schemas.microsoft.com/office/drawing/2014/main" id="{83D1104C-D69D-4C52-A879-E3DDE046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" y="2073"/>
              <a:ext cx="128" cy="247"/>
            </a:xfrm>
            <a:custGeom>
              <a:avLst/>
              <a:gdLst>
                <a:gd name="T0" fmla="*/ 31 w 161"/>
                <a:gd name="T1" fmla="*/ 103 h 331"/>
                <a:gd name="T2" fmla="*/ 27 w 161"/>
                <a:gd name="T3" fmla="*/ 171 h 331"/>
                <a:gd name="T4" fmla="*/ 12 w 161"/>
                <a:gd name="T5" fmla="*/ 211 h 331"/>
                <a:gd name="T6" fmla="*/ 0 w 161"/>
                <a:gd name="T7" fmla="*/ 250 h 331"/>
                <a:gd name="T8" fmla="*/ 0 w 161"/>
                <a:gd name="T9" fmla="*/ 277 h 331"/>
                <a:gd name="T10" fmla="*/ 5 w 161"/>
                <a:gd name="T11" fmla="*/ 299 h 331"/>
                <a:gd name="T12" fmla="*/ 20 w 161"/>
                <a:gd name="T13" fmla="*/ 321 h 331"/>
                <a:gd name="T14" fmla="*/ 31 w 161"/>
                <a:gd name="T15" fmla="*/ 323 h 331"/>
                <a:gd name="T16" fmla="*/ 40 w 161"/>
                <a:gd name="T17" fmla="*/ 323 h 331"/>
                <a:gd name="T18" fmla="*/ 51 w 161"/>
                <a:gd name="T19" fmla="*/ 330 h 331"/>
                <a:gd name="T20" fmla="*/ 60 w 161"/>
                <a:gd name="T21" fmla="*/ 312 h 331"/>
                <a:gd name="T22" fmla="*/ 66 w 161"/>
                <a:gd name="T23" fmla="*/ 266 h 331"/>
                <a:gd name="T24" fmla="*/ 84 w 161"/>
                <a:gd name="T25" fmla="*/ 242 h 331"/>
                <a:gd name="T26" fmla="*/ 86 w 161"/>
                <a:gd name="T27" fmla="*/ 195 h 331"/>
                <a:gd name="T28" fmla="*/ 93 w 161"/>
                <a:gd name="T29" fmla="*/ 180 h 331"/>
                <a:gd name="T30" fmla="*/ 104 w 161"/>
                <a:gd name="T31" fmla="*/ 165 h 331"/>
                <a:gd name="T32" fmla="*/ 110 w 161"/>
                <a:gd name="T33" fmla="*/ 134 h 331"/>
                <a:gd name="T34" fmla="*/ 123 w 161"/>
                <a:gd name="T35" fmla="*/ 118 h 331"/>
                <a:gd name="T36" fmla="*/ 126 w 161"/>
                <a:gd name="T37" fmla="*/ 101 h 331"/>
                <a:gd name="T38" fmla="*/ 137 w 161"/>
                <a:gd name="T39" fmla="*/ 92 h 331"/>
                <a:gd name="T40" fmla="*/ 137 w 161"/>
                <a:gd name="T41" fmla="*/ 85 h 331"/>
                <a:gd name="T42" fmla="*/ 156 w 161"/>
                <a:gd name="T43" fmla="*/ 68 h 331"/>
                <a:gd name="T44" fmla="*/ 158 w 161"/>
                <a:gd name="T45" fmla="*/ 39 h 331"/>
                <a:gd name="T46" fmla="*/ 160 w 161"/>
                <a:gd name="T47" fmla="*/ 24 h 331"/>
                <a:gd name="T48" fmla="*/ 143 w 161"/>
                <a:gd name="T49" fmla="*/ 19 h 331"/>
                <a:gd name="T50" fmla="*/ 136 w 161"/>
                <a:gd name="T51" fmla="*/ 0 h 331"/>
                <a:gd name="T52" fmla="*/ 123 w 161"/>
                <a:gd name="T53" fmla="*/ 19 h 331"/>
                <a:gd name="T54" fmla="*/ 110 w 161"/>
                <a:gd name="T55" fmla="*/ 44 h 331"/>
                <a:gd name="T56" fmla="*/ 93 w 161"/>
                <a:gd name="T57" fmla="*/ 63 h 331"/>
                <a:gd name="T58" fmla="*/ 84 w 161"/>
                <a:gd name="T59" fmla="*/ 83 h 331"/>
                <a:gd name="T60" fmla="*/ 77 w 161"/>
                <a:gd name="T61" fmla="*/ 83 h 331"/>
                <a:gd name="T62" fmla="*/ 66 w 161"/>
                <a:gd name="T63" fmla="*/ 92 h 331"/>
                <a:gd name="T64" fmla="*/ 60 w 161"/>
                <a:gd name="T65" fmla="*/ 101 h 331"/>
                <a:gd name="T66" fmla="*/ 31 w 161"/>
                <a:gd name="T67" fmla="*/ 103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1" h="331">
                  <a:moveTo>
                    <a:pt x="31" y="103"/>
                  </a:moveTo>
                  <a:lnTo>
                    <a:pt x="27" y="171"/>
                  </a:lnTo>
                  <a:lnTo>
                    <a:pt x="12" y="211"/>
                  </a:lnTo>
                  <a:lnTo>
                    <a:pt x="0" y="250"/>
                  </a:lnTo>
                  <a:lnTo>
                    <a:pt x="0" y="277"/>
                  </a:lnTo>
                  <a:lnTo>
                    <a:pt x="5" y="299"/>
                  </a:lnTo>
                  <a:lnTo>
                    <a:pt x="20" y="321"/>
                  </a:lnTo>
                  <a:lnTo>
                    <a:pt x="31" y="323"/>
                  </a:lnTo>
                  <a:lnTo>
                    <a:pt x="40" y="323"/>
                  </a:lnTo>
                  <a:lnTo>
                    <a:pt x="51" y="330"/>
                  </a:lnTo>
                  <a:lnTo>
                    <a:pt x="60" y="312"/>
                  </a:lnTo>
                  <a:lnTo>
                    <a:pt x="66" y="266"/>
                  </a:lnTo>
                  <a:lnTo>
                    <a:pt x="84" y="242"/>
                  </a:lnTo>
                  <a:lnTo>
                    <a:pt x="86" y="195"/>
                  </a:lnTo>
                  <a:lnTo>
                    <a:pt x="93" y="180"/>
                  </a:lnTo>
                  <a:lnTo>
                    <a:pt x="104" y="165"/>
                  </a:lnTo>
                  <a:lnTo>
                    <a:pt x="110" y="134"/>
                  </a:lnTo>
                  <a:lnTo>
                    <a:pt x="123" y="118"/>
                  </a:lnTo>
                  <a:lnTo>
                    <a:pt x="126" y="101"/>
                  </a:lnTo>
                  <a:lnTo>
                    <a:pt x="137" y="92"/>
                  </a:lnTo>
                  <a:lnTo>
                    <a:pt x="137" y="85"/>
                  </a:lnTo>
                  <a:lnTo>
                    <a:pt x="156" y="68"/>
                  </a:lnTo>
                  <a:lnTo>
                    <a:pt x="158" y="39"/>
                  </a:lnTo>
                  <a:lnTo>
                    <a:pt x="160" y="24"/>
                  </a:lnTo>
                  <a:lnTo>
                    <a:pt x="143" y="19"/>
                  </a:lnTo>
                  <a:lnTo>
                    <a:pt x="136" y="0"/>
                  </a:lnTo>
                  <a:lnTo>
                    <a:pt x="123" y="19"/>
                  </a:lnTo>
                  <a:lnTo>
                    <a:pt x="110" y="44"/>
                  </a:lnTo>
                  <a:lnTo>
                    <a:pt x="93" y="63"/>
                  </a:lnTo>
                  <a:lnTo>
                    <a:pt x="84" y="83"/>
                  </a:lnTo>
                  <a:lnTo>
                    <a:pt x="77" y="83"/>
                  </a:lnTo>
                  <a:lnTo>
                    <a:pt x="66" y="92"/>
                  </a:lnTo>
                  <a:lnTo>
                    <a:pt x="60" y="101"/>
                  </a:lnTo>
                  <a:lnTo>
                    <a:pt x="31" y="10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1" name="Freeform 29">
              <a:extLst>
                <a:ext uri="{FF2B5EF4-FFF2-40B4-BE49-F238E27FC236}">
                  <a16:creationId xmlns:a16="http://schemas.microsoft.com/office/drawing/2014/main" id="{BBB8C6D3-0C56-4B63-88CF-6729A4C72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0" y="697"/>
              <a:ext cx="1726" cy="1145"/>
            </a:xfrm>
            <a:custGeom>
              <a:avLst/>
              <a:gdLst>
                <a:gd name="T0" fmla="*/ 128 w 2185"/>
                <a:gd name="T1" fmla="*/ 639 h 1535"/>
                <a:gd name="T2" fmla="*/ 148 w 2185"/>
                <a:gd name="T3" fmla="*/ 528 h 1535"/>
                <a:gd name="T4" fmla="*/ 218 w 2185"/>
                <a:gd name="T5" fmla="*/ 465 h 1535"/>
                <a:gd name="T6" fmla="*/ 295 w 2185"/>
                <a:gd name="T7" fmla="*/ 407 h 1535"/>
                <a:gd name="T8" fmla="*/ 336 w 2185"/>
                <a:gd name="T9" fmla="*/ 385 h 1535"/>
                <a:gd name="T10" fmla="*/ 448 w 2185"/>
                <a:gd name="T11" fmla="*/ 290 h 1535"/>
                <a:gd name="T12" fmla="*/ 479 w 2185"/>
                <a:gd name="T13" fmla="*/ 266 h 1535"/>
                <a:gd name="T14" fmla="*/ 484 w 2185"/>
                <a:gd name="T15" fmla="*/ 187 h 1535"/>
                <a:gd name="T16" fmla="*/ 468 w 2185"/>
                <a:gd name="T17" fmla="*/ 154 h 1535"/>
                <a:gd name="T18" fmla="*/ 405 w 2185"/>
                <a:gd name="T19" fmla="*/ 222 h 1535"/>
                <a:gd name="T20" fmla="*/ 382 w 2185"/>
                <a:gd name="T21" fmla="*/ 341 h 1535"/>
                <a:gd name="T22" fmla="*/ 336 w 2185"/>
                <a:gd name="T23" fmla="*/ 328 h 1535"/>
                <a:gd name="T24" fmla="*/ 312 w 2185"/>
                <a:gd name="T25" fmla="*/ 290 h 1535"/>
                <a:gd name="T26" fmla="*/ 236 w 2185"/>
                <a:gd name="T27" fmla="*/ 315 h 1535"/>
                <a:gd name="T28" fmla="*/ 229 w 2185"/>
                <a:gd name="T29" fmla="*/ 264 h 1535"/>
                <a:gd name="T30" fmla="*/ 244 w 2185"/>
                <a:gd name="T31" fmla="*/ 222 h 1535"/>
                <a:gd name="T32" fmla="*/ 314 w 2185"/>
                <a:gd name="T33" fmla="*/ 196 h 1535"/>
                <a:gd name="T34" fmla="*/ 365 w 2185"/>
                <a:gd name="T35" fmla="*/ 114 h 1535"/>
                <a:gd name="T36" fmla="*/ 451 w 2185"/>
                <a:gd name="T37" fmla="*/ 41 h 1535"/>
                <a:gd name="T38" fmla="*/ 565 w 2185"/>
                <a:gd name="T39" fmla="*/ 4 h 1535"/>
                <a:gd name="T40" fmla="*/ 637 w 2185"/>
                <a:gd name="T41" fmla="*/ 107 h 1535"/>
                <a:gd name="T42" fmla="*/ 622 w 2185"/>
                <a:gd name="T43" fmla="*/ 196 h 1535"/>
                <a:gd name="T44" fmla="*/ 666 w 2185"/>
                <a:gd name="T45" fmla="*/ 235 h 1535"/>
                <a:gd name="T46" fmla="*/ 705 w 2185"/>
                <a:gd name="T47" fmla="*/ 178 h 1535"/>
                <a:gd name="T48" fmla="*/ 894 w 2185"/>
                <a:gd name="T49" fmla="*/ 99 h 1535"/>
                <a:gd name="T50" fmla="*/ 1144 w 2185"/>
                <a:gd name="T51" fmla="*/ 26 h 1535"/>
                <a:gd name="T52" fmla="*/ 1500 w 2185"/>
                <a:gd name="T53" fmla="*/ 88 h 1535"/>
                <a:gd name="T54" fmla="*/ 2138 w 2185"/>
                <a:gd name="T55" fmla="*/ 218 h 1535"/>
                <a:gd name="T56" fmla="*/ 2105 w 2185"/>
                <a:gd name="T57" fmla="*/ 286 h 1535"/>
                <a:gd name="T58" fmla="*/ 2086 w 2185"/>
                <a:gd name="T59" fmla="*/ 447 h 1535"/>
                <a:gd name="T60" fmla="*/ 1939 w 2185"/>
                <a:gd name="T61" fmla="*/ 301 h 1535"/>
                <a:gd name="T62" fmla="*/ 1829 w 2185"/>
                <a:gd name="T63" fmla="*/ 398 h 1535"/>
                <a:gd name="T64" fmla="*/ 1991 w 2185"/>
                <a:gd name="T65" fmla="*/ 661 h 1535"/>
                <a:gd name="T66" fmla="*/ 1923 w 2185"/>
                <a:gd name="T67" fmla="*/ 839 h 1535"/>
                <a:gd name="T68" fmla="*/ 2020 w 2185"/>
                <a:gd name="T69" fmla="*/ 1099 h 1535"/>
                <a:gd name="T70" fmla="*/ 1970 w 2185"/>
                <a:gd name="T71" fmla="*/ 1251 h 1535"/>
                <a:gd name="T72" fmla="*/ 1857 w 2185"/>
                <a:gd name="T73" fmla="*/ 1315 h 1535"/>
                <a:gd name="T74" fmla="*/ 1877 w 2185"/>
                <a:gd name="T75" fmla="*/ 1472 h 1535"/>
                <a:gd name="T76" fmla="*/ 1833 w 2185"/>
                <a:gd name="T77" fmla="*/ 1401 h 1535"/>
                <a:gd name="T78" fmla="*/ 1689 w 2185"/>
                <a:gd name="T79" fmla="*/ 1185 h 1535"/>
                <a:gd name="T80" fmla="*/ 1487 w 2185"/>
                <a:gd name="T81" fmla="*/ 1249 h 1535"/>
                <a:gd name="T82" fmla="*/ 1368 w 2185"/>
                <a:gd name="T83" fmla="*/ 1287 h 1535"/>
                <a:gd name="T84" fmla="*/ 1113 w 2185"/>
                <a:gd name="T85" fmla="*/ 1049 h 1535"/>
                <a:gd name="T86" fmla="*/ 876 w 2185"/>
                <a:gd name="T87" fmla="*/ 1000 h 1535"/>
                <a:gd name="T88" fmla="*/ 1080 w 2185"/>
                <a:gd name="T89" fmla="*/ 1137 h 1535"/>
                <a:gd name="T90" fmla="*/ 804 w 2185"/>
                <a:gd name="T91" fmla="*/ 1258 h 1535"/>
                <a:gd name="T92" fmla="*/ 721 w 2185"/>
                <a:gd name="T93" fmla="*/ 1108 h 1535"/>
                <a:gd name="T94" fmla="*/ 604 w 2185"/>
                <a:gd name="T95" fmla="*/ 914 h 1535"/>
                <a:gd name="T96" fmla="*/ 543 w 2185"/>
                <a:gd name="T97" fmla="*/ 811 h 1535"/>
                <a:gd name="T98" fmla="*/ 512 w 2185"/>
                <a:gd name="T99" fmla="*/ 747 h 1535"/>
                <a:gd name="T100" fmla="*/ 472 w 2185"/>
                <a:gd name="T101" fmla="*/ 711 h 1535"/>
                <a:gd name="T102" fmla="*/ 453 w 2185"/>
                <a:gd name="T103" fmla="*/ 789 h 1535"/>
                <a:gd name="T104" fmla="*/ 387 w 2185"/>
                <a:gd name="T105" fmla="*/ 661 h 1535"/>
                <a:gd name="T106" fmla="*/ 328 w 2185"/>
                <a:gd name="T107" fmla="*/ 643 h 1535"/>
                <a:gd name="T108" fmla="*/ 398 w 2185"/>
                <a:gd name="T109" fmla="*/ 742 h 1535"/>
                <a:gd name="T110" fmla="*/ 374 w 2185"/>
                <a:gd name="T111" fmla="*/ 736 h 1535"/>
                <a:gd name="T112" fmla="*/ 312 w 2185"/>
                <a:gd name="T113" fmla="*/ 678 h 1535"/>
                <a:gd name="T114" fmla="*/ 244 w 2185"/>
                <a:gd name="T115" fmla="*/ 639 h 1535"/>
                <a:gd name="T116" fmla="*/ 168 w 2185"/>
                <a:gd name="T117" fmla="*/ 707 h 1535"/>
                <a:gd name="T118" fmla="*/ 152 w 2185"/>
                <a:gd name="T119" fmla="*/ 773 h 1535"/>
                <a:gd name="T120" fmla="*/ 86 w 2185"/>
                <a:gd name="T121" fmla="*/ 811 h 1535"/>
                <a:gd name="T122" fmla="*/ 11 w 2185"/>
                <a:gd name="T123" fmla="*/ 762 h 1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85" h="1535">
                  <a:moveTo>
                    <a:pt x="0" y="687"/>
                  </a:moveTo>
                  <a:lnTo>
                    <a:pt x="23" y="667"/>
                  </a:lnTo>
                  <a:lnTo>
                    <a:pt x="33" y="652"/>
                  </a:lnTo>
                  <a:lnTo>
                    <a:pt x="62" y="652"/>
                  </a:lnTo>
                  <a:lnTo>
                    <a:pt x="86" y="654"/>
                  </a:lnTo>
                  <a:lnTo>
                    <a:pt x="110" y="643"/>
                  </a:lnTo>
                  <a:lnTo>
                    <a:pt x="128" y="639"/>
                  </a:lnTo>
                  <a:lnTo>
                    <a:pt x="130" y="612"/>
                  </a:lnTo>
                  <a:lnTo>
                    <a:pt x="145" y="597"/>
                  </a:lnTo>
                  <a:lnTo>
                    <a:pt x="115" y="573"/>
                  </a:lnTo>
                  <a:lnTo>
                    <a:pt x="110" y="557"/>
                  </a:lnTo>
                  <a:lnTo>
                    <a:pt x="112" y="533"/>
                  </a:lnTo>
                  <a:lnTo>
                    <a:pt x="132" y="533"/>
                  </a:lnTo>
                  <a:lnTo>
                    <a:pt x="148" y="528"/>
                  </a:lnTo>
                  <a:lnTo>
                    <a:pt x="150" y="533"/>
                  </a:lnTo>
                  <a:lnTo>
                    <a:pt x="165" y="517"/>
                  </a:lnTo>
                  <a:lnTo>
                    <a:pt x="183" y="511"/>
                  </a:lnTo>
                  <a:lnTo>
                    <a:pt x="189" y="511"/>
                  </a:lnTo>
                  <a:lnTo>
                    <a:pt x="198" y="495"/>
                  </a:lnTo>
                  <a:lnTo>
                    <a:pt x="209" y="493"/>
                  </a:lnTo>
                  <a:lnTo>
                    <a:pt x="218" y="465"/>
                  </a:lnTo>
                  <a:lnTo>
                    <a:pt x="231" y="471"/>
                  </a:lnTo>
                  <a:lnTo>
                    <a:pt x="247" y="456"/>
                  </a:lnTo>
                  <a:lnTo>
                    <a:pt x="262" y="440"/>
                  </a:lnTo>
                  <a:lnTo>
                    <a:pt x="279" y="431"/>
                  </a:lnTo>
                  <a:lnTo>
                    <a:pt x="293" y="431"/>
                  </a:lnTo>
                  <a:lnTo>
                    <a:pt x="303" y="431"/>
                  </a:lnTo>
                  <a:lnTo>
                    <a:pt x="295" y="407"/>
                  </a:lnTo>
                  <a:lnTo>
                    <a:pt x="292" y="392"/>
                  </a:lnTo>
                  <a:lnTo>
                    <a:pt x="286" y="350"/>
                  </a:lnTo>
                  <a:lnTo>
                    <a:pt x="312" y="346"/>
                  </a:lnTo>
                  <a:lnTo>
                    <a:pt x="325" y="343"/>
                  </a:lnTo>
                  <a:lnTo>
                    <a:pt x="319" y="359"/>
                  </a:lnTo>
                  <a:lnTo>
                    <a:pt x="328" y="368"/>
                  </a:lnTo>
                  <a:lnTo>
                    <a:pt x="336" y="385"/>
                  </a:lnTo>
                  <a:lnTo>
                    <a:pt x="341" y="394"/>
                  </a:lnTo>
                  <a:lnTo>
                    <a:pt x="369" y="392"/>
                  </a:lnTo>
                  <a:lnTo>
                    <a:pt x="398" y="354"/>
                  </a:lnTo>
                  <a:lnTo>
                    <a:pt x="415" y="341"/>
                  </a:lnTo>
                  <a:lnTo>
                    <a:pt x="424" y="326"/>
                  </a:lnTo>
                  <a:lnTo>
                    <a:pt x="433" y="312"/>
                  </a:lnTo>
                  <a:lnTo>
                    <a:pt x="448" y="290"/>
                  </a:lnTo>
                  <a:lnTo>
                    <a:pt x="457" y="301"/>
                  </a:lnTo>
                  <a:lnTo>
                    <a:pt x="457" y="288"/>
                  </a:lnTo>
                  <a:lnTo>
                    <a:pt x="464" y="286"/>
                  </a:lnTo>
                  <a:lnTo>
                    <a:pt x="479" y="286"/>
                  </a:lnTo>
                  <a:lnTo>
                    <a:pt x="510" y="315"/>
                  </a:lnTo>
                  <a:lnTo>
                    <a:pt x="505" y="231"/>
                  </a:lnTo>
                  <a:lnTo>
                    <a:pt x="479" y="266"/>
                  </a:lnTo>
                  <a:lnTo>
                    <a:pt x="459" y="266"/>
                  </a:lnTo>
                  <a:lnTo>
                    <a:pt x="453" y="246"/>
                  </a:lnTo>
                  <a:lnTo>
                    <a:pt x="453" y="231"/>
                  </a:lnTo>
                  <a:lnTo>
                    <a:pt x="448" y="222"/>
                  </a:lnTo>
                  <a:lnTo>
                    <a:pt x="464" y="207"/>
                  </a:lnTo>
                  <a:lnTo>
                    <a:pt x="472" y="191"/>
                  </a:lnTo>
                  <a:lnTo>
                    <a:pt x="484" y="187"/>
                  </a:lnTo>
                  <a:lnTo>
                    <a:pt x="492" y="185"/>
                  </a:lnTo>
                  <a:lnTo>
                    <a:pt x="497" y="169"/>
                  </a:lnTo>
                  <a:lnTo>
                    <a:pt x="505" y="169"/>
                  </a:lnTo>
                  <a:lnTo>
                    <a:pt x="514" y="169"/>
                  </a:lnTo>
                  <a:lnTo>
                    <a:pt x="497" y="147"/>
                  </a:lnTo>
                  <a:lnTo>
                    <a:pt x="479" y="154"/>
                  </a:lnTo>
                  <a:lnTo>
                    <a:pt x="468" y="154"/>
                  </a:lnTo>
                  <a:lnTo>
                    <a:pt x="457" y="145"/>
                  </a:lnTo>
                  <a:lnTo>
                    <a:pt x="457" y="156"/>
                  </a:lnTo>
                  <a:lnTo>
                    <a:pt x="448" y="176"/>
                  </a:lnTo>
                  <a:lnTo>
                    <a:pt x="433" y="196"/>
                  </a:lnTo>
                  <a:lnTo>
                    <a:pt x="418" y="207"/>
                  </a:lnTo>
                  <a:lnTo>
                    <a:pt x="411" y="207"/>
                  </a:lnTo>
                  <a:lnTo>
                    <a:pt x="405" y="222"/>
                  </a:lnTo>
                  <a:lnTo>
                    <a:pt x="405" y="231"/>
                  </a:lnTo>
                  <a:lnTo>
                    <a:pt x="398" y="240"/>
                  </a:lnTo>
                  <a:lnTo>
                    <a:pt x="407" y="266"/>
                  </a:lnTo>
                  <a:lnTo>
                    <a:pt x="415" y="286"/>
                  </a:lnTo>
                  <a:lnTo>
                    <a:pt x="402" y="304"/>
                  </a:lnTo>
                  <a:lnTo>
                    <a:pt x="387" y="315"/>
                  </a:lnTo>
                  <a:lnTo>
                    <a:pt x="382" y="341"/>
                  </a:lnTo>
                  <a:lnTo>
                    <a:pt x="374" y="354"/>
                  </a:lnTo>
                  <a:lnTo>
                    <a:pt x="367" y="354"/>
                  </a:lnTo>
                  <a:lnTo>
                    <a:pt x="358" y="359"/>
                  </a:lnTo>
                  <a:lnTo>
                    <a:pt x="341" y="365"/>
                  </a:lnTo>
                  <a:lnTo>
                    <a:pt x="336" y="361"/>
                  </a:lnTo>
                  <a:lnTo>
                    <a:pt x="336" y="350"/>
                  </a:lnTo>
                  <a:lnTo>
                    <a:pt x="336" y="328"/>
                  </a:lnTo>
                  <a:lnTo>
                    <a:pt x="328" y="328"/>
                  </a:lnTo>
                  <a:lnTo>
                    <a:pt x="321" y="319"/>
                  </a:lnTo>
                  <a:lnTo>
                    <a:pt x="325" y="304"/>
                  </a:lnTo>
                  <a:lnTo>
                    <a:pt x="326" y="290"/>
                  </a:lnTo>
                  <a:lnTo>
                    <a:pt x="325" y="288"/>
                  </a:lnTo>
                  <a:lnTo>
                    <a:pt x="315" y="290"/>
                  </a:lnTo>
                  <a:lnTo>
                    <a:pt x="312" y="290"/>
                  </a:lnTo>
                  <a:lnTo>
                    <a:pt x="303" y="290"/>
                  </a:lnTo>
                  <a:lnTo>
                    <a:pt x="301" y="288"/>
                  </a:lnTo>
                  <a:lnTo>
                    <a:pt x="292" y="297"/>
                  </a:lnTo>
                  <a:lnTo>
                    <a:pt x="282" y="310"/>
                  </a:lnTo>
                  <a:lnTo>
                    <a:pt x="273" y="321"/>
                  </a:lnTo>
                  <a:lnTo>
                    <a:pt x="251" y="319"/>
                  </a:lnTo>
                  <a:lnTo>
                    <a:pt x="236" y="315"/>
                  </a:lnTo>
                  <a:lnTo>
                    <a:pt x="229" y="306"/>
                  </a:lnTo>
                  <a:lnTo>
                    <a:pt x="229" y="297"/>
                  </a:lnTo>
                  <a:lnTo>
                    <a:pt x="235" y="288"/>
                  </a:lnTo>
                  <a:lnTo>
                    <a:pt x="242" y="286"/>
                  </a:lnTo>
                  <a:lnTo>
                    <a:pt x="247" y="273"/>
                  </a:lnTo>
                  <a:lnTo>
                    <a:pt x="235" y="275"/>
                  </a:lnTo>
                  <a:lnTo>
                    <a:pt x="229" y="264"/>
                  </a:lnTo>
                  <a:lnTo>
                    <a:pt x="229" y="257"/>
                  </a:lnTo>
                  <a:lnTo>
                    <a:pt x="247" y="255"/>
                  </a:lnTo>
                  <a:lnTo>
                    <a:pt x="262" y="251"/>
                  </a:lnTo>
                  <a:lnTo>
                    <a:pt x="255" y="246"/>
                  </a:lnTo>
                  <a:lnTo>
                    <a:pt x="235" y="249"/>
                  </a:lnTo>
                  <a:lnTo>
                    <a:pt x="235" y="235"/>
                  </a:lnTo>
                  <a:lnTo>
                    <a:pt x="244" y="222"/>
                  </a:lnTo>
                  <a:lnTo>
                    <a:pt x="258" y="215"/>
                  </a:lnTo>
                  <a:lnTo>
                    <a:pt x="262" y="207"/>
                  </a:lnTo>
                  <a:lnTo>
                    <a:pt x="273" y="200"/>
                  </a:lnTo>
                  <a:lnTo>
                    <a:pt x="286" y="196"/>
                  </a:lnTo>
                  <a:lnTo>
                    <a:pt x="295" y="200"/>
                  </a:lnTo>
                  <a:lnTo>
                    <a:pt x="303" y="207"/>
                  </a:lnTo>
                  <a:lnTo>
                    <a:pt x="314" y="196"/>
                  </a:lnTo>
                  <a:lnTo>
                    <a:pt x="303" y="196"/>
                  </a:lnTo>
                  <a:lnTo>
                    <a:pt x="303" y="178"/>
                  </a:lnTo>
                  <a:lnTo>
                    <a:pt x="328" y="156"/>
                  </a:lnTo>
                  <a:lnTo>
                    <a:pt x="341" y="143"/>
                  </a:lnTo>
                  <a:lnTo>
                    <a:pt x="348" y="138"/>
                  </a:lnTo>
                  <a:lnTo>
                    <a:pt x="348" y="132"/>
                  </a:lnTo>
                  <a:lnTo>
                    <a:pt x="365" y="114"/>
                  </a:lnTo>
                  <a:lnTo>
                    <a:pt x="374" y="92"/>
                  </a:lnTo>
                  <a:lnTo>
                    <a:pt x="391" y="83"/>
                  </a:lnTo>
                  <a:lnTo>
                    <a:pt x="380" y="74"/>
                  </a:lnTo>
                  <a:lnTo>
                    <a:pt x="413" y="52"/>
                  </a:lnTo>
                  <a:lnTo>
                    <a:pt x="424" y="52"/>
                  </a:lnTo>
                  <a:lnTo>
                    <a:pt x="424" y="41"/>
                  </a:lnTo>
                  <a:lnTo>
                    <a:pt x="451" y="41"/>
                  </a:lnTo>
                  <a:lnTo>
                    <a:pt x="501" y="2"/>
                  </a:lnTo>
                  <a:lnTo>
                    <a:pt x="510" y="0"/>
                  </a:lnTo>
                  <a:lnTo>
                    <a:pt x="501" y="28"/>
                  </a:lnTo>
                  <a:lnTo>
                    <a:pt x="512" y="11"/>
                  </a:lnTo>
                  <a:lnTo>
                    <a:pt x="527" y="8"/>
                  </a:lnTo>
                  <a:lnTo>
                    <a:pt x="523" y="19"/>
                  </a:lnTo>
                  <a:lnTo>
                    <a:pt x="565" y="4"/>
                  </a:lnTo>
                  <a:lnTo>
                    <a:pt x="585" y="13"/>
                  </a:lnTo>
                  <a:lnTo>
                    <a:pt x="556" y="33"/>
                  </a:lnTo>
                  <a:lnTo>
                    <a:pt x="565" y="41"/>
                  </a:lnTo>
                  <a:lnTo>
                    <a:pt x="606" y="41"/>
                  </a:lnTo>
                  <a:lnTo>
                    <a:pt x="664" y="63"/>
                  </a:lnTo>
                  <a:lnTo>
                    <a:pt x="659" y="88"/>
                  </a:lnTo>
                  <a:lnTo>
                    <a:pt x="637" y="107"/>
                  </a:lnTo>
                  <a:lnTo>
                    <a:pt x="600" y="116"/>
                  </a:lnTo>
                  <a:lnTo>
                    <a:pt x="593" y="145"/>
                  </a:lnTo>
                  <a:lnTo>
                    <a:pt x="596" y="169"/>
                  </a:lnTo>
                  <a:lnTo>
                    <a:pt x="606" y="176"/>
                  </a:lnTo>
                  <a:lnTo>
                    <a:pt x="606" y="187"/>
                  </a:lnTo>
                  <a:lnTo>
                    <a:pt x="611" y="191"/>
                  </a:lnTo>
                  <a:lnTo>
                    <a:pt x="622" y="196"/>
                  </a:lnTo>
                  <a:lnTo>
                    <a:pt x="624" y="209"/>
                  </a:lnTo>
                  <a:lnTo>
                    <a:pt x="633" y="224"/>
                  </a:lnTo>
                  <a:lnTo>
                    <a:pt x="633" y="235"/>
                  </a:lnTo>
                  <a:lnTo>
                    <a:pt x="646" y="235"/>
                  </a:lnTo>
                  <a:lnTo>
                    <a:pt x="652" y="240"/>
                  </a:lnTo>
                  <a:lnTo>
                    <a:pt x="659" y="246"/>
                  </a:lnTo>
                  <a:lnTo>
                    <a:pt x="666" y="235"/>
                  </a:lnTo>
                  <a:lnTo>
                    <a:pt x="672" y="222"/>
                  </a:lnTo>
                  <a:lnTo>
                    <a:pt x="677" y="218"/>
                  </a:lnTo>
                  <a:lnTo>
                    <a:pt x="685" y="218"/>
                  </a:lnTo>
                  <a:lnTo>
                    <a:pt x="697" y="207"/>
                  </a:lnTo>
                  <a:lnTo>
                    <a:pt x="697" y="193"/>
                  </a:lnTo>
                  <a:lnTo>
                    <a:pt x="705" y="185"/>
                  </a:lnTo>
                  <a:lnTo>
                    <a:pt x="705" y="178"/>
                  </a:lnTo>
                  <a:lnTo>
                    <a:pt x="729" y="169"/>
                  </a:lnTo>
                  <a:lnTo>
                    <a:pt x="749" y="160"/>
                  </a:lnTo>
                  <a:lnTo>
                    <a:pt x="775" y="154"/>
                  </a:lnTo>
                  <a:lnTo>
                    <a:pt x="804" y="156"/>
                  </a:lnTo>
                  <a:lnTo>
                    <a:pt x="835" y="156"/>
                  </a:lnTo>
                  <a:lnTo>
                    <a:pt x="883" y="156"/>
                  </a:lnTo>
                  <a:lnTo>
                    <a:pt x="894" y="99"/>
                  </a:lnTo>
                  <a:lnTo>
                    <a:pt x="922" y="103"/>
                  </a:lnTo>
                  <a:lnTo>
                    <a:pt x="942" y="147"/>
                  </a:lnTo>
                  <a:lnTo>
                    <a:pt x="944" y="107"/>
                  </a:lnTo>
                  <a:lnTo>
                    <a:pt x="1034" y="4"/>
                  </a:lnTo>
                  <a:lnTo>
                    <a:pt x="1072" y="4"/>
                  </a:lnTo>
                  <a:lnTo>
                    <a:pt x="1103" y="28"/>
                  </a:lnTo>
                  <a:lnTo>
                    <a:pt x="1144" y="26"/>
                  </a:lnTo>
                  <a:lnTo>
                    <a:pt x="1199" y="63"/>
                  </a:lnTo>
                  <a:lnTo>
                    <a:pt x="1265" y="83"/>
                  </a:lnTo>
                  <a:lnTo>
                    <a:pt x="1309" y="81"/>
                  </a:lnTo>
                  <a:lnTo>
                    <a:pt x="1370" y="103"/>
                  </a:lnTo>
                  <a:lnTo>
                    <a:pt x="1418" y="103"/>
                  </a:lnTo>
                  <a:lnTo>
                    <a:pt x="1443" y="88"/>
                  </a:lnTo>
                  <a:lnTo>
                    <a:pt x="1500" y="88"/>
                  </a:lnTo>
                  <a:lnTo>
                    <a:pt x="1530" y="103"/>
                  </a:lnTo>
                  <a:lnTo>
                    <a:pt x="1603" y="103"/>
                  </a:lnTo>
                  <a:lnTo>
                    <a:pt x="1667" y="138"/>
                  </a:lnTo>
                  <a:lnTo>
                    <a:pt x="1787" y="132"/>
                  </a:lnTo>
                  <a:lnTo>
                    <a:pt x="1970" y="147"/>
                  </a:lnTo>
                  <a:lnTo>
                    <a:pt x="2059" y="193"/>
                  </a:lnTo>
                  <a:lnTo>
                    <a:pt x="2138" y="218"/>
                  </a:lnTo>
                  <a:lnTo>
                    <a:pt x="2184" y="246"/>
                  </a:lnTo>
                  <a:lnTo>
                    <a:pt x="2169" y="251"/>
                  </a:lnTo>
                  <a:lnTo>
                    <a:pt x="2138" y="235"/>
                  </a:lnTo>
                  <a:lnTo>
                    <a:pt x="2059" y="224"/>
                  </a:lnTo>
                  <a:lnTo>
                    <a:pt x="2077" y="246"/>
                  </a:lnTo>
                  <a:lnTo>
                    <a:pt x="2116" y="255"/>
                  </a:lnTo>
                  <a:lnTo>
                    <a:pt x="2105" y="286"/>
                  </a:lnTo>
                  <a:lnTo>
                    <a:pt x="2066" y="306"/>
                  </a:lnTo>
                  <a:lnTo>
                    <a:pt x="2057" y="337"/>
                  </a:lnTo>
                  <a:lnTo>
                    <a:pt x="2105" y="365"/>
                  </a:lnTo>
                  <a:lnTo>
                    <a:pt x="2138" y="405"/>
                  </a:lnTo>
                  <a:lnTo>
                    <a:pt x="2156" y="456"/>
                  </a:lnTo>
                  <a:lnTo>
                    <a:pt x="2136" y="462"/>
                  </a:lnTo>
                  <a:lnTo>
                    <a:pt x="2086" y="447"/>
                  </a:lnTo>
                  <a:lnTo>
                    <a:pt x="2037" y="407"/>
                  </a:lnTo>
                  <a:lnTo>
                    <a:pt x="2016" y="385"/>
                  </a:lnTo>
                  <a:lnTo>
                    <a:pt x="2005" y="354"/>
                  </a:lnTo>
                  <a:lnTo>
                    <a:pt x="1991" y="312"/>
                  </a:lnTo>
                  <a:lnTo>
                    <a:pt x="1972" y="297"/>
                  </a:lnTo>
                  <a:lnTo>
                    <a:pt x="1952" y="297"/>
                  </a:lnTo>
                  <a:lnTo>
                    <a:pt x="1939" y="301"/>
                  </a:lnTo>
                  <a:lnTo>
                    <a:pt x="1958" y="337"/>
                  </a:lnTo>
                  <a:lnTo>
                    <a:pt x="1908" y="341"/>
                  </a:lnTo>
                  <a:lnTo>
                    <a:pt x="1888" y="321"/>
                  </a:lnTo>
                  <a:lnTo>
                    <a:pt x="1847" y="328"/>
                  </a:lnTo>
                  <a:lnTo>
                    <a:pt x="1814" y="359"/>
                  </a:lnTo>
                  <a:lnTo>
                    <a:pt x="1814" y="370"/>
                  </a:lnTo>
                  <a:lnTo>
                    <a:pt x="1829" y="398"/>
                  </a:lnTo>
                  <a:lnTo>
                    <a:pt x="1877" y="405"/>
                  </a:lnTo>
                  <a:lnTo>
                    <a:pt x="1915" y="431"/>
                  </a:lnTo>
                  <a:lnTo>
                    <a:pt x="1983" y="511"/>
                  </a:lnTo>
                  <a:lnTo>
                    <a:pt x="2011" y="564"/>
                  </a:lnTo>
                  <a:lnTo>
                    <a:pt x="2013" y="617"/>
                  </a:lnTo>
                  <a:lnTo>
                    <a:pt x="2007" y="661"/>
                  </a:lnTo>
                  <a:lnTo>
                    <a:pt x="1991" y="661"/>
                  </a:lnTo>
                  <a:lnTo>
                    <a:pt x="1972" y="645"/>
                  </a:lnTo>
                  <a:lnTo>
                    <a:pt x="1948" y="667"/>
                  </a:lnTo>
                  <a:lnTo>
                    <a:pt x="1923" y="687"/>
                  </a:lnTo>
                  <a:lnTo>
                    <a:pt x="1921" y="722"/>
                  </a:lnTo>
                  <a:lnTo>
                    <a:pt x="1947" y="758"/>
                  </a:lnTo>
                  <a:lnTo>
                    <a:pt x="1932" y="789"/>
                  </a:lnTo>
                  <a:lnTo>
                    <a:pt x="1923" y="839"/>
                  </a:lnTo>
                  <a:lnTo>
                    <a:pt x="1958" y="874"/>
                  </a:lnTo>
                  <a:lnTo>
                    <a:pt x="1992" y="881"/>
                  </a:lnTo>
                  <a:lnTo>
                    <a:pt x="2033" y="919"/>
                  </a:lnTo>
                  <a:lnTo>
                    <a:pt x="2066" y="967"/>
                  </a:lnTo>
                  <a:lnTo>
                    <a:pt x="2070" y="1040"/>
                  </a:lnTo>
                  <a:lnTo>
                    <a:pt x="2059" y="1073"/>
                  </a:lnTo>
                  <a:lnTo>
                    <a:pt x="2020" y="1099"/>
                  </a:lnTo>
                  <a:lnTo>
                    <a:pt x="1978" y="1113"/>
                  </a:lnTo>
                  <a:lnTo>
                    <a:pt x="1950" y="1137"/>
                  </a:lnTo>
                  <a:lnTo>
                    <a:pt x="1934" y="1128"/>
                  </a:lnTo>
                  <a:lnTo>
                    <a:pt x="1923" y="1137"/>
                  </a:lnTo>
                  <a:lnTo>
                    <a:pt x="1919" y="1192"/>
                  </a:lnTo>
                  <a:lnTo>
                    <a:pt x="1928" y="1218"/>
                  </a:lnTo>
                  <a:lnTo>
                    <a:pt x="1970" y="1251"/>
                  </a:lnTo>
                  <a:lnTo>
                    <a:pt x="1985" y="1291"/>
                  </a:lnTo>
                  <a:lnTo>
                    <a:pt x="2003" y="1313"/>
                  </a:lnTo>
                  <a:lnTo>
                    <a:pt x="2000" y="1351"/>
                  </a:lnTo>
                  <a:lnTo>
                    <a:pt x="1970" y="1377"/>
                  </a:lnTo>
                  <a:lnTo>
                    <a:pt x="1941" y="1377"/>
                  </a:lnTo>
                  <a:lnTo>
                    <a:pt x="1893" y="1337"/>
                  </a:lnTo>
                  <a:lnTo>
                    <a:pt x="1857" y="1315"/>
                  </a:lnTo>
                  <a:lnTo>
                    <a:pt x="1847" y="1311"/>
                  </a:lnTo>
                  <a:lnTo>
                    <a:pt x="1833" y="1335"/>
                  </a:lnTo>
                  <a:lnTo>
                    <a:pt x="1836" y="1368"/>
                  </a:lnTo>
                  <a:lnTo>
                    <a:pt x="1849" y="1395"/>
                  </a:lnTo>
                  <a:lnTo>
                    <a:pt x="1855" y="1432"/>
                  </a:lnTo>
                  <a:lnTo>
                    <a:pt x="1886" y="1448"/>
                  </a:lnTo>
                  <a:lnTo>
                    <a:pt x="1877" y="1472"/>
                  </a:lnTo>
                  <a:lnTo>
                    <a:pt x="1880" y="1503"/>
                  </a:lnTo>
                  <a:lnTo>
                    <a:pt x="1888" y="1534"/>
                  </a:lnTo>
                  <a:lnTo>
                    <a:pt x="1868" y="1527"/>
                  </a:lnTo>
                  <a:lnTo>
                    <a:pt x="1847" y="1496"/>
                  </a:lnTo>
                  <a:lnTo>
                    <a:pt x="1849" y="1456"/>
                  </a:lnTo>
                  <a:lnTo>
                    <a:pt x="1840" y="1445"/>
                  </a:lnTo>
                  <a:lnTo>
                    <a:pt x="1833" y="1401"/>
                  </a:lnTo>
                  <a:lnTo>
                    <a:pt x="1822" y="1390"/>
                  </a:lnTo>
                  <a:lnTo>
                    <a:pt x="1816" y="1329"/>
                  </a:lnTo>
                  <a:lnTo>
                    <a:pt x="1803" y="1291"/>
                  </a:lnTo>
                  <a:lnTo>
                    <a:pt x="1778" y="1256"/>
                  </a:lnTo>
                  <a:lnTo>
                    <a:pt x="1735" y="1240"/>
                  </a:lnTo>
                  <a:lnTo>
                    <a:pt x="1702" y="1207"/>
                  </a:lnTo>
                  <a:lnTo>
                    <a:pt x="1689" y="1185"/>
                  </a:lnTo>
                  <a:lnTo>
                    <a:pt x="1667" y="1157"/>
                  </a:lnTo>
                  <a:lnTo>
                    <a:pt x="1634" y="1097"/>
                  </a:lnTo>
                  <a:lnTo>
                    <a:pt x="1603" y="1104"/>
                  </a:lnTo>
                  <a:lnTo>
                    <a:pt x="1563" y="1130"/>
                  </a:lnTo>
                  <a:lnTo>
                    <a:pt x="1546" y="1154"/>
                  </a:lnTo>
                  <a:lnTo>
                    <a:pt x="1509" y="1201"/>
                  </a:lnTo>
                  <a:lnTo>
                    <a:pt x="1487" y="1249"/>
                  </a:lnTo>
                  <a:lnTo>
                    <a:pt x="1474" y="1265"/>
                  </a:lnTo>
                  <a:lnTo>
                    <a:pt x="1487" y="1320"/>
                  </a:lnTo>
                  <a:lnTo>
                    <a:pt x="1482" y="1377"/>
                  </a:lnTo>
                  <a:lnTo>
                    <a:pt x="1454" y="1414"/>
                  </a:lnTo>
                  <a:lnTo>
                    <a:pt x="1430" y="1417"/>
                  </a:lnTo>
                  <a:lnTo>
                    <a:pt x="1395" y="1342"/>
                  </a:lnTo>
                  <a:lnTo>
                    <a:pt x="1368" y="1287"/>
                  </a:lnTo>
                  <a:lnTo>
                    <a:pt x="1305" y="1176"/>
                  </a:lnTo>
                  <a:lnTo>
                    <a:pt x="1302" y="1137"/>
                  </a:lnTo>
                  <a:lnTo>
                    <a:pt x="1289" y="1119"/>
                  </a:lnTo>
                  <a:lnTo>
                    <a:pt x="1282" y="1143"/>
                  </a:lnTo>
                  <a:lnTo>
                    <a:pt x="1230" y="1084"/>
                  </a:lnTo>
                  <a:lnTo>
                    <a:pt x="1159" y="1040"/>
                  </a:lnTo>
                  <a:lnTo>
                    <a:pt x="1113" y="1049"/>
                  </a:lnTo>
                  <a:lnTo>
                    <a:pt x="1054" y="1042"/>
                  </a:lnTo>
                  <a:lnTo>
                    <a:pt x="1021" y="1009"/>
                  </a:lnTo>
                  <a:lnTo>
                    <a:pt x="988" y="1018"/>
                  </a:lnTo>
                  <a:lnTo>
                    <a:pt x="942" y="1002"/>
                  </a:lnTo>
                  <a:lnTo>
                    <a:pt x="843" y="883"/>
                  </a:lnTo>
                  <a:lnTo>
                    <a:pt x="844" y="932"/>
                  </a:lnTo>
                  <a:lnTo>
                    <a:pt x="876" y="1000"/>
                  </a:lnTo>
                  <a:lnTo>
                    <a:pt x="909" y="1042"/>
                  </a:lnTo>
                  <a:lnTo>
                    <a:pt x="947" y="1064"/>
                  </a:lnTo>
                  <a:lnTo>
                    <a:pt x="986" y="1049"/>
                  </a:lnTo>
                  <a:lnTo>
                    <a:pt x="1019" y="1049"/>
                  </a:lnTo>
                  <a:lnTo>
                    <a:pt x="1059" y="1090"/>
                  </a:lnTo>
                  <a:lnTo>
                    <a:pt x="1081" y="1119"/>
                  </a:lnTo>
                  <a:lnTo>
                    <a:pt x="1080" y="1137"/>
                  </a:lnTo>
                  <a:lnTo>
                    <a:pt x="1008" y="1227"/>
                  </a:lnTo>
                  <a:lnTo>
                    <a:pt x="962" y="1258"/>
                  </a:lnTo>
                  <a:lnTo>
                    <a:pt x="861" y="1306"/>
                  </a:lnTo>
                  <a:lnTo>
                    <a:pt x="832" y="1315"/>
                  </a:lnTo>
                  <a:lnTo>
                    <a:pt x="811" y="1306"/>
                  </a:lnTo>
                  <a:lnTo>
                    <a:pt x="808" y="1287"/>
                  </a:lnTo>
                  <a:lnTo>
                    <a:pt x="804" y="1258"/>
                  </a:lnTo>
                  <a:lnTo>
                    <a:pt x="797" y="1234"/>
                  </a:lnTo>
                  <a:lnTo>
                    <a:pt x="782" y="1212"/>
                  </a:lnTo>
                  <a:lnTo>
                    <a:pt x="769" y="1192"/>
                  </a:lnTo>
                  <a:lnTo>
                    <a:pt x="754" y="1168"/>
                  </a:lnTo>
                  <a:lnTo>
                    <a:pt x="742" y="1152"/>
                  </a:lnTo>
                  <a:lnTo>
                    <a:pt x="736" y="1130"/>
                  </a:lnTo>
                  <a:lnTo>
                    <a:pt x="721" y="1108"/>
                  </a:lnTo>
                  <a:lnTo>
                    <a:pt x="697" y="1064"/>
                  </a:lnTo>
                  <a:lnTo>
                    <a:pt x="685" y="1042"/>
                  </a:lnTo>
                  <a:lnTo>
                    <a:pt x="672" y="1020"/>
                  </a:lnTo>
                  <a:lnTo>
                    <a:pt x="644" y="978"/>
                  </a:lnTo>
                  <a:lnTo>
                    <a:pt x="630" y="958"/>
                  </a:lnTo>
                  <a:lnTo>
                    <a:pt x="619" y="943"/>
                  </a:lnTo>
                  <a:lnTo>
                    <a:pt x="604" y="914"/>
                  </a:lnTo>
                  <a:lnTo>
                    <a:pt x="646" y="883"/>
                  </a:lnTo>
                  <a:lnTo>
                    <a:pt x="664" y="824"/>
                  </a:lnTo>
                  <a:lnTo>
                    <a:pt x="626" y="808"/>
                  </a:lnTo>
                  <a:lnTo>
                    <a:pt x="571" y="813"/>
                  </a:lnTo>
                  <a:lnTo>
                    <a:pt x="556" y="811"/>
                  </a:lnTo>
                  <a:lnTo>
                    <a:pt x="551" y="811"/>
                  </a:lnTo>
                  <a:lnTo>
                    <a:pt x="543" y="811"/>
                  </a:lnTo>
                  <a:lnTo>
                    <a:pt x="538" y="811"/>
                  </a:lnTo>
                  <a:lnTo>
                    <a:pt x="534" y="795"/>
                  </a:lnTo>
                  <a:lnTo>
                    <a:pt x="532" y="789"/>
                  </a:lnTo>
                  <a:lnTo>
                    <a:pt x="532" y="771"/>
                  </a:lnTo>
                  <a:lnTo>
                    <a:pt x="519" y="762"/>
                  </a:lnTo>
                  <a:lnTo>
                    <a:pt x="519" y="749"/>
                  </a:lnTo>
                  <a:lnTo>
                    <a:pt x="512" y="747"/>
                  </a:lnTo>
                  <a:lnTo>
                    <a:pt x="506" y="736"/>
                  </a:lnTo>
                  <a:lnTo>
                    <a:pt x="505" y="727"/>
                  </a:lnTo>
                  <a:lnTo>
                    <a:pt x="501" y="718"/>
                  </a:lnTo>
                  <a:lnTo>
                    <a:pt x="497" y="711"/>
                  </a:lnTo>
                  <a:lnTo>
                    <a:pt x="486" y="711"/>
                  </a:lnTo>
                  <a:lnTo>
                    <a:pt x="473" y="711"/>
                  </a:lnTo>
                  <a:lnTo>
                    <a:pt x="472" y="711"/>
                  </a:lnTo>
                  <a:lnTo>
                    <a:pt x="468" y="722"/>
                  </a:lnTo>
                  <a:lnTo>
                    <a:pt x="468" y="736"/>
                  </a:lnTo>
                  <a:lnTo>
                    <a:pt x="468" y="749"/>
                  </a:lnTo>
                  <a:lnTo>
                    <a:pt x="468" y="764"/>
                  </a:lnTo>
                  <a:lnTo>
                    <a:pt x="468" y="775"/>
                  </a:lnTo>
                  <a:lnTo>
                    <a:pt x="461" y="780"/>
                  </a:lnTo>
                  <a:lnTo>
                    <a:pt x="453" y="789"/>
                  </a:lnTo>
                  <a:lnTo>
                    <a:pt x="444" y="775"/>
                  </a:lnTo>
                  <a:lnTo>
                    <a:pt x="433" y="755"/>
                  </a:lnTo>
                  <a:lnTo>
                    <a:pt x="433" y="733"/>
                  </a:lnTo>
                  <a:lnTo>
                    <a:pt x="424" y="703"/>
                  </a:lnTo>
                  <a:lnTo>
                    <a:pt x="415" y="683"/>
                  </a:lnTo>
                  <a:lnTo>
                    <a:pt x="402" y="672"/>
                  </a:lnTo>
                  <a:lnTo>
                    <a:pt x="387" y="661"/>
                  </a:lnTo>
                  <a:lnTo>
                    <a:pt x="380" y="643"/>
                  </a:lnTo>
                  <a:lnTo>
                    <a:pt x="372" y="630"/>
                  </a:lnTo>
                  <a:lnTo>
                    <a:pt x="361" y="628"/>
                  </a:lnTo>
                  <a:lnTo>
                    <a:pt x="358" y="623"/>
                  </a:lnTo>
                  <a:lnTo>
                    <a:pt x="345" y="623"/>
                  </a:lnTo>
                  <a:lnTo>
                    <a:pt x="336" y="632"/>
                  </a:lnTo>
                  <a:lnTo>
                    <a:pt x="328" y="643"/>
                  </a:lnTo>
                  <a:lnTo>
                    <a:pt x="347" y="656"/>
                  </a:lnTo>
                  <a:lnTo>
                    <a:pt x="360" y="672"/>
                  </a:lnTo>
                  <a:lnTo>
                    <a:pt x="374" y="692"/>
                  </a:lnTo>
                  <a:lnTo>
                    <a:pt x="382" y="703"/>
                  </a:lnTo>
                  <a:lnTo>
                    <a:pt x="398" y="711"/>
                  </a:lnTo>
                  <a:lnTo>
                    <a:pt x="407" y="727"/>
                  </a:lnTo>
                  <a:lnTo>
                    <a:pt x="398" y="742"/>
                  </a:lnTo>
                  <a:lnTo>
                    <a:pt x="391" y="736"/>
                  </a:lnTo>
                  <a:lnTo>
                    <a:pt x="391" y="727"/>
                  </a:lnTo>
                  <a:lnTo>
                    <a:pt x="387" y="749"/>
                  </a:lnTo>
                  <a:lnTo>
                    <a:pt x="385" y="767"/>
                  </a:lnTo>
                  <a:lnTo>
                    <a:pt x="372" y="773"/>
                  </a:lnTo>
                  <a:lnTo>
                    <a:pt x="378" y="749"/>
                  </a:lnTo>
                  <a:lnTo>
                    <a:pt x="374" y="736"/>
                  </a:lnTo>
                  <a:lnTo>
                    <a:pt x="365" y="727"/>
                  </a:lnTo>
                  <a:lnTo>
                    <a:pt x="358" y="722"/>
                  </a:lnTo>
                  <a:lnTo>
                    <a:pt x="348" y="716"/>
                  </a:lnTo>
                  <a:lnTo>
                    <a:pt x="336" y="709"/>
                  </a:lnTo>
                  <a:lnTo>
                    <a:pt x="328" y="696"/>
                  </a:lnTo>
                  <a:lnTo>
                    <a:pt x="321" y="687"/>
                  </a:lnTo>
                  <a:lnTo>
                    <a:pt x="312" y="678"/>
                  </a:lnTo>
                  <a:lnTo>
                    <a:pt x="303" y="667"/>
                  </a:lnTo>
                  <a:lnTo>
                    <a:pt x="303" y="654"/>
                  </a:lnTo>
                  <a:lnTo>
                    <a:pt x="295" y="652"/>
                  </a:lnTo>
                  <a:lnTo>
                    <a:pt x="286" y="639"/>
                  </a:lnTo>
                  <a:lnTo>
                    <a:pt x="273" y="639"/>
                  </a:lnTo>
                  <a:lnTo>
                    <a:pt x="257" y="643"/>
                  </a:lnTo>
                  <a:lnTo>
                    <a:pt x="244" y="639"/>
                  </a:lnTo>
                  <a:lnTo>
                    <a:pt x="214" y="643"/>
                  </a:lnTo>
                  <a:lnTo>
                    <a:pt x="196" y="645"/>
                  </a:lnTo>
                  <a:lnTo>
                    <a:pt x="189" y="652"/>
                  </a:lnTo>
                  <a:lnTo>
                    <a:pt x="189" y="667"/>
                  </a:lnTo>
                  <a:lnTo>
                    <a:pt x="189" y="683"/>
                  </a:lnTo>
                  <a:lnTo>
                    <a:pt x="176" y="696"/>
                  </a:lnTo>
                  <a:lnTo>
                    <a:pt x="168" y="707"/>
                  </a:lnTo>
                  <a:lnTo>
                    <a:pt x="163" y="711"/>
                  </a:lnTo>
                  <a:lnTo>
                    <a:pt x="156" y="722"/>
                  </a:lnTo>
                  <a:lnTo>
                    <a:pt x="152" y="733"/>
                  </a:lnTo>
                  <a:lnTo>
                    <a:pt x="161" y="740"/>
                  </a:lnTo>
                  <a:lnTo>
                    <a:pt x="161" y="755"/>
                  </a:lnTo>
                  <a:lnTo>
                    <a:pt x="156" y="762"/>
                  </a:lnTo>
                  <a:lnTo>
                    <a:pt x="152" y="773"/>
                  </a:lnTo>
                  <a:lnTo>
                    <a:pt x="145" y="789"/>
                  </a:lnTo>
                  <a:lnTo>
                    <a:pt x="135" y="782"/>
                  </a:lnTo>
                  <a:lnTo>
                    <a:pt x="130" y="786"/>
                  </a:lnTo>
                  <a:lnTo>
                    <a:pt x="124" y="791"/>
                  </a:lnTo>
                  <a:lnTo>
                    <a:pt x="112" y="793"/>
                  </a:lnTo>
                  <a:lnTo>
                    <a:pt x="99" y="808"/>
                  </a:lnTo>
                  <a:lnTo>
                    <a:pt x="86" y="811"/>
                  </a:lnTo>
                  <a:lnTo>
                    <a:pt x="75" y="811"/>
                  </a:lnTo>
                  <a:lnTo>
                    <a:pt x="64" y="811"/>
                  </a:lnTo>
                  <a:lnTo>
                    <a:pt x="38" y="813"/>
                  </a:lnTo>
                  <a:lnTo>
                    <a:pt x="25" y="813"/>
                  </a:lnTo>
                  <a:lnTo>
                    <a:pt x="18" y="795"/>
                  </a:lnTo>
                  <a:lnTo>
                    <a:pt x="16" y="780"/>
                  </a:lnTo>
                  <a:lnTo>
                    <a:pt x="11" y="762"/>
                  </a:lnTo>
                  <a:lnTo>
                    <a:pt x="11" y="740"/>
                  </a:lnTo>
                  <a:lnTo>
                    <a:pt x="11" y="718"/>
                  </a:lnTo>
                  <a:lnTo>
                    <a:pt x="0" y="687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2" name="Freeform 30">
              <a:extLst>
                <a:ext uri="{FF2B5EF4-FFF2-40B4-BE49-F238E27FC236}">
                  <a16:creationId xmlns:a16="http://schemas.microsoft.com/office/drawing/2014/main" id="{65C46084-26BF-4904-8C91-196096C14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6"/>
              <a:ext cx="1019" cy="988"/>
            </a:xfrm>
            <a:custGeom>
              <a:avLst/>
              <a:gdLst>
                <a:gd name="T0" fmla="*/ 100 w 1290"/>
                <a:gd name="T1" fmla="*/ 250 h 1325"/>
                <a:gd name="T2" fmla="*/ 80 w 1290"/>
                <a:gd name="T3" fmla="*/ 173 h 1325"/>
                <a:gd name="T4" fmla="*/ 181 w 1290"/>
                <a:gd name="T5" fmla="*/ 112 h 1325"/>
                <a:gd name="T6" fmla="*/ 227 w 1290"/>
                <a:gd name="T7" fmla="*/ 65 h 1325"/>
                <a:gd name="T8" fmla="*/ 308 w 1290"/>
                <a:gd name="T9" fmla="*/ 54 h 1325"/>
                <a:gd name="T10" fmla="*/ 552 w 1290"/>
                <a:gd name="T11" fmla="*/ 57 h 1325"/>
                <a:gd name="T12" fmla="*/ 679 w 1290"/>
                <a:gd name="T13" fmla="*/ 79 h 1325"/>
                <a:gd name="T14" fmla="*/ 629 w 1290"/>
                <a:gd name="T15" fmla="*/ 79 h 1325"/>
                <a:gd name="T16" fmla="*/ 596 w 1290"/>
                <a:gd name="T17" fmla="*/ 2 h 1325"/>
                <a:gd name="T18" fmla="*/ 662 w 1290"/>
                <a:gd name="T19" fmla="*/ 0 h 1325"/>
                <a:gd name="T20" fmla="*/ 708 w 1290"/>
                <a:gd name="T21" fmla="*/ 37 h 1325"/>
                <a:gd name="T22" fmla="*/ 784 w 1290"/>
                <a:gd name="T23" fmla="*/ 92 h 1325"/>
                <a:gd name="T24" fmla="*/ 767 w 1290"/>
                <a:gd name="T25" fmla="*/ 26 h 1325"/>
                <a:gd name="T26" fmla="*/ 905 w 1290"/>
                <a:gd name="T27" fmla="*/ 87 h 1325"/>
                <a:gd name="T28" fmla="*/ 905 w 1290"/>
                <a:gd name="T29" fmla="*/ 109 h 1325"/>
                <a:gd name="T30" fmla="*/ 866 w 1290"/>
                <a:gd name="T31" fmla="*/ 167 h 1325"/>
                <a:gd name="T32" fmla="*/ 833 w 1290"/>
                <a:gd name="T33" fmla="*/ 268 h 1325"/>
                <a:gd name="T34" fmla="*/ 958 w 1290"/>
                <a:gd name="T35" fmla="*/ 318 h 1325"/>
                <a:gd name="T36" fmla="*/ 960 w 1290"/>
                <a:gd name="T37" fmla="*/ 411 h 1325"/>
                <a:gd name="T38" fmla="*/ 978 w 1290"/>
                <a:gd name="T39" fmla="*/ 340 h 1325"/>
                <a:gd name="T40" fmla="*/ 978 w 1290"/>
                <a:gd name="T41" fmla="*/ 215 h 1325"/>
                <a:gd name="T42" fmla="*/ 1070 w 1290"/>
                <a:gd name="T43" fmla="*/ 252 h 1325"/>
                <a:gd name="T44" fmla="*/ 1123 w 1290"/>
                <a:gd name="T45" fmla="*/ 215 h 1325"/>
                <a:gd name="T46" fmla="*/ 1222 w 1290"/>
                <a:gd name="T47" fmla="*/ 307 h 1325"/>
                <a:gd name="T48" fmla="*/ 1289 w 1290"/>
                <a:gd name="T49" fmla="*/ 380 h 1325"/>
                <a:gd name="T50" fmla="*/ 1233 w 1290"/>
                <a:gd name="T51" fmla="*/ 413 h 1325"/>
                <a:gd name="T52" fmla="*/ 1142 w 1290"/>
                <a:gd name="T53" fmla="*/ 442 h 1325"/>
                <a:gd name="T54" fmla="*/ 1206 w 1290"/>
                <a:gd name="T55" fmla="*/ 459 h 1325"/>
                <a:gd name="T56" fmla="*/ 1233 w 1290"/>
                <a:gd name="T57" fmla="*/ 530 h 1325"/>
                <a:gd name="T58" fmla="*/ 1211 w 1290"/>
                <a:gd name="T59" fmla="*/ 536 h 1325"/>
                <a:gd name="T60" fmla="*/ 1175 w 1290"/>
                <a:gd name="T61" fmla="*/ 563 h 1325"/>
                <a:gd name="T62" fmla="*/ 1112 w 1290"/>
                <a:gd name="T63" fmla="*/ 626 h 1325"/>
                <a:gd name="T64" fmla="*/ 1109 w 1290"/>
                <a:gd name="T65" fmla="*/ 719 h 1325"/>
                <a:gd name="T66" fmla="*/ 1048 w 1290"/>
                <a:gd name="T67" fmla="*/ 853 h 1325"/>
                <a:gd name="T68" fmla="*/ 1063 w 1290"/>
                <a:gd name="T69" fmla="*/ 974 h 1325"/>
                <a:gd name="T70" fmla="*/ 1024 w 1290"/>
                <a:gd name="T71" fmla="*/ 892 h 1325"/>
                <a:gd name="T72" fmla="*/ 965 w 1290"/>
                <a:gd name="T73" fmla="*/ 859 h 1325"/>
                <a:gd name="T74" fmla="*/ 912 w 1290"/>
                <a:gd name="T75" fmla="*/ 884 h 1325"/>
                <a:gd name="T76" fmla="*/ 824 w 1290"/>
                <a:gd name="T77" fmla="*/ 892 h 1325"/>
                <a:gd name="T78" fmla="*/ 778 w 1290"/>
                <a:gd name="T79" fmla="*/ 983 h 1325"/>
                <a:gd name="T80" fmla="*/ 877 w 1290"/>
                <a:gd name="T81" fmla="*/ 1101 h 1325"/>
                <a:gd name="T82" fmla="*/ 894 w 1290"/>
                <a:gd name="T83" fmla="*/ 1038 h 1325"/>
                <a:gd name="T84" fmla="*/ 952 w 1290"/>
                <a:gd name="T85" fmla="*/ 1084 h 1325"/>
                <a:gd name="T86" fmla="*/ 984 w 1290"/>
                <a:gd name="T87" fmla="*/ 1154 h 1325"/>
                <a:gd name="T88" fmla="*/ 1011 w 1290"/>
                <a:gd name="T89" fmla="*/ 1214 h 1325"/>
                <a:gd name="T90" fmla="*/ 1070 w 1290"/>
                <a:gd name="T91" fmla="*/ 1302 h 1325"/>
                <a:gd name="T92" fmla="*/ 1156 w 1290"/>
                <a:gd name="T93" fmla="*/ 1302 h 1325"/>
                <a:gd name="T94" fmla="*/ 1105 w 1290"/>
                <a:gd name="T95" fmla="*/ 1315 h 1325"/>
                <a:gd name="T96" fmla="*/ 1002 w 1290"/>
                <a:gd name="T97" fmla="*/ 1299 h 1325"/>
                <a:gd name="T98" fmla="*/ 927 w 1290"/>
                <a:gd name="T99" fmla="*/ 1218 h 1325"/>
                <a:gd name="T100" fmla="*/ 872 w 1290"/>
                <a:gd name="T101" fmla="*/ 1183 h 1325"/>
                <a:gd name="T102" fmla="*/ 785 w 1290"/>
                <a:gd name="T103" fmla="*/ 1148 h 1325"/>
                <a:gd name="T104" fmla="*/ 633 w 1290"/>
                <a:gd name="T105" fmla="*/ 1016 h 1325"/>
                <a:gd name="T106" fmla="*/ 510 w 1290"/>
                <a:gd name="T107" fmla="*/ 829 h 1325"/>
                <a:gd name="T108" fmla="*/ 552 w 1290"/>
                <a:gd name="T109" fmla="*/ 998 h 1325"/>
                <a:gd name="T110" fmla="*/ 470 w 1290"/>
                <a:gd name="T111" fmla="*/ 879 h 1325"/>
                <a:gd name="T112" fmla="*/ 398 w 1290"/>
                <a:gd name="T113" fmla="*/ 655 h 1325"/>
                <a:gd name="T114" fmla="*/ 407 w 1290"/>
                <a:gd name="T115" fmla="*/ 483 h 1325"/>
                <a:gd name="T116" fmla="*/ 381 w 1290"/>
                <a:gd name="T117" fmla="*/ 356 h 1325"/>
                <a:gd name="T118" fmla="*/ 358 w 1290"/>
                <a:gd name="T119" fmla="*/ 279 h 1325"/>
                <a:gd name="T120" fmla="*/ 310 w 1290"/>
                <a:gd name="T121" fmla="*/ 235 h 1325"/>
                <a:gd name="T122" fmla="*/ 205 w 1290"/>
                <a:gd name="T123" fmla="*/ 250 h 1325"/>
                <a:gd name="T124" fmla="*/ 124 w 1290"/>
                <a:gd name="T125" fmla="*/ 294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0" h="1325">
                  <a:moveTo>
                    <a:pt x="0" y="340"/>
                  </a:moveTo>
                  <a:lnTo>
                    <a:pt x="60" y="294"/>
                  </a:lnTo>
                  <a:lnTo>
                    <a:pt x="95" y="277"/>
                  </a:lnTo>
                  <a:lnTo>
                    <a:pt x="100" y="250"/>
                  </a:lnTo>
                  <a:lnTo>
                    <a:pt x="73" y="230"/>
                  </a:lnTo>
                  <a:lnTo>
                    <a:pt x="69" y="197"/>
                  </a:lnTo>
                  <a:lnTo>
                    <a:pt x="82" y="191"/>
                  </a:lnTo>
                  <a:lnTo>
                    <a:pt x="80" y="173"/>
                  </a:lnTo>
                  <a:lnTo>
                    <a:pt x="126" y="167"/>
                  </a:lnTo>
                  <a:lnTo>
                    <a:pt x="141" y="145"/>
                  </a:lnTo>
                  <a:lnTo>
                    <a:pt x="145" y="118"/>
                  </a:lnTo>
                  <a:lnTo>
                    <a:pt x="181" y="112"/>
                  </a:lnTo>
                  <a:lnTo>
                    <a:pt x="187" y="92"/>
                  </a:lnTo>
                  <a:lnTo>
                    <a:pt x="146" y="79"/>
                  </a:lnTo>
                  <a:lnTo>
                    <a:pt x="167" y="65"/>
                  </a:lnTo>
                  <a:lnTo>
                    <a:pt x="227" y="65"/>
                  </a:lnTo>
                  <a:lnTo>
                    <a:pt x="246" y="46"/>
                  </a:lnTo>
                  <a:lnTo>
                    <a:pt x="271" y="41"/>
                  </a:lnTo>
                  <a:lnTo>
                    <a:pt x="288" y="26"/>
                  </a:lnTo>
                  <a:lnTo>
                    <a:pt x="308" y="54"/>
                  </a:lnTo>
                  <a:lnTo>
                    <a:pt x="381" y="52"/>
                  </a:lnTo>
                  <a:lnTo>
                    <a:pt x="420" y="79"/>
                  </a:lnTo>
                  <a:lnTo>
                    <a:pt x="536" y="70"/>
                  </a:lnTo>
                  <a:lnTo>
                    <a:pt x="552" y="57"/>
                  </a:lnTo>
                  <a:lnTo>
                    <a:pt x="596" y="79"/>
                  </a:lnTo>
                  <a:lnTo>
                    <a:pt x="642" y="103"/>
                  </a:lnTo>
                  <a:lnTo>
                    <a:pt x="666" y="94"/>
                  </a:lnTo>
                  <a:lnTo>
                    <a:pt x="679" y="79"/>
                  </a:lnTo>
                  <a:lnTo>
                    <a:pt x="717" y="92"/>
                  </a:lnTo>
                  <a:lnTo>
                    <a:pt x="692" y="70"/>
                  </a:lnTo>
                  <a:lnTo>
                    <a:pt x="668" y="72"/>
                  </a:lnTo>
                  <a:lnTo>
                    <a:pt x="629" y="79"/>
                  </a:lnTo>
                  <a:lnTo>
                    <a:pt x="615" y="54"/>
                  </a:lnTo>
                  <a:lnTo>
                    <a:pt x="594" y="41"/>
                  </a:lnTo>
                  <a:lnTo>
                    <a:pt x="594" y="21"/>
                  </a:lnTo>
                  <a:lnTo>
                    <a:pt x="596" y="2"/>
                  </a:lnTo>
                  <a:lnTo>
                    <a:pt x="618" y="0"/>
                  </a:lnTo>
                  <a:lnTo>
                    <a:pt x="638" y="17"/>
                  </a:lnTo>
                  <a:lnTo>
                    <a:pt x="642" y="6"/>
                  </a:lnTo>
                  <a:lnTo>
                    <a:pt x="662" y="0"/>
                  </a:lnTo>
                  <a:lnTo>
                    <a:pt x="684" y="13"/>
                  </a:lnTo>
                  <a:lnTo>
                    <a:pt x="695" y="2"/>
                  </a:lnTo>
                  <a:lnTo>
                    <a:pt x="706" y="17"/>
                  </a:lnTo>
                  <a:lnTo>
                    <a:pt x="708" y="37"/>
                  </a:lnTo>
                  <a:lnTo>
                    <a:pt x="741" y="52"/>
                  </a:lnTo>
                  <a:lnTo>
                    <a:pt x="727" y="65"/>
                  </a:lnTo>
                  <a:lnTo>
                    <a:pt x="727" y="85"/>
                  </a:lnTo>
                  <a:lnTo>
                    <a:pt x="784" y="92"/>
                  </a:lnTo>
                  <a:lnTo>
                    <a:pt x="798" y="65"/>
                  </a:lnTo>
                  <a:lnTo>
                    <a:pt x="787" y="52"/>
                  </a:lnTo>
                  <a:lnTo>
                    <a:pt x="762" y="54"/>
                  </a:lnTo>
                  <a:lnTo>
                    <a:pt x="767" y="26"/>
                  </a:lnTo>
                  <a:lnTo>
                    <a:pt x="817" y="41"/>
                  </a:lnTo>
                  <a:lnTo>
                    <a:pt x="828" y="63"/>
                  </a:lnTo>
                  <a:lnTo>
                    <a:pt x="870" y="63"/>
                  </a:lnTo>
                  <a:lnTo>
                    <a:pt x="905" y="87"/>
                  </a:lnTo>
                  <a:lnTo>
                    <a:pt x="925" y="79"/>
                  </a:lnTo>
                  <a:lnTo>
                    <a:pt x="945" y="103"/>
                  </a:lnTo>
                  <a:lnTo>
                    <a:pt x="925" y="127"/>
                  </a:lnTo>
                  <a:lnTo>
                    <a:pt x="905" y="109"/>
                  </a:lnTo>
                  <a:lnTo>
                    <a:pt x="894" y="116"/>
                  </a:lnTo>
                  <a:lnTo>
                    <a:pt x="877" y="131"/>
                  </a:lnTo>
                  <a:lnTo>
                    <a:pt x="851" y="149"/>
                  </a:lnTo>
                  <a:lnTo>
                    <a:pt x="866" y="167"/>
                  </a:lnTo>
                  <a:lnTo>
                    <a:pt x="840" y="171"/>
                  </a:lnTo>
                  <a:lnTo>
                    <a:pt x="824" y="200"/>
                  </a:lnTo>
                  <a:lnTo>
                    <a:pt x="800" y="235"/>
                  </a:lnTo>
                  <a:lnTo>
                    <a:pt x="833" y="268"/>
                  </a:lnTo>
                  <a:lnTo>
                    <a:pt x="853" y="303"/>
                  </a:lnTo>
                  <a:lnTo>
                    <a:pt x="899" y="310"/>
                  </a:lnTo>
                  <a:lnTo>
                    <a:pt x="940" y="303"/>
                  </a:lnTo>
                  <a:lnTo>
                    <a:pt x="958" y="318"/>
                  </a:lnTo>
                  <a:lnTo>
                    <a:pt x="945" y="332"/>
                  </a:lnTo>
                  <a:lnTo>
                    <a:pt x="938" y="349"/>
                  </a:lnTo>
                  <a:lnTo>
                    <a:pt x="956" y="380"/>
                  </a:lnTo>
                  <a:lnTo>
                    <a:pt x="960" y="411"/>
                  </a:lnTo>
                  <a:lnTo>
                    <a:pt x="984" y="420"/>
                  </a:lnTo>
                  <a:lnTo>
                    <a:pt x="1015" y="395"/>
                  </a:lnTo>
                  <a:lnTo>
                    <a:pt x="1006" y="365"/>
                  </a:lnTo>
                  <a:lnTo>
                    <a:pt x="978" y="340"/>
                  </a:lnTo>
                  <a:lnTo>
                    <a:pt x="1009" y="310"/>
                  </a:lnTo>
                  <a:lnTo>
                    <a:pt x="984" y="255"/>
                  </a:lnTo>
                  <a:lnTo>
                    <a:pt x="960" y="235"/>
                  </a:lnTo>
                  <a:lnTo>
                    <a:pt x="978" y="215"/>
                  </a:lnTo>
                  <a:lnTo>
                    <a:pt x="973" y="191"/>
                  </a:lnTo>
                  <a:lnTo>
                    <a:pt x="989" y="171"/>
                  </a:lnTo>
                  <a:lnTo>
                    <a:pt x="1015" y="191"/>
                  </a:lnTo>
                  <a:lnTo>
                    <a:pt x="1070" y="252"/>
                  </a:lnTo>
                  <a:lnTo>
                    <a:pt x="1103" y="259"/>
                  </a:lnTo>
                  <a:lnTo>
                    <a:pt x="1110" y="246"/>
                  </a:lnTo>
                  <a:lnTo>
                    <a:pt x="1103" y="211"/>
                  </a:lnTo>
                  <a:lnTo>
                    <a:pt x="1123" y="215"/>
                  </a:lnTo>
                  <a:lnTo>
                    <a:pt x="1154" y="255"/>
                  </a:lnTo>
                  <a:lnTo>
                    <a:pt x="1160" y="274"/>
                  </a:lnTo>
                  <a:lnTo>
                    <a:pt x="1182" y="285"/>
                  </a:lnTo>
                  <a:lnTo>
                    <a:pt x="1222" y="307"/>
                  </a:lnTo>
                  <a:lnTo>
                    <a:pt x="1241" y="334"/>
                  </a:lnTo>
                  <a:lnTo>
                    <a:pt x="1272" y="356"/>
                  </a:lnTo>
                  <a:lnTo>
                    <a:pt x="1287" y="365"/>
                  </a:lnTo>
                  <a:lnTo>
                    <a:pt x="1289" y="380"/>
                  </a:lnTo>
                  <a:lnTo>
                    <a:pt x="1266" y="393"/>
                  </a:lnTo>
                  <a:lnTo>
                    <a:pt x="1254" y="380"/>
                  </a:lnTo>
                  <a:lnTo>
                    <a:pt x="1239" y="380"/>
                  </a:lnTo>
                  <a:lnTo>
                    <a:pt x="1233" y="413"/>
                  </a:lnTo>
                  <a:lnTo>
                    <a:pt x="1215" y="420"/>
                  </a:lnTo>
                  <a:lnTo>
                    <a:pt x="1195" y="404"/>
                  </a:lnTo>
                  <a:lnTo>
                    <a:pt x="1149" y="404"/>
                  </a:lnTo>
                  <a:lnTo>
                    <a:pt x="1142" y="442"/>
                  </a:lnTo>
                  <a:lnTo>
                    <a:pt x="1154" y="461"/>
                  </a:lnTo>
                  <a:lnTo>
                    <a:pt x="1175" y="448"/>
                  </a:lnTo>
                  <a:lnTo>
                    <a:pt x="1189" y="442"/>
                  </a:lnTo>
                  <a:lnTo>
                    <a:pt x="1206" y="459"/>
                  </a:lnTo>
                  <a:lnTo>
                    <a:pt x="1182" y="481"/>
                  </a:lnTo>
                  <a:lnTo>
                    <a:pt x="1206" y="505"/>
                  </a:lnTo>
                  <a:lnTo>
                    <a:pt x="1239" y="514"/>
                  </a:lnTo>
                  <a:lnTo>
                    <a:pt x="1233" y="530"/>
                  </a:lnTo>
                  <a:lnTo>
                    <a:pt x="1226" y="532"/>
                  </a:lnTo>
                  <a:lnTo>
                    <a:pt x="1195" y="611"/>
                  </a:lnTo>
                  <a:lnTo>
                    <a:pt x="1195" y="560"/>
                  </a:lnTo>
                  <a:lnTo>
                    <a:pt x="1211" y="536"/>
                  </a:lnTo>
                  <a:lnTo>
                    <a:pt x="1195" y="521"/>
                  </a:lnTo>
                  <a:lnTo>
                    <a:pt x="1178" y="536"/>
                  </a:lnTo>
                  <a:lnTo>
                    <a:pt x="1188" y="552"/>
                  </a:lnTo>
                  <a:lnTo>
                    <a:pt x="1175" y="563"/>
                  </a:lnTo>
                  <a:lnTo>
                    <a:pt x="1156" y="576"/>
                  </a:lnTo>
                  <a:lnTo>
                    <a:pt x="1160" y="604"/>
                  </a:lnTo>
                  <a:lnTo>
                    <a:pt x="1142" y="620"/>
                  </a:lnTo>
                  <a:lnTo>
                    <a:pt x="1112" y="626"/>
                  </a:lnTo>
                  <a:lnTo>
                    <a:pt x="1123" y="644"/>
                  </a:lnTo>
                  <a:lnTo>
                    <a:pt x="1112" y="666"/>
                  </a:lnTo>
                  <a:lnTo>
                    <a:pt x="1123" y="683"/>
                  </a:lnTo>
                  <a:lnTo>
                    <a:pt x="1109" y="719"/>
                  </a:lnTo>
                  <a:lnTo>
                    <a:pt x="1103" y="749"/>
                  </a:lnTo>
                  <a:lnTo>
                    <a:pt x="1077" y="771"/>
                  </a:lnTo>
                  <a:lnTo>
                    <a:pt x="1048" y="822"/>
                  </a:lnTo>
                  <a:lnTo>
                    <a:pt x="1048" y="853"/>
                  </a:lnTo>
                  <a:lnTo>
                    <a:pt x="1055" y="886"/>
                  </a:lnTo>
                  <a:lnTo>
                    <a:pt x="1070" y="925"/>
                  </a:lnTo>
                  <a:lnTo>
                    <a:pt x="1076" y="958"/>
                  </a:lnTo>
                  <a:lnTo>
                    <a:pt x="1063" y="974"/>
                  </a:lnTo>
                  <a:lnTo>
                    <a:pt x="1048" y="965"/>
                  </a:lnTo>
                  <a:lnTo>
                    <a:pt x="1048" y="947"/>
                  </a:lnTo>
                  <a:lnTo>
                    <a:pt x="1039" y="901"/>
                  </a:lnTo>
                  <a:lnTo>
                    <a:pt x="1024" y="892"/>
                  </a:lnTo>
                  <a:lnTo>
                    <a:pt x="1019" y="870"/>
                  </a:lnTo>
                  <a:lnTo>
                    <a:pt x="1004" y="870"/>
                  </a:lnTo>
                  <a:lnTo>
                    <a:pt x="984" y="853"/>
                  </a:lnTo>
                  <a:lnTo>
                    <a:pt x="965" y="859"/>
                  </a:lnTo>
                  <a:lnTo>
                    <a:pt x="945" y="846"/>
                  </a:lnTo>
                  <a:lnTo>
                    <a:pt x="925" y="859"/>
                  </a:lnTo>
                  <a:lnTo>
                    <a:pt x="886" y="851"/>
                  </a:lnTo>
                  <a:lnTo>
                    <a:pt x="912" y="884"/>
                  </a:lnTo>
                  <a:lnTo>
                    <a:pt x="877" y="879"/>
                  </a:lnTo>
                  <a:lnTo>
                    <a:pt x="853" y="853"/>
                  </a:lnTo>
                  <a:lnTo>
                    <a:pt x="813" y="853"/>
                  </a:lnTo>
                  <a:lnTo>
                    <a:pt x="824" y="892"/>
                  </a:lnTo>
                  <a:lnTo>
                    <a:pt x="791" y="884"/>
                  </a:lnTo>
                  <a:lnTo>
                    <a:pt x="778" y="925"/>
                  </a:lnTo>
                  <a:lnTo>
                    <a:pt x="787" y="941"/>
                  </a:lnTo>
                  <a:lnTo>
                    <a:pt x="778" y="983"/>
                  </a:lnTo>
                  <a:lnTo>
                    <a:pt x="791" y="1038"/>
                  </a:lnTo>
                  <a:lnTo>
                    <a:pt x="806" y="1071"/>
                  </a:lnTo>
                  <a:lnTo>
                    <a:pt x="824" y="1104"/>
                  </a:lnTo>
                  <a:lnTo>
                    <a:pt x="877" y="1101"/>
                  </a:lnTo>
                  <a:lnTo>
                    <a:pt x="899" y="1099"/>
                  </a:lnTo>
                  <a:lnTo>
                    <a:pt x="905" y="1071"/>
                  </a:lnTo>
                  <a:lnTo>
                    <a:pt x="892" y="1053"/>
                  </a:lnTo>
                  <a:lnTo>
                    <a:pt x="894" y="1038"/>
                  </a:lnTo>
                  <a:lnTo>
                    <a:pt x="927" y="1040"/>
                  </a:lnTo>
                  <a:lnTo>
                    <a:pt x="963" y="1035"/>
                  </a:lnTo>
                  <a:lnTo>
                    <a:pt x="963" y="1053"/>
                  </a:lnTo>
                  <a:lnTo>
                    <a:pt x="952" y="1084"/>
                  </a:lnTo>
                  <a:lnTo>
                    <a:pt x="938" y="1108"/>
                  </a:lnTo>
                  <a:lnTo>
                    <a:pt x="932" y="1141"/>
                  </a:lnTo>
                  <a:lnTo>
                    <a:pt x="956" y="1156"/>
                  </a:lnTo>
                  <a:lnTo>
                    <a:pt x="984" y="1154"/>
                  </a:lnTo>
                  <a:lnTo>
                    <a:pt x="1004" y="1159"/>
                  </a:lnTo>
                  <a:lnTo>
                    <a:pt x="1019" y="1159"/>
                  </a:lnTo>
                  <a:lnTo>
                    <a:pt x="1024" y="1178"/>
                  </a:lnTo>
                  <a:lnTo>
                    <a:pt x="1011" y="1214"/>
                  </a:lnTo>
                  <a:lnTo>
                    <a:pt x="1022" y="1229"/>
                  </a:lnTo>
                  <a:lnTo>
                    <a:pt x="1024" y="1269"/>
                  </a:lnTo>
                  <a:lnTo>
                    <a:pt x="1048" y="1297"/>
                  </a:lnTo>
                  <a:lnTo>
                    <a:pt x="1070" y="1302"/>
                  </a:lnTo>
                  <a:lnTo>
                    <a:pt x="1090" y="1297"/>
                  </a:lnTo>
                  <a:lnTo>
                    <a:pt x="1098" y="1299"/>
                  </a:lnTo>
                  <a:lnTo>
                    <a:pt x="1129" y="1299"/>
                  </a:lnTo>
                  <a:lnTo>
                    <a:pt x="1156" y="1302"/>
                  </a:lnTo>
                  <a:lnTo>
                    <a:pt x="1167" y="1284"/>
                  </a:lnTo>
                  <a:lnTo>
                    <a:pt x="1142" y="1315"/>
                  </a:lnTo>
                  <a:lnTo>
                    <a:pt x="1123" y="1313"/>
                  </a:lnTo>
                  <a:lnTo>
                    <a:pt x="1105" y="1315"/>
                  </a:lnTo>
                  <a:lnTo>
                    <a:pt x="1070" y="1324"/>
                  </a:lnTo>
                  <a:lnTo>
                    <a:pt x="1042" y="1308"/>
                  </a:lnTo>
                  <a:lnTo>
                    <a:pt x="1015" y="1297"/>
                  </a:lnTo>
                  <a:lnTo>
                    <a:pt x="1002" y="1299"/>
                  </a:lnTo>
                  <a:lnTo>
                    <a:pt x="1004" y="1282"/>
                  </a:lnTo>
                  <a:lnTo>
                    <a:pt x="1002" y="1253"/>
                  </a:lnTo>
                  <a:lnTo>
                    <a:pt x="976" y="1229"/>
                  </a:lnTo>
                  <a:lnTo>
                    <a:pt x="927" y="1218"/>
                  </a:lnTo>
                  <a:lnTo>
                    <a:pt x="919" y="1205"/>
                  </a:lnTo>
                  <a:lnTo>
                    <a:pt x="905" y="1209"/>
                  </a:lnTo>
                  <a:lnTo>
                    <a:pt x="890" y="1196"/>
                  </a:lnTo>
                  <a:lnTo>
                    <a:pt x="872" y="1183"/>
                  </a:lnTo>
                  <a:lnTo>
                    <a:pt x="846" y="1154"/>
                  </a:lnTo>
                  <a:lnTo>
                    <a:pt x="818" y="1141"/>
                  </a:lnTo>
                  <a:lnTo>
                    <a:pt x="804" y="1159"/>
                  </a:lnTo>
                  <a:lnTo>
                    <a:pt x="785" y="1148"/>
                  </a:lnTo>
                  <a:lnTo>
                    <a:pt x="762" y="1148"/>
                  </a:lnTo>
                  <a:lnTo>
                    <a:pt x="719" y="1134"/>
                  </a:lnTo>
                  <a:lnTo>
                    <a:pt x="638" y="1075"/>
                  </a:lnTo>
                  <a:lnTo>
                    <a:pt x="633" y="1016"/>
                  </a:lnTo>
                  <a:lnTo>
                    <a:pt x="626" y="996"/>
                  </a:lnTo>
                  <a:lnTo>
                    <a:pt x="613" y="974"/>
                  </a:lnTo>
                  <a:lnTo>
                    <a:pt x="594" y="943"/>
                  </a:lnTo>
                  <a:lnTo>
                    <a:pt x="510" y="829"/>
                  </a:lnTo>
                  <a:lnTo>
                    <a:pt x="510" y="870"/>
                  </a:lnTo>
                  <a:lnTo>
                    <a:pt x="563" y="950"/>
                  </a:lnTo>
                  <a:lnTo>
                    <a:pt x="585" y="1011"/>
                  </a:lnTo>
                  <a:lnTo>
                    <a:pt x="552" y="998"/>
                  </a:lnTo>
                  <a:lnTo>
                    <a:pt x="543" y="958"/>
                  </a:lnTo>
                  <a:lnTo>
                    <a:pt x="503" y="936"/>
                  </a:lnTo>
                  <a:lnTo>
                    <a:pt x="528" y="925"/>
                  </a:lnTo>
                  <a:lnTo>
                    <a:pt x="470" y="879"/>
                  </a:lnTo>
                  <a:lnTo>
                    <a:pt x="493" y="853"/>
                  </a:lnTo>
                  <a:lnTo>
                    <a:pt x="475" y="807"/>
                  </a:lnTo>
                  <a:lnTo>
                    <a:pt x="407" y="708"/>
                  </a:lnTo>
                  <a:lnTo>
                    <a:pt x="398" y="655"/>
                  </a:lnTo>
                  <a:lnTo>
                    <a:pt x="402" y="604"/>
                  </a:lnTo>
                  <a:lnTo>
                    <a:pt x="420" y="563"/>
                  </a:lnTo>
                  <a:lnTo>
                    <a:pt x="420" y="514"/>
                  </a:lnTo>
                  <a:lnTo>
                    <a:pt x="407" y="483"/>
                  </a:lnTo>
                  <a:lnTo>
                    <a:pt x="444" y="475"/>
                  </a:lnTo>
                  <a:lnTo>
                    <a:pt x="398" y="420"/>
                  </a:lnTo>
                  <a:lnTo>
                    <a:pt x="402" y="393"/>
                  </a:lnTo>
                  <a:lnTo>
                    <a:pt x="381" y="356"/>
                  </a:lnTo>
                  <a:lnTo>
                    <a:pt x="389" y="334"/>
                  </a:lnTo>
                  <a:lnTo>
                    <a:pt x="374" y="323"/>
                  </a:lnTo>
                  <a:lnTo>
                    <a:pt x="374" y="301"/>
                  </a:lnTo>
                  <a:lnTo>
                    <a:pt x="358" y="279"/>
                  </a:lnTo>
                  <a:lnTo>
                    <a:pt x="374" y="263"/>
                  </a:lnTo>
                  <a:lnTo>
                    <a:pt x="356" y="255"/>
                  </a:lnTo>
                  <a:lnTo>
                    <a:pt x="332" y="270"/>
                  </a:lnTo>
                  <a:lnTo>
                    <a:pt x="310" y="235"/>
                  </a:lnTo>
                  <a:lnTo>
                    <a:pt x="279" y="224"/>
                  </a:lnTo>
                  <a:lnTo>
                    <a:pt x="244" y="224"/>
                  </a:lnTo>
                  <a:lnTo>
                    <a:pt x="218" y="255"/>
                  </a:lnTo>
                  <a:lnTo>
                    <a:pt x="205" y="250"/>
                  </a:lnTo>
                  <a:lnTo>
                    <a:pt x="225" y="206"/>
                  </a:lnTo>
                  <a:lnTo>
                    <a:pt x="205" y="215"/>
                  </a:lnTo>
                  <a:lnTo>
                    <a:pt x="167" y="255"/>
                  </a:lnTo>
                  <a:lnTo>
                    <a:pt x="124" y="294"/>
                  </a:lnTo>
                  <a:lnTo>
                    <a:pt x="88" y="307"/>
                  </a:lnTo>
                  <a:lnTo>
                    <a:pt x="22" y="340"/>
                  </a:lnTo>
                  <a:lnTo>
                    <a:pt x="0" y="34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3" name="Freeform 31">
              <a:extLst>
                <a:ext uri="{FF2B5EF4-FFF2-40B4-BE49-F238E27FC236}">
                  <a16:creationId xmlns:a16="http://schemas.microsoft.com/office/drawing/2014/main" id="{C420265F-3DD8-4838-ABFC-023FE7308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" y="672"/>
              <a:ext cx="350" cy="260"/>
            </a:xfrm>
            <a:custGeom>
              <a:avLst/>
              <a:gdLst>
                <a:gd name="T0" fmla="*/ 0 w 443"/>
                <a:gd name="T1" fmla="*/ 68 h 349"/>
                <a:gd name="T2" fmla="*/ 9 w 443"/>
                <a:gd name="T3" fmla="*/ 44 h 349"/>
                <a:gd name="T4" fmla="*/ 9 w 443"/>
                <a:gd name="T5" fmla="*/ 24 h 349"/>
                <a:gd name="T6" fmla="*/ 22 w 443"/>
                <a:gd name="T7" fmla="*/ 0 h 349"/>
                <a:gd name="T8" fmla="*/ 102 w 443"/>
                <a:gd name="T9" fmla="*/ 13 h 349"/>
                <a:gd name="T10" fmla="*/ 238 w 443"/>
                <a:gd name="T11" fmla="*/ 44 h 349"/>
                <a:gd name="T12" fmla="*/ 295 w 443"/>
                <a:gd name="T13" fmla="*/ 70 h 349"/>
                <a:gd name="T14" fmla="*/ 364 w 443"/>
                <a:gd name="T15" fmla="*/ 94 h 349"/>
                <a:gd name="T16" fmla="*/ 403 w 443"/>
                <a:gd name="T17" fmla="*/ 138 h 349"/>
                <a:gd name="T18" fmla="*/ 442 w 443"/>
                <a:gd name="T19" fmla="*/ 165 h 349"/>
                <a:gd name="T20" fmla="*/ 425 w 443"/>
                <a:gd name="T21" fmla="*/ 180 h 349"/>
                <a:gd name="T22" fmla="*/ 425 w 443"/>
                <a:gd name="T23" fmla="*/ 202 h 349"/>
                <a:gd name="T24" fmla="*/ 410 w 443"/>
                <a:gd name="T25" fmla="*/ 204 h 349"/>
                <a:gd name="T26" fmla="*/ 399 w 443"/>
                <a:gd name="T27" fmla="*/ 226 h 349"/>
                <a:gd name="T28" fmla="*/ 410 w 443"/>
                <a:gd name="T29" fmla="*/ 244 h 349"/>
                <a:gd name="T30" fmla="*/ 410 w 443"/>
                <a:gd name="T31" fmla="*/ 257 h 349"/>
                <a:gd name="T32" fmla="*/ 396 w 443"/>
                <a:gd name="T33" fmla="*/ 281 h 349"/>
                <a:gd name="T34" fmla="*/ 397 w 443"/>
                <a:gd name="T35" fmla="*/ 297 h 349"/>
                <a:gd name="T36" fmla="*/ 423 w 443"/>
                <a:gd name="T37" fmla="*/ 321 h 349"/>
                <a:gd name="T38" fmla="*/ 423 w 443"/>
                <a:gd name="T39" fmla="*/ 336 h 349"/>
                <a:gd name="T40" fmla="*/ 418 w 443"/>
                <a:gd name="T41" fmla="*/ 345 h 349"/>
                <a:gd name="T42" fmla="*/ 390 w 443"/>
                <a:gd name="T43" fmla="*/ 348 h 349"/>
                <a:gd name="T44" fmla="*/ 375 w 443"/>
                <a:gd name="T45" fmla="*/ 339 h 349"/>
                <a:gd name="T46" fmla="*/ 355 w 443"/>
                <a:gd name="T47" fmla="*/ 317 h 349"/>
                <a:gd name="T48" fmla="*/ 348 w 443"/>
                <a:gd name="T49" fmla="*/ 317 h 349"/>
                <a:gd name="T50" fmla="*/ 337 w 443"/>
                <a:gd name="T51" fmla="*/ 301 h 349"/>
                <a:gd name="T52" fmla="*/ 324 w 443"/>
                <a:gd name="T53" fmla="*/ 277 h 349"/>
                <a:gd name="T54" fmla="*/ 315 w 443"/>
                <a:gd name="T55" fmla="*/ 266 h 349"/>
                <a:gd name="T56" fmla="*/ 289 w 443"/>
                <a:gd name="T57" fmla="*/ 253 h 349"/>
                <a:gd name="T58" fmla="*/ 265 w 443"/>
                <a:gd name="T59" fmla="*/ 242 h 349"/>
                <a:gd name="T60" fmla="*/ 232 w 443"/>
                <a:gd name="T61" fmla="*/ 218 h 349"/>
                <a:gd name="T62" fmla="*/ 221 w 443"/>
                <a:gd name="T63" fmla="*/ 196 h 349"/>
                <a:gd name="T64" fmla="*/ 223 w 443"/>
                <a:gd name="T65" fmla="*/ 182 h 349"/>
                <a:gd name="T66" fmla="*/ 236 w 443"/>
                <a:gd name="T67" fmla="*/ 171 h 349"/>
                <a:gd name="T68" fmla="*/ 225 w 443"/>
                <a:gd name="T69" fmla="*/ 151 h 349"/>
                <a:gd name="T70" fmla="*/ 212 w 443"/>
                <a:gd name="T71" fmla="*/ 165 h 349"/>
                <a:gd name="T72" fmla="*/ 192 w 443"/>
                <a:gd name="T73" fmla="*/ 138 h 349"/>
                <a:gd name="T74" fmla="*/ 188 w 443"/>
                <a:gd name="T75" fmla="*/ 151 h 349"/>
                <a:gd name="T76" fmla="*/ 174 w 443"/>
                <a:gd name="T77" fmla="*/ 151 h 349"/>
                <a:gd name="T78" fmla="*/ 168 w 443"/>
                <a:gd name="T79" fmla="*/ 143 h 349"/>
                <a:gd name="T80" fmla="*/ 168 w 443"/>
                <a:gd name="T81" fmla="*/ 127 h 349"/>
                <a:gd name="T82" fmla="*/ 161 w 443"/>
                <a:gd name="T83" fmla="*/ 116 h 349"/>
                <a:gd name="T84" fmla="*/ 148 w 443"/>
                <a:gd name="T85" fmla="*/ 118 h 349"/>
                <a:gd name="T86" fmla="*/ 133 w 443"/>
                <a:gd name="T87" fmla="*/ 92 h 349"/>
                <a:gd name="T88" fmla="*/ 124 w 443"/>
                <a:gd name="T89" fmla="*/ 88 h 349"/>
                <a:gd name="T90" fmla="*/ 100 w 443"/>
                <a:gd name="T91" fmla="*/ 77 h 349"/>
                <a:gd name="T92" fmla="*/ 66 w 443"/>
                <a:gd name="T93" fmla="*/ 83 h 349"/>
                <a:gd name="T94" fmla="*/ 29 w 443"/>
                <a:gd name="T95" fmla="*/ 77 h 349"/>
                <a:gd name="T96" fmla="*/ 0 w 443"/>
                <a:gd name="T97" fmla="*/ 68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3" h="349">
                  <a:moveTo>
                    <a:pt x="0" y="68"/>
                  </a:moveTo>
                  <a:lnTo>
                    <a:pt x="9" y="44"/>
                  </a:lnTo>
                  <a:lnTo>
                    <a:pt x="9" y="24"/>
                  </a:lnTo>
                  <a:lnTo>
                    <a:pt x="22" y="0"/>
                  </a:lnTo>
                  <a:lnTo>
                    <a:pt x="102" y="13"/>
                  </a:lnTo>
                  <a:lnTo>
                    <a:pt x="238" y="44"/>
                  </a:lnTo>
                  <a:lnTo>
                    <a:pt x="295" y="70"/>
                  </a:lnTo>
                  <a:lnTo>
                    <a:pt x="364" y="94"/>
                  </a:lnTo>
                  <a:lnTo>
                    <a:pt x="403" y="138"/>
                  </a:lnTo>
                  <a:lnTo>
                    <a:pt x="442" y="165"/>
                  </a:lnTo>
                  <a:lnTo>
                    <a:pt x="425" y="180"/>
                  </a:lnTo>
                  <a:lnTo>
                    <a:pt x="425" y="202"/>
                  </a:lnTo>
                  <a:lnTo>
                    <a:pt x="410" y="204"/>
                  </a:lnTo>
                  <a:lnTo>
                    <a:pt x="399" y="226"/>
                  </a:lnTo>
                  <a:lnTo>
                    <a:pt x="410" y="244"/>
                  </a:lnTo>
                  <a:lnTo>
                    <a:pt x="410" y="257"/>
                  </a:lnTo>
                  <a:lnTo>
                    <a:pt x="396" y="281"/>
                  </a:lnTo>
                  <a:lnTo>
                    <a:pt x="397" y="297"/>
                  </a:lnTo>
                  <a:lnTo>
                    <a:pt x="423" y="321"/>
                  </a:lnTo>
                  <a:lnTo>
                    <a:pt x="423" y="336"/>
                  </a:lnTo>
                  <a:lnTo>
                    <a:pt x="418" y="345"/>
                  </a:lnTo>
                  <a:lnTo>
                    <a:pt x="390" y="348"/>
                  </a:lnTo>
                  <a:lnTo>
                    <a:pt x="375" y="339"/>
                  </a:lnTo>
                  <a:lnTo>
                    <a:pt x="355" y="317"/>
                  </a:lnTo>
                  <a:lnTo>
                    <a:pt x="348" y="317"/>
                  </a:lnTo>
                  <a:lnTo>
                    <a:pt x="337" y="301"/>
                  </a:lnTo>
                  <a:lnTo>
                    <a:pt x="324" y="277"/>
                  </a:lnTo>
                  <a:lnTo>
                    <a:pt x="315" y="266"/>
                  </a:lnTo>
                  <a:lnTo>
                    <a:pt x="289" y="253"/>
                  </a:lnTo>
                  <a:lnTo>
                    <a:pt x="265" y="242"/>
                  </a:lnTo>
                  <a:lnTo>
                    <a:pt x="232" y="218"/>
                  </a:lnTo>
                  <a:lnTo>
                    <a:pt x="221" y="196"/>
                  </a:lnTo>
                  <a:lnTo>
                    <a:pt x="223" y="182"/>
                  </a:lnTo>
                  <a:lnTo>
                    <a:pt x="236" y="171"/>
                  </a:lnTo>
                  <a:lnTo>
                    <a:pt x="225" y="151"/>
                  </a:lnTo>
                  <a:lnTo>
                    <a:pt x="212" y="165"/>
                  </a:lnTo>
                  <a:lnTo>
                    <a:pt x="192" y="138"/>
                  </a:lnTo>
                  <a:lnTo>
                    <a:pt x="188" y="151"/>
                  </a:lnTo>
                  <a:lnTo>
                    <a:pt x="174" y="151"/>
                  </a:lnTo>
                  <a:lnTo>
                    <a:pt x="168" y="143"/>
                  </a:lnTo>
                  <a:lnTo>
                    <a:pt x="168" y="127"/>
                  </a:lnTo>
                  <a:lnTo>
                    <a:pt x="161" y="116"/>
                  </a:lnTo>
                  <a:lnTo>
                    <a:pt x="148" y="118"/>
                  </a:lnTo>
                  <a:lnTo>
                    <a:pt x="133" y="92"/>
                  </a:lnTo>
                  <a:lnTo>
                    <a:pt x="124" y="88"/>
                  </a:lnTo>
                  <a:lnTo>
                    <a:pt x="100" y="77"/>
                  </a:lnTo>
                  <a:lnTo>
                    <a:pt x="66" y="83"/>
                  </a:lnTo>
                  <a:lnTo>
                    <a:pt x="29" y="77"/>
                  </a:lnTo>
                  <a:lnTo>
                    <a:pt x="0" y="6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4" name="Freeform 32">
              <a:extLst>
                <a:ext uri="{FF2B5EF4-FFF2-40B4-BE49-F238E27FC236}">
                  <a16:creationId xmlns:a16="http://schemas.microsoft.com/office/drawing/2014/main" id="{ED576EF6-F636-43AA-8E4A-B0D89AB745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" y="764"/>
              <a:ext cx="224" cy="134"/>
            </a:xfrm>
            <a:custGeom>
              <a:avLst/>
              <a:gdLst>
                <a:gd name="T0" fmla="*/ 7 w 283"/>
                <a:gd name="T1" fmla="*/ 0 h 180"/>
                <a:gd name="T2" fmla="*/ 0 w 283"/>
                <a:gd name="T3" fmla="*/ 11 h 180"/>
                <a:gd name="T4" fmla="*/ 0 w 283"/>
                <a:gd name="T5" fmla="*/ 28 h 180"/>
                <a:gd name="T6" fmla="*/ 18 w 283"/>
                <a:gd name="T7" fmla="*/ 48 h 180"/>
                <a:gd name="T8" fmla="*/ 27 w 283"/>
                <a:gd name="T9" fmla="*/ 44 h 180"/>
                <a:gd name="T10" fmla="*/ 36 w 283"/>
                <a:gd name="T11" fmla="*/ 50 h 180"/>
                <a:gd name="T12" fmla="*/ 49 w 283"/>
                <a:gd name="T13" fmla="*/ 55 h 180"/>
                <a:gd name="T14" fmla="*/ 53 w 283"/>
                <a:gd name="T15" fmla="*/ 41 h 180"/>
                <a:gd name="T16" fmla="*/ 84 w 283"/>
                <a:gd name="T17" fmla="*/ 44 h 180"/>
                <a:gd name="T18" fmla="*/ 86 w 283"/>
                <a:gd name="T19" fmla="*/ 55 h 180"/>
                <a:gd name="T20" fmla="*/ 99 w 283"/>
                <a:gd name="T21" fmla="*/ 59 h 180"/>
                <a:gd name="T22" fmla="*/ 123 w 283"/>
                <a:gd name="T23" fmla="*/ 57 h 180"/>
                <a:gd name="T24" fmla="*/ 130 w 283"/>
                <a:gd name="T25" fmla="*/ 66 h 180"/>
                <a:gd name="T26" fmla="*/ 140 w 283"/>
                <a:gd name="T27" fmla="*/ 68 h 180"/>
                <a:gd name="T28" fmla="*/ 151 w 283"/>
                <a:gd name="T29" fmla="*/ 88 h 180"/>
                <a:gd name="T30" fmla="*/ 151 w 283"/>
                <a:gd name="T31" fmla="*/ 106 h 180"/>
                <a:gd name="T32" fmla="*/ 143 w 283"/>
                <a:gd name="T33" fmla="*/ 108 h 180"/>
                <a:gd name="T34" fmla="*/ 145 w 283"/>
                <a:gd name="T35" fmla="*/ 119 h 180"/>
                <a:gd name="T36" fmla="*/ 136 w 283"/>
                <a:gd name="T37" fmla="*/ 130 h 180"/>
                <a:gd name="T38" fmla="*/ 136 w 283"/>
                <a:gd name="T39" fmla="*/ 148 h 180"/>
                <a:gd name="T40" fmla="*/ 152 w 283"/>
                <a:gd name="T41" fmla="*/ 148 h 180"/>
                <a:gd name="T42" fmla="*/ 164 w 283"/>
                <a:gd name="T43" fmla="*/ 143 h 180"/>
                <a:gd name="T44" fmla="*/ 169 w 283"/>
                <a:gd name="T45" fmla="*/ 134 h 180"/>
                <a:gd name="T46" fmla="*/ 173 w 283"/>
                <a:gd name="T47" fmla="*/ 143 h 180"/>
                <a:gd name="T48" fmla="*/ 184 w 283"/>
                <a:gd name="T49" fmla="*/ 137 h 180"/>
                <a:gd name="T50" fmla="*/ 206 w 283"/>
                <a:gd name="T51" fmla="*/ 148 h 180"/>
                <a:gd name="T52" fmla="*/ 219 w 283"/>
                <a:gd name="T53" fmla="*/ 163 h 180"/>
                <a:gd name="T54" fmla="*/ 224 w 283"/>
                <a:gd name="T55" fmla="*/ 163 h 180"/>
                <a:gd name="T56" fmla="*/ 224 w 283"/>
                <a:gd name="T57" fmla="*/ 174 h 180"/>
                <a:gd name="T58" fmla="*/ 239 w 283"/>
                <a:gd name="T59" fmla="*/ 179 h 180"/>
                <a:gd name="T60" fmla="*/ 258 w 283"/>
                <a:gd name="T61" fmla="*/ 179 h 180"/>
                <a:gd name="T62" fmla="*/ 245 w 283"/>
                <a:gd name="T63" fmla="*/ 170 h 180"/>
                <a:gd name="T64" fmla="*/ 250 w 283"/>
                <a:gd name="T65" fmla="*/ 161 h 180"/>
                <a:gd name="T66" fmla="*/ 263 w 283"/>
                <a:gd name="T67" fmla="*/ 170 h 180"/>
                <a:gd name="T68" fmla="*/ 276 w 283"/>
                <a:gd name="T69" fmla="*/ 170 h 180"/>
                <a:gd name="T70" fmla="*/ 278 w 283"/>
                <a:gd name="T71" fmla="*/ 159 h 180"/>
                <a:gd name="T72" fmla="*/ 265 w 283"/>
                <a:gd name="T73" fmla="*/ 148 h 180"/>
                <a:gd name="T74" fmla="*/ 256 w 283"/>
                <a:gd name="T75" fmla="*/ 148 h 180"/>
                <a:gd name="T76" fmla="*/ 239 w 283"/>
                <a:gd name="T77" fmla="*/ 130 h 180"/>
                <a:gd name="T78" fmla="*/ 256 w 283"/>
                <a:gd name="T79" fmla="*/ 130 h 180"/>
                <a:gd name="T80" fmla="*/ 265 w 283"/>
                <a:gd name="T81" fmla="*/ 143 h 180"/>
                <a:gd name="T82" fmla="*/ 282 w 283"/>
                <a:gd name="T83" fmla="*/ 143 h 180"/>
                <a:gd name="T84" fmla="*/ 278 w 283"/>
                <a:gd name="T85" fmla="*/ 128 h 180"/>
                <a:gd name="T86" fmla="*/ 263 w 283"/>
                <a:gd name="T87" fmla="*/ 112 h 180"/>
                <a:gd name="T88" fmla="*/ 250 w 283"/>
                <a:gd name="T89" fmla="*/ 108 h 180"/>
                <a:gd name="T90" fmla="*/ 232 w 283"/>
                <a:gd name="T91" fmla="*/ 95 h 180"/>
                <a:gd name="T92" fmla="*/ 211 w 283"/>
                <a:gd name="T93" fmla="*/ 90 h 180"/>
                <a:gd name="T94" fmla="*/ 191 w 283"/>
                <a:gd name="T95" fmla="*/ 81 h 180"/>
                <a:gd name="T96" fmla="*/ 178 w 283"/>
                <a:gd name="T97" fmla="*/ 59 h 180"/>
                <a:gd name="T98" fmla="*/ 169 w 283"/>
                <a:gd name="T99" fmla="*/ 28 h 180"/>
                <a:gd name="T100" fmla="*/ 152 w 283"/>
                <a:gd name="T101" fmla="*/ 28 h 180"/>
                <a:gd name="T102" fmla="*/ 151 w 283"/>
                <a:gd name="T103" fmla="*/ 24 h 180"/>
                <a:gd name="T104" fmla="*/ 140 w 283"/>
                <a:gd name="T105" fmla="*/ 26 h 180"/>
                <a:gd name="T106" fmla="*/ 127 w 283"/>
                <a:gd name="T107" fmla="*/ 15 h 180"/>
                <a:gd name="T108" fmla="*/ 105 w 283"/>
                <a:gd name="T109" fmla="*/ 8 h 180"/>
                <a:gd name="T110" fmla="*/ 94 w 283"/>
                <a:gd name="T111" fmla="*/ 15 h 180"/>
                <a:gd name="T112" fmla="*/ 71 w 283"/>
                <a:gd name="T113" fmla="*/ 8 h 180"/>
                <a:gd name="T114" fmla="*/ 57 w 283"/>
                <a:gd name="T115" fmla="*/ 8 h 180"/>
                <a:gd name="T116" fmla="*/ 53 w 283"/>
                <a:gd name="T117" fmla="*/ 2 h 180"/>
                <a:gd name="T118" fmla="*/ 44 w 283"/>
                <a:gd name="T119" fmla="*/ 0 h 180"/>
                <a:gd name="T120" fmla="*/ 36 w 283"/>
                <a:gd name="T121" fmla="*/ 2 h 180"/>
                <a:gd name="T122" fmla="*/ 7 w 283"/>
                <a:gd name="T123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3" h="180">
                  <a:moveTo>
                    <a:pt x="7" y="0"/>
                  </a:moveTo>
                  <a:lnTo>
                    <a:pt x="0" y="11"/>
                  </a:lnTo>
                  <a:lnTo>
                    <a:pt x="0" y="28"/>
                  </a:lnTo>
                  <a:lnTo>
                    <a:pt x="18" y="48"/>
                  </a:lnTo>
                  <a:lnTo>
                    <a:pt x="27" y="44"/>
                  </a:lnTo>
                  <a:lnTo>
                    <a:pt x="36" y="50"/>
                  </a:lnTo>
                  <a:lnTo>
                    <a:pt x="49" y="55"/>
                  </a:lnTo>
                  <a:lnTo>
                    <a:pt x="53" y="41"/>
                  </a:lnTo>
                  <a:lnTo>
                    <a:pt x="84" y="44"/>
                  </a:lnTo>
                  <a:lnTo>
                    <a:pt x="86" y="55"/>
                  </a:lnTo>
                  <a:lnTo>
                    <a:pt x="99" y="59"/>
                  </a:lnTo>
                  <a:lnTo>
                    <a:pt x="123" y="57"/>
                  </a:lnTo>
                  <a:lnTo>
                    <a:pt x="130" y="66"/>
                  </a:lnTo>
                  <a:lnTo>
                    <a:pt x="140" y="68"/>
                  </a:lnTo>
                  <a:lnTo>
                    <a:pt x="151" y="88"/>
                  </a:lnTo>
                  <a:lnTo>
                    <a:pt x="151" y="106"/>
                  </a:lnTo>
                  <a:lnTo>
                    <a:pt x="143" y="108"/>
                  </a:lnTo>
                  <a:lnTo>
                    <a:pt x="145" y="119"/>
                  </a:lnTo>
                  <a:lnTo>
                    <a:pt x="136" y="130"/>
                  </a:lnTo>
                  <a:lnTo>
                    <a:pt x="136" y="148"/>
                  </a:lnTo>
                  <a:lnTo>
                    <a:pt x="152" y="148"/>
                  </a:lnTo>
                  <a:lnTo>
                    <a:pt x="164" y="143"/>
                  </a:lnTo>
                  <a:lnTo>
                    <a:pt x="169" y="134"/>
                  </a:lnTo>
                  <a:lnTo>
                    <a:pt x="173" y="143"/>
                  </a:lnTo>
                  <a:lnTo>
                    <a:pt x="184" y="137"/>
                  </a:lnTo>
                  <a:lnTo>
                    <a:pt x="206" y="148"/>
                  </a:lnTo>
                  <a:lnTo>
                    <a:pt x="219" y="163"/>
                  </a:lnTo>
                  <a:lnTo>
                    <a:pt x="224" y="163"/>
                  </a:lnTo>
                  <a:lnTo>
                    <a:pt x="224" y="174"/>
                  </a:lnTo>
                  <a:lnTo>
                    <a:pt x="239" y="179"/>
                  </a:lnTo>
                  <a:lnTo>
                    <a:pt x="258" y="179"/>
                  </a:lnTo>
                  <a:lnTo>
                    <a:pt x="245" y="170"/>
                  </a:lnTo>
                  <a:lnTo>
                    <a:pt x="250" y="161"/>
                  </a:lnTo>
                  <a:lnTo>
                    <a:pt x="263" y="170"/>
                  </a:lnTo>
                  <a:lnTo>
                    <a:pt x="276" y="170"/>
                  </a:lnTo>
                  <a:lnTo>
                    <a:pt x="278" y="159"/>
                  </a:lnTo>
                  <a:lnTo>
                    <a:pt x="265" y="148"/>
                  </a:lnTo>
                  <a:lnTo>
                    <a:pt x="256" y="148"/>
                  </a:lnTo>
                  <a:lnTo>
                    <a:pt x="239" y="130"/>
                  </a:lnTo>
                  <a:lnTo>
                    <a:pt x="256" y="130"/>
                  </a:lnTo>
                  <a:lnTo>
                    <a:pt x="265" y="143"/>
                  </a:lnTo>
                  <a:lnTo>
                    <a:pt x="282" y="143"/>
                  </a:lnTo>
                  <a:lnTo>
                    <a:pt x="278" y="128"/>
                  </a:lnTo>
                  <a:lnTo>
                    <a:pt x="263" y="112"/>
                  </a:lnTo>
                  <a:lnTo>
                    <a:pt x="250" y="108"/>
                  </a:lnTo>
                  <a:lnTo>
                    <a:pt x="232" y="95"/>
                  </a:lnTo>
                  <a:lnTo>
                    <a:pt x="211" y="90"/>
                  </a:lnTo>
                  <a:lnTo>
                    <a:pt x="191" y="81"/>
                  </a:lnTo>
                  <a:lnTo>
                    <a:pt x="178" y="59"/>
                  </a:lnTo>
                  <a:lnTo>
                    <a:pt x="169" y="28"/>
                  </a:lnTo>
                  <a:lnTo>
                    <a:pt x="152" y="28"/>
                  </a:lnTo>
                  <a:lnTo>
                    <a:pt x="151" y="24"/>
                  </a:lnTo>
                  <a:lnTo>
                    <a:pt x="140" y="26"/>
                  </a:lnTo>
                  <a:lnTo>
                    <a:pt x="127" y="15"/>
                  </a:lnTo>
                  <a:lnTo>
                    <a:pt x="105" y="8"/>
                  </a:lnTo>
                  <a:lnTo>
                    <a:pt x="94" y="15"/>
                  </a:lnTo>
                  <a:lnTo>
                    <a:pt x="71" y="8"/>
                  </a:lnTo>
                  <a:lnTo>
                    <a:pt x="57" y="8"/>
                  </a:lnTo>
                  <a:lnTo>
                    <a:pt x="53" y="2"/>
                  </a:lnTo>
                  <a:lnTo>
                    <a:pt x="44" y="0"/>
                  </a:lnTo>
                  <a:lnTo>
                    <a:pt x="36" y="2"/>
                  </a:lnTo>
                  <a:lnTo>
                    <a:pt x="7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5" name="Freeform 33">
              <a:extLst>
                <a:ext uri="{FF2B5EF4-FFF2-40B4-BE49-F238E27FC236}">
                  <a16:creationId xmlns:a16="http://schemas.microsoft.com/office/drawing/2014/main" id="{6775B16E-0C87-4571-AADE-5D1323405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" y="1511"/>
              <a:ext cx="160" cy="60"/>
            </a:xfrm>
            <a:custGeom>
              <a:avLst/>
              <a:gdLst>
                <a:gd name="T0" fmla="*/ 0 w 203"/>
                <a:gd name="T1" fmla="*/ 40 h 80"/>
                <a:gd name="T2" fmla="*/ 20 w 203"/>
                <a:gd name="T3" fmla="*/ 13 h 80"/>
                <a:gd name="T4" fmla="*/ 27 w 203"/>
                <a:gd name="T5" fmla="*/ 13 h 80"/>
                <a:gd name="T6" fmla="*/ 40 w 203"/>
                <a:gd name="T7" fmla="*/ 2 h 80"/>
                <a:gd name="T8" fmla="*/ 56 w 203"/>
                <a:gd name="T9" fmla="*/ 2 h 80"/>
                <a:gd name="T10" fmla="*/ 60 w 203"/>
                <a:gd name="T11" fmla="*/ 0 h 80"/>
                <a:gd name="T12" fmla="*/ 66 w 203"/>
                <a:gd name="T13" fmla="*/ 0 h 80"/>
                <a:gd name="T14" fmla="*/ 86 w 203"/>
                <a:gd name="T15" fmla="*/ 13 h 80"/>
                <a:gd name="T16" fmla="*/ 93 w 203"/>
                <a:gd name="T17" fmla="*/ 22 h 80"/>
                <a:gd name="T18" fmla="*/ 99 w 203"/>
                <a:gd name="T19" fmla="*/ 15 h 80"/>
                <a:gd name="T20" fmla="*/ 112 w 203"/>
                <a:gd name="T21" fmla="*/ 29 h 80"/>
                <a:gd name="T22" fmla="*/ 121 w 203"/>
                <a:gd name="T23" fmla="*/ 29 h 80"/>
                <a:gd name="T24" fmla="*/ 132 w 203"/>
                <a:gd name="T25" fmla="*/ 38 h 80"/>
                <a:gd name="T26" fmla="*/ 143 w 203"/>
                <a:gd name="T27" fmla="*/ 40 h 80"/>
                <a:gd name="T28" fmla="*/ 143 w 203"/>
                <a:gd name="T29" fmla="*/ 54 h 80"/>
                <a:gd name="T30" fmla="*/ 168 w 203"/>
                <a:gd name="T31" fmla="*/ 54 h 80"/>
                <a:gd name="T32" fmla="*/ 176 w 203"/>
                <a:gd name="T33" fmla="*/ 63 h 80"/>
                <a:gd name="T34" fmla="*/ 190 w 203"/>
                <a:gd name="T35" fmla="*/ 63 h 80"/>
                <a:gd name="T36" fmla="*/ 202 w 203"/>
                <a:gd name="T37" fmla="*/ 79 h 80"/>
                <a:gd name="T38" fmla="*/ 196 w 203"/>
                <a:gd name="T39" fmla="*/ 79 h 80"/>
                <a:gd name="T40" fmla="*/ 190 w 203"/>
                <a:gd name="T41" fmla="*/ 74 h 80"/>
                <a:gd name="T42" fmla="*/ 189 w 203"/>
                <a:gd name="T43" fmla="*/ 72 h 80"/>
                <a:gd name="T44" fmla="*/ 176 w 203"/>
                <a:gd name="T45" fmla="*/ 74 h 80"/>
                <a:gd name="T46" fmla="*/ 168 w 203"/>
                <a:gd name="T47" fmla="*/ 79 h 80"/>
                <a:gd name="T48" fmla="*/ 161 w 203"/>
                <a:gd name="T49" fmla="*/ 79 h 80"/>
                <a:gd name="T50" fmla="*/ 141 w 203"/>
                <a:gd name="T51" fmla="*/ 79 h 80"/>
                <a:gd name="T52" fmla="*/ 132 w 203"/>
                <a:gd name="T53" fmla="*/ 79 h 80"/>
                <a:gd name="T54" fmla="*/ 132 w 203"/>
                <a:gd name="T55" fmla="*/ 72 h 80"/>
                <a:gd name="T56" fmla="*/ 112 w 203"/>
                <a:gd name="T57" fmla="*/ 54 h 80"/>
                <a:gd name="T58" fmla="*/ 112 w 203"/>
                <a:gd name="T59" fmla="*/ 40 h 80"/>
                <a:gd name="T60" fmla="*/ 93 w 203"/>
                <a:gd name="T61" fmla="*/ 40 h 80"/>
                <a:gd name="T62" fmla="*/ 84 w 203"/>
                <a:gd name="T63" fmla="*/ 38 h 80"/>
                <a:gd name="T64" fmla="*/ 78 w 203"/>
                <a:gd name="T65" fmla="*/ 40 h 80"/>
                <a:gd name="T66" fmla="*/ 73 w 203"/>
                <a:gd name="T67" fmla="*/ 33 h 80"/>
                <a:gd name="T68" fmla="*/ 66 w 203"/>
                <a:gd name="T69" fmla="*/ 33 h 80"/>
                <a:gd name="T70" fmla="*/ 66 w 203"/>
                <a:gd name="T71" fmla="*/ 18 h 80"/>
                <a:gd name="T72" fmla="*/ 60 w 203"/>
                <a:gd name="T73" fmla="*/ 13 h 80"/>
                <a:gd name="T74" fmla="*/ 44 w 203"/>
                <a:gd name="T75" fmla="*/ 15 h 80"/>
                <a:gd name="T76" fmla="*/ 31 w 203"/>
                <a:gd name="T77" fmla="*/ 33 h 80"/>
                <a:gd name="T78" fmla="*/ 18 w 203"/>
                <a:gd name="T79" fmla="*/ 38 h 80"/>
                <a:gd name="T80" fmla="*/ 0 w 203"/>
                <a:gd name="T81" fmla="*/ 4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3" h="80">
                  <a:moveTo>
                    <a:pt x="0" y="40"/>
                  </a:moveTo>
                  <a:lnTo>
                    <a:pt x="20" y="13"/>
                  </a:lnTo>
                  <a:lnTo>
                    <a:pt x="27" y="13"/>
                  </a:lnTo>
                  <a:lnTo>
                    <a:pt x="40" y="2"/>
                  </a:lnTo>
                  <a:lnTo>
                    <a:pt x="56" y="2"/>
                  </a:lnTo>
                  <a:lnTo>
                    <a:pt x="60" y="0"/>
                  </a:lnTo>
                  <a:lnTo>
                    <a:pt x="66" y="0"/>
                  </a:lnTo>
                  <a:lnTo>
                    <a:pt x="86" y="13"/>
                  </a:lnTo>
                  <a:lnTo>
                    <a:pt x="93" y="22"/>
                  </a:lnTo>
                  <a:lnTo>
                    <a:pt x="99" y="15"/>
                  </a:lnTo>
                  <a:lnTo>
                    <a:pt x="112" y="29"/>
                  </a:lnTo>
                  <a:lnTo>
                    <a:pt x="121" y="29"/>
                  </a:lnTo>
                  <a:lnTo>
                    <a:pt x="132" y="38"/>
                  </a:lnTo>
                  <a:lnTo>
                    <a:pt x="143" y="40"/>
                  </a:lnTo>
                  <a:lnTo>
                    <a:pt x="143" y="54"/>
                  </a:lnTo>
                  <a:lnTo>
                    <a:pt x="168" y="54"/>
                  </a:lnTo>
                  <a:lnTo>
                    <a:pt x="176" y="63"/>
                  </a:lnTo>
                  <a:lnTo>
                    <a:pt x="190" y="63"/>
                  </a:lnTo>
                  <a:lnTo>
                    <a:pt x="202" y="79"/>
                  </a:lnTo>
                  <a:lnTo>
                    <a:pt x="196" y="79"/>
                  </a:lnTo>
                  <a:lnTo>
                    <a:pt x="190" y="74"/>
                  </a:lnTo>
                  <a:lnTo>
                    <a:pt x="189" y="72"/>
                  </a:lnTo>
                  <a:lnTo>
                    <a:pt x="176" y="74"/>
                  </a:lnTo>
                  <a:lnTo>
                    <a:pt x="168" y="79"/>
                  </a:lnTo>
                  <a:lnTo>
                    <a:pt x="161" y="79"/>
                  </a:lnTo>
                  <a:lnTo>
                    <a:pt x="141" y="79"/>
                  </a:lnTo>
                  <a:lnTo>
                    <a:pt x="132" y="79"/>
                  </a:lnTo>
                  <a:lnTo>
                    <a:pt x="132" y="72"/>
                  </a:lnTo>
                  <a:lnTo>
                    <a:pt x="112" y="54"/>
                  </a:lnTo>
                  <a:lnTo>
                    <a:pt x="112" y="40"/>
                  </a:lnTo>
                  <a:lnTo>
                    <a:pt x="93" y="40"/>
                  </a:lnTo>
                  <a:lnTo>
                    <a:pt x="84" y="38"/>
                  </a:lnTo>
                  <a:lnTo>
                    <a:pt x="78" y="40"/>
                  </a:lnTo>
                  <a:lnTo>
                    <a:pt x="73" y="33"/>
                  </a:lnTo>
                  <a:lnTo>
                    <a:pt x="66" y="33"/>
                  </a:lnTo>
                  <a:lnTo>
                    <a:pt x="66" y="18"/>
                  </a:lnTo>
                  <a:lnTo>
                    <a:pt x="60" y="13"/>
                  </a:lnTo>
                  <a:lnTo>
                    <a:pt x="44" y="15"/>
                  </a:lnTo>
                  <a:lnTo>
                    <a:pt x="31" y="33"/>
                  </a:lnTo>
                  <a:lnTo>
                    <a:pt x="18" y="38"/>
                  </a:lnTo>
                  <a:lnTo>
                    <a:pt x="0" y="4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6" name="Freeform 34">
              <a:extLst>
                <a:ext uri="{FF2B5EF4-FFF2-40B4-BE49-F238E27FC236}">
                  <a16:creationId xmlns:a16="http://schemas.microsoft.com/office/drawing/2014/main" id="{A8C7FA9D-AC8F-455F-95C8-67527D0A95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4" y="1554"/>
              <a:ext cx="102" cy="52"/>
            </a:xfrm>
            <a:custGeom>
              <a:avLst/>
              <a:gdLst>
                <a:gd name="T0" fmla="*/ 0 w 129"/>
                <a:gd name="T1" fmla="*/ 52 h 69"/>
                <a:gd name="T2" fmla="*/ 10 w 129"/>
                <a:gd name="T3" fmla="*/ 54 h 69"/>
                <a:gd name="T4" fmla="*/ 36 w 129"/>
                <a:gd name="T5" fmla="*/ 52 h 69"/>
                <a:gd name="T6" fmla="*/ 51 w 129"/>
                <a:gd name="T7" fmla="*/ 63 h 69"/>
                <a:gd name="T8" fmla="*/ 64 w 129"/>
                <a:gd name="T9" fmla="*/ 68 h 69"/>
                <a:gd name="T10" fmla="*/ 74 w 129"/>
                <a:gd name="T11" fmla="*/ 52 h 69"/>
                <a:gd name="T12" fmla="*/ 69 w 129"/>
                <a:gd name="T13" fmla="*/ 46 h 69"/>
                <a:gd name="T14" fmla="*/ 76 w 129"/>
                <a:gd name="T15" fmla="*/ 43 h 69"/>
                <a:gd name="T16" fmla="*/ 95 w 129"/>
                <a:gd name="T17" fmla="*/ 52 h 69"/>
                <a:gd name="T18" fmla="*/ 107 w 129"/>
                <a:gd name="T19" fmla="*/ 52 h 69"/>
                <a:gd name="T20" fmla="*/ 107 w 129"/>
                <a:gd name="T21" fmla="*/ 43 h 69"/>
                <a:gd name="T22" fmla="*/ 115 w 129"/>
                <a:gd name="T23" fmla="*/ 43 h 69"/>
                <a:gd name="T24" fmla="*/ 128 w 129"/>
                <a:gd name="T25" fmla="*/ 35 h 69"/>
                <a:gd name="T26" fmla="*/ 117 w 129"/>
                <a:gd name="T27" fmla="*/ 35 h 69"/>
                <a:gd name="T28" fmla="*/ 117 w 129"/>
                <a:gd name="T29" fmla="*/ 19 h 69"/>
                <a:gd name="T30" fmla="*/ 117 w 129"/>
                <a:gd name="T31" fmla="*/ 8 h 69"/>
                <a:gd name="T32" fmla="*/ 102 w 129"/>
                <a:gd name="T33" fmla="*/ 6 h 69"/>
                <a:gd name="T34" fmla="*/ 89 w 129"/>
                <a:gd name="T35" fmla="*/ 8 h 69"/>
                <a:gd name="T36" fmla="*/ 74 w 129"/>
                <a:gd name="T37" fmla="*/ 8 h 69"/>
                <a:gd name="T38" fmla="*/ 58 w 129"/>
                <a:gd name="T39" fmla="*/ 6 h 69"/>
                <a:gd name="T40" fmla="*/ 43 w 129"/>
                <a:gd name="T41" fmla="*/ 0 h 69"/>
                <a:gd name="T42" fmla="*/ 36 w 129"/>
                <a:gd name="T43" fmla="*/ 6 h 69"/>
                <a:gd name="T44" fmla="*/ 36 w 129"/>
                <a:gd name="T45" fmla="*/ 19 h 69"/>
                <a:gd name="T46" fmla="*/ 23 w 129"/>
                <a:gd name="T47" fmla="*/ 19 h 69"/>
                <a:gd name="T48" fmla="*/ 18 w 129"/>
                <a:gd name="T49" fmla="*/ 35 h 69"/>
                <a:gd name="T50" fmla="*/ 10 w 129"/>
                <a:gd name="T51" fmla="*/ 39 h 69"/>
                <a:gd name="T52" fmla="*/ 0 w 129"/>
                <a:gd name="T53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9" h="69">
                  <a:moveTo>
                    <a:pt x="0" y="52"/>
                  </a:moveTo>
                  <a:lnTo>
                    <a:pt x="10" y="54"/>
                  </a:lnTo>
                  <a:lnTo>
                    <a:pt x="36" y="52"/>
                  </a:lnTo>
                  <a:lnTo>
                    <a:pt x="51" y="63"/>
                  </a:lnTo>
                  <a:lnTo>
                    <a:pt x="64" y="68"/>
                  </a:lnTo>
                  <a:lnTo>
                    <a:pt x="74" y="52"/>
                  </a:lnTo>
                  <a:lnTo>
                    <a:pt x="69" y="46"/>
                  </a:lnTo>
                  <a:lnTo>
                    <a:pt x="76" y="43"/>
                  </a:lnTo>
                  <a:lnTo>
                    <a:pt x="95" y="52"/>
                  </a:lnTo>
                  <a:lnTo>
                    <a:pt x="107" y="52"/>
                  </a:lnTo>
                  <a:lnTo>
                    <a:pt x="107" y="43"/>
                  </a:lnTo>
                  <a:lnTo>
                    <a:pt x="115" y="43"/>
                  </a:lnTo>
                  <a:lnTo>
                    <a:pt x="128" y="35"/>
                  </a:lnTo>
                  <a:lnTo>
                    <a:pt x="117" y="35"/>
                  </a:lnTo>
                  <a:lnTo>
                    <a:pt x="117" y="19"/>
                  </a:lnTo>
                  <a:lnTo>
                    <a:pt x="117" y="8"/>
                  </a:lnTo>
                  <a:lnTo>
                    <a:pt x="102" y="6"/>
                  </a:lnTo>
                  <a:lnTo>
                    <a:pt x="89" y="8"/>
                  </a:lnTo>
                  <a:lnTo>
                    <a:pt x="74" y="8"/>
                  </a:lnTo>
                  <a:lnTo>
                    <a:pt x="58" y="6"/>
                  </a:lnTo>
                  <a:lnTo>
                    <a:pt x="43" y="0"/>
                  </a:lnTo>
                  <a:lnTo>
                    <a:pt x="36" y="6"/>
                  </a:lnTo>
                  <a:lnTo>
                    <a:pt x="36" y="19"/>
                  </a:lnTo>
                  <a:lnTo>
                    <a:pt x="23" y="19"/>
                  </a:lnTo>
                  <a:lnTo>
                    <a:pt x="18" y="35"/>
                  </a:lnTo>
                  <a:lnTo>
                    <a:pt x="10" y="39"/>
                  </a:lnTo>
                  <a:lnTo>
                    <a:pt x="0" y="5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7" name="Freeform 35">
              <a:extLst>
                <a:ext uri="{FF2B5EF4-FFF2-40B4-BE49-F238E27FC236}">
                  <a16:creationId xmlns:a16="http://schemas.microsoft.com/office/drawing/2014/main" id="{DAD4B084-623B-45A0-9055-FD19AE2C5C4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" y="1705"/>
              <a:ext cx="647" cy="1080"/>
            </a:xfrm>
            <a:custGeom>
              <a:avLst/>
              <a:gdLst>
                <a:gd name="T0" fmla="*/ 89 w 819"/>
                <a:gd name="T1" fmla="*/ 24 h 1448"/>
                <a:gd name="T2" fmla="*/ 150 w 819"/>
                <a:gd name="T3" fmla="*/ 2 h 1448"/>
                <a:gd name="T4" fmla="*/ 124 w 819"/>
                <a:gd name="T5" fmla="*/ 50 h 1448"/>
                <a:gd name="T6" fmla="*/ 150 w 819"/>
                <a:gd name="T7" fmla="*/ 48 h 1448"/>
                <a:gd name="T8" fmla="*/ 177 w 819"/>
                <a:gd name="T9" fmla="*/ 44 h 1448"/>
                <a:gd name="T10" fmla="*/ 216 w 819"/>
                <a:gd name="T11" fmla="*/ 59 h 1448"/>
                <a:gd name="T12" fmla="*/ 328 w 819"/>
                <a:gd name="T13" fmla="*/ 90 h 1448"/>
                <a:gd name="T14" fmla="*/ 381 w 819"/>
                <a:gd name="T15" fmla="*/ 114 h 1448"/>
                <a:gd name="T16" fmla="*/ 443 w 819"/>
                <a:gd name="T17" fmla="*/ 127 h 1448"/>
                <a:gd name="T18" fmla="*/ 541 w 819"/>
                <a:gd name="T19" fmla="*/ 200 h 1448"/>
                <a:gd name="T20" fmla="*/ 592 w 819"/>
                <a:gd name="T21" fmla="*/ 284 h 1448"/>
                <a:gd name="T22" fmla="*/ 794 w 819"/>
                <a:gd name="T23" fmla="*/ 358 h 1448"/>
                <a:gd name="T24" fmla="*/ 797 w 819"/>
                <a:gd name="T25" fmla="*/ 477 h 1448"/>
                <a:gd name="T26" fmla="*/ 746 w 819"/>
                <a:gd name="T27" fmla="*/ 548 h 1448"/>
                <a:gd name="T28" fmla="*/ 737 w 819"/>
                <a:gd name="T29" fmla="*/ 640 h 1448"/>
                <a:gd name="T30" fmla="*/ 706 w 819"/>
                <a:gd name="T31" fmla="*/ 682 h 1448"/>
                <a:gd name="T32" fmla="*/ 660 w 819"/>
                <a:gd name="T33" fmla="*/ 746 h 1448"/>
                <a:gd name="T34" fmla="*/ 588 w 819"/>
                <a:gd name="T35" fmla="*/ 777 h 1448"/>
                <a:gd name="T36" fmla="*/ 550 w 819"/>
                <a:gd name="T37" fmla="*/ 843 h 1448"/>
                <a:gd name="T38" fmla="*/ 542 w 819"/>
                <a:gd name="T39" fmla="*/ 902 h 1448"/>
                <a:gd name="T40" fmla="*/ 489 w 819"/>
                <a:gd name="T41" fmla="*/ 958 h 1448"/>
                <a:gd name="T42" fmla="*/ 456 w 819"/>
                <a:gd name="T43" fmla="*/ 1002 h 1448"/>
                <a:gd name="T44" fmla="*/ 434 w 819"/>
                <a:gd name="T45" fmla="*/ 1024 h 1448"/>
                <a:gd name="T46" fmla="*/ 423 w 819"/>
                <a:gd name="T47" fmla="*/ 1079 h 1448"/>
                <a:gd name="T48" fmla="*/ 364 w 819"/>
                <a:gd name="T49" fmla="*/ 1101 h 1448"/>
                <a:gd name="T50" fmla="*/ 322 w 819"/>
                <a:gd name="T51" fmla="*/ 1125 h 1448"/>
                <a:gd name="T52" fmla="*/ 322 w 819"/>
                <a:gd name="T53" fmla="*/ 1180 h 1448"/>
                <a:gd name="T54" fmla="*/ 276 w 819"/>
                <a:gd name="T55" fmla="*/ 1226 h 1448"/>
                <a:gd name="T56" fmla="*/ 304 w 819"/>
                <a:gd name="T57" fmla="*/ 1264 h 1448"/>
                <a:gd name="T58" fmla="*/ 264 w 819"/>
                <a:gd name="T59" fmla="*/ 1299 h 1448"/>
                <a:gd name="T60" fmla="*/ 242 w 819"/>
                <a:gd name="T61" fmla="*/ 1361 h 1448"/>
                <a:gd name="T62" fmla="*/ 297 w 819"/>
                <a:gd name="T63" fmla="*/ 1447 h 1448"/>
                <a:gd name="T64" fmla="*/ 231 w 819"/>
                <a:gd name="T65" fmla="*/ 1402 h 1448"/>
                <a:gd name="T66" fmla="*/ 188 w 819"/>
                <a:gd name="T67" fmla="*/ 1328 h 1448"/>
                <a:gd name="T68" fmla="*/ 183 w 819"/>
                <a:gd name="T69" fmla="*/ 1125 h 1448"/>
                <a:gd name="T70" fmla="*/ 177 w 819"/>
                <a:gd name="T71" fmla="*/ 1041 h 1448"/>
                <a:gd name="T72" fmla="*/ 181 w 819"/>
                <a:gd name="T73" fmla="*/ 949 h 1448"/>
                <a:gd name="T74" fmla="*/ 188 w 819"/>
                <a:gd name="T75" fmla="*/ 874 h 1448"/>
                <a:gd name="T76" fmla="*/ 187 w 819"/>
                <a:gd name="T77" fmla="*/ 755 h 1448"/>
                <a:gd name="T78" fmla="*/ 190 w 819"/>
                <a:gd name="T79" fmla="*/ 658 h 1448"/>
                <a:gd name="T80" fmla="*/ 143 w 819"/>
                <a:gd name="T81" fmla="*/ 592 h 1448"/>
                <a:gd name="T82" fmla="*/ 69 w 819"/>
                <a:gd name="T83" fmla="*/ 537 h 1448"/>
                <a:gd name="T84" fmla="*/ 44 w 819"/>
                <a:gd name="T85" fmla="*/ 458 h 1448"/>
                <a:gd name="T86" fmla="*/ 12 w 819"/>
                <a:gd name="T87" fmla="*/ 411 h 1448"/>
                <a:gd name="T88" fmla="*/ 12 w 819"/>
                <a:gd name="T89" fmla="*/ 334 h 1448"/>
                <a:gd name="T90" fmla="*/ 7 w 819"/>
                <a:gd name="T91" fmla="*/ 264 h 1448"/>
                <a:gd name="T92" fmla="*/ 56 w 819"/>
                <a:gd name="T93" fmla="*/ 121 h 1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9" h="1448">
                  <a:moveTo>
                    <a:pt x="62" y="63"/>
                  </a:moveTo>
                  <a:lnTo>
                    <a:pt x="69" y="48"/>
                  </a:lnTo>
                  <a:lnTo>
                    <a:pt x="89" y="24"/>
                  </a:lnTo>
                  <a:lnTo>
                    <a:pt x="121" y="8"/>
                  </a:lnTo>
                  <a:lnTo>
                    <a:pt x="137" y="0"/>
                  </a:lnTo>
                  <a:lnTo>
                    <a:pt x="150" y="2"/>
                  </a:lnTo>
                  <a:lnTo>
                    <a:pt x="148" y="15"/>
                  </a:lnTo>
                  <a:lnTo>
                    <a:pt x="130" y="26"/>
                  </a:lnTo>
                  <a:lnTo>
                    <a:pt x="124" y="50"/>
                  </a:lnTo>
                  <a:lnTo>
                    <a:pt x="130" y="66"/>
                  </a:lnTo>
                  <a:lnTo>
                    <a:pt x="143" y="66"/>
                  </a:lnTo>
                  <a:lnTo>
                    <a:pt x="150" y="48"/>
                  </a:lnTo>
                  <a:lnTo>
                    <a:pt x="155" y="26"/>
                  </a:lnTo>
                  <a:lnTo>
                    <a:pt x="168" y="30"/>
                  </a:lnTo>
                  <a:lnTo>
                    <a:pt x="177" y="44"/>
                  </a:lnTo>
                  <a:lnTo>
                    <a:pt x="196" y="41"/>
                  </a:lnTo>
                  <a:lnTo>
                    <a:pt x="210" y="50"/>
                  </a:lnTo>
                  <a:lnTo>
                    <a:pt x="216" y="59"/>
                  </a:lnTo>
                  <a:lnTo>
                    <a:pt x="243" y="57"/>
                  </a:lnTo>
                  <a:lnTo>
                    <a:pt x="304" y="50"/>
                  </a:lnTo>
                  <a:lnTo>
                    <a:pt x="328" y="90"/>
                  </a:lnTo>
                  <a:lnTo>
                    <a:pt x="363" y="105"/>
                  </a:lnTo>
                  <a:lnTo>
                    <a:pt x="361" y="121"/>
                  </a:lnTo>
                  <a:lnTo>
                    <a:pt x="381" y="114"/>
                  </a:lnTo>
                  <a:lnTo>
                    <a:pt x="396" y="114"/>
                  </a:lnTo>
                  <a:lnTo>
                    <a:pt x="416" y="129"/>
                  </a:lnTo>
                  <a:lnTo>
                    <a:pt x="443" y="127"/>
                  </a:lnTo>
                  <a:lnTo>
                    <a:pt x="467" y="129"/>
                  </a:lnTo>
                  <a:lnTo>
                    <a:pt x="500" y="160"/>
                  </a:lnTo>
                  <a:lnTo>
                    <a:pt x="541" y="200"/>
                  </a:lnTo>
                  <a:lnTo>
                    <a:pt x="559" y="246"/>
                  </a:lnTo>
                  <a:lnTo>
                    <a:pt x="542" y="275"/>
                  </a:lnTo>
                  <a:lnTo>
                    <a:pt x="592" y="284"/>
                  </a:lnTo>
                  <a:lnTo>
                    <a:pt x="667" y="303"/>
                  </a:lnTo>
                  <a:lnTo>
                    <a:pt x="746" y="319"/>
                  </a:lnTo>
                  <a:lnTo>
                    <a:pt x="794" y="358"/>
                  </a:lnTo>
                  <a:lnTo>
                    <a:pt x="818" y="394"/>
                  </a:lnTo>
                  <a:lnTo>
                    <a:pt x="818" y="438"/>
                  </a:lnTo>
                  <a:lnTo>
                    <a:pt x="797" y="477"/>
                  </a:lnTo>
                  <a:lnTo>
                    <a:pt x="777" y="499"/>
                  </a:lnTo>
                  <a:lnTo>
                    <a:pt x="761" y="517"/>
                  </a:lnTo>
                  <a:lnTo>
                    <a:pt x="746" y="548"/>
                  </a:lnTo>
                  <a:lnTo>
                    <a:pt x="744" y="572"/>
                  </a:lnTo>
                  <a:lnTo>
                    <a:pt x="746" y="603"/>
                  </a:lnTo>
                  <a:lnTo>
                    <a:pt x="737" y="640"/>
                  </a:lnTo>
                  <a:lnTo>
                    <a:pt x="728" y="647"/>
                  </a:lnTo>
                  <a:lnTo>
                    <a:pt x="720" y="667"/>
                  </a:lnTo>
                  <a:lnTo>
                    <a:pt x="706" y="682"/>
                  </a:lnTo>
                  <a:lnTo>
                    <a:pt x="704" y="698"/>
                  </a:lnTo>
                  <a:lnTo>
                    <a:pt x="687" y="715"/>
                  </a:lnTo>
                  <a:lnTo>
                    <a:pt x="660" y="746"/>
                  </a:lnTo>
                  <a:lnTo>
                    <a:pt x="634" y="759"/>
                  </a:lnTo>
                  <a:lnTo>
                    <a:pt x="619" y="755"/>
                  </a:lnTo>
                  <a:lnTo>
                    <a:pt x="588" y="777"/>
                  </a:lnTo>
                  <a:lnTo>
                    <a:pt x="561" y="808"/>
                  </a:lnTo>
                  <a:lnTo>
                    <a:pt x="550" y="825"/>
                  </a:lnTo>
                  <a:lnTo>
                    <a:pt x="550" y="843"/>
                  </a:lnTo>
                  <a:lnTo>
                    <a:pt x="561" y="865"/>
                  </a:lnTo>
                  <a:lnTo>
                    <a:pt x="542" y="887"/>
                  </a:lnTo>
                  <a:lnTo>
                    <a:pt x="542" y="902"/>
                  </a:lnTo>
                  <a:lnTo>
                    <a:pt x="520" y="927"/>
                  </a:lnTo>
                  <a:lnTo>
                    <a:pt x="506" y="936"/>
                  </a:lnTo>
                  <a:lnTo>
                    <a:pt x="489" y="958"/>
                  </a:lnTo>
                  <a:lnTo>
                    <a:pt x="484" y="982"/>
                  </a:lnTo>
                  <a:lnTo>
                    <a:pt x="462" y="1006"/>
                  </a:lnTo>
                  <a:lnTo>
                    <a:pt x="456" y="1002"/>
                  </a:lnTo>
                  <a:lnTo>
                    <a:pt x="440" y="1002"/>
                  </a:lnTo>
                  <a:lnTo>
                    <a:pt x="418" y="1013"/>
                  </a:lnTo>
                  <a:lnTo>
                    <a:pt x="434" y="1024"/>
                  </a:lnTo>
                  <a:lnTo>
                    <a:pt x="434" y="1048"/>
                  </a:lnTo>
                  <a:lnTo>
                    <a:pt x="434" y="1063"/>
                  </a:lnTo>
                  <a:lnTo>
                    <a:pt x="423" y="1079"/>
                  </a:lnTo>
                  <a:lnTo>
                    <a:pt x="396" y="1085"/>
                  </a:lnTo>
                  <a:lnTo>
                    <a:pt x="375" y="1092"/>
                  </a:lnTo>
                  <a:lnTo>
                    <a:pt x="364" y="1101"/>
                  </a:lnTo>
                  <a:lnTo>
                    <a:pt x="364" y="1125"/>
                  </a:lnTo>
                  <a:lnTo>
                    <a:pt x="342" y="1129"/>
                  </a:lnTo>
                  <a:lnTo>
                    <a:pt x="322" y="1125"/>
                  </a:lnTo>
                  <a:lnTo>
                    <a:pt x="317" y="1138"/>
                  </a:lnTo>
                  <a:lnTo>
                    <a:pt x="328" y="1149"/>
                  </a:lnTo>
                  <a:lnTo>
                    <a:pt x="322" y="1180"/>
                  </a:lnTo>
                  <a:lnTo>
                    <a:pt x="311" y="1211"/>
                  </a:lnTo>
                  <a:lnTo>
                    <a:pt x="286" y="1211"/>
                  </a:lnTo>
                  <a:lnTo>
                    <a:pt x="276" y="1226"/>
                  </a:lnTo>
                  <a:lnTo>
                    <a:pt x="278" y="1250"/>
                  </a:lnTo>
                  <a:lnTo>
                    <a:pt x="297" y="1250"/>
                  </a:lnTo>
                  <a:lnTo>
                    <a:pt x="304" y="1264"/>
                  </a:lnTo>
                  <a:lnTo>
                    <a:pt x="298" y="1288"/>
                  </a:lnTo>
                  <a:lnTo>
                    <a:pt x="284" y="1288"/>
                  </a:lnTo>
                  <a:lnTo>
                    <a:pt x="264" y="1299"/>
                  </a:lnTo>
                  <a:lnTo>
                    <a:pt x="256" y="1317"/>
                  </a:lnTo>
                  <a:lnTo>
                    <a:pt x="256" y="1347"/>
                  </a:lnTo>
                  <a:lnTo>
                    <a:pt x="242" y="1361"/>
                  </a:lnTo>
                  <a:lnTo>
                    <a:pt x="289" y="1409"/>
                  </a:lnTo>
                  <a:lnTo>
                    <a:pt x="304" y="1431"/>
                  </a:lnTo>
                  <a:lnTo>
                    <a:pt x="297" y="1447"/>
                  </a:lnTo>
                  <a:lnTo>
                    <a:pt x="276" y="1435"/>
                  </a:lnTo>
                  <a:lnTo>
                    <a:pt x="256" y="1418"/>
                  </a:lnTo>
                  <a:lnTo>
                    <a:pt x="231" y="1402"/>
                  </a:lnTo>
                  <a:lnTo>
                    <a:pt x="207" y="1378"/>
                  </a:lnTo>
                  <a:lnTo>
                    <a:pt x="188" y="1354"/>
                  </a:lnTo>
                  <a:lnTo>
                    <a:pt x="188" y="1328"/>
                  </a:lnTo>
                  <a:lnTo>
                    <a:pt x="190" y="1308"/>
                  </a:lnTo>
                  <a:lnTo>
                    <a:pt x="188" y="1154"/>
                  </a:lnTo>
                  <a:lnTo>
                    <a:pt x="183" y="1125"/>
                  </a:lnTo>
                  <a:lnTo>
                    <a:pt x="168" y="1096"/>
                  </a:lnTo>
                  <a:lnTo>
                    <a:pt x="168" y="1072"/>
                  </a:lnTo>
                  <a:lnTo>
                    <a:pt x="177" y="1041"/>
                  </a:lnTo>
                  <a:lnTo>
                    <a:pt x="188" y="1002"/>
                  </a:lnTo>
                  <a:lnTo>
                    <a:pt x="183" y="962"/>
                  </a:lnTo>
                  <a:lnTo>
                    <a:pt x="181" y="949"/>
                  </a:lnTo>
                  <a:lnTo>
                    <a:pt x="181" y="929"/>
                  </a:lnTo>
                  <a:lnTo>
                    <a:pt x="187" y="918"/>
                  </a:lnTo>
                  <a:lnTo>
                    <a:pt x="188" y="874"/>
                  </a:lnTo>
                  <a:lnTo>
                    <a:pt x="187" y="854"/>
                  </a:lnTo>
                  <a:lnTo>
                    <a:pt x="194" y="801"/>
                  </a:lnTo>
                  <a:lnTo>
                    <a:pt x="187" y="755"/>
                  </a:lnTo>
                  <a:lnTo>
                    <a:pt x="190" y="735"/>
                  </a:lnTo>
                  <a:lnTo>
                    <a:pt x="201" y="687"/>
                  </a:lnTo>
                  <a:lnTo>
                    <a:pt x="190" y="658"/>
                  </a:lnTo>
                  <a:lnTo>
                    <a:pt x="170" y="636"/>
                  </a:lnTo>
                  <a:lnTo>
                    <a:pt x="168" y="616"/>
                  </a:lnTo>
                  <a:lnTo>
                    <a:pt x="143" y="592"/>
                  </a:lnTo>
                  <a:lnTo>
                    <a:pt x="121" y="579"/>
                  </a:lnTo>
                  <a:lnTo>
                    <a:pt x="88" y="572"/>
                  </a:lnTo>
                  <a:lnTo>
                    <a:pt x="69" y="537"/>
                  </a:lnTo>
                  <a:lnTo>
                    <a:pt x="49" y="508"/>
                  </a:lnTo>
                  <a:lnTo>
                    <a:pt x="45" y="477"/>
                  </a:lnTo>
                  <a:lnTo>
                    <a:pt x="44" y="458"/>
                  </a:lnTo>
                  <a:lnTo>
                    <a:pt x="38" y="438"/>
                  </a:lnTo>
                  <a:lnTo>
                    <a:pt x="25" y="420"/>
                  </a:lnTo>
                  <a:lnTo>
                    <a:pt x="12" y="411"/>
                  </a:lnTo>
                  <a:lnTo>
                    <a:pt x="0" y="394"/>
                  </a:lnTo>
                  <a:lnTo>
                    <a:pt x="12" y="374"/>
                  </a:lnTo>
                  <a:lnTo>
                    <a:pt x="12" y="334"/>
                  </a:lnTo>
                  <a:lnTo>
                    <a:pt x="7" y="314"/>
                  </a:lnTo>
                  <a:lnTo>
                    <a:pt x="0" y="290"/>
                  </a:lnTo>
                  <a:lnTo>
                    <a:pt x="7" y="264"/>
                  </a:lnTo>
                  <a:lnTo>
                    <a:pt x="36" y="185"/>
                  </a:lnTo>
                  <a:lnTo>
                    <a:pt x="38" y="154"/>
                  </a:lnTo>
                  <a:lnTo>
                    <a:pt x="56" y="121"/>
                  </a:lnTo>
                  <a:lnTo>
                    <a:pt x="56" y="99"/>
                  </a:lnTo>
                  <a:lnTo>
                    <a:pt x="62" y="6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36" name="星 5 36">
            <a:extLst>
              <a:ext uri="{FF2B5EF4-FFF2-40B4-BE49-F238E27FC236}">
                <a16:creationId xmlns:a16="http://schemas.microsoft.com/office/drawing/2014/main" id="{D9B8A260-8363-476A-8B30-ACE033693CF4}"/>
              </a:ext>
            </a:extLst>
          </p:cNvPr>
          <p:cNvSpPr/>
          <p:nvPr/>
        </p:nvSpPr>
        <p:spPr>
          <a:xfrm>
            <a:off x="8724617" y="2491965"/>
            <a:ext cx="416152" cy="434049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37" name="星 5 37">
            <a:extLst>
              <a:ext uri="{FF2B5EF4-FFF2-40B4-BE49-F238E27FC236}">
                <a16:creationId xmlns:a16="http://schemas.microsoft.com/office/drawing/2014/main" id="{54F63636-FEC0-441C-8F9D-9B24E125DBF1}"/>
              </a:ext>
            </a:extLst>
          </p:cNvPr>
          <p:cNvSpPr/>
          <p:nvPr/>
        </p:nvSpPr>
        <p:spPr>
          <a:xfrm>
            <a:off x="2123279" y="5450418"/>
            <a:ext cx="377950" cy="390645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38" name="星 5 47">
            <a:extLst>
              <a:ext uri="{FF2B5EF4-FFF2-40B4-BE49-F238E27FC236}">
                <a16:creationId xmlns:a16="http://schemas.microsoft.com/office/drawing/2014/main" id="{FF193C34-13E6-4BEF-8239-3C94F4CDD22C}"/>
              </a:ext>
            </a:extLst>
          </p:cNvPr>
          <p:cNvSpPr/>
          <p:nvPr/>
        </p:nvSpPr>
        <p:spPr>
          <a:xfrm>
            <a:off x="8012590" y="4385017"/>
            <a:ext cx="208076" cy="217025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39" name="星 5 52">
            <a:extLst>
              <a:ext uri="{FF2B5EF4-FFF2-40B4-BE49-F238E27FC236}">
                <a16:creationId xmlns:a16="http://schemas.microsoft.com/office/drawing/2014/main" id="{4F675EE5-061F-4684-8FB1-F740CCC02E69}"/>
              </a:ext>
            </a:extLst>
          </p:cNvPr>
          <p:cNvSpPr/>
          <p:nvPr/>
        </p:nvSpPr>
        <p:spPr>
          <a:xfrm>
            <a:off x="8667308" y="2308004"/>
            <a:ext cx="208076" cy="217025"/>
          </a:xfrm>
          <a:prstGeom prst="star5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8ACE035-6C44-4DC1-B95F-C68B17E1905C}"/>
              </a:ext>
            </a:extLst>
          </p:cNvPr>
          <p:cNvSpPr txBox="1"/>
          <p:nvPr/>
        </p:nvSpPr>
        <p:spPr>
          <a:xfrm>
            <a:off x="8925211" y="2102155"/>
            <a:ext cx="2804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1994 Hokkaido (Mw8.3)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2003 Tokachi-oki (Mw8.0)</a:t>
            </a:r>
            <a:endParaRPr kumimoji="1" lang="en-US" altLang="ja-JP" sz="1600" dirty="0">
              <a:solidFill>
                <a:srgbClr val="000000"/>
              </a:solidFill>
              <a:latin typeface="Comic Sans MS" pitchFamily="66" charset="0"/>
              <a:ea typeface="小塚ゴシック Pro L" pitchFamily="34" charset="-128"/>
            </a:endParaRPr>
          </a:p>
        </p:txBody>
      </p:sp>
      <p:sp>
        <p:nvSpPr>
          <p:cNvPr id="41" name="星 5 52">
            <a:extLst>
              <a:ext uri="{FF2B5EF4-FFF2-40B4-BE49-F238E27FC236}">
                <a16:creationId xmlns:a16="http://schemas.microsoft.com/office/drawing/2014/main" id="{A0582CFF-DB60-44B0-A682-5F4FDFAAD291}"/>
              </a:ext>
            </a:extLst>
          </p:cNvPr>
          <p:cNvSpPr/>
          <p:nvPr/>
        </p:nvSpPr>
        <p:spPr>
          <a:xfrm>
            <a:off x="8706974" y="2460404"/>
            <a:ext cx="208076" cy="217025"/>
          </a:xfrm>
          <a:prstGeom prst="star5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1D7A7D5-8BD8-49AA-B18D-491B85C7FE90}"/>
              </a:ext>
            </a:extLst>
          </p:cNvPr>
          <p:cNvSpPr txBox="1"/>
          <p:nvPr/>
        </p:nvSpPr>
        <p:spPr>
          <a:xfrm>
            <a:off x="136169" y="5836924"/>
            <a:ext cx="2353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2010 Maule</a:t>
            </a:r>
            <a:r>
              <a:rPr kumimoji="1" lang="ja-JP" altLang="en-US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 </a:t>
            </a:r>
            <a:r>
              <a:rPr kumimoji="1" lang="en-US" altLang="ja-JP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(Mw8.8)</a:t>
            </a:r>
            <a:endParaRPr kumimoji="1" lang="ja-JP" altLang="en-US" dirty="0">
              <a:solidFill>
                <a:srgbClr val="000000"/>
              </a:solidFill>
              <a:latin typeface="Comic Sans MS" pitchFamily="66" charset="0"/>
              <a:ea typeface="小塚ゴシック Pro L" pitchFamily="34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BFAD785-56A7-41F5-9855-20DA67A7F55B}"/>
              </a:ext>
            </a:extLst>
          </p:cNvPr>
          <p:cNvSpPr txBox="1"/>
          <p:nvPr/>
        </p:nvSpPr>
        <p:spPr>
          <a:xfrm>
            <a:off x="9051409" y="2655884"/>
            <a:ext cx="2568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2011 Tohoku-</a:t>
            </a:r>
            <a:r>
              <a:rPr kumimoji="1" lang="en-US" altLang="ja-JP" sz="1600" dirty="0" err="1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oki</a:t>
            </a:r>
            <a:r>
              <a:rPr kumimoji="1" lang="en-US" altLang="ja-JP" sz="1600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 (Mw9.0)</a:t>
            </a:r>
            <a:endParaRPr kumimoji="1" lang="ja-JP" altLang="en-US" sz="1600" dirty="0">
              <a:solidFill>
                <a:srgbClr val="000000"/>
              </a:solidFill>
              <a:latin typeface="Comic Sans MS" pitchFamily="66" charset="0"/>
              <a:ea typeface="小塚ゴシック Pro L" pitchFamily="34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49A18CE-AF74-4451-B73F-9E4C931E4F0E}"/>
              </a:ext>
            </a:extLst>
          </p:cNvPr>
          <p:cNvSpPr txBox="1"/>
          <p:nvPr/>
        </p:nvSpPr>
        <p:spPr>
          <a:xfrm>
            <a:off x="8212991" y="4384033"/>
            <a:ext cx="24561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2010 Mentawai (Mw7.9)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75B6302A-2701-4CC0-ADEC-F86EB90A18A4}"/>
              </a:ext>
            </a:extLst>
          </p:cNvPr>
          <p:cNvSpPr txBox="1"/>
          <p:nvPr/>
        </p:nvSpPr>
        <p:spPr>
          <a:xfrm>
            <a:off x="0" y="385516"/>
            <a:ext cx="115414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AW Amplitude of five earthquakes relative to background</a:t>
            </a:r>
          </a:p>
          <a:p>
            <a:pPr algn="ctr"/>
            <a:endParaRPr kumimoji="1"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Box 4">
            <a:extLst>
              <a:ext uri="{FF2B5EF4-FFF2-40B4-BE49-F238E27FC236}">
                <a16:creationId xmlns:a16="http://schemas.microsoft.com/office/drawing/2014/main" id="{173184B6-D9F6-4281-A6D1-EEF9C63D2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7904" y="4599816"/>
            <a:ext cx="35269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sz="2800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Tsunami earthquake</a:t>
            </a:r>
          </a:p>
        </p:txBody>
      </p:sp>
      <p:pic>
        <p:nvPicPr>
          <p:cNvPr id="62" name="図 61" descr="電子機器, 抽象, スクリーンショット, コンパクトディスク が含まれている画像&#10;&#10;自動的に生成された説明">
            <a:extLst>
              <a:ext uri="{FF2B5EF4-FFF2-40B4-BE49-F238E27FC236}">
                <a16:creationId xmlns:a16="http://schemas.microsoft.com/office/drawing/2014/main" id="{47DD8203-34F2-4E22-8F59-BCAE7BBA2D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39" y="1467880"/>
            <a:ext cx="6266688" cy="3538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9" name="図 48" descr="グラフ, 散布図&#10;&#10;自動的に生成された説明">
            <a:extLst>
              <a:ext uri="{FF2B5EF4-FFF2-40B4-BE49-F238E27FC236}">
                <a16:creationId xmlns:a16="http://schemas.microsoft.com/office/drawing/2014/main" id="{8845E4EA-5CE3-4594-8774-BD2241AB18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967" y="153307"/>
            <a:ext cx="4374477" cy="6512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7" name="楕円 46">
            <a:extLst>
              <a:ext uri="{FF2B5EF4-FFF2-40B4-BE49-F238E27FC236}">
                <a16:creationId xmlns:a16="http://schemas.microsoft.com/office/drawing/2014/main" id="{6D2F7236-7B35-4AC7-92FD-EA8B848310F5}"/>
              </a:ext>
            </a:extLst>
          </p:cNvPr>
          <p:cNvSpPr/>
          <p:nvPr/>
        </p:nvSpPr>
        <p:spPr>
          <a:xfrm>
            <a:off x="10541043" y="2320394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楕円 49">
            <a:extLst>
              <a:ext uri="{FF2B5EF4-FFF2-40B4-BE49-F238E27FC236}">
                <a16:creationId xmlns:a16="http://schemas.microsoft.com/office/drawing/2014/main" id="{75BD818A-1AF6-4B45-B555-C576A15D2E0B}"/>
              </a:ext>
            </a:extLst>
          </p:cNvPr>
          <p:cNvSpPr/>
          <p:nvPr/>
        </p:nvSpPr>
        <p:spPr>
          <a:xfrm>
            <a:off x="10339909" y="1434492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楕円 50">
            <a:extLst>
              <a:ext uri="{FF2B5EF4-FFF2-40B4-BE49-F238E27FC236}">
                <a16:creationId xmlns:a16="http://schemas.microsoft.com/office/drawing/2014/main" id="{D576CCF8-0EA1-42BE-AB4F-C72E4DB51C05}"/>
              </a:ext>
            </a:extLst>
          </p:cNvPr>
          <p:cNvSpPr/>
          <p:nvPr/>
        </p:nvSpPr>
        <p:spPr>
          <a:xfrm>
            <a:off x="9757047" y="2752892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楕円 51">
            <a:extLst>
              <a:ext uri="{FF2B5EF4-FFF2-40B4-BE49-F238E27FC236}">
                <a16:creationId xmlns:a16="http://schemas.microsoft.com/office/drawing/2014/main" id="{0FE02734-CC65-4176-BDEF-B8719DCC5C92}"/>
              </a:ext>
            </a:extLst>
          </p:cNvPr>
          <p:cNvSpPr/>
          <p:nvPr/>
        </p:nvSpPr>
        <p:spPr>
          <a:xfrm>
            <a:off x="9480462" y="3014310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楕円 52">
            <a:extLst>
              <a:ext uri="{FF2B5EF4-FFF2-40B4-BE49-F238E27FC236}">
                <a16:creationId xmlns:a16="http://schemas.microsoft.com/office/drawing/2014/main" id="{FF79345D-7800-4B26-81F5-BD3F2F0F3D91}"/>
              </a:ext>
            </a:extLst>
          </p:cNvPr>
          <p:cNvSpPr/>
          <p:nvPr/>
        </p:nvSpPr>
        <p:spPr>
          <a:xfrm>
            <a:off x="9364976" y="2591540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2073578-0095-4217-8AEE-593A3CAE3BC3}"/>
              </a:ext>
            </a:extLst>
          </p:cNvPr>
          <p:cNvSpPr txBox="1"/>
          <p:nvPr/>
        </p:nvSpPr>
        <p:spPr>
          <a:xfrm>
            <a:off x="8113458" y="2491819"/>
            <a:ext cx="13163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Mentawai</a:t>
            </a:r>
            <a:endParaRPr kumimoji="1" lang="ja-JP" altLang="en-US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63A2C462-B630-49E3-ACCD-B99D236DB13C}"/>
              </a:ext>
            </a:extLst>
          </p:cNvPr>
          <p:cNvSpPr txBox="1"/>
          <p:nvPr/>
        </p:nvSpPr>
        <p:spPr>
          <a:xfrm>
            <a:off x="8126901" y="2785471"/>
            <a:ext cx="1430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>
                <a:latin typeface="Comic Sans MS" panose="030F0702030302020204" pitchFamily="66" charset="0"/>
              </a:rPr>
              <a:t>Tokachi-oki</a:t>
            </a:r>
            <a:endParaRPr kumimoji="1" lang="ja-JP" altLang="en-US" dirty="0">
              <a:latin typeface="Comic Sans MS" panose="030F0702030302020204" pitchFamily="66" charset="0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0DAA30B8-FB9D-4C0B-A846-A6F01DE1CF35}"/>
              </a:ext>
            </a:extLst>
          </p:cNvPr>
          <p:cNvSpPr txBox="1"/>
          <p:nvPr/>
        </p:nvSpPr>
        <p:spPr>
          <a:xfrm>
            <a:off x="9574866" y="1275423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omic Sans MS" panose="030F0702030302020204" pitchFamily="66" charset="0"/>
              </a:rPr>
              <a:t>Maule</a:t>
            </a:r>
            <a:endParaRPr kumimoji="1" lang="ja-JP" altLang="en-US" dirty="0">
              <a:latin typeface="Comic Sans MS" panose="030F0702030302020204" pitchFamily="66" charset="0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F793200A-2C91-445C-96D9-1244B46346B3}"/>
              </a:ext>
            </a:extLst>
          </p:cNvPr>
          <p:cNvSpPr txBox="1"/>
          <p:nvPr/>
        </p:nvSpPr>
        <p:spPr>
          <a:xfrm>
            <a:off x="9807803" y="2881726"/>
            <a:ext cx="2164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omic Sans MS" panose="030F0702030302020204" pitchFamily="66" charset="0"/>
              </a:rPr>
              <a:t>Hokkaido-toho-</a:t>
            </a:r>
            <a:r>
              <a:rPr kumimoji="1" lang="en-US" altLang="ja-JP" dirty="0" err="1">
                <a:latin typeface="Comic Sans MS" panose="030F0702030302020204" pitchFamily="66" charset="0"/>
              </a:rPr>
              <a:t>oki</a:t>
            </a:r>
            <a:endParaRPr kumimoji="1" lang="ja-JP" altLang="en-US" dirty="0">
              <a:latin typeface="Comic Sans MS" panose="030F0702030302020204" pitchFamily="66" charset="0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0D5A006-961E-4155-B9A6-3CDFF6503715}"/>
              </a:ext>
            </a:extLst>
          </p:cNvPr>
          <p:cNvSpPr txBox="1"/>
          <p:nvPr/>
        </p:nvSpPr>
        <p:spPr>
          <a:xfrm>
            <a:off x="9861380" y="1954843"/>
            <a:ext cx="1370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omic Sans MS" panose="030F0702030302020204" pitchFamily="66" charset="0"/>
              </a:rPr>
              <a:t>Tohoku-</a:t>
            </a:r>
            <a:r>
              <a:rPr kumimoji="1" lang="en-US" altLang="ja-JP" dirty="0" err="1">
                <a:latin typeface="Comic Sans MS" panose="030F0702030302020204" pitchFamily="66" charset="0"/>
              </a:rPr>
              <a:t>oki</a:t>
            </a:r>
            <a:endParaRPr kumimoji="1" lang="ja-JP" altLang="en-US" dirty="0">
              <a:latin typeface="Comic Sans MS" panose="030F0702030302020204" pitchFamily="66" charset="0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81FB2BF-B426-4086-9FFD-A086E83FF535}"/>
              </a:ext>
            </a:extLst>
          </p:cNvPr>
          <p:cNvSpPr txBox="1"/>
          <p:nvPr/>
        </p:nvSpPr>
        <p:spPr>
          <a:xfrm>
            <a:off x="8352274" y="4773329"/>
            <a:ext cx="1361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cs typeface="Times New Roman" panose="02020603050405020304" pitchFamily="18" charset="0"/>
              </a:rPr>
              <a:t>x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for M</a:t>
            </a:r>
            <a:r>
              <a:rPr kumimoji="1" lang="en-US" altLang="ja-JP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7EE27FDE-2E1E-42CC-B000-23DB3101994C}"/>
              </a:ext>
            </a:extLst>
          </p:cNvPr>
          <p:cNvSpPr txBox="1"/>
          <p:nvPr/>
        </p:nvSpPr>
        <p:spPr>
          <a:xfrm>
            <a:off x="3194217" y="4402939"/>
            <a:ext cx="6912197" cy="646331"/>
          </a:xfrm>
          <a:prstGeom prst="rect">
            <a:avLst/>
          </a:prstGeom>
          <a:solidFill>
            <a:schemeClr val="bg1"/>
          </a:solidFill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ea typeface="小塚ゴシック Pro L" pitchFamily="34" charset="-128"/>
              </a:rPr>
              <a:t>AW amplitudes are just normal</a:t>
            </a:r>
            <a:endParaRPr kumimoji="1" lang="en-US" altLang="ja-JP" sz="3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omic Sans MS" pitchFamily="66" charset="0"/>
              <a:ea typeface="小塚ゴシック Pro L" pitchFamily="34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492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3" presetClass="entr" presetSubtype="32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0" grpId="0" animBg="1"/>
      <p:bldP spid="51" grpId="0" animBg="1"/>
      <p:bldP spid="52" grpId="0" animBg="1"/>
      <p:bldP spid="53" grpId="0" animBg="1"/>
      <p:bldP spid="54" grpId="0"/>
      <p:bldP spid="55" grpId="0"/>
      <p:bldP spid="56" grpId="0"/>
      <p:bldP spid="57" grpId="0"/>
      <p:bldP spid="58" grpId="0"/>
      <p:bldP spid="59" grpId="0"/>
      <p:bldP spid="6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1CCC1D5-703B-44A4-9598-C08E65E00828}"/>
              </a:ext>
            </a:extLst>
          </p:cNvPr>
          <p:cNvGrpSpPr>
            <a:grpSpLocks/>
          </p:cNvGrpSpPr>
          <p:nvPr/>
        </p:nvGrpSpPr>
        <p:grpSpPr bwMode="auto">
          <a:xfrm>
            <a:off x="107400" y="1249664"/>
            <a:ext cx="10354495" cy="5308728"/>
            <a:chOff x="0" y="672"/>
            <a:chExt cx="4512" cy="2113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8C0955C-5FC8-49F0-9DCB-85A6FBAC61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0" y="1266"/>
              <a:ext cx="27" cy="27"/>
            </a:xfrm>
            <a:custGeom>
              <a:avLst/>
              <a:gdLst>
                <a:gd name="T0" fmla="*/ 33 w 34"/>
                <a:gd name="T1" fmla="*/ 0 h 36"/>
                <a:gd name="T2" fmla="*/ 33 w 34"/>
                <a:gd name="T3" fmla="*/ 32 h 36"/>
                <a:gd name="T4" fmla="*/ 20 w 34"/>
                <a:gd name="T5" fmla="*/ 35 h 36"/>
                <a:gd name="T6" fmla="*/ 0 w 34"/>
                <a:gd name="T7" fmla="*/ 5 h 36"/>
                <a:gd name="T8" fmla="*/ 11 w 34"/>
                <a:gd name="T9" fmla="*/ 0 h 36"/>
                <a:gd name="T10" fmla="*/ 33 w 34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36">
                  <a:moveTo>
                    <a:pt x="33" y="0"/>
                  </a:moveTo>
                  <a:lnTo>
                    <a:pt x="33" y="32"/>
                  </a:lnTo>
                  <a:lnTo>
                    <a:pt x="20" y="35"/>
                  </a:lnTo>
                  <a:lnTo>
                    <a:pt x="0" y="5"/>
                  </a:lnTo>
                  <a:lnTo>
                    <a:pt x="11" y="0"/>
                  </a:lnTo>
                  <a:lnTo>
                    <a:pt x="33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7BD68C0-D279-4EA9-8182-99AACA96A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7" y="1219"/>
              <a:ext cx="23" cy="39"/>
            </a:xfrm>
            <a:custGeom>
              <a:avLst/>
              <a:gdLst>
                <a:gd name="T0" fmla="*/ 29 w 30"/>
                <a:gd name="T1" fmla="*/ 0 h 53"/>
                <a:gd name="T2" fmla="*/ 0 w 30"/>
                <a:gd name="T3" fmla="*/ 15 h 53"/>
                <a:gd name="T4" fmla="*/ 6 w 30"/>
                <a:gd name="T5" fmla="*/ 52 h 53"/>
                <a:gd name="T6" fmla="*/ 24 w 30"/>
                <a:gd name="T7" fmla="*/ 49 h 53"/>
                <a:gd name="T8" fmla="*/ 29 w 30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3">
                  <a:moveTo>
                    <a:pt x="29" y="0"/>
                  </a:moveTo>
                  <a:lnTo>
                    <a:pt x="0" y="15"/>
                  </a:lnTo>
                  <a:lnTo>
                    <a:pt x="6" y="52"/>
                  </a:lnTo>
                  <a:lnTo>
                    <a:pt x="24" y="49"/>
                  </a:lnTo>
                  <a:lnTo>
                    <a:pt x="29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id="{1BB38959-7DFC-4B94-869E-D5E81BAFA5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15" y="2426"/>
              <a:ext cx="397" cy="213"/>
              <a:chOff x="5258" y="3024"/>
              <a:chExt cx="502" cy="285"/>
            </a:xfrm>
            <a:grpFill/>
          </p:grpSpPr>
          <p:sp>
            <p:nvSpPr>
              <p:cNvPr id="33" name="Freeform 6">
                <a:extLst>
                  <a:ext uri="{FF2B5EF4-FFF2-40B4-BE49-F238E27FC236}">
                    <a16:creationId xmlns:a16="http://schemas.microsoft.com/office/drawing/2014/main" id="{DF11C9F9-C5B9-4CC2-93C0-B8090ACB6A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2" y="3024"/>
                <a:ext cx="78" cy="175"/>
              </a:xfrm>
              <a:custGeom>
                <a:avLst/>
                <a:gdLst>
                  <a:gd name="T0" fmla="*/ 23 w 78"/>
                  <a:gd name="T1" fmla="*/ 2 h 175"/>
                  <a:gd name="T2" fmla="*/ 31 w 78"/>
                  <a:gd name="T3" fmla="*/ 0 h 175"/>
                  <a:gd name="T4" fmla="*/ 45 w 78"/>
                  <a:gd name="T5" fmla="*/ 22 h 175"/>
                  <a:gd name="T6" fmla="*/ 44 w 78"/>
                  <a:gd name="T7" fmla="*/ 74 h 175"/>
                  <a:gd name="T8" fmla="*/ 53 w 78"/>
                  <a:gd name="T9" fmla="*/ 74 h 175"/>
                  <a:gd name="T10" fmla="*/ 56 w 78"/>
                  <a:gd name="T11" fmla="*/ 85 h 175"/>
                  <a:gd name="T12" fmla="*/ 58 w 78"/>
                  <a:gd name="T13" fmla="*/ 90 h 175"/>
                  <a:gd name="T14" fmla="*/ 64 w 78"/>
                  <a:gd name="T15" fmla="*/ 101 h 175"/>
                  <a:gd name="T16" fmla="*/ 69 w 78"/>
                  <a:gd name="T17" fmla="*/ 96 h 175"/>
                  <a:gd name="T18" fmla="*/ 73 w 78"/>
                  <a:gd name="T19" fmla="*/ 88 h 175"/>
                  <a:gd name="T20" fmla="*/ 77 w 78"/>
                  <a:gd name="T21" fmla="*/ 90 h 175"/>
                  <a:gd name="T22" fmla="*/ 71 w 78"/>
                  <a:gd name="T23" fmla="*/ 103 h 175"/>
                  <a:gd name="T24" fmla="*/ 69 w 78"/>
                  <a:gd name="T25" fmla="*/ 110 h 175"/>
                  <a:gd name="T26" fmla="*/ 66 w 78"/>
                  <a:gd name="T27" fmla="*/ 125 h 175"/>
                  <a:gd name="T28" fmla="*/ 58 w 78"/>
                  <a:gd name="T29" fmla="*/ 129 h 175"/>
                  <a:gd name="T30" fmla="*/ 51 w 78"/>
                  <a:gd name="T31" fmla="*/ 134 h 175"/>
                  <a:gd name="T32" fmla="*/ 44 w 78"/>
                  <a:gd name="T33" fmla="*/ 140 h 175"/>
                  <a:gd name="T34" fmla="*/ 40 w 78"/>
                  <a:gd name="T35" fmla="*/ 147 h 175"/>
                  <a:gd name="T36" fmla="*/ 44 w 78"/>
                  <a:gd name="T37" fmla="*/ 151 h 175"/>
                  <a:gd name="T38" fmla="*/ 45 w 78"/>
                  <a:gd name="T39" fmla="*/ 162 h 175"/>
                  <a:gd name="T40" fmla="*/ 38 w 78"/>
                  <a:gd name="T41" fmla="*/ 167 h 175"/>
                  <a:gd name="T42" fmla="*/ 31 w 78"/>
                  <a:gd name="T43" fmla="*/ 171 h 175"/>
                  <a:gd name="T44" fmla="*/ 23 w 78"/>
                  <a:gd name="T45" fmla="*/ 174 h 175"/>
                  <a:gd name="T46" fmla="*/ 18 w 78"/>
                  <a:gd name="T47" fmla="*/ 171 h 175"/>
                  <a:gd name="T48" fmla="*/ 11 w 78"/>
                  <a:gd name="T49" fmla="*/ 167 h 175"/>
                  <a:gd name="T50" fmla="*/ 5 w 78"/>
                  <a:gd name="T51" fmla="*/ 162 h 175"/>
                  <a:gd name="T52" fmla="*/ 11 w 78"/>
                  <a:gd name="T53" fmla="*/ 156 h 175"/>
                  <a:gd name="T54" fmla="*/ 18 w 78"/>
                  <a:gd name="T55" fmla="*/ 151 h 175"/>
                  <a:gd name="T56" fmla="*/ 23 w 78"/>
                  <a:gd name="T57" fmla="*/ 143 h 175"/>
                  <a:gd name="T58" fmla="*/ 23 w 78"/>
                  <a:gd name="T59" fmla="*/ 138 h 175"/>
                  <a:gd name="T60" fmla="*/ 18 w 78"/>
                  <a:gd name="T61" fmla="*/ 134 h 175"/>
                  <a:gd name="T62" fmla="*/ 11 w 78"/>
                  <a:gd name="T63" fmla="*/ 127 h 175"/>
                  <a:gd name="T64" fmla="*/ 5 w 78"/>
                  <a:gd name="T65" fmla="*/ 127 h 175"/>
                  <a:gd name="T66" fmla="*/ 0 w 78"/>
                  <a:gd name="T67" fmla="*/ 125 h 175"/>
                  <a:gd name="T68" fmla="*/ 0 w 78"/>
                  <a:gd name="T69" fmla="*/ 121 h 175"/>
                  <a:gd name="T70" fmla="*/ 0 w 78"/>
                  <a:gd name="T71" fmla="*/ 112 h 175"/>
                  <a:gd name="T72" fmla="*/ 5 w 78"/>
                  <a:gd name="T73" fmla="*/ 112 h 175"/>
                  <a:gd name="T74" fmla="*/ 11 w 78"/>
                  <a:gd name="T75" fmla="*/ 110 h 175"/>
                  <a:gd name="T76" fmla="*/ 18 w 78"/>
                  <a:gd name="T77" fmla="*/ 103 h 175"/>
                  <a:gd name="T78" fmla="*/ 20 w 78"/>
                  <a:gd name="T79" fmla="*/ 101 h 175"/>
                  <a:gd name="T80" fmla="*/ 25 w 78"/>
                  <a:gd name="T81" fmla="*/ 74 h 175"/>
                  <a:gd name="T82" fmla="*/ 20 w 78"/>
                  <a:gd name="T83" fmla="*/ 70 h 175"/>
                  <a:gd name="T84" fmla="*/ 16 w 78"/>
                  <a:gd name="T85" fmla="*/ 61 h 175"/>
                  <a:gd name="T86" fmla="*/ 12 w 78"/>
                  <a:gd name="T87" fmla="*/ 48 h 175"/>
                  <a:gd name="T88" fmla="*/ 16 w 78"/>
                  <a:gd name="T89" fmla="*/ 35 h 175"/>
                  <a:gd name="T90" fmla="*/ 18 w 78"/>
                  <a:gd name="T91" fmla="*/ 26 h 175"/>
                  <a:gd name="T92" fmla="*/ 23 w 78"/>
                  <a:gd name="T93" fmla="*/ 2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8" h="175">
                    <a:moveTo>
                      <a:pt x="23" y="2"/>
                    </a:moveTo>
                    <a:lnTo>
                      <a:pt x="31" y="0"/>
                    </a:lnTo>
                    <a:lnTo>
                      <a:pt x="45" y="22"/>
                    </a:lnTo>
                    <a:lnTo>
                      <a:pt x="44" y="74"/>
                    </a:lnTo>
                    <a:lnTo>
                      <a:pt x="53" y="74"/>
                    </a:lnTo>
                    <a:lnTo>
                      <a:pt x="56" y="85"/>
                    </a:lnTo>
                    <a:lnTo>
                      <a:pt x="58" y="90"/>
                    </a:lnTo>
                    <a:lnTo>
                      <a:pt x="64" y="101"/>
                    </a:lnTo>
                    <a:lnTo>
                      <a:pt x="69" y="96"/>
                    </a:lnTo>
                    <a:lnTo>
                      <a:pt x="73" y="88"/>
                    </a:lnTo>
                    <a:lnTo>
                      <a:pt x="77" y="90"/>
                    </a:lnTo>
                    <a:lnTo>
                      <a:pt x="71" y="103"/>
                    </a:lnTo>
                    <a:lnTo>
                      <a:pt x="69" y="110"/>
                    </a:lnTo>
                    <a:lnTo>
                      <a:pt x="66" y="125"/>
                    </a:lnTo>
                    <a:lnTo>
                      <a:pt x="58" y="129"/>
                    </a:lnTo>
                    <a:lnTo>
                      <a:pt x="51" y="134"/>
                    </a:lnTo>
                    <a:lnTo>
                      <a:pt x="44" y="140"/>
                    </a:lnTo>
                    <a:lnTo>
                      <a:pt x="40" y="147"/>
                    </a:lnTo>
                    <a:lnTo>
                      <a:pt x="44" y="151"/>
                    </a:lnTo>
                    <a:lnTo>
                      <a:pt x="45" y="162"/>
                    </a:lnTo>
                    <a:lnTo>
                      <a:pt x="38" y="167"/>
                    </a:lnTo>
                    <a:lnTo>
                      <a:pt x="31" y="171"/>
                    </a:lnTo>
                    <a:lnTo>
                      <a:pt x="23" y="174"/>
                    </a:lnTo>
                    <a:lnTo>
                      <a:pt x="18" y="171"/>
                    </a:lnTo>
                    <a:lnTo>
                      <a:pt x="11" y="167"/>
                    </a:lnTo>
                    <a:lnTo>
                      <a:pt x="5" y="162"/>
                    </a:lnTo>
                    <a:lnTo>
                      <a:pt x="11" y="156"/>
                    </a:lnTo>
                    <a:lnTo>
                      <a:pt x="18" y="151"/>
                    </a:lnTo>
                    <a:lnTo>
                      <a:pt x="23" y="143"/>
                    </a:lnTo>
                    <a:lnTo>
                      <a:pt x="23" y="138"/>
                    </a:lnTo>
                    <a:lnTo>
                      <a:pt x="18" y="134"/>
                    </a:lnTo>
                    <a:lnTo>
                      <a:pt x="11" y="127"/>
                    </a:lnTo>
                    <a:lnTo>
                      <a:pt x="5" y="127"/>
                    </a:lnTo>
                    <a:lnTo>
                      <a:pt x="0" y="125"/>
                    </a:lnTo>
                    <a:lnTo>
                      <a:pt x="0" y="121"/>
                    </a:lnTo>
                    <a:lnTo>
                      <a:pt x="0" y="112"/>
                    </a:lnTo>
                    <a:lnTo>
                      <a:pt x="5" y="112"/>
                    </a:lnTo>
                    <a:lnTo>
                      <a:pt x="11" y="110"/>
                    </a:lnTo>
                    <a:lnTo>
                      <a:pt x="18" y="103"/>
                    </a:lnTo>
                    <a:lnTo>
                      <a:pt x="20" y="101"/>
                    </a:lnTo>
                    <a:lnTo>
                      <a:pt x="25" y="74"/>
                    </a:lnTo>
                    <a:lnTo>
                      <a:pt x="20" y="70"/>
                    </a:lnTo>
                    <a:lnTo>
                      <a:pt x="16" y="61"/>
                    </a:lnTo>
                    <a:lnTo>
                      <a:pt x="12" y="48"/>
                    </a:lnTo>
                    <a:lnTo>
                      <a:pt x="16" y="35"/>
                    </a:lnTo>
                    <a:lnTo>
                      <a:pt x="18" y="26"/>
                    </a:lnTo>
                    <a:lnTo>
                      <a:pt x="23" y="2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Freeform 7">
                <a:extLst>
                  <a:ext uri="{FF2B5EF4-FFF2-40B4-BE49-F238E27FC236}">
                    <a16:creationId xmlns:a16="http://schemas.microsoft.com/office/drawing/2014/main" id="{8E53D44E-FD56-4F48-9CA3-53E6FEB1FD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8" y="3162"/>
                <a:ext cx="146" cy="147"/>
              </a:xfrm>
              <a:custGeom>
                <a:avLst/>
                <a:gdLst>
                  <a:gd name="T0" fmla="*/ 100 w 146"/>
                  <a:gd name="T1" fmla="*/ 0 h 147"/>
                  <a:gd name="T2" fmla="*/ 121 w 146"/>
                  <a:gd name="T3" fmla="*/ 0 h 147"/>
                  <a:gd name="T4" fmla="*/ 145 w 146"/>
                  <a:gd name="T5" fmla="*/ 42 h 147"/>
                  <a:gd name="T6" fmla="*/ 119 w 146"/>
                  <a:gd name="T7" fmla="*/ 73 h 147"/>
                  <a:gd name="T8" fmla="*/ 119 w 146"/>
                  <a:gd name="T9" fmla="*/ 88 h 147"/>
                  <a:gd name="T10" fmla="*/ 113 w 146"/>
                  <a:gd name="T11" fmla="*/ 92 h 147"/>
                  <a:gd name="T12" fmla="*/ 93 w 146"/>
                  <a:gd name="T13" fmla="*/ 92 h 147"/>
                  <a:gd name="T14" fmla="*/ 75 w 146"/>
                  <a:gd name="T15" fmla="*/ 108 h 147"/>
                  <a:gd name="T16" fmla="*/ 58 w 146"/>
                  <a:gd name="T17" fmla="*/ 130 h 147"/>
                  <a:gd name="T18" fmla="*/ 47 w 146"/>
                  <a:gd name="T19" fmla="*/ 146 h 147"/>
                  <a:gd name="T20" fmla="*/ 47 w 146"/>
                  <a:gd name="T21" fmla="*/ 130 h 147"/>
                  <a:gd name="T22" fmla="*/ 25 w 146"/>
                  <a:gd name="T23" fmla="*/ 137 h 147"/>
                  <a:gd name="T24" fmla="*/ 12 w 146"/>
                  <a:gd name="T25" fmla="*/ 137 h 147"/>
                  <a:gd name="T26" fmla="*/ 0 w 146"/>
                  <a:gd name="T27" fmla="*/ 137 h 147"/>
                  <a:gd name="T28" fmla="*/ 22 w 146"/>
                  <a:gd name="T29" fmla="*/ 108 h 147"/>
                  <a:gd name="T30" fmla="*/ 29 w 146"/>
                  <a:gd name="T31" fmla="*/ 99 h 147"/>
                  <a:gd name="T32" fmla="*/ 34 w 146"/>
                  <a:gd name="T33" fmla="*/ 99 h 147"/>
                  <a:gd name="T34" fmla="*/ 53 w 146"/>
                  <a:gd name="T35" fmla="*/ 75 h 147"/>
                  <a:gd name="T36" fmla="*/ 58 w 146"/>
                  <a:gd name="T37" fmla="*/ 75 h 147"/>
                  <a:gd name="T38" fmla="*/ 67 w 146"/>
                  <a:gd name="T39" fmla="*/ 68 h 147"/>
                  <a:gd name="T40" fmla="*/ 75 w 146"/>
                  <a:gd name="T41" fmla="*/ 68 h 147"/>
                  <a:gd name="T42" fmla="*/ 73 w 146"/>
                  <a:gd name="T43" fmla="*/ 48 h 147"/>
                  <a:gd name="T44" fmla="*/ 75 w 146"/>
                  <a:gd name="T45" fmla="*/ 48 h 147"/>
                  <a:gd name="T46" fmla="*/ 86 w 146"/>
                  <a:gd name="T47" fmla="*/ 39 h 147"/>
                  <a:gd name="T48" fmla="*/ 86 w 146"/>
                  <a:gd name="T49" fmla="*/ 44 h 147"/>
                  <a:gd name="T50" fmla="*/ 106 w 146"/>
                  <a:gd name="T51" fmla="*/ 28 h 147"/>
                  <a:gd name="T52" fmla="*/ 100 w 146"/>
                  <a:gd name="T53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6" h="147">
                    <a:moveTo>
                      <a:pt x="100" y="0"/>
                    </a:moveTo>
                    <a:lnTo>
                      <a:pt x="121" y="0"/>
                    </a:lnTo>
                    <a:lnTo>
                      <a:pt x="145" y="42"/>
                    </a:lnTo>
                    <a:lnTo>
                      <a:pt x="119" y="73"/>
                    </a:lnTo>
                    <a:lnTo>
                      <a:pt x="119" y="88"/>
                    </a:lnTo>
                    <a:lnTo>
                      <a:pt x="113" y="92"/>
                    </a:lnTo>
                    <a:lnTo>
                      <a:pt x="93" y="92"/>
                    </a:lnTo>
                    <a:lnTo>
                      <a:pt x="75" y="108"/>
                    </a:lnTo>
                    <a:lnTo>
                      <a:pt x="58" y="130"/>
                    </a:lnTo>
                    <a:lnTo>
                      <a:pt x="47" y="146"/>
                    </a:lnTo>
                    <a:lnTo>
                      <a:pt x="47" y="130"/>
                    </a:lnTo>
                    <a:lnTo>
                      <a:pt x="25" y="137"/>
                    </a:lnTo>
                    <a:lnTo>
                      <a:pt x="12" y="137"/>
                    </a:lnTo>
                    <a:lnTo>
                      <a:pt x="0" y="137"/>
                    </a:lnTo>
                    <a:lnTo>
                      <a:pt x="22" y="108"/>
                    </a:lnTo>
                    <a:lnTo>
                      <a:pt x="29" y="99"/>
                    </a:lnTo>
                    <a:lnTo>
                      <a:pt x="34" y="99"/>
                    </a:lnTo>
                    <a:lnTo>
                      <a:pt x="53" y="75"/>
                    </a:lnTo>
                    <a:lnTo>
                      <a:pt x="58" y="75"/>
                    </a:lnTo>
                    <a:lnTo>
                      <a:pt x="67" y="68"/>
                    </a:lnTo>
                    <a:lnTo>
                      <a:pt x="75" y="68"/>
                    </a:lnTo>
                    <a:lnTo>
                      <a:pt x="73" y="48"/>
                    </a:lnTo>
                    <a:lnTo>
                      <a:pt x="75" y="48"/>
                    </a:lnTo>
                    <a:lnTo>
                      <a:pt x="86" y="39"/>
                    </a:lnTo>
                    <a:lnTo>
                      <a:pt x="86" y="44"/>
                    </a:lnTo>
                    <a:lnTo>
                      <a:pt x="106" y="28"/>
                    </a:lnTo>
                    <a:lnTo>
                      <a:pt x="10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Freeform 8">
                <a:extLst>
                  <a:ext uri="{FF2B5EF4-FFF2-40B4-BE49-F238E27FC236}">
                    <a16:creationId xmlns:a16="http://schemas.microsoft.com/office/drawing/2014/main" id="{BA05C5E0-B9A5-419D-958A-2D3892A102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8" y="3172"/>
                <a:ext cx="55" cy="80"/>
              </a:xfrm>
              <a:custGeom>
                <a:avLst/>
                <a:gdLst>
                  <a:gd name="T0" fmla="*/ 0 w 55"/>
                  <a:gd name="T1" fmla="*/ 0 h 80"/>
                  <a:gd name="T2" fmla="*/ 12 w 55"/>
                  <a:gd name="T3" fmla="*/ 0 h 80"/>
                  <a:gd name="T4" fmla="*/ 25 w 55"/>
                  <a:gd name="T5" fmla="*/ 8 h 80"/>
                  <a:gd name="T6" fmla="*/ 54 w 55"/>
                  <a:gd name="T7" fmla="*/ 8 h 80"/>
                  <a:gd name="T8" fmla="*/ 48 w 55"/>
                  <a:gd name="T9" fmla="*/ 24 h 80"/>
                  <a:gd name="T10" fmla="*/ 54 w 55"/>
                  <a:gd name="T11" fmla="*/ 35 h 80"/>
                  <a:gd name="T12" fmla="*/ 45 w 55"/>
                  <a:gd name="T13" fmla="*/ 35 h 80"/>
                  <a:gd name="T14" fmla="*/ 41 w 55"/>
                  <a:gd name="T15" fmla="*/ 39 h 80"/>
                  <a:gd name="T16" fmla="*/ 36 w 55"/>
                  <a:gd name="T17" fmla="*/ 41 h 80"/>
                  <a:gd name="T18" fmla="*/ 41 w 55"/>
                  <a:gd name="T19" fmla="*/ 79 h 80"/>
                  <a:gd name="T20" fmla="*/ 25 w 55"/>
                  <a:gd name="T21" fmla="*/ 74 h 80"/>
                  <a:gd name="T22" fmla="*/ 9 w 55"/>
                  <a:gd name="T23" fmla="*/ 63 h 80"/>
                  <a:gd name="T24" fmla="*/ 9 w 55"/>
                  <a:gd name="T25" fmla="*/ 39 h 80"/>
                  <a:gd name="T26" fmla="*/ 9 w 55"/>
                  <a:gd name="T27" fmla="*/ 32 h 80"/>
                  <a:gd name="T28" fmla="*/ 0 w 55"/>
                  <a:gd name="T29" fmla="*/ 24 h 80"/>
                  <a:gd name="T30" fmla="*/ 0 w 55"/>
                  <a:gd name="T3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5" h="80">
                    <a:moveTo>
                      <a:pt x="0" y="0"/>
                    </a:moveTo>
                    <a:lnTo>
                      <a:pt x="12" y="0"/>
                    </a:lnTo>
                    <a:lnTo>
                      <a:pt x="25" y="8"/>
                    </a:lnTo>
                    <a:lnTo>
                      <a:pt x="54" y="8"/>
                    </a:lnTo>
                    <a:lnTo>
                      <a:pt x="48" y="24"/>
                    </a:lnTo>
                    <a:lnTo>
                      <a:pt x="54" y="35"/>
                    </a:lnTo>
                    <a:lnTo>
                      <a:pt x="45" y="35"/>
                    </a:lnTo>
                    <a:lnTo>
                      <a:pt x="41" y="39"/>
                    </a:lnTo>
                    <a:lnTo>
                      <a:pt x="36" y="41"/>
                    </a:lnTo>
                    <a:lnTo>
                      <a:pt x="41" y="79"/>
                    </a:lnTo>
                    <a:lnTo>
                      <a:pt x="25" y="74"/>
                    </a:lnTo>
                    <a:lnTo>
                      <a:pt x="9" y="63"/>
                    </a:lnTo>
                    <a:lnTo>
                      <a:pt x="9" y="39"/>
                    </a:lnTo>
                    <a:lnTo>
                      <a:pt x="9" y="32"/>
                    </a:lnTo>
                    <a:lnTo>
                      <a:pt x="0" y="24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66A97054-7B42-4E48-96DF-94DD2BEEED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5" y="1923"/>
              <a:ext cx="71" cy="62"/>
            </a:xfrm>
            <a:custGeom>
              <a:avLst/>
              <a:gdLst>
                <a:gd name="T0" fmla="*/ 18 w 90"/>
                <a:gd name="T1" fmla="*/ 32 h 83"/>
                <a:gd name="T2" fmla="*/ 0 w 90"/>
                <a:gd name="T3" fmla="*/ 66 h 83"/>
                <a:gd name="T4" fmla="*/ 5 w 90"/>
                <a:gd name="T5" fmla="*/ 79 h 83"/>
                <a:gd name="T6" fmla="*/ 30 w 90"/>
                <a:gd name="T7" fmla="*/ 82 h 83"/>
                <a:gd name="T8" fmla="*/ 50 w 90"/>
                <a:gd name="T9" fmla="*/ 82 h 83"/>
                <a:gd name="T10" fmla="*/ 61 w 90"/>
                <a:gd name="T11" fmla="*/ 71 h 83"/>
                <a:gd name="T12" fmla="*/ 65 w 90"/>
                <a:gd name="T13" fmla="*/ 56 h 83"/>
                <a:gd name="T14" fmla="*/ 89 w 90"/>
                <a:gd name="T15" fmla="*/ 56 h 83"/>
                <a:gd name="T16" fmla="*/ 83 w 90"/>
                <a:gd name="T17" fmla="*/ 34 h 83"/>
                <a:gd name="T18" fmla="*/ 83 w 90"/>
                <a:gd name="T19" fmla="*/ 17 h 83"/>
                <a:gd name="T20" fmla="*/ 63 w 90"/>
                <a:gd name="T21" fmla="*/ 0 h 83"/>
                <a:gd name="T22" fmla="*/ 58 w 90"/>
                <a:gd name="T23" fmla="*/ 25 h 83"/>
                <a:gd name="T24" fmla="*/ 70 w 90"/>
                <a:gd name="T25" fmla="*/ 38 h 83"/>
                <a:gd name="T26" fmla="*/ 49 w 90"/>
                <a:gd name="T27" fmla="*/ 38 h 83"/>
                <a:gd name="T28" fmla="*/ 41 w 90"/>
                <a:gd name="T29" fmla="*/ 47 h 83"/>
                <a:gd name="T30" fmla="*/ 18 w 90"/>
                <a:gd name="T31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0" h="83">
                  <a:moveTo>
                    <a:pt x="18" y="32"/>
                  </a:moveTo>
                  <a:lnTo>
                    <a:pt x="0" y="66"/>
                  </a:lnTo>
                  <a:lnTo>
                    <a:pt x="5" y="79"/>
                  </a:lnTo>
                  <a:lnTo>
                    <a:pt x="30" y="82"/>
                  </a:lnTo>
                  <a:lnTo>
                    <a:pt x="50" y="82"/>
                  </a:lnTo>
                  <a:lnTo>
                    <a:pt x="61" y="71"/>
                  </a:lnTo>
                  <a:lnTo>
                    <a:pt x="65" y="56"/>
                  </a:lnTo>
                  <a:lnTo>
                    <a:pt x="89" y="56"/>
                  </a:lnTo>
                  <a:lnTo>
                    <a:pt x="83" y="34"/>
                  </a:lnTo>
                  <a:lnTo>
                    <a:pt x="83" y="17"/>
                  </a:lnTo>
                  <a:lnTo>
                    <a:pt x="63" y="0"/>
                  </a:lnTo>
                  <a:lnTo>
                    <a:pt x="58" y="25"/>
                  </a:lnTo>
                  <a:lnTo>
                    <a:pt x="70" y="38"/>
                  </a:lnTo>
                  <a:lnTo>
                    <a:pt x="49" y="38"/>
                  </a:lnTo>
                  <a:lnTo>
                    <a:pt x="41" y="47"/>
                  </a:lnTo>
                  <a:lnTo>
                    <a:pt x="18" y="3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grpSp>
          <p:nvGrpSpPr>
            <p:cNvPr id="7" name="Group 10">
              <a:extLst>
                <a:ext uri="{FF2B5EF4-FFF2-40B4-BE49-F238E27FC236}">
                  <a16:creationId xmlns:a16="http://schemas.microsoft.com/office/drawing/2014/main" id="{2C963EC1-ADDE-49B9-BEBA-6FB29B3EB4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07" y="986"/>
              <a:ext cx="841" cy="1525"/>
              <a:chOff x="4361" y="1093"/>
              <a:chExt cx="1065" cy="2045"/>
            </a:xfrm>
            <a:grpFill/>
          </p:grpSpPr>
          <p:grpSp>
            <p:nvGrpSpPr>
              <p:cNvPr id="20" name="Group 11">
                <a:extLst>
                  <a:ext uri="{FF2B5EF4-FFF2-40B4-BE49-F238E27FC236}">
                    <a16:creationId xmlns:a16="http://schemas.microsoft.com/office/drawing/2014/main" id="{CB79FE37-A79F-4704-94BB-D3E820AFD7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532" y="1303"/>
                <a:ext cx="238" cy="613"/>
                <a:chOff x="4532" y="1303"/>
                <a:chExt cx="238" cy="613"/>
              </a:xfrm>
              <a:grpFill/>
            </p:grpSpPr>
            <p:sp>
              <p:nvSpPr>
                <p:cNvPr id="30" name="Freeform 12">
                  <a:extLst>
                    <a:ext uri="{FF2B5EF4-FFF2-40B4-BE49-F238E27FC236}">
                      <a16:creationId xmlns:a16="http://schemas.microsoft.com/office/drawing/2014/main" id="{5BF3682C-3768-40D6-B5AF-94EAB9AFA3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32" y="1852"/>
                  <a:ext cx="55" cy="64"/>
                </a:xfrm>
                <a:custGeom>
                  <a:avLst/>
                  <a:gdLst>
                    <a:gd name="T0" fmla="*/ 0 w 55"/>
                    <a:gd name="T1" fmla="*/ 47 h 64"/>
                    <a:gd name="T2" fmla="*/ 9 w 55"/>
                    <a:gd name="T3" fmla="*/ 63 h 64"/>
                    <a:gd name="T4" fmla="*/ 20 w 55"/>
                    <a:gd name="T5" fmla="*/ 58 h 64"/>
                    <a:gd name="T6" fmla="*/ 39 w 55"/>
                    <a:gd name="T7" fmla="*/ 63 h 64"/>
                    <a:gd name="T8" fmla="*/ 52 w 55"/>
                    <a:gd name="T9" fmla="*/ 63 h 64"/>
                    <a:gd name="T10" fmla="*/ 54 w 55"/>
                    <a:gd name="T11" fmla="*/ 42 h 64"/>
                    <a:gd name="T12" fmla="*/ 48 w 55"/>
                    <a:gd name="T13" fmla="*/ 24 h 64"/>
                    <a:gd name="T14" fmla="*/ 40 w 55"/>
                    <a:gd name="T15" fmla="*/ 9 h 64"/>
                    <a:gd name="T16" fmla="*/ 31 w 55"/>
                    <a:gd name="T17" fmla="*/ 9 h 64"/>
                    <a:gd name="T18" fmla="*/ 26 w 55"/>
                    <a:gd name="T19" fmla="*/ 0 h 64"/>
                    <a:gd name="T20" fmla="*/ 13 w 55"/>
                    <a:gd name="T21" fmla="*/ 0 h 64"/>
                    <a:gd name="T22" fmla="*/ 13 w 55"/>
                    <a:gd name="T23" fmla="*/ 18 h 64"/>
                    <a:gd name="T24" fmla="*/ 0 w 55"/>
                    <a:gd name="T25" fmla="*/ 47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5" h="64">
                      <a:moveTo>
                        <a:pt x="0" y="47"/>
                      </a:moveTo>
                      <a:lnTo>
                        <a:pt x="9" y="63"/>
                      </a:lnTo>
                      <a:lnTo>
                        <a:pt x="20" y="58"/>
                      </a:lnTo>
                      <a:lnTo>
                        <a:pt x="39" y="63"/>
                      </a:lnTo>
                      <a:lnTo>
                        <a:pt x="52" y="63"/>
                      </a:lnTo>
                      <a:lnTo>
                        <a:pt x="54" y="42"/>
                      </a:lnTo>
                      <a:lnTo>
                        <a:pt x="48" y="24"/>
                      </a:lnTo>
                      <a:lnTo>
                        <a:pt x="40" y="9"/>
                      </a:lnTo>
                      <a:lnTo>
                        <a:pt x="31" y="9"/>
                      </a:lnTo>
                      <a:lnTo>
                        <a:pt x="26" y="0"/>
                      </a:lnTo>
                      <a:lnTo>
                        <a:pt x="13" y="0"/>
                      </a:lnTo>
                      <a:lnTo>
                        <a:pt x="13" y="18"/>
                      </a:lnTo>
                      <a:lnTo>
                        <a:pt x="0" y="47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ja-JP" alt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" name="Freeform 13">
                  <a:extLst>
                    <a:ext uri="{FF2B5EF4-FFF2-40B4-BE49-F238E27FC236}">
                      <a16:creationId xmlns:a16="http://schemas.microsoft.com/office/drawing/2014/main" id="{52CD069D-C2D0-444B-A1AA-D928048DF6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85" y="1742"/>
                  <a:ext cx="53" cy="78"/>
                </a:xfrm>
                <a:custGeom>
                  <a:avLst/>
                  <a:gdLst>
                    <a:gd name="T0" fmla="*/ 10 w 53"/>
                    <a:gd name="T1" fmla="*/ 0 h 78"/>
                    <a:gd name="T2" fmla="*/ 30 w 53"/>
                    <a:gd name="T3" fmla="*/ 4 h 78"/>
                    <a:gd name="T4" fmla="*/ 43 w 53"/>
                    <a:gd name="T5" fmla="*/ 24 h 78"/>
                    <a:gd name="T6" fmla="*/ 52 w 53"/>
                    <a:gd name="T7" fmla="*/ 37 h 78"/>
                    <a:gd name="T8" fmla="*/ 44 w 53"/>
                    <a:gd name="T9" fmla="*/ 46 h 78"/>
                    <a:gd name="T10" fmla="*/ 52 w 53"/>
                    <a:gd name="T11" fmla="*/ 57 h 78"/>
                    <a:gd name="T12" fmla="*/ 46 w 53"/>
                    <a:gd name="T13" fmla="*/ 70 h 78"/>
                    <a:gd name="T14" fmla="*/ 39 w 53"/>
                    <a:gd name="T15" fmla="*/ 77 h 78"/>
                    <a:gd name="T16" fmla="*/ 23 w 53"/>
                    <a:gd name="T17" fmla="*/ 77 h 78"/>
                    <a:gd name="T18" fmla="*/ 12 w 53"/>
                    <a:gd name="T19" fmla="*/ 77 h 78"/>
                    <a:gd name="T20" fmla="*/ 7 w 53"/>
                    <a:gd name="T21" fmla="*/ 68 h 78"/>
                    <a:gd name="T22" fmla="*/ 0 w 53"/>
                    <a:gd name="T23" fmla="*/ 55 h 78"/>
                    <a:gd name="T24" fmla="*/ 0 w 53"/>
                    <a:gd name="T25" fmla="*/ 46 h 78"/>
                    <a:gd name="T26" fmla="*/ 0 w 53"/>
                    <a:gd name="T27" fmla="*/ 28 h 78"/>
                    <a:gd name="T28" fmla="*/ 10 w 53"/>
                    <a:gd name="T29" fmla="*/ 0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3" h="78">
                      <a:moveTo>
                        <a:pt x="10" y="0"/>
                      </a:moveTo>
                      <a:lnTo>
                        <a:pt x="30" y="4"/>
                      </a:lnTo>
                      <a:lnTo>
                        <a:pt x="43" y="24"/>
                      </a:lnTo>
                      <a:lnTo>
                        <a:pt x="52" y="37"/>
                      </a:lnTo>
                      <a:lnTo>
                        <a:pt x="44" y="46"/>
                      </a:lnTo>
                      <a:lnTo>
                        <a:pt x="52" y="57"/>
                      </a:lnTo>
                      <a:lnTo>
                        <a:pt x="46" y="70"/>
                      </a:lnTo>
                      <a:lnTo>
                        <a:pt x="39" y="77"/>
                      </a:lnTo>
                      <a:lnTo>
                        <a:pt x="23" y="77"/>
                      </a:lnTo>
                      <a:lnTo>
                        <a:pt x="12" y="77"/>
                      </a:lnTo>
                      <a:lnTo>
                        <a:pt x="7" y="68"/>
                      </a:lnTo>
                      <a:lnTo>
                        <a:pt x="0" y="55"/>
                      </a:lnTo>
                      <a:lnTo>
                        <a:pt x="0" y="46"/>
                      </a:lnTo>
                      <a:lnTo>
                        <a:pt x="0" y="28"/>
                      </a:lnTo>
                      <a:lnTo>
                        <a:pt x="10" y="0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ja-JP" altLang="en-US" sz="24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" name="Freeform 14">
                  <a:extLst>
                    <a:ext uri="{FF2B5EF4-FFF2-40B4-BE49-F238E27FC236}">
                      <a16:creationId xmlns:a16="http://schemas.microsoft.com/office/drawing/2014/main" id="{7498124E-7336-46B0-837A-A0E21902B3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71" y="1303"/>
                  <a:ext cx="99" cy="73"/>
                </a:xfrm>
                <a:custGeom>
                  <a:avLst/>
                  <a:gdLst>
                    <a:gd name="T0" fmla="*/ 14 w 99"/>
                    <a:gd name="T1" fmla="*/ 0 h 73"/>
                    <a:gd name="T2" fmla="*/ 27 w 99"/>
                    <a:gd name="T3" fmla="*/ 9 h 73"/>
                    <a:gd name="T4" fmla="*/ 39 w 99"/>
                    <a:gd name="T5" fmla="*/ 6 h 73"/>
                    <a:gd name="T6" fmla="*/ 59 w 99"/>
                    <a:gd name="T7" fmla="*/ 9 h 73"/>
                    <a:gd name="T8" fmla="*/ 72 w 99"/>
                    <a:gd name="T9" fmla="*/ 9 h 73"/>
                    <a:gd name="T10" fmla="*/ 79 w 99"/>
                    <a:gd name="T11" fmla="*/ 15 h 73"/>
                    <a:gd name="T12" fmla="*/ 90 w 99"/>
                    <a:gd name="T13" fmla="*/ 31 h 73"/>
                    <a:gd name="T14" fmla="*/ 98 w 99"/>
                    <a:gd name="T15" fmla="*/ 36 h 73"/>
                    <a:gd name="T16" fmla="*/ 74 w 99"/>
                    <a:gd name="T17" fmla="*/ 42 h 73"/>
                    <a:gd name="T18" fmla="*/ 67 w 99"/>
                    <a:gd name="T19" fmla="*/ 49 h 73"/>
                    <a:gd name="T20" fmla="*/ 74 w 99"/>
                    <a:gd name="T21" fmla="*/ 60 h 73"/>
                    <a:gd name="T22" fmla="*/ 74 w 99"/>
                    <a:gd name="T23" fmla="*/ 72 h 73"/>
                    <a:gd name="T24" fmla="*/ 54 w 99"/>
                    <a:gd name="T25" fmla="*/ 60 h 73"/>
                    <a:gd name="T26" fmla="*/ 38 w 99"/>
                    <a:gd name="T27" fmla="*/ 56 h 73"/>
                    <a:gd name="T28" fmla="*/ 27 w 99"/>
                    <a:gd name="T29" fmla="*/ 56 h 73"/>
                    <a:gd name="T30" fmla="*/ 27 w 99"/>
                    <a:gd name="T31" fmla="*/ 72 h 73"/>
                    <a:gd name="T32" fmla="*/ 14 w 99"/>
                    <a:gd name="T33" fmla="*/ 72 h 73"/>
                    <a:gd name="T34" fmla="*/ 12 w 99"/>
                    <a:gd name="T35" fmla="*/ 60 h 73"/>
                    <a:gd name="T36" fmla="*/ 9 w 99"/>
                    <a:gd name="T37" fmla="*/ 42 h 73"/>
                    <a:gd name="T38" fmla="*/ 0 w 99"/>
                    <a:gd name="T39" fmla="*/ 40 h 73"/>
                    <a:gd name="T40" fmla="*/ 9 w 99"/>
                    <a:gd name="T41" fmla="*/ 31 h 73"/>
                    <a:gd name="T42" fmla="*/ 18 w 99"/>
                    <a:gd name="T43" fmla="*/ 24 h 73"/>
                    <a:gd name="T44" fmla="*/ 14 w 99"/>
                    <a:gd name="T45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99" h="73">
                      <a:moveTo>
                        <a:pt x="14" y="0"/>
                      </a:moveTo>
                      <a:lnTo>
                        <a:pt x="27" y="9"/>
                      </a:lnTo>
                      <a:lnTo>
                        <a:pt x="39" y="6"/>
                      </a:lnTo>
                      <a:lnTo>
                        <a:pt x="59" y="9"/>
                      </a:lnTo>
                      <a:lnTo>
                        <a:pt x="72" y="9"/>
                      </a:lnTo>
                      <a:lnTo>
                        <a:pt x="79" y="15"/>
                      </a:lnTo>
                      <a:lnTo>
                        <a:pt x="90" y="31"/>
                      </a:lnTo>
                      <a:lnTo>
                        <a:pt x="98" y="36"/>
                      </a:lnTo>
                      <a:lnTo>
                        <a:pt x="74" y="42"/>
                      </a:lnTo>
                      <a:lnTo>
                        <a:pt x="67" y="49"/>
                      </a:lnTo>
                      <a:lnTo>
                        <a:pt x="74" y="60"/>
                      </a:lnTo>
                      <a:lnTo>
                        <a:pt x="74" y="72"/>
                      </a:lnTo>
                      <a:lnTo>
                        <a:pt x="54" y="60"/>
                      </a:lnTo>
                      <a:lnTo>
                        <a:pt x="38" y="56"/>
                      </a:lnTo>
                      <a:lnTo>
                        <a:pt x="27" y="56"/>
                      </a:lnTo>
                      <a:lnTo>
                        <a:pt x="27" y="72"/>
                      </a:lnTo>
                      <a:lnTo>
                        <a:pt x="14" y="72"/>
                      </a:lnTo>
                      <a:lnTo>
                        <a:pt x="12" y="60"/>
                      </a:lnTo>
                      <a:lnTo>
                        <a:pt x="9" y="42"/>
                      </a:lnTo>
                      <a:lnTo>
                        <a:pt x="0" y="40"/>
                      </a:lnTo>
                      <a:lnTo>
                        <a:pt x="9" y="31"/>
                      </a:lnTo>
                      <a:lnTo>
                        <a:pt x="18" y="24"/>
                      </a:lnTo>
                      <a:lnTo>
                        <a:pt x="14" y="0"/>
                      </a:ln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ja-JP" altLang="en-US" sz="24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1" name="Freeform 15">
                <a:extLst>
                  <a:ext uri="{FF2B5EF4-FFF2-40B4-BE49-F238E27FC236}">
                    <a16:creationId xmlns:a16="http://schemas.microsoft.com/office/drawing/2014/main" id="{18E662CE-505B-479F-AB0F-1B1921A85F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4" y="2541"/>
                <a:ext cx="672" cy="597"/>
              </a:xfrm>
              <a:custGeom>
                <a:avLst/>
                <a:gdLst>
                  <a:gd name="T0" fmla="*/ 518 w 672"/>
                  <a:gd name="T1" fmla="*/ 48 h 597"/>
                  <a:gd name="T2" fmla="*/ 544 w 672"/>
                  <a:gd name="T3" fmla="*/ 72 h 597"/>
                  <a:gd name="T4" fmla="*/ 571 w 672"/>
                  <a:gd name="T5" fmla="*/ 158 h 597"/>
                  <a:gd name="T6" fmla="*/ 634 w 672"/>
                  <a:gd name="T7" fmla="*/ 251 h 597"/>
                  <a:gd name="T8" fmla="*/ 671 w 672"/>
                  <a:gd name="T9" fmla="*/ 342 h 597"/>
                  <a:gd name="T10" fmla="*/ 643 w 672"/>
                  <a:gd name="T11" fmla="*/ 426 h 597"/>
                  <a:gd name="T12" fmla="*/ 619 w 672"/>
                  <a:gd name="T13" fmla="*/ 479 h 597"/>
                  <a:gd name="T14" fmla="*/ 602 w 672"/>
                  <a:gd name="T15" fmla="*/ 534 h 597"/>
                  <a:gd name="T16" fmla="*/ 586 w 672"/>
                  <a:gd name="T17" fmla="*/ 569 h 597"/>
                  <a:gd name="T18" fmla="*/ 553 w 672"/>
                  <a:gd name="T19" fmla="*/ 587 h 597"/>
                  <a:gd name="T20" fmla="*/ 503 w 672"/>
                  <a:gd name="T21" fmla="*/ 580 h 597"/>
                  <a:gd name="T22" fmla="*/ 452 w 672"/>
                  <a:gd name="T23" fmla="*/ 569 h 597"/>
                  <a:gd name="T24" fmla="*/ 424 w 672"/>
                  <a:gd name="T25" fmla="*/ 531 h 597"/>
                  <a:gd name="T26" fmla="*/ 417 w 672"/>
                  <a:gd name="T27" fmla="*/ 490 h 597"/>
                  <a:gd name="T28" fmla="*/ 397 w 672"/>
                  <a:gd name="T29" fmla="*/ 470 h 597"/>
                  <a:gd name="T30" fmla="*/ 371 w 672"/>
                  <a:gd name="T31" fmla="*/ 474 h 597"/>
                  <a:gd name="T32" fmla="*/ 341 w 672"/>
                  <a:gd name="T33" fmla="*/ 443 h 597"/>
                  <a:gd name="T34" fmla="*/ 321 w 672"/>
                  <a:gd name="T35" fmla="*/ 434 h 597"/>
                  <a:gd name="T36" fmla="*/ 284 w 672"/>
                  <a:gd name="T37" fmla="*/ 443 h 597"/>
                  <a:gd name="T38" fmla="*/ 253 w 672"/>
                  <a:gd name="T39" fmla="*/ 445 h 597"/>
                  <a:gd name="T40" fmla="*/ 231 w 672"/>
                  <a:gd name="T41" fmla="*/ 465 h 597"/>
                  <a:gd name="T42" fmla="*/ 193 w 672"/>
                  <a:gd name="T43" fmla="*/ 479 h 597"/>
                  <a:gd name="T44" fmla="*/ 154 w 672"/>
                  <a:gd name="T45" fmla="*/ 501 h 597"/>
                  <a:gd name="T46" fmla="*/ 132 w 672"/>
                  <a:gd name="T47" fmla="*/ 509 h 597"/>
                  <a:gd name="T48" fmla="*/ 77 w 672"/>
                  <a:gd name="T49" fmla="*/ 505 h 597"/>
                  <a:gd name="T50" fmla="*/ 66 w 672"/>
                  <a:gd name="T51" fmla="*/ 490 h 597"/>
                  <a:gd name="T52" fmla="*/ 66 w 672"/>
                  <a:gd name="T53" fmla="*/ 426 h 597"/>
                  <a:gd name="T54" fmla="*/ 47 w 672"/>
                  <a:gd name="T55" fmla="*/ 386 h 597"/>
                  <a:gd name="T56" fmla="*/ 29 w 672"/>
                  <a:gd name="T57" fmla="*/ 357 h 597"/>
                  <a:gd name="T58" fmla="*/ 7 w 672"/>
                  <a:gd name="T59" fmla="*/ 251 h 597"/>
                  <a:gd name="T60" fmla="*/ 7 w 672"/>
                  <a:gd name="T61" fmla="*/ 214 h 597"/>
                  <a:gd name="T62" fmla="*/ 56 w 672"/>
                  <a:gd name="T63" fmla="*/ 196 h 597"/>
                  <a:gd name="T64" fmla="*/ 90 w 672"/>
                  <a:gd name="T65" fmla="*/ 189 h 597"/>
                  <a:gd name="T66" fmla="*/ 113 w 672"/>
                  <a:gd name="T67" fmla="*/ 181 h 597"/>
                  <a:gd name="T68" fmla="*/ 123 w 672"/>
                  <a:gd name="T69" fmla="*/ 150 h 597"/>
                  <a:gd name="T70" fmla="*/ 119 w 672"/>
                  <a:gd name="T71" fmla="*/ 134 h 597"/>
                  <a:gd name="T72" fmla="*/ 167 w 672"/>
                  <a:gd name="T73" fmla="*/ 88 h 597"/>
                  <a:gd name="T74" fmla="*/ 205 w 672"/>
                  <a:gd name="T75" fmla="*/ 55 h 597"/>
                  <a:gd name="T76" fmla="*/ 240 w 672"/>
                  <a:gd name="T77" fmla="*/ 79 h 597"/>
                  <a:gd name="T78" fmla="*/ 264 w 672"/>
                  <a:gd name="T79" fmla="*/ 52 h 597"/>
                  <a:gd name="T80" fmla="*/ 292 w 672"/>
                  <a:gd name="T81" fmla="*/ 28 h 597"/>
                  <a:gd name="T82" fmla="*/ 319 w 672"/>
                  <a:gd name="T83" fmla="*/ 8 h 597"/>
                  <a:gd name="T84" fmla="*/ 363 w 672"/>
                  <a:gd name="T85" fmla="*/ 8 h 597"/>
                  <a:gd name="T86" fmla="*/ 380 w 672"/>
                  <a:gd name="T87" fmla="*/ 33 h 597"/>
                  <a:gd name="T88" fmla="*/ 380 w 672"/>
                  <a:gd name="T89" fmla="*/ 64 h 597"/>
                  <a:gd name="T90" fmla="*/ 417 w 672"/>
                  <a:gd name="T91" fmla="*/ 110 h 597"/>
                  <a:gd name="T92" fmla="*/ 450 w 672"/>
                  <a:gd name="T93" fmla="*/ 128 h 597"/>
                  <a:gd name="T94" fmla="*/ 474 w 672"/>
                  <a:gd name="T95" fmla="*/ 79 h 597"/>
                  <a:gd name="T96" fmla="*/ 483 w 672"/>
                  <a:gd name="T97" fmla="*/ 0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72" h="597">
                    <a:moveTo>
                      <a:pt x="483" y="0"/>
                    </a:moveTo>
                    <a:lnTo>
                      <a:pt x="518" y="0"/>
                    </a:lnTo>
                    <a:lnTo>
                      <a:pt x="518" y="48"/>
                    </a:lnTo>
                    <a:lnTo>
                      <a:pt x="533" y="64"/>
                    </a:lnTo>
                    <a:lnTo>
                      <a:pt x="538" y="72"/>
                    </a:lnTo>
                    <a:lnTo>
                      <a:pt x="544" y="72"/>
                    </a:lnTo>
                    <a:lnTo>
                      <a:pt x="549" y="79"/>
                    </a:lnTo>
                    <a:lnTo>
                      <a:pt x="553" y="128"/>
                    </a:lnTo>
                    <a:lnTo>
                      <a:pt x="571" y="158"/>
                    </a:lnTo>
                    <a:lnTo>
                      <a:pt x="602" y="203"/>
                    </a:lnTo>
                    <a:lnTo>
                      <a:pt x="602" y="211"/>
                    </a:lnTo>
                    <a:lnTo>
                      <a:pt x="634" y="251"/>
                    </a:lnTo>
                    <a:lnTo>
                      <a:pt x="634" y="256"/>
                    </a:lnTo>
                    <a:lnTo>
                      <a:pt x="667" y="286"/>
                    </a:lnTo>
                    <a:lnTo>
                      <a:pt x="671" y="342"/>
                    </a:lnTo>
                    <a:lnTo>
                      <a:pt x="667" y="390"/>
                    </a:lnTo>
                    <a:lnTo>
                      <a:pt x="654" y="414"/>
                    </a:lnTo>
                    <a:lnTo>
                      <a:pt x="643" y="426"/>
                    </a:lnTo>
                    <a:lnTo>
                      <a:pt x="637" y="452"/>
                    </a:lnTo>
                    <a:lnTo>
                      <a:pt x="628" y="474"/>
                    </a:lnTo>
                    <a:lnTo>
                      <a:pt x="619" y="479"/>
                    </a:lnTo>
                    <a:lnTo>
                      <a:pt x="623" y="490"/>
                    </a:lnTo>
                    <a:lnTo>
                      <a:pt x="606" y="505"/>
                    </a:lnTo>
                    <a:lnTo>
                      <a:pt x="602" y="534"/>
                    </a:lnTo>
                    <a:lnTo>
                      <a:pt x="599" y="554"/>
                    </a:lnTo>
                    <a:lnTo>
                      <a:pt x="590" y="558"/>
                    </a:lnTo>
                    <a:lnTo>
                      <a:pt x="586" y="569"/>
                    </a:lnTo>
                    <a:lnTo>
                      <a:pt x="579" y="580"/>
                    </a:lnTo>
                    <a:lnTo>
                      <a:pt x="566" y="580"/>
                    </a:lnTo>
                    <a:lnTo>
                      <a:pt x="553" y="587"/>
                    </a:lnTo>
                    <a:lnTo>
                      <a:pt x="540" y="596"/>
                    </a:lnTo>
                    <a:lnTo>
                      <a:pt x="520" y="573"/>
                    </a:lnTo>
                    <a:lnTo>
                      <a:pt x="503" y="580"/>
                    </a:lnTo>
                    <a:lnTo>
                      <a:pt x="496" y="580"/>
                    </a:lnTo>
                    <a:lnTo>
                      <a:pt x="466" y="584"/>
                    </a:lnTo>
                    <a:lnTo>
                      <a:pt x="452" y="569"/>
                    </a:lnTo>
                    <a:lnTo>
                      <a:pt x="437" y="545"/>
                    </a:lnTo>
                    <a:lnTo>
                      <a:pt x="432" y="549"/>
                    </a:lnTo>
                    <a:lnTo>
                      <a:pt x="424" y="531"/>
                    </a:lnTo>
                    <a:lnTo>
                      <a:pt x="419" y="518"/>
                    </a:lnTo>
                    <a:lnTo>
                      <a:pt x="417" y="514"/>
                    </a:lnTo>
                    <a:lnTo>
                      <a:pt x="417" y="490"/>
                    </a:lnTo>
                    <a:lnTo>
                      <a:pt x="417" y="474"/>
                    </a:lnTo>
                    <a:lnTo>
                      <a:pt x="411" y="465"/>
                    </a:lnTo>
                    <a:lnTo>
                      <a:pt x="397" y="470"/>
                    </a:lnTo>
                    <a:lnTo>
                      <a:pt x="387" y="474"/>
                    </a:lnTo>
                    <a:lnTo>
                      <a:pt x="375" y="474"/>
                    </a:lnTo>
                    <a:lnTo>
                      <a:pt x="371" y="474"/>
                    </a:lnTo>
                    <a:lnTo>
                      <a:pt x="363" y="474"/>
                    </a:lnTo>
                    <a:lnTo>
                      <a:pt x="352" y="459"/>
                    </a:lnTo>
                    <a:lnTo>
                      <a:pt x="341" y="443"/>
                    </a:lnTo>
                    <a:lnTo>
                      <a:pt x="340" y="443"/>
                    </a:lnTo>
                    <a:lnTo>
                      <a:pt x="325" y="443"/>
                    </a:lnTo>
                    <a:lnTo>
                      <a:pt x="321" y="434"/>
                    </a:lnTo>
                    <a:lnTo>
                      <a:pt x="308" y="443"/>
                    </a:lnTo>
                    <a:lnTo>
                      <a:pt x="301" y="443"/>
                    </a:lnTo>
                    <a:lnTo>
                      <a:pt x="284" y="443"/>
                    </a:lnTo>
                    <a:lnTo>
                      <a:pt x="279" y="434"/>
                    </a:lnTo>
                    <a:lnTo>
                      <a:pt x="273" y="443"/>
                    </a:lnTo>
                    <a:lnTo>
                      <a:pt x="253" y="445"/>
                    </a:lnTo>
                    <a:lnTo>
                      <a:pt x="251" y="443"/>
                    </a:lnTo>
                    <a:lnTo>
                      <a:pt x="242" y="452"/>
                    </a:lnTo>
                    <a:lnTo>
                      <a:pt x="231" y="465"/>
                    </a:lnTo>
                    <a:lnTo>
                      <a:pt x="220" y="465"/>
                    </a:lnTo>
                    <a:lnTo>
                      <a:pt x="209" y="479"/>
                    </a:lnTo>
                    <a:lnTo>
                      <a:pt x="193" y="479"/>
                    </a:lnTo>
                    <a:lnTo>
                      <a:pt x="176" y="479"/>
                    </a:lnTo>
                    <a:lnTo>
                      <a:pt x="161" y="490"/>
                    </a:lnTo>
                    <a:lnTo>
                      <a:pt x="154" y="501"/>
                    </a:lnTo>
                    <a:lnTo>
                      <a:pt x="147" y="498"/>
                    </a:lnTo>
                    <a:lnTo>
                      <a:pt x="143" y="507"/>
                    </a:lnTo>
                    <a:lnTo>
                      <a:pt x="132" y="509"/>
                    </a:lnTo>
                    <a:lnTo>
                      <a:pt x="123" y="518"/>
                    </a:lnTo>
                    <a:lnTo>
                      <a:pt x="90" y="518"/>
                    </a:lnTo>
                    <a:lnTo>
                      <a:pt x="77" y="505"/>
                    </a:lnTo>
                    <a:lnTo>
                      <a:pt x="75" y="498"/>
                    </a:lnTo>
                    <a:lnTo>
                      <a:pt x="73" y="505"/>
                    </a:lnTo>
                    <a:lnTo>
                      <a:pt x="66" y="490"/>
                    </a:lnTo>
                    <a:lnTo>
                      <a:pt x="68" y="461"/>
                    </a:lnTo>
                    <a:lnTo>
                      <a:pt x="73" y="443"/>
                    </a:lnTo>
                    <a:lnTo>
                      <a:pt x="66" y="426"/>
                    </a:lnTo>
                    <a:lnTo>
                      <a:pt x="60" y="414"/>
                    </a:lnTo>
                    <a:lnTo>
                      <a:pt x="60" y="397"/>
                    </a:lnTo>
                    <a:lnTo>
                      <a:pt x="47" y="386"/>
                    </a:lnTo>
                    <a:lnTo>
                      <a:pt x="44" y="386"/>
                    </a:lnTo>
                    <a:lnTo>
                      <a:pt x="42" y="379"/>
                    </a:lnTo>
                    <a:lnTo>
                      <a:pt x="29" y="357"/>
                    </a:lnTo>
                    <a:lnTo>
                      <a:pt x="11" y="306"/>
                    </a:lnTo>
                    <a:lnTo>
                      <a:pt x="7" y="269"/>
                    </a:lnTo>
                    <a:lnTo>
                      <a:pt x="7" y="251"/>
                    </a:lnTo>
                    <a:lnTo>
                      <a:pt x="0" y="242"/>
                    </a:lnTo>
                    <a:lnTo>
                      <a:pt x="1" y="220"/>
                    </a:lnTo>
                    <a:lnTo>
                      <a:pt x="7" y="214"/>
                    </a:lnTo>
                    <a:lnTo>
                      <a:pt x="29" y="189"/>
                    </a:lnTo>
                    <a:lnTo>
                      <a:pt x="49" y="189"/>
                    </a:lnTo>
                    <a:lnTo>
                      <a:pt x="56" y="196"/>
                    </a:lnTo>
                    <a:lnTo>
                      <a:pt x="82" y="196"/>
                    </a:lnTo>
                    <a:lnTo>
                      <a:pt x="86" y="189"/>
                    </a:lnTo>
                    <a:lnTo>
                      <a:pt x="90" y="189"/>
                    </a:lnTo>
                    <a:lnTo>
                      <a:pt x="101" y="183"/>
                    </a:lnTo>
                    <a:lnTo>
                      <a:pt x="106" y="183"/>
                    </a:lnTo>
                    <a:lnTo>
                      <a:pt x="113" y="181"/>
                    </a:lnTo>
                    <a:lnTo>
                      <a:pt x="110" y="172"/>
                    </a:lnTo>
                    <a:lnTo>
                      <a:pt x="115" y="156"/>
                    </a:lnTo>
                    <a:lnTo>
                      <a:pt x="123" y="150"/>
                    </a:lnTo>
                    <a:lnTo>
                      <a:pt x="119" y="143"/>
                    </a:lnTo>
                    <a:lnTo>
                      <a:pt x="123" y="136"/>
                    </a:lnTo>
                    <a:lnTo>
                      <a:pt x="119" y="134"/>
                    </a:lnTo>
                    <a:lnTo>
                      <a:pt x="132" y="119"/>
                    </a:lnTo>
                    <a:lnTo>
                      <a:pt x="148" y="116"/>
                    </a:lnTo>
                    <a:lnTo>
                      <a:pt x="167" y="88"/>
                    </a:lnTo>
                    <a:lnTo>
                      <a:pt x="189" y="64"/>
                    </a:lnTo>
                    <a:lnTo>
                      <a:pt x="200" y="64"/>
                    </a:lnTo>
                    <a:lnTo>
                      <a:pt x="205" y="55"/>
                    </a:lnTo>
                    <a:lnTo>
                      <a:pt x="215" y="55"/>
                    </a:lnTo>
                    <a:lnTo>
                      <a:pt x="233" y="77"/>
                    </a:lnTo>
                    <a:lnTo>
                      <a:pt x="240" y="79"/>
                    </a:lnTo>
                    <a:lnTo>
                      <a:pt x="246" y="72"/>
                    </a:lnTo>
                    <a:lnTo>
                      <a:pt x="255" y="55"/>
                    </a:lnTo>
                    <a:lnTo>
                      <a:pt x="264" y="52"/>
                    </a:lnTo>
                    <a:lnTo>
                      <a:pt x="273" y="33"/>
                    </a:lnTo>
                    <a:lnTo>
                      <a:pt x="281" y="33"/>
                    </a:lnTo>
                    <a:lnTo>
                      <a:pt x="292" y="28"/>
                    </a:lnTo>
                    <a:lnTo>
                      <a:pt x="301" y="15"/>
                    </a:lnTo>
                    <a:lnTo>
                      <a:pt x="308" y="15"/>
                    </a:lnTo>
                    <a:lnTo>
                      <a:pt x="319" y="8"/>
                    </a:lnTo>
                    <a:lnTo>
                      <a:pt x="330" y="8"/>
                    </a:lnTo>
                    <a:lnTo>
                      <a:pt x="345" y="8"/>
                    </a:lnTo>
                    <a:lnTo>
                      <a:pt x="363" y="8"/>
                    </a:lnTo>
                    <a:lnTo>
                      <a:pt x="375" y="24"/>
                    </a:lnTo>
                    <a:lnTo>
                      <a:pt x="378" y="30"/>
                    </a:lnTo>
                    <a:lnTo>
                      <a:pt x="380" y="33"/>
                    </a:lnTo>
                    <a:lnTo>
                      <a:pt x="384" y="46"/>
                    </a:lnTo>
                    <a:lnTo>
                      <a:pt x="380" y="48"/>
                    </a:lnTo>
                    <a:lnTo>
                      <a:pt x="380" y="64"/>
                    </a:lnTo>
                    <a:lnTo>
                      <a:pt x="378" y="72"/>
                    </a:lnTo>
                    <a:lnTo>
                      <a:pt x="408" y="97"/>
                    </a:lnTo>
                    <a:lnTo>
                      <a:pt x="417" y="110"/>
                    </a:lnTo>
                    <a:lnTo>
                      <a:pt x="430" y="112"/>
                    </a:lnTo>
                    <a:lnTo>
                      <a:pt x="439" y="119"/>
                    </a:lnTo>
                    <a:lnTo>
                      <a:pt x="450" y="128"/>
                    </a:lnTo>
                    <a:lnTo>
                      <a:pt x="463" y="116"/>
                    </a:lnTo>
                    <a:lnTo>
                      <a:pt x="470" y="97"/>
                    </a:lnTo>
                    <a:lnTo>
                      <a:pt x="474" y="79"/>
                    </a:lnTo>
                    <a:lnTo>
                      <a:pt x="477" y="46"/>
                    </a:lnTo>
                    <a:lnTo>
                      <a:pt x="483" y="33"/>
                    </a:lnTo>
                    <a:lnTo>
                      <a:pt x="483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Freeform 16">
                <a:extLst>
                  <a:ext uri="{FF2B5EF4-FFF2-40B4-BE49-F238E27FC236}">
                    <a16:creationId xmlns:a16="http://schemas.microsoft.com/office/drawing/2014/main" id="{5B269ADD-3087-43F2-BC18-CCFA0331C8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8" y="2416"/>
                <a:ext cx="371" cy="80"/>
              </a:xfrm>
              <a:custGeom>
                <a:avLst/>
                <a:gdLst>
                  <a:gd name="T0" fmla="*/ 25 w 371"/>
                  <a:gd name="T1" fmla="*/ 10 h 80"/>
                  <a:gd name="T2" fmla="*/ 71 w 371"/>
                  <a:gd name="T3" fmla="*/ 10 h 80"/>
                  <a:gd name="T4" fmla="*/ 99 w 371"/>
                  <a:gd name="T5" fmla="*/ 13 h 80"/>
                  <a:gd name="T6" fmla="*/ 125 w 371"/>
                  <a:gd name="T7" fmla="*/ 37 h 80"/>
                  <a:gd name="T8" fmla="*/ 145 w 371"/>
                  <a:gd name="T9" fmla="*/ 43 h 80"/>
                  <a:gd name="T10" fmla="*/ 180 w 371"/>
                  <a:gd name="T11" fmla="*/ 52 h 80"/>
                  <a:gd name="T12" fmla="*/ 198 w 371"/>
                  <a:gd name="T13" fmla="*/ 59 h 80"/>
                  <a:gd name="T14" fmla="*/ 206 w 371"/>
                  <a:gd name="T15" fmla="*/ 37 h 80"/>
                  <a:gd name="T16" fmla="*/ 250 w 371"/>
                  <a:gd name="T17" fmla="*/ 43 h 80"/>
                  <a:gd name="T18" fmla="*/ 283 w 371"/>
                  <a:gd name="T19" fmla="*/ 50 h 80"/>
                  <a:gd name="T20" fmla="*/ 305 w 371"/>
                  <a:gd name="T21" fmla="*/ 52 h 80"/>
                  <a:gd name="T22" fmla="*/ 323 w 371"/>
                  <a:gd name="T23" fmla="*/ 43 h 80"/>
                  <a:gd name="T24" fmla="*/ 349 w 371"/>
                  <a:gd name="T25" fmla="*/ 37 h 80"/>
                  <a:gd name="T26" fmla="*/ 370 w 371"/>
                  <a:gd name="T27" fmla="*/ 35 h 80"/>
                  <a:gd name="T28" fmla="*/ 362 w 371"/>
                  <a:gd name="T29" fmla="*/ 59 h 80"/>
                  <a:gd name="T30" fmla="*/ 349 w 371"/>
                  <a:gd name="T31" fmla="*/ 63 h 80"/>
                  <a:gd name="T32" fmla="*/ 333 w 371"/>
                  <a:gd name="T33" fmla="*/ 68 h 80"/>
                  <a:gd name="T34" fmla="*/ 322 w 371"/>
                  <a:gd name="T35" fmla="*/ 74 h 80"/>
                  <a:gd name="T36" fmla="*/ 303 w 371"/>
                  <a:gd name="T37" fmla="*/ 74 h 80"/>
                  <a:gd name="T38" fmla="*/ 289 w 371"/>
                  <a:gd name="T39" fmla="*/ 74 h 80"/>
                  <a:gd name="T40" fmla="*/ 270 w 371"/>
                  <a:gd name="T41" fmla="*/ 79 h 80"/>
                  <a:gd name="T42" fmla="*/ 252 w 371"/>
                  <a:gd name="T43" fmla="*/ 63 h 80"/>
                  <a:gd name="T44" fmla="*/ 237 w 371"/>
                  <a:gd name="T45" fmla="*/ 79 h 80"/>
                  <a:gd name="T46" fmla="*/ 217 w 371"/>
                  <a:gd name="T47" fmla="*/ 63 h 80"/>
                  <a:gd name="T48" fmla="*/ 204 w 371"/>
                  <a:gd name="T49" fmla="*/ 68 h 80"/>
                  <a:gd name="T50" fmla="*/ 185 w 371"/>
                  <a:gd name="T51" fmla="*/ 74 h 80"/>
                  <a:gd name="T52" fmla="*/ 167 w 371"/>
                  <a:gd name="T53" fmla="*/ 70 h 80"/>
                  <a:gd name="T54" fmla="*/ 147 w 371"/>
                  <a:gd name="T55" fmla="*/ 68 h 80"/>
                  <a:gd name="T56" fmla="*/ 130 w 371"/>
                  <a:gd name="T57" fmla="*/ 74 h 80"/>
                  <a:gd name="T58" fmla="*/ 101 w 371"/>
                  <a:gd name="T59" fmla="*/ 61 h 80"/>
                  <a:gd name="T60" fmla="*/ 66 w 371"/>
                  <a:gd name="T61" fmla="*/ 54 h 80"/>
                  <a:gd name="T62" fmla="*/ 40 w 371"/>
                  <a:gd name="T63" fmla="*/ 50 h 80"/>
                  <a:gd name="T64" fmla="*/ 12 w 371"/>
                  <a:gd name="T65" fmla="*/ 35 h 80"/>
                  <a:gd name="T66" fmla="*/ 0 w 371"/>
                  <a:gd name="T67" fmla="*/ 30 h 80"/>
                  <a:gd name="T68" fmla="*/ 0 w 371"/>
                  <a:gd name="T69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71" h="80">
                    <a:moveTo>
                      <a:pt x="0" y="0"/>
                    </a:moveTo>
                    <a:lnTo>
                      <a:pt x="25" y="10"/>
                    </a:lnTo>
                    <a:lnTo>
                      <a:pt x="51" y="10"/>
                    </a:lnTo>
                    <a:lnTo>
                      <a:pt x="71" y="10"/>
                    </a:lnTo>
                    <a:lnTo>
                      <a:pt x="86" y="10"/>
                    </a:lnTo>
                    <a:lnTo>
                      <a:pt x="99" y="13"/>
                    </a:lnTo>
                    <a:lnTo>
                      <a:pt x="114" y="19"/>
                    </a:lnTo>
                    <a:lnTo>
                      <a:pt x="125" y="37"/>
                    </a:lnTo>
                    <a:lnTo>
                      <a:pt x="132" y="43"/>
                    </a:lnTo>
                    <a:lnTo>
                      <a:pt x="145" y="43"/>
                    </a:lnTo>
                    <a:lnTo>
                      <a:pt x="163" y="43"/>
                    </a:lnTo>
                    <a:lnTo>
                      <a:pt x="180" y="52"/>
                    </a:lnTo>
                    <a:lnTo>
                      <a:pt x="191" y="59"/>
                    </a:lnTo>
                    <a:lnTo>
                      <a:pt x="198" y="59"/>
                    </a:lnTo>
                    <a:lnTo>
                      <a:pt x="200" y="43"/>
                    </a:lnTo>
                    <a:lnTo>
                      <a:pt x="206" y="37"/>
                    </a:lnTo>
                    <a:lnTo>
                      <a:pt x="231" y="43"/>
                    </a:lnTo>
                    <a:lnTo>
                      <a:pt x="250" y="43"/>
                    </a:lnTo>
                    <a:lnTo>
                      <a:pt x="270" y="43"/>
                    </a:lnTo>
                    <a:lnTo>
                      <a:pt x="283" y="50"/>
                    </a:lnTo>
                    <a:lnTo>
                      <a:pt x="290" y="54"/>
                    </a:lnTo>
                    <a:lnTo>
                      <a:pt x="305" y="52"/>
                    </a:lnTo>
                    <a:lnTo>
                      <a:pt x="316" y="50"/>
                    </a:lnTo>
                    <a:lnTo>
                      <a:pt x="323" y="43"/>
                    </a:lnTo>
                    <a:lnTo>
                      <a:pt x="336" y="43"/>
                    </a:lnTo>
                    <a:lnTo>
                      <a:pt x="349" y="37"/>
                    </a:lnTo>
                    <a:lnTo>
                      <a:pt x="362" y="35"/>
                    </a:lnTo>
                    <a:lnTo>
                      <a:pt x="370" y="35"/>
                    </a:lnTo>
                    <a:lnTo>
                      <a:pt x="366" y="50"/>
                    </a:lnTo>
                    <a:lnTo>
                      <a:pt x="362" y="59"/>
                    </a:lnTo>
                    <a:lnTo>
                      <a:pt x="357" y="63"/>
                    </a:lnTo>
                    <a:lnTo>
                      <a:pt x="349" y="63"/>
                    </a:lnTo>
                    <a:lnTo>
                      <a:pt x="346" y="63"/>
                    </a:lnTo>
                    <a:lnTo>
                      <a:pt x="333" y="68"/>
                    </a:lnTo>
                    <a:lnTo>
                      <a:pt x="325" y="74"/>
                    </a:lnTo>
                    <a:lnTo>
                      <a:pt x="322" y="74"/>
                    </a:lnTo>
                    <a:lnTo>
                      <a:pt x="311" y="70"/>
                    </a:lnTo>
                    <a:lnTo>
                      <a:pt x="303" y="74"/>
                    </a:lnTo>
                    <a:lnTo>
                      <a:pt x="296" y="74"/>
                    </a:lnTo>
                    <a:lnTo>
                      <a:pt x="289" y="74"/>
                    </a:lnTo>
                    <a:lnTo>
                      <a:pt x="283" y="79"/>
                    </a:lnTo>
                    <a:lnTo>
                      <a:pt x="270" y="79"/>
                    </a:lnTo>
                    <a:lnTo>
                      <a:pt x="263" y="74"/>
                    </a:lnTo>
                    <a:lnTo>
                      <a:pt x="252" y="63"/>
                    </a:lnTo>
                    <a:lnTo>
                      <a:pt x="244" y="74"/>
                    </a:lnTo>
                    <a:lnTo>
                      <a:pt x="237" y="79"/>
                    </a:lnTo>
                    <a:lnTo>
                      <a:pt x="230" y="79"/>
                    </a:lnTo>
                    <a:lnTo>
                      <a:pt x="217" y="63"/>
                    </a:lnTo>
                    <a:lnTo>
                      <a:pt x="213" y="68"/>
                    </a:lnTo>
                    <a:lnTo>
                      <a:pt x="204" y="68"/>
                    </a:lnTo>
                    <a:lnTo>
                      <a:pt x="196" y="74"/>
                    </a:lnTo>
                    <a:lnTo>
                      <a:pt x="185" y="74"/>
                    </a:lnTo>
                    <a:lnTo>
                      <a:pt x="173" y="74"/>
                    </a:lnTo>
                    <a:lnTo>
                      <a:pt x="167" y="70"/>
                    </a:lnTo>
                    <a:lnTo>
                      <a:pt x="160" y="63"/>
                    </a:lnTo>
                    <a:lnTo>
                      <a:pt x="147" y="68"/>
                    </a:lnTo>
                    <a:lnTo>
                      <a:pt x="138" y="74"/>
                    </a:lnTo>
                    <a:lnTo>
                      <a:pt x="130" y="74"/>
                    </a:lnTo>
                    <a:lnTo>
                      <a:pt x="114" y="70"/>
                    </a:lnTo>
                    <a:lnTo>
                      <a:pt x="101" y="61"/>
                    </a:lnTo>
                    <a:lnTo>
                      <a:pt x="90" y="61"/>
                    </a:lnTo>
                    <a:lnTo>
                      <a:pt x="66" y="54"/>
                    </a:lnTo>
                    <a:lnTo>
                      <a:pt x="51" y="50"/>
                    </a:lnTo>
                    <a:lnTo>
                      <a:pt x="40" y="50"/>
                    </a:lnTo>
                    <a:lnTo>
                      <a:pt x="25" y="43"/>
                    </a:lnTo>
                    <a:lnTo>
                      <a:pt x="12" y="35"/>
                    </a:lnTo>
                    <a:lnTo>
                      <a:pt x="5" y="35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Freeform 17">
                <a:extLst>
                  <a:ext uri="{FF2B5EF4-FFF2-40B4-BE49-F238E27FC236}">
                    <a16:creationId xmlns:a16="http://schemas.microsoft.com/office/drawing/2014/main" id="{ECFFD99E-F7C3-417D-96F3-BE5839182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9" y="2259"/>
                <a:ext cx="170" cy="155"/>
              </a:xfrm>
              <a:custGeom>
                <a:avLst/>
                <a:gdLst>
                  <a:gd name="T0" fmla="*/ 82 w 170"/>
                  <a:gd name="T1" fmla="*/ 4 h 155"/>
                  <a:gd name="T2" fmla="*/ 143 w 170"/>
                  <a:gd name="T3" fmla="*/ 0 h 155"/>
                  <a:gd name="T4" fmla="*/ 154 w 170"/>
                  <a:gd name="T5" fmla="*/ 19 h 155"/>
                  <a:gd name="T6" fmla="*/ 132 w 170"/>
                  <a:gd name="T7" fmla="*/ 28 h 155"/>
                  <a:gd name="T8" fmla="*/ 130 w 170"/>
                  <a:gd name="T9" fmla="*/ 44 h 155"/>
                  <a:gd name="T10" fmla="*/ 121 w 170"/>
                  <a:gd name="T11" fmla="*/ 52 h 155"/>
                  <a:gd name="T12" fmla="*/ 104 w 170"/>
                  <a:gd name="T13" fmla="*/ 52 h 155"/>
                  <a:gd name="T14" fmla="*/ 90 w 170"/>
                  <a:gd name="T15" fmla="*/ 46 h 155"/>
                  <a:gd name="T16" fmla="*/ 75 w 170"/>
                  <a:gd name="T17" fmla="*/ 28 h 155"/>
                  <a:gd name="T18" fmla="*/ 56 w 170"/>
                  <a:gd name="T19" fmla="*/ 28 h 155"/>
                  <a:gd name="T20" fmla="*/ 51 w 170"/>
                  <a:gd name="T21" fmla="*/ 52 h 155"/>
                  <a:gd name="T22" fmla="*/ 56 w 170"/>
                  <a:gd name="T23" fmla="*/ 68 h 155"/>
                  <a:gd name="T24" fmla="*/ 75 w 170"/>
                  <a:gd name="T25" fmla="*/ 59 h 155"/>
                  <a:gd name="T26" fmla="*/ 88 w 170"/>
                  <a:gd name="T27" fmla="*/ 66 h 155"/>
                  <a:gd name="T28" fmla="*/ 84 w 170"/>
                  <a:gd name="T29" fmla="*/ 74 h 155"/>
                  <a:gd name="T30" fmla="*/ 82 w 170"/>
                  <a:gd name="T31" fmla="*/ 83 h 155"/>
                  <a:gd name="T32" fmla="*/ 84 w 170"/>
                  <a:gd name="T33" fmla="*/ 101 h 155"/>
                  <a:gd name="T34" fmla="*/ 95 w 170"/>
                  <a:gd name="T35" fmla="*/ 105 h 155"/>
                  <a:gd name="T36" fmla="*/ 90 w 170"/>
                  <a:gd name="T37" fmla="*/ 123 h 155"/>
                  <a:gd name="T38" fmla="*/ 84 w 170"/>
                  <a:gd name="T39" fmla="*/ 145 h 155"/>
                  <a:gd name="T40" fmla="*/ 71 w 170"/>
                  <a:gd name="T41" fmla="*/ 147 h 155"/>
                  <a:gd name="T42" fmla="*/ 66 w 170"/>
                  <a:gd name="T43" fmla="*/ 136 h 155"/>
                  <a:gd name="T44" fmla="*/ 56 w 170"/>
                  <a:gd name="T45" fmla="*/ 114 h 155"/>
                  <a:gd name="T46" fmla="*/ 56 w 170"/>
                  <a:gd name="T47" fmla="*/ 96 h 155"/>
                  <a:gd name="T48" fmla="*/ 36 w 170"/>
                  <a:gd name="T49" fmla="*/ 96 h 155"/>
                  <a:gd name="T50" fmla="*/ 23 w 170"/>
                  <a:gd name="T51" fmla="*/ 99 h 155"/>
                  <a:gd name="T52" fmla="*/ 42 w 170"/>
                  <a:gd name="T53" fmla="*/ 105 h 155"/>
                  <a:gd name="T54" fmla="*/ 49 w 170"/>
                  <a:gd name="T55" fmla="*/ 121 h 155"/>
                  <a:gd name="T56" fmla="*/ 44 w 170"/>
                  <a:gd name="T57" fmla="*/ 136 h 155"/>
                  <a:gd name="T58" fmla="*/ 31 w 170"/>
                  <a:gd name="T59" fmla="*/ 154 h 155"/>
                  <a:gd name="T60" fmla="*/ 31 w 170"/>
                  <a:gd name="T61" fmla="*/ 136 h 155"/>
                  <a:gd name="T62" fmla="*/ 23 w 170"/>
                  <a:gd name="T63" fmla="*/ 121 h 155"/>
                  <a:gd name="T64" fmla="*/ 12 w 170"/>
                  <a:gd name="T65" fmla="*/ 105 h 155"/>
                  <a:gd name="T66" fmla="*/ 3 w 170"/>
                  <a:gd name="T67" fmla="*/ 88 h 155"/>
                  <a:gd name="T68" fmla="*/ 18 w 170"/>
                  <a:gd name="T69" fmla="*/ 72 h 155"/>
                  <a:gd name="T70" fmla="*/ 23 w 170"/>
                  <a:gd name="T71" fmla="*/ 50 h 155"/>
                  <a:gd name="T72" fmla="*/ 29 w 170"/>
                  <a:gd name="T73" fmla="*/ 30 h 155"/>
                  <a:gd name="T74" fmla="*/ 23 w 170"/>
                  <a:gd name="T75" fmla="*/ 19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0" h="155">
                    <a:moveTo>
                      <a:pt x="44" y="0"/>
                    </a:moveTo>
                    <a:lnTo>
                      <a:pt x="82" y="4"/>
                    </a:lnTo>
                    <a:lnTo>
                      <a:pt x="123" y="4"/>
                    </a:lnTo>
                    <a:lnTo>
                      <a:pt x="143" y="0"/>
                    </a:lnTo>
                    <a:lnTo>
                      <a:pt x="169" y="13"/>
                    </a:lnTo>
                    <a:lnTo>
                      <a:pt x="154" y="19"/>
                    </a:lnTo>
                    <a:lnTo>
                      <a:pt x="143" y="26"/>
                    </a:lnTo>
                    <a:lnTo>
                      <a:pt x="132" y="28"/>
                    </a:lnTo>
                    <a:lnTo>
                      <a:pt x="130" y="35"/>
                    </a:lnTo>
                    <a:lnTo>
                      <a:pt x="130" y="44"/>
                    </a:lnTo>
                    <a:lnTo>
                      <a:pt x="130" y="46"/>
                    </a:lnTo>
                    <a:lnTo>
                      <a:pt x="121" y="52"/>
                    </a:lnTo>
                    <a:lnTo>
                      <a:pt x="110" y="52"/>
                    </a:lnTo>
                    <a:lnTo>
                      <a:pt x="104" y="52"/>
                    </a:lnTo>
                    <a:lnTo>
                      <a:pt x="95" y="52"/>
                    </a:lnTo>
                    <a:lnTo>
                      <a:pt x="90" y="46"/>
                    </a:lnTo>
                    <a:lnTo>
                      <a:pt x="82" y="37"/>
                    </a:lnTo>
                    <a:lnTo>
                      <a:pt x="75" y="28"/>
                    </a:lnTo>
                    <a:lnTo>
                      <a:pt x="58" y="28"/>
                    </a:lnTo>
                    <a:lnTo>
                      <a:pt x="56" y="28"/>
                    </a:lnTo>
                    <a:lnTo>
                      <a:pt x="49" y="46"/>
                    </a:lnTo>
                    <a:lnTo>
                      <a:pt x="51" y="52"/>
                    </a:lnTo>
                    <a:lnTo>
                      <a:pt x="51" y="61"/>
                    </a:lnTo>
                    <a:lnTo>
                      <a:pt x="56" y="68"/>
                    </a:lnTo>
                    <a:lnTo>
                      <a:pt x="64" y="68"/>
                    </a:lnTo>
                    <a:lnTo>
                      <a:pt x="75" y="59"/>
                    </a:lnTo>
                    <a:lnTo>
                      <a:pt x="82" y="59"/>
                    </a:lnTo>
                    <a:lnTo>
                      <a:pt x="88" y="66"/>
                    </a:lnTo>
                    <a:lnTo>
                      <a:pt x="88" y="68"/>
                    </a:lnTo>
                    <a:lnTo>
                      <a:pt x="84" y="74"/>
                    </a:lnTo>
                    <a:lnTo>
                      <a:pt x="82" y="77"/>
                    </a:lnTo>
                    <a:lnTo>
                      <a:pt x="82" y="83"/>
                    </a:lnTo>
                    <a:lnTo>
                      <a:pt x="82" y="92"/>
                    </a:lnTo>
                    <a:lnTo>
                      <a:pt x="84" y="101"/>
                    </a:lnTo>
                    <a:lnTo>
                      <a:pt x="91" y="107"/>
                    </a:lnTo>
                    <a:lnTo>
                      <a:pt x="95" y="105"/>
                    </a:lnTo>
                    <a:lnTo>
                      <a:pt x="95" y="114"/>
                    </a:lnTo>
                    <a:lnTo>
                      <a:pt x="90" y="123"/>
                    </a:lnTo>
                    <a:lnTo>
                      <a:pt x="88" y="129"/>
                    </a:lnTo>
                    <a:lnTo>
                      <a:pt x="84" y="145"/>
                    </a:lnTo>
                    <a:lnTo>
                      <a:pt x="77" y="147"/>
                    </a:lnTo>
                    <a:lnTo>
                      <a:pt x="71" y="147"/>
                    </a:lnTo>
                    <a:lnTo>
                      <a:pt x="66" y="147"/>
                    </a:lnTo>
                    <a:lnTo>
                      <a:pt x="66" y="136"/>
                    </a:lnTo>
                    <a:lnTo>
                      <a:pt x="64" y="121"/>
                    </a:lnTo>
                    <a:lnTo>
                      <a:pt x="56" y="114"/>
                    </a:lnTo>
                    <a:lnTo>
                      <a:pt x="56" y="107"/>
                    </a:lnTo>
                    <a:lnTo>
                      <a:pt x="56" y="96"/>
                    </a:lnTo>
                    <a:lnTo>
                      <a:pt x="49" y="88"/>
                    </a:lnTo>
                    <a:lnTo>
                      <a:pt x="36" y="96"/>
                    </a:lnTo>
                    <a:lnTo>
                      <a:pt x="31" y="88"/>
                    </a:lnTo>
                    <a:lnTo>
                      <a:pt x="23" y="99"/>
                    </a:lnTo>
                    <a:lnTo>
                      <a:pt x="31" y="105"/>
                    </a:lnTo>
                    <a:lnTo>
                      <a:pt x="42" y="105"/>
                    </a:lnTo>
                    <a:lnTo>
                      <a:pt x="44" y="112"/>
                    </a:lnTo>
                    <a:lnTo>
                      <a:pt x="49" y="121"/>
                    </a:lnTo>
                    <a:lnTo>
                      <a:pt x="49" y="127"/>
                    </a:lnTo>
                    <a:lnTo>
                      <a:pt x="44" y="136"/>
                    </a:lnTo>
                    <a:lnTo>
                      <a:pt x="36" y="151"/>
                    </a:lnTo>
                    <a:lnTo>
                      <a:pt x="31" y="154"/>
                    </a:lnTo>
                    <a:lnTo>
                      <a:pt x="31" y="145"/>
                    </a:lnTo>
                    <a:lnTo>
                      <a:pt x="31" y="136"/>
                    </a:lnTo>
                    <a:lnTo>
                      <a:pt x="33" y="127"/>
                    </a:lnTo>
                    <a:lnTo>
                      <a:pt x="23" y="121"/>
                    </a:lnTo>
                    <a:lnTo>
                      <a:pt x="16" y="114"/>
                    </a:lnTo>
                    <a:lnTo>
                      <a:pt x="12" y="105"/>
                    </a:lnTo>
                    <a:lnTo>
                      <a:pt x="0" y="105"/>
                    </a:lnTo>
                    <a:lnTo>
                      <a:pt x="3" y="88"/>
                    </a:lnTo>
                    <a:lnTo>
                      <a:pt x="12" y="81"/>
                    </a:lnTo>
                    <a:lnTo>
                      <a:pt x="18" y="72"/>
                    </a:lnTo>
                    <a:lnTo>
                      <a:pt x="23" y="61"/>
                    </a:lnTo>
                    <a:lnTo>
                      <a:pt x="23" y="50"/>
                    </a:lnTo>
                    <a:lnTo>
                      <a:pt x="23" y="37"/>
                    </a:lnTo>
                    <a:lnTo>
                      <a:pt x="29" y="30"/>
                    </a:lnTo>
                    <a:lnTo>
                      <a:pt x="31" y="28"/>
                    </a:lnTo>
                    <a:lnTo>
                      <a:pt x="23" y="19"/>
                    </a:lnTo>
                    <a:lnTo>
                      <a:pt x="44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Freeform 18">
                <a:extLst>
                  <a:ext uri="{FF2B5EF4-FFF2-40B4-BE49-F238E27FC236}">
                    <a16:creationId xmlns:a16="http://schemas.microsoft.com/office/drawing/2014/main" id="{13A33817-8860-4797-990A-B5F575E1D0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4" y="2187"/>
                <a:ext cx="185" cy="220"/>
              </a:xfrm>
              <a:custGeom>
                <a:avLst/>
                <a:gdLst>
                  <a:gd name="T0" fmla="*/ 0 w 185"/>
                  <a:gd name="T1" fmla="*/ 77 h 220"/>
                  <a:gd name="T2" fmla="*/ 34 w 185"/>
                  <a:gd name="T3" fmla="*/ 39 h 220"/>
                  <a:gd name="T4" fmla="*/ 58 w 185"/>
                  <a:gd name="T5" fmla="*/ 24 h 220"/>
                  <a:gd name="T6" fmla="*/ 66 w 185"/>
                  <a:gd name="T7" fmla="*/ 15 h 220"/>
                  <a:gd name="T8" fmla="*/ 93 w 185"/>
                  <a:gd name="T9" fmla="*/ 0 h 220"/>
                  <a:gd name="T10" fmla="*/ 114 w 185"/>
                  <a:gd name="T11" fmla="*/ 30 h 220"/>
                  <a:gd name="T12" fmla="*/ 126 w 185"/>
                  <a:gd name="T13" fmla="*/ 19 h 220"/>
                  <a:gd name="T14" fmla="*/ 134 w 185"/>
                  <a:gd name="T15" fmla="*/ 13 h 220"/>
                  <a:gd name="T16" fmla="*/ 147 w 185"/>
                  <a:gd name="T17" fmla="*/ 0 h 220"/>
                  <a:gd name="T18" fmla="*/ 158 w 185"/>
                  <a:gd name="T19" fmla="*/ 0 h 220"/>
                  <a:gd name="T20" fmla="*/ 158 w 185"/>
                  <a:gd name="T21" fmla="*/ 15 h 220"/>
                  <a:gd name="T22" fmla="*/ 158 w 185"/>
                  <a:gd name="T23" fmla="*/ 22 h 220"/>
                  <a:gd name="T24" fmla="*/ 152 w 185"/>
                  <a:gd name="T25" fmla="*/ 30 h 220"/>
                  <a:gd name="T26" fmla="*/ 152 w 185"/>
                  <a:gd name="T27" fmla="*/ 39 h 220"/>
                  <a:gd name="T28" fmla="*/ 171 w 185"/>
                  <a:gd name="T29" fmla="*/ 70 h 220"/>
                  <a:gd name="T30" fmla="*/ 174 w 185"/>
                  <a:gd name="T31" fmla="*/ 86 h 220"/>
                  <a:gd name="T32" fmla="*/ 180 w 185"/>
                  <a:gd name="T33" fmla="*/ 86 h 220"/>
                  <a:gd name="T34" fmla="*/ 184 w 185"/>
                  <a:gd name="T35" fmla="*/ 99 h 220"/>
                  <a:gd name="T36" fmla="*/ 174 w 185"/>
                  <a:gd name="T37" fmla="*/ 108 h 220"/>
                  <a:gd name="T38" fmla="*/ 171 w 185"/>
                  <a:gd name="T39" fmla="*/ 101 h 220"/>
                  <a:gd name="T40" fmla="*/ 158 w 185"/>
                  <a:gd name="T41" fmla="*/ 110 h 220"/>
                  <a:gd name="T42" fmla="*/ 158 w 185"/>
                  <a:gd name="T43" fmla="*/ 128 h 220"/>
                  <a:gd name="T44" fmla="*/ 141 w 185"/>
                  <a:gd name="T45" fmla="*/ 141 h 220"/>
                  <a:gd name="T46" fmla="*/ 141 w 185"/>
                  <a:gd name="T47" fmla="*/ 172 h 220"/>
                  <a:gd name="T48" fmla="*/ 141 w 185"/>
                  <a:gd name="T49" fmla="*/ 190 h 220"/>
                  <a:gd name="T50" fmla="*/ 134 w 185"/>
                  <a:gd name="T51" fmla="*/ 201 h 220"/>
                  <a:gd name="T52" fmla="*/ 126 w 185"/>
                  <a:gd name="T53" fmla="*/ 219 h 220"/>
                  <a:gd name="T54" fmla="*/ 119 w 185"/>
                  <a:gd name="T55" fmla="*/ 210 h 220"/>
                  <a:gd name="T56" fmla="*/ 108 w 185"/>
                  <a:gd name="T57" fmla="*/ 205 h 220"/>
                  <a:gd name="T58" fmla="*/ 99 w 185"/>
                  <a:gd name="T59" fmla="*/ 201 h 220"/>
                  <a:gd name="T60" fmla="*/ 88 w 185"/>
                  <a:gd name="T61" fmla="*/ 188 h 220"/>
                  <a:gd name="T62" fmla="*/ 60 w 185"/>
                  <a:gd name="T63" fmla="*/ 188 h 220"/>
                  <a:gd name="T64" fmla="*/ 38 w 185"/>
                  <a:gd name="T65" fmla="*/ 181 h 220"/>
                  <a:gd name="T66" fmla="*/ 22 w 185"/>
                  <a:gd name="T67" fmla="*/ 161 h 220"/>
                  <a:gd name="T68" fmla="*/ 12 w 185"/>
                  <a:gd name="T69" fmla="*/ 148 h 220"/>
                  <a:gd name="T70" fmla="*/ 5 w 185"/>
                  <a:gd name="T71" fmla="*/ 141 h 220"/>
                  <a:gd name="T72" fmla="*/ 5 w 185"/>
                  <a:gd name="T73" fmla="*/ 119 h 220"/>
                  <a:gd name="T74" fmla="*/ 0 w 185"/>
                  <a:gd name="T75" fmla="*/ 77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5" h="220">
                    <a:moveTo>
                      <a:pt x="0" y="77"/>
                    </a:moveTo>
                    <a:lnTo>
                      <a:pt x="34" y="39"/>
                    </a:lnTo>
                    <a:lnTo>
                      <a:pt x="58" y="24"/>
                    </a:lnTo>
                    <a:lnTo>
                      <a:pt x="66" y="15"/>
                    </a:lnTo>
                    <a:lnTo>
                      <a:pt x="93" y="0"/>
                    </a:lnTo>
                    <a:lnTo>
                      <a:pt x="114" y="30"/>
                    </a:lnTo>
                    <a:lnTo>
                      <a:pt x="126" y="19"/>
                    </a:lnTo>
                    <a:lnTo>
                      <a:pt x="134" y="13"/>
                    </a:lnTo>
                    <a:lnTo>
                      <a:pt x="147" y="0"/>
                    </a:lnTo>
                    <a:lnTo>
                      <a:pt x="158" y="0"/>
                    </a:lnTo>
                    <a:lnTo>
                      <a:pt x="158" y="15"/>
                    </a:lnTo>
                    <a:lnTo>
                      <a:pt x="158" y="22"/>
                    </a:lnTo>
                    <a:lnTo>
                      <a:pt x="152" y="30"/>
                    </a:lnTo>
                    <a:lnTo>
                      <a:pt x="152" y="39"/>
                    </a:lnTo>
                    <a:lnTo>
                      <a:pt x="171" y="70"/>
                    </a:lnTo>
                    <a:lnTo>
                      <a:pt x="174" y="86"/>
                    </a:lnTo>
                    <a:lnTo>
                      <a:pt x="180" y="86"/>
                    </a:lnTo>
                    <a:lnTo>
                      <a:pt x="184" y="99"/>
                    </a:lnTo>
                    <a:lnTo>
                      <a:pt x="174" y="108"/>
                    </a:lnTo>
                    <a:lnTo>
                      <a:pt x="171" y="101"/>
                    </a:lnTo>
                    <a:lnTo>
                      <a:pt x="158" y="110"/>
                    </a:lnTo>
                    <a:lnTo>
                      <a:pt x="158" y="128"/>
                    </a:lnTo>
                    <a:lnTo>
                      <a:pt x="141" y="141"/>
                    </a:lnTo>
                    <a:lnTo>
                      <a:pt x="141" y="172"/>
                    </a:lnTo>
                    <a:lnTo>
                      <a:pt x="141" y="190"/>
                    </a:lnTo>
                    <a:lnTo>
                      <a:pt x="134" y="201"/>
                    </a:lnTo>
                    <a:lnTo>
                      <a:pt x="126" y="219"/>
                    </a:lnTo>
                    <a:lnTo>
                      <a:pt x="119" y="210"/>
                    </a:lnTo>
                    <a:lnTo>
                      <a:pt x="108" y="205"/>
                    </a:lnTo>
                    <a:lnTo>
                      <a:pt x="99" y="201"/>
                    </a:lnTo>
                    <a:lnTo>
                      <a:pt x="88" y="188"/>
                    </a:lnTo>
                    <a:lnTo>
                      <a:pt x="60" y="188"/>
                    </a:lnTo>
                    <a:lnTo>
                      <a:pt x="38" y="181"/>
                    </a:lnTo>
                    <a:lnTo>
                      <a:pt x="22" y="161"/>
                    </a:lnTo>
                    <a:lnTo>
                      <a:pt x="12" y="148"/>
                    </a:lnTo>
                    <a:lnTo>
                      <a:pt x="5" y="141"/>
                    </a:lnTo>
                    <a:lnTo>
                      <a:pt x="5" y="119"/>
                    </a:lnTo>
                    <a:lnTo>
                      <a:pt x="0" y="7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Freeform 19">
                <a:extLst>
                  <a:ext uri="{FF2B5EF4-FFF2-40B4-BE49-F238E27FC236}">
                    <a16:creationId xmlns:a16="http://schemas.microsoft.com/office/drawing/2014/main" id="{74CE84E2-1FD6-4A49-A3B5-36E1D87D7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9" y="2313"/>
                <a:ext cx="356" cy="200"/>
              </a:xfrm>
              <a:custGeom>
                <a:avLst/>
                <a:gdLst>
                  <a:gd name="T0" fmla="*/ 33 w 356"/>
                  <a:gd name="T1" fmla="*/ 0 h 200"/>
                  <a:gd name="T2" fmla="*/ 68 w 356"/>
                  <a:gd name="T3" fmla="*/ 28 h 200"/>
                  <a:gd name="T4" fmla="*/ 73 w 356"/>
                  <a:gd name="T5" fmla="*/ 46 h 200"/>
                  <a:gd name="T6" fmla="*/ 95 w 356"/>
                  <a:gd name="T7" fmla="*/ 35 h 200"/>
                  <a:gd name="T8" fmla="*/ 108 w 356"/>
                  <a:gd name="T9" fmla="*/ 44 h 200"/>
                  <a:gd name="T10" fmla="*/ 121 w 356"/>
                  <a:gd name="T11" fmla="*/ 28 h 200"/>
                  <a:gd name="T12" fmla="*/ 143 w 356"/>
                  <a:gd name="T13" fmla="*/ 22 h 200"/>
                  <a:gd name="T14" fmla="*/ 189 w 356"/>
                  <a:gd name="T15" fmla="*/ 35 h 200"/>
                  <a:gd name="T16" fmla="*/ 215 w 356"/>
                  <a:gd name="T17" fmla="*/ 53 h 200"/>
                  <a:gd name="T18" fmla="*/ 239 w 356"/>
                  <a:gd name="T19" fmla="*/ 64 h 200"/>
                  <a:gd name="T20" fmla="*/ 275 w 356"/>
                  <a:gd name="T21" fmla="*/ 92 h 200"/>
                  <a:gd name="T22" fmla="*/ 279 w 356"/>
                  <a:gd name="T23" fmla="*/ 108 h 200"/>
                  <a:gd name="T24" fmla="*/ 297 w 356"/>
                  <a:gd name="T25" fmla="*/ 117 h 200"/>
                  <a:gd name="T26" fmla="*/ 312 w 356"/>
                  <a:gd name="T27" fmla="*/ 123 h 200"/>
                  <a:gd name="T28" fmla="*/ 331 w 356"/>
                  <a:gd name="T29" fmla="*/ 148 h 200"/>
                  <a:gd name="T30" fmla="*/ 340 w 356"/>
                  <a:gd name="T31" fmla="*/ 163 h 200"/>
                  <a:gd name="T32" fmla="*/ 340 w 356"/>
                  <a:gd name="T33" fmla="*/ 199 h 200"/>
                  <a:gd name="T34" fmla="*/ 327 w 356"/>
                  <a:gd name="T35" fmla="*/ 199 h 200"/>
                  <a:gd name="T36" fmla="*/ 318 w 356"/>
                  <a:gd name="T37" fmla="*/ 190 h 200"/>
                  <a:gd name="T38" fmla="*/ 279 w 356"/>
                  <a:gd name="T39" fmla="*/ 154 h 200"/>
                  <a:gd name="T40" fmla="*/ 242 w 356"/>
                  <a:gd name="T41" fmla="*/ 154 h 200"/>
                  <a:gd name="T42" fmla="*/ 231 w 356"/>
                  <a:gd name="T43" fmla="*/ 165 h 200"/>
                  <a:gd name="T44" fmla="*/ 226 w 356"/>
                  <a:gd name="T45" fmla="*/ 174 h 200"/>
                  <a:gd name="T46" fmla="*/ 198 w 356"/>
                  <a:gd name="T47" fmla="*/ 181 h 200"/>
                  <a:gd name="T48" fmla="*/ 176 w 356"/>
                  <a:gd name="T49" fmla="*/ 179 h 200"/>
                  <a:gd name="T50" fmla="*/ 161 w 356"/>
                  <a:gd name="T51" fmla="*/ 179 h 200"/>
                  <a:gd name="T52" fmla="*/ 141 w 356"/>
                  <a:gd name="T53" fmla="*/ 132 h 200"/>
                  <a:gd name="T54" fmla="*/ 115 w 356"/>
                  <a:gd name="T55" fmla="*/ 92 h 200"/>
                  <a:gd name="T56" fmla="*/ 82 w 356"/>
                  <a:gd name="T57" fmla="*/ 77 h 200"/>
                  <a:gd name="T58" fmla="*/ 53 w 356"/>
                  <a:gd name="T59" fmla="*/ 75 h 200"/>
                  <a:gd name="T60" fmla="*/ 22 w 356"/>
                  <a:gd name="T61" fmla="*/ 61 h 200"/>
                  <a:gd name="T62" fmla="*/ 23 w 356"/>
                  <a:gd name="T63" fmla="*/ 1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56" h="200">
                    <a:moveTo>
                      <a:pt x="0" y="0"/>
                    </a:moveTo>
                    <a:lnTo>
                      <a:pt x="33" y="0"/>
                    </a:lnTo>
                    <a:lnTo>
                      <a:pt x="57" y="2"/>
                    </a:lnTo>
                    <a:lnTo>
                      <a:pt x="68" y="28"/>
                    </a:lnTo>
                    <a:lnTo>
                      <a:pt x="69" y="39"/>
                    </a:lnTo>
                    <a:lnTo>
                      <a:pt x="73" y="46"/>
                    </a:lnTo>
                    <a:lnTo>
                      <a:pt x="82" y="35"/>
                    </a:lnTo>
                    <a:lnTo>
                      <a:pt x="95" y="35"/>
                    </a:lnTo>
                    <a:lnTo>
                      <a:pt x="106" y="46"/>
                    </a:lnTo>
                    <a:lnTo>
                      <a:pt x="108" y="44"/>
                    </a:lnTo>
                    <a:lnTo>
                      <a:pt x="119" y="28"/>
                    </a:lnTo>
                    <a:lnTo>
                      <a:pt x="121" y="28"/>
                    </a:lnTo>
                    <a:lnTo>
                      <a:pt x="132" y="22"/>
                    </a:lnTo>
                    <a:lnTo>
                      <a:pt x="143" y="22"/>
                    </a:lnTo>
                    <a:lnTo>
                      <a:pt x="172" y="35"/>
                    </a:lnTo>
                    <a:lnTo>
                      <a:pt x="189" y="35"/>
                    </a:lnTo>
                    <a:lnTo>
                      <a:pt x="202" y="53"/>
                    </a:lnTo>
                    <a:lnTo>
                      <a:pt x="215" y="53"/>
                    </a:lnTo>
                    <a:lnTo>
                      <a:pt x="228" y="61"/>
                    </a:lnTo>
                    <a:lnTo>
                      <a:pt x="239" y="64"/>
                    </a:lnTo>
                    <a:lnTo>
                      <a:pt x="264" y="75"/>
                    </a:lnTo>
                    <a:lnTo>
                      <a:pt x="275" y="92"/>
                    </a:lnTo>
                    <a:lnTo>
                      <a:pt x="281" y="101"/>
                    </a:lnTo>
                    <a:lnTo>
                      <a:pt x="279" y="108"/>
                    </a:lnTo>
                    <a:lnTo>
                      <a:pt x="288" y="114"/>
                    </a:lnTo>
                    <a:lnTo>
                      <a:pt x="297" y="117"/>
                    </a:lnTo>
                    <a:lnTo>
                      <a:pt x="301" y="119"/>
                    </a:lnTo>
                    <a:lnTo>
                      <a:pt x="312" y="123"/>
                    </a:lnTo>
                    <a:lnTo>
                      <a:pt x="331" y="139"/>
                    </a:lnTo>
                    <a:lnTo>
                      <a:pt x="331" y="148"/>
                    </a:lnTo>
                    <a:lnTo>
                      <a:pt x="338" y="156"/>
                    </a:lnTo>
                    <a:lnTo>
                      <a:pt x="340" y="163"/>
                    </a:lnTo>
                    <a:lnTo>
                      <a:pt x="355" y="179"/>
                    </a:lnTo>
                    <a:lnTo>
                      <a:pt x="340" y="199"/>
                    </a:lnTo>
                    <a:lnTo>
                      <a:pt x="338" y="199"/>
                    </a:lnTo>
                    <a:lnTo>
                      <a:pt x="327" y="199"/>
                    </a:lnTo>
                    <a:lnTo>
                      <a:pt x="321" y="190"/>
                    </a:lnTo>
                    <a:lnTo>
                      <a:pt x="318" y="190"/>
                    </a:lnTo>
                    <a:lnTo>
                      <a:pt x="307" y="190"/>
                    </a:lnTo>
                    <a:lnTo>
                      <a:pt x="279" y="154"/>
                    </a:lnTo>
                    <a:lnTo>
                      <a:pt x="261" y="156"/>
                    </a:lnTo>
                    <a:lnTo>
                      <a:pt x="242" y="154"/>
                    </a:lnTo>
                    <a:lnTo>
                      <a:pt x="239" y="159"/>
                    </a:lnTo>
                    <a:lnTo>
                      <a:pt x="231" y="165"/>
                    </a:lnTo>
                    <a:lnTo>
                      <a:pt x="231" y="163"/>
                    </a:lnTo>
                    <a:lnTo>
                      <a:pt x="226" y="174"/>
                    </a:lnTo>
                    <a:lnTo>
                      <a:pt x="209" y="190"/>
                    </a:lnTo>
                    <a:lnTo>
                      <a:pt x="198" y="181"/>
                    </a:lnTo>
                    <a:lnTo>
                      <a:pt x="189" y="179"/>
                    </a:lnTo>
                    <a:lnTo>
                      <a:pt x="176" y="179"/>
                    </a:lnTo>
                    <a:lnTo>
                      <a:pt x="169" y="174"/>
                    </a:lnTo>
                    <a:lnTo>
                      <a:pt x="161" y="179"/>
                    </a:lnTo>
                    <a:lnTo>
                      <a:pt x="154" y="154"/>
                    </a:lnTo>
                    <a:lnTo>
                      <a:pt x="141" y="132"/>
                    </a:lnTo>
                    <a:lnTo>
                      <a:pt x="123" y="108"/>
                    </a:lnTo>
                    <a:lnTo>
                      <a:pt x="115" y="92"/>
                    </a:lnTo>
                    <a:lnTo>
                      <a:pt x="106" y="77"/>
                    </a:lnTo>
                    <a:lnTo>
                      <a:pt x="82" y="77"/>
                    </a:lnTo>
                    <a:lnTo>
                      <a:pt x="66" y="84"/>
                    </a:lnTo>
                    <a:lnTo>
                      <a:pt x="53" y="75"/>
                    </a:lnTo>
                    <a:lnTo>
                      <a:pt x="33" y="68"/>
                    </a:lnTo>
                    <a:lnTo>
                      <a:pt x="22" y="61"/>
                    </a:lnTo>
                    <a:lnTo>
                      <a:pt x="22" y="30"/>
                    </a:lnTo>
                    <a:lnTo>
                      <a:pt x="23" y="19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Freeform 20">
                <a:extLst>
                  <a:ext uri="{FF2B5EF4-FFF2-40B4-BE49-F238E27FC236}">
                    <a16:creationId xmlns:a16="http://schemas.microsoft.com/office/drawing/2014/main" id="{715A6B56-DAD7-4951-8DAF-1607696096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1" y="2170"/>
                <a:ext cx="216" cy="261"/>
              </a:xfrm>
              <a:custGeom>
                <a:avLst/>
                <a:gdLst>
                  <a:gd name="T0" fmla="*/ 0 w 216"/>
                  <a:gd name="T1" fmla="*/ 8 h 261"/>
                  <a:gd name="T2" fmla="*/ 22 w 216"/>
                  <a:gd name="T3" fmla="*/ 0 h 261"/>
                  <a:gd name="T4" fmla="*/ 47 w 216"/>
                  <a:gd name="T5" fmla="*/ 8 h 261"/>
                  <a:gd name="T6" fmla="*/ 51 w 216"/>
                  <a:gd name="T7" fmla="*/ 22 h 261"/>
                  <a:gd name="T8" fmla="*/ 51 w 216"/>
                  <a:gd name="T9" fmla="*/ 30 h 261"/>
                  <a:gd name="T10" fmla="*/ 60 w 216"/>
                  <a:gd name="T11" fmla="*/ 33 h 261"/>
                  <a:gd name="T12" fmla="*/ 60 w 216"/>
                  <a:gd name="T13" fmla="*/ 37 h 261"/>
                  <a:gd name="T14" fmla="*/ 66 w 216"/>
                  <a:gd name="T15" fmla="*/ 39 h 261"/>
                  <a:gd name="T16" fmla="*/ 66 w 216"/>
                  <a:gd name="T17" fmla="*/ 48 h 261"/>
                  <a:gd name="T18" fmla="*/ 88 w 216"/>
                  <a:gd name="T19" fmla="*/ 72 h 261"/>
                  <a:gd name="T20" fmla="*/ 93 w 216"/>
                  <a:gd name="T21" fmla="*/ 72 h 261"/>
                  <a:gd name="T22" fmla="*/ 99 w 216"/>
                  <a:gd name="T23" fmla="*/ 81 h 261"/>
                  <a:gd name="T24" fmla="*/ 104 w 216"/>
                  <a:gd name="T25" fmla="*/ 90 h 261"/>
                  <a:gd name="T26" fmla="*/ 108 w 216"/>
                  <a:gd name="T27" fmla="*/ 90 h 261"/>
                  <a:gd name="T28" fmla="*/ 124 w 216"/>
                  <a:gd name="T29" fmla="*/ 101 h 261"/>
                  <a:gd name="T30" fmla="*/ 159 w 216"/>
                  <a:gd name="T31" fmla="*/ 103 h 261"/>
                  <a:gd name="T32" fmla="*/ 163 w 216"/>
                  <a:gd name="T33" fmla="*/ 136 h 261"/>
                  <a:gd name="T34" fmla="*/ 167 w 216"/>
                  <a:gd name="T35" fmla="*/ 143 h 261"/>
                  <a:gd name="T36" fmla="*/ 165 w 216"/>
                  <a:gd name="T37" fmla="*/ 156 h 261"/>
                  <a:gd name="T38" fmla="*/ 183 w 216"/>
                  <a:gd name="T39" fmla="*/ 167 h 261"/>
                  <a:gd name="T40" fmla="*/ 203 w 216"/>
                  <a:gd name="T41" fmla="*/ 174 h 261"/>
                  <a:gd name="T42" fmla="*/ 203 w 216"/>
                  <a:gd name="T43" fmla="*/ 226 h 261"/>
                  <a:gd name="T44" fmla="*/ 215 w 216"/>
                  <a:gd name="T45" fmla="*/ 253 h 261"/>
                  <a:gd name="T46" fmla="*/ 205 w 216"/>
                  <a:gd name="T47" fmla="*/ 257 h 261"/>
                  <a:gd name="T48" fmla="*/ 196 w 216"/>
                  <a:gd name="T49" fmla="*/ 260 h 261"/>
                  <a:gd name="T50" fmla="*/ 194 w 216"/>
                  <a:gd name="T51" fmla="*/ 244 h 261"/>
                  <a:gd name="T52" fmla="*/ 172 w 216"/>
                  <a:gd name="T53" fmla="*/ 260 h 261"/>
                  <a:gd name="T54" fmla="*/ 163 w 216"/>
                  <a:gd name="T55" fmla="*/ 235 h 261"/>
                  <a:gd name="T56" fmla="*/ 154 w 216"/>
                  <a:gd name="T57" fmla="*/ 213 h 261"/>
                  <a:gd name="T58" fmla="*/ 130 w 216"/>
                  <a:gd name="T59" fmla="*/ 189 h 261"/>
                  <a:gd name="T60" fmla="*/ 121 w 216"/>
                  <a:gd name="T61" fmla="*/ 189 h 261"/>
                  <a:gd name="T62" fmla="*/ 99 w 216"/>
                  <a:gd name="T63" fmla="*/ 171 h 261"/>
                  <a:gd name="T64" fmla="*/ 97 w 216"/>
                  <a:gd name="T65" fmla="*/ 158 h 261"/>
                  <a:gd name="T66" fmla="*/ 97 w 216"/>
                  <a:gd name="T67" fmla="*/ 152 h 261"/>
                  <a:gd name="T68" fmla="*/ 80 w 216"/>
                  <a:gd name="T69" fmla="*/ 112 h 261"/>
                  <a:gd name="T70" fmla="*/ 71 w 216"/>
                  <a:gd name="T71" fmla="*/ 90 h 261"/>
                  <a:gd name="T72" fmla="*/ 47 w 216"/>
                  <a:gd name="T73" fmla="*/ 70 h 261"/>
                  <a:gd name="T74" fmla="*/ 20 w 216"/>
                  <a:gd name="T75" fmla="*/ 37 h 261"/>
                  <a:gd name="T76" fmla="*/ 0 w 216"/>
                  <a:gd name="T77" fmla="*/ 8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6" h="261">
                    <a:moveTo>
                      <a:pt x="0" y="8"/>
                    </a:moveTo>
                    <a:lnTo>
                      <a:pt x="22" y="0"/>
                    </a:lnTo>
                    <a:lnTo>
                      <a:pt x="47" y="8"/>
                    </a:lnTo>
                    <a:lnTo>
                      <a:pt x="51" y="22"/>
                    </a:lnTo>
                    <a:lnTo>
                      <a:pt x="51" y="30"/>
                    </a:lnTo>
                    <a:lnTo>
                      <a:pt x="60" y="33"/>
                    </a:lnTo>
                    <a:lnTo>
                      <a:pt x="60" y="37"/>
                    </a:lnTo>
                    <a:lnTo>
                      <a:pt x="66" y="39"/>
                    </a:lnTo>
                    <a:lnTo>
                      <a:pt x="66" y="48"/>
                    </a:lnTo>
                    <a:lnTo>
                      <a:pt x="88" y="72"/>
                    </a:lnTo>
                    <a:lnTo>
                      <a:pt x="93" y="72"/>
                    </a:lnTo>
                    <a:lnTo>
                      <a:pt x="99" y="81"/>
                    </a:lnTo>
                    <a:lnTo>
                      <a:pt x="104" y="90"/>
                    </a:lnTo>
                    <a:lnTo>
                      <a:pt x="108" y="90"/>
                    </a:lnTo>
                    <a:lnTo>
                      <a:pt x="124" y="101"/>
                    </a:lnTo>
                    <a:lnTo>
                      <a:pt x="159" y="103"/>
                    </a:lnTo>
                    <a:lnTo>
                      <a:pt x="163" y="136"/>
                    </a:lnTo>
                    <a:lnTo>
                      <a:pt x="167" y="143"/>
                    </a:lnTo>
                    <a:lnTo>
                      <a:pt x="165" y="156"/>
                    </a:lnTo>
                    <a:lnTo>
                      <a:pt x="183" y="167"/>
                    </a:lnTo>
                    <a:lnTo>
                      <a:pt x="203" y="174"/>
                    </a:lnTo>
                    <a:lnTo>
                      <a:pt x="203" y="226"/>
                    </a:lnTo>
                    <a:lnTo>
                      <a:pt x="215" y="253"/>
                    </a:lnTo>
                    <a:lnTo>
                      <a:pt x="205" y="257"/>
                    </a:lnTo>
                    <a:lnTo>
                      <a:pt x="196" y="260"/>
                    </a:lnTo>
                    <a:lnTo>
                      <a:pt x="194" y="244"/>
                    </a:lnTo>
                    <a:lnTo>
                      <a:pt x="172" y="260"/>
                    </a:lnTo>
                    <a:lnTo>
                      <a:pt x="163" y="235"/>
                    </a:lnTo>
                    <a:lnTo>
                      <a:pt x="154" y="213"/>
                    </a:lnTo>
                    <a:lnTo>
                      <a:pt x="130" y="189"/>
                    </a:lnTo>
                    <a:lnTo>
                      <a:pt x="121" y="189"/>
                    </a:lnTo>
                    <a:lnTo>
                      <a:pt x="99" y="171"/>
                    </a:lnTo>
                    <a:lnTo>
                      <a:pt x="97" y="158"/>
                    </a:lnTo>
                    <a:lnTo>
                      <a:pt x="97" y="152"/>
                    </a:lnTo>
                    <a:lnTo>
                      <a:pt x="80" y="112"/>
                    </a:lnTo>
                    <a:lnTo>
                      <a:pt x="71" y="90"/>
                    </a:lnTo>
                    <a:lnTo>
                      <a:pt x="47" y="70"/>
                    </a:lnTo>
                    <a:lnTo>
                      <a:pt x="20" y="37"/>
                    </a:lnTo>
                    <a:lnTo>
                      <a:pt x="0" y="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Freeform 21">
                <a:extLst>
                  <a:ext uri="{FF2B5EF4-FFF2-40B4-BE49-F238E27FC236}">
                    <a16:creationId xmlns:a16="http://schemas.microsoft.com/office/drawing/2014/main" id="{EE81FBF0-FBDD-441D-BC04-EFCDEFD0A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2" y="1883"/>
                <a:ext cx="212" cy="295"/>
              </a:xfrm>
              <a:custGeom>
                <a:avLst/>
                <a:gdLst>
                  <a:gd name="T0" fmla="*/ 14 w 212"/>
                  <a:gd name="T1" fmla="*/ 0 h 295"/>
                  <a:gd name="T2" fmla="*/ 34 w 212"/>
                  <a:gd name="T3" fmla="*/ 0 h 295"/>
                  <a:gd name="T4" fmla="*/ 53 w 212"/>
                  <a:gd name="T5" fmla="*/ 30 h 295"/>
                  <a:gd name="T6" fmla="*/ 47 w 212"/>
                  <a:gd name="T7" fmla="*/ 59 h 295"/>
                  <a:gd name="T8" fmla="*/ 60 w 212"/>
                  <a:gd name="T9" fmla="*/ 70 h 295"/>
                  <a:gd name="T10" fmla="*/ 66 w 212"/>
                  <a:gd name="T11" fmla="*/ 87 h 295"/>
                  <a:gd name="T12" fmla="*/ 80 w 212"/>
                  <a:gd name="T13" fmla="*/ 96 h 295"/>
                  <a:gd name="T14" fmla="*/ 95 w 212"/>
                  <a:gd name="T15" fmla="*/ 98 h 295"/>
                  <a:gd name="T16" fmla="*/ 121 w 212"/>
                  <a:gd name="T17" fmla="*/ 114 h 295"/>
                  <a:gd name="T18" fmla="*/ 135 w 212"/>
                  <a:gd name="T19" fmla="*/ 133 h 295"/>
                  <a:gd name="T20" fmla="*/ 139 w 212"/>
                  <a:gd name="T21" fmla="*/ 133 h 295"/>
                  <a:gd name="T22" fmla="*/ 159 w 212"/>
                  <a:gd name="T23" fmla="*/ 144 h 295"/>
                  <a:gd name="T24" fmla="*/ 159 w 212"/>
                  <a:gd name="T25" fmla="*/ 182 h 295"/>
                  <a:gd name="T26" fmla="*/ 166 w 212"/>
                  <a:gd name="T27" fmla="*/ 199 h 295"/>
                  <a:gd name="T28" fmla="*/ 172 w 212"/>
                  <a:gd name="T29" fmla="*/ 208 h 295"/>
                  <a:gd name="T30" fmla="*/ 179 w 212"/>
                  <a:gd name="T31" fmla="*/ 217 h 295"/>
                  <a:gd name="T32" fmla="*/ 187 w 212"/>
                  <a:gd name="T33" fmla="*/ 230 h 295"/>
                  <a:gd name="T34" fmla="*/ 188 w 212"/>
                  <a:gd name="T35" fmla="*/ 243 h 295"/>
                  <a:gd name="T36" fmla="*/ 211 w 212"/>
                  <a:gd name="T37" fmla="*/ 254 h 295"/>
                  <a:gd name="T38" fmla="*/ 207 w 212"/>
                  <a:gd name="T39" fmla="*/ 269 h 295"/>
                  <a:gd name="T40" fmla="*/ 188 w 212"/>
                  <a:gd name="T41" fmla="*/ 272 h 295"/>
                  <a:gd name="T42" fmla="*/ 181 w 212"/>
                  <a:gd name="T43" fmla="*/ 263 h 295"/>
                  <a:gd name="T44" fmla="*/ 172 w 212"/>
                  <a:gd name="T45" fmla="*/ 263 h 295"/>
                  <a:gd name="T46" fmla="*/ 172 w 212"/>
                  <a:gd name="T47" fmla="*/ 294 h 295"/>
                  <a:gd name="T48" fmla="*/ 161 w 212"/>
                  <a:gd name="T49" fmla="*/ 294 h 295"/>
                  <a:gd name="T50" fmla="*/ 148 w 212"/>
                  <a:gd name="T51" fmla="*/ 278 h 295"/>
                  <a:gd name="T52" fmla="*/ 141 w 212"/>
                  <a:gd name="T53" fmla="*/ 269 h 295"/>
                  <a:gd name="T54" fmla="*/ 141 w 212"/>
                  <a:gd name="T55" fmla="*/ 254 h 295"/>
                  <a:gd name="T56" fmla="*/ 126 w 212"/>
                  <a:gd name="T57" fmla="*/ 254 h 295"/>
                  <a:gd name="T58" fmla="*/ 119 w 212"/>
                  <a:gd name="T59" fmla="*/ 269 h 295"/>
                  <a:gd name="T60" fmla="*/ 113 w 212"/>
                  <a:gd name="T61" fmla="*/ 254 h 295"/>
                  <a:gd name="T62" fmla="*/ 108 w 212"/>
                  <a:gd name="T63" fmla="*/ 236 h 295"/>
                  <a:gd name="T64" fmla="*/ 132 w 212"/>
                  <a:gd name="T65" fmla="*/ 230 h 295"/>
                  <a:gd name="T66" fmla="*/ 144 w 212"/>
                  <a:gd name="T67" fmla="*/ 232 h 295"/>
                  <a:gd name="T68" fmla="*/ 144 w 212"/>
                  <a:gd name="T69" fmla="*/ 204 h 295"/>
                  <a:gd name="T70" fmla="*/ 133 w 212"/>
                  <a:gd name="T71" fmla="*/ 197 h 295"/>
                  <a:gd name="T72" fmla="*/ 126 w 212"/>
                  <a:gd name="T73" fmla="*/ 173 h 295"/>
                  <a:gd name="T74" fmla="*/ 121 w 212"/>
                  <a:gd name="T75" fmla="*/ 142 h 295"/>
                  <a:gd name="T76" fmla="*/ 99 w 212"/>
                  <a:gd name="T77" fmla="*/ 136 h 295"/>
                  <a:gd name="T78" fmla="*/ 88 w 212"/>
                  <a:gd name="T79" fmla="*/ 120 h 295"/>
                  <a:gd name="T80" fmla="*/ 73 w 212"/>
                  <a:gd name="T81" fmla="*/ 114 h 295"/>
                  <a:gd name="T82" fmla="*/ 80 w 212"/>
                  <a:gd name="T83" fmla="*/ 138 h 295"/>
                  <a:gd name="T84" fmla="*/ 60 w 212"/>
                  <a:gd name="T85" fmla="*/ 151 h 295"/>
                  <a:gd name="T86" fmla="*/ 47 w 212"/>
                  <a:gd name="T87" fmla="*/ 125 h 295"/>
                  <a:gd name="T88" fmla="*/ 40 w 212"/>
                  <a:gd name="T89" fmla="*/ 114 h 295"/>
                  <a:gd name="T90" fmla="*/ 40 w 212"/>
                  <a:gd name="T91" fmla="*/ 98 h 295"/>
                  <a:gd name="T92" fmla="*/ 23 w 212"/>
                  <a:gd name="T93" fmla="*/ 78 h 295"/>
                  <a:gd name="T94" fmla="*/ 7 w 212"/>
                  <a:gd name="T95" fmla="*/ 70 h 295"/>
                  <a:gd name="T96" fmla="*/ 0 w 212"/>
                  <a:gd name="T97" fmla="*/ 57 h 295"/>
                  <a:gd name="T98" fmla="*/ 3 w 212"/>
                  <a:gd name="T99" fmla="*/ 46 h 295"/>
                  <a:gd name="T100" fmla="*/ 16 w 212"/>
                  <a:gd name="T101" fmla="*/ 54 h 295"/>
                  <a:gd name="T102" fmla="*/ 20 w 212"/>
                  <a:gd name="T103" fmla="*/ 39 h 295"/>
                  <a:gd name="T104" fmla="*/ 16 w 212"/>
                  <a:gd name="T105" fmla="*/ 24 h 295"/>
                  <a:gd name="T106" fmla="*/ 14 w 212"/>
                  <a:gd name="T107" fmla="*/ 0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2" h="295">
                    <a:moveTo>
                      <a:pt x="14" y="0"/>
                    </a:moveTo>
                    <a:lnTo>
                      <a:pt x="34" y="0"/>
                    </a:lnTo>
                    <a:lnTo>
                      <a:pt x="53" y="30"/>
                    </a:lnTo>
                    <a:lnTo>
                      <a:pt x="47" y="59"/>
                    </a:lnTo>
                    <a:lnTo>
                      <a:pt x="60" y="70"/>
                    </a:lnTo>
                    <a:lnTo>
                      <a:pt x="66" y="87"/>
                    </a:lnTo>
                    <a:lnTo>
                      <a:pt x="80" y="96"/>
                    </a:lnTo>
                    <a:lnTo>
                      <a:pt x="95" y="98"/>
                    </a:lnTo>
                    <a:lnTo>
                      <a:pt x="121" y="114"/>
                    </a:lnTo>
                    <a:lnTo>
                      <a:pt x="135" y="133"/>
                    </a:lnTo>
                    <a:lnTo>
                      <a:pt x="139" y="133"/>
                    </a:lnTo>
                    <a:lnTo>
                      <a:pt x="159" y="144"/>
                    </a:lnTo>
                    <a:lnTo>
                      <a:pt x="159" y="182"/>
                    </a:lnTo>
                    <a:lnTo>
                      <a:pt x="166" y="199"/>
                    </a:lnTo>
                    <a:lnTo>
                      <a:pt x="172" y="208"/>
                    </a:lnTo>
                    <a:lnTo>
                      <a:pt x="179" y="217"/>
                    </a:lnTo>
                    <a:lnTo>
                      <a:pt x="187" y="230"/>
                    </a:lnTo>
                    <a:lnTo>
                      <a:pt x="188" y="243"/>
                    </a:lnTo>
                    <a:lnTo>
                      <a:pt x="211" y="254"/>
                    </a:lnTo>
                    <a:lnTo>
                      <a:pt x="207" y="269"/>
                    </a:lnTo>
                    <a:lnTo>
                      <a:pt x="188" y="272"/>
                    </a:lnTo>
                    <a:lnTo>
                      <a:pt x="181" y="263"/>
                    </a:lnTo>
                    <a:lnTo>
                      <a:pt x="172" y="263"/>
                    </a:lnTo>
                    <a:lnTo>
                      <a:pt x="172" y="294"/>
                    </a:lnTo>
                    <a:lnTo>
                      <a:pt x="161" y="294"/>
                    </a:lnTo>
                    <a:lnTo>
                      <a:pt x="148" y="278"/>
                    </a:lnTo>
                    <a:lnTo>
                      <a:pt x="141" y="269"/>
                    </a:lnTo>
                    <a:lnTo>
                      <a:pt x="141" y="254"/>
                    </a:lnTo>
                    <a:lnTo>
                      <a:pt x="126" y="254"/>
                    </a:lnTo>
                    <a:lnTo>
                      <a:pt x="119" y="269"/>
                    </a:lnTo>
                    <a:lnTo>
                      <a:pt x="113" y="254"/>
                    </a:lnTo>
                    <a:lnTo>
                      <a:pt x="108" y="236"/>
                    </a:lnTo>
                    <a:lnTo>
                      <a:pt x="132" y="230"/>
                    </a:lnTo>
                    <a:lnTo>
                      <a:pt x="144" y="232"/>
                    </a:lnTo>
                    <a:lnTo>
                      <a:pt x="144" y="204"/>
                    </a:lnTo>
                    <a:lnTo>
                      <a:pt x="133" y="197"/>
                    </a:lnTo>
                    <a:lnTo>
                      <a:pt x="126" y="173"/>
                    </a:lnTo>
                    <a:lnTo>
                      <a:pt x="121" y="142"/>
                    </a:lnTo>
                    <a:lnTo>
                      <a:pt x="99" y="136"/>
                    </a:lnTo>
                    <a:lnTo>
                      <a:pt x="88" y="120"/>
                    </a:lnTo>
                    <a:lnTo>
                      <a:pt x="73" y="114"/>
                    </a:lnTo>
                    <a:lnTo>
                      <a:pt x="80" y="138"/>
                    </a:lnTo>
                    <a:lnTo>
                      <a:pt x="60" y="151"/>
                    </a:lnTo>
                    <a:lnTo>
                      <a:pt x="47" y="125"/>
                    </a:lnTo>
                    <a:lnTo>
                      <a:pt x="40" y="114"/>
                    </a:lnTo>
                    <a:lnTo>
                      <a:pt x="40" y="98"/>
                    </a:lnTo>
                    <a:lnTo>
                      <a:pt x="23" y="78"/>
                    </a:lnTo>
                    <a:lnTo>
                      <a:pt x="7" y="70"/>
                    </a:lnTo>
                    <a:lnTo>
                      <a:pt x="0" y="57"/>
                    </a:lnTo>
                    <a:lnTo>
                      <a:pt x="3" y="46"/>
                    </a:lnTo>
                    <a:lnTo>
                      <a:pt x="16" y="54"/>
                    </a:lnTo>
                    <a:lnTo>
                      <a:pt x="20" y="39"/>
                    </a:lnTo>
                    <a:lnTo>
                      <a:pt x="16" y="24"/>
                    </a:lnTo>
                    <a:lnTo>
                      <a:pt x="14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Freeform 22">
                <a:extLst>
                  <a:ext uri="{FF2B5EF4-FFF2-40B4-BE49-F238E27FC236}">
                    <a16:creationId xmlns:a16="http://schemas.microsoft.com/office/drawing/2014/main" id="{E01DDFD5-E705-4267-B1E1-C073947D22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5" y="1390"/>
                <a:ext cx="155" cy="246"/>
              </a:xfrm>
              <a:custGeom>
                <a:avLst/>
                <a:gdLst>
                  <a:gd name="T0" fmla="*/ 33 w 155"/>
                  <a:gd name="T1" fmla="*/ 0 h 246"/>
                  <a:gd name="T2" fmla="*/ 61 w 155"/>
                  <a:gd name="T3" fmla="*/ 13 h 246"/>
                  <a:gd name="T4" fmla="*/ 81 w 155"/>
                  <a:gd name="T5" fmla="*/ 33 h 246"/>
                  <a:gd name="T6" fmla="*/ 92 w 155"/>
                  <a:gd name="T7" fmla="*/ 52 h 246"/>
                  <a:gd name="T8" fmla="*/ 100 w 155"/>
                  <a:gd name="T9" fmla="*/ 52 h 246"/>
                  <a:gd name="T10" fmla="*/ 100 w 155"/>
                  <a:gd name="T11" fmla="*/ 66 h 246"/>
                  <a:gd name="T12" fmla="*/ 109 w 155"/>
                  <a:gd name="T13" fmla="*/ 79 h 246"/>
                  <a:gd name="T14" fmla="*/ 120 w 155"/>
                  <a:gd name="T15" fmla="*/ 92 h 246"/>
                  <a:gd name="T16" fmla="*/ 141 w 155"/>
                  <a:gd name="T17" fmla="*/ 116 h 246"/>
                  <a:gd name="T18" fmla="*/ 154 w 155"/>
                  <a:gd name="T19" fmla="*/ 152 h 246"/>
                  <a:gd name="T20" fmla="*/ 128 w 155"/>
                  <a:gd name="T21" fmla="*/ 150 h 246"/>
                  <a:gd name="T22" fmla="*/ 107 w 155"/>
                  <a:gd name="T23" fmla="*/ 143 h 246"/>
                  <a:gd name="T24" fmla="*/ 122 w 155"/>
                  <a:gd name="T25" fmla="*/ 167 h 246"/>
                  <a:gd name="T26" fmla="*/ 122 w 155"/>
                  <a:gd name="T27" fmla="*/ 183 h 246"/>
                  <a:gd name="T28" fmla="*/ 122 w 155"/>
                  <a:gd name="T29" fmla="*/ 196 h 246"/>
                  <a:gd name="T30" fmla="*/ 113 w 155"/>
                  <a:gd name="T31" fmla="*/ 192 h 246"/>
                  <a:gd name="T32" fmla="*/ 102 w 155"/>
                  <a:gd name="T33" fmla="*/ 180 h 246"/>
                  <a:gd name="T34" fmla="*/ 87 w 155"/>
                  <a:gd name="T35" fmla="*/ 161 h 246"/>
                  <a:gd name="T36" fmla="*/ 76 w 155"/>
                  <a:gd name="T37" fmla="*/ 156 h 246"/>
                  <a:gd name="T38" fmla="*/ 59 w 155"/>
                  <a:gd name="T39" fmla="*/ 161 h 246"/>
                  <a:gd name="T40" fmla="*/ 48 w 155"/>
                  <a:gd name="T41" fmla="*/ 167 h 246"/>
                  <a:gd name="T42" fmla="*/ 53 w 155"/>
                  <a:gd name="T43" fmla="*/ 180 h 246"/>
                  <a:gd name="T44" fmla="*/ 70 w 155"/>
                  <a:gd name="T45" fmla="*/ 192 h 246"/>
                  <a:gd name="T46" fmla="*/ 87 w 155"/>
                  <a:gd name="T47" fmla="*/ 198 h 246"/>
                  <a:gd name="T48" fmla="*/ 94 w 155"/>
                  <a:gd name="T49" fmla="*/ 216 h 246"/>
                  <a:gd name="T50" fmla="*/ 92 w 155"/>
                  <a:gd name="T51" fmla="*/ 238 h 246"/>
                  <a:gd name="T52" fmla="*/ 92 w 155"/>
                  <a:gd name="T53" fmla="*/ 245 h 246"/>
                  <a:gd name="T54" fmla="*/ 87 w 155"/>
                  <a:gd name="T55" fmla="*/ 245 h 246"/>
                  <a:gd name="T56" fmla="*/ 76 w 155"/>
                  <a:gd name="T57" fmla="*/ 238 h 246"/>
                  <a:gd name="T58" fmla="*/ 70 w 155"/>
                  <a:gd name="T59" fmla="*/ 236 h 246"/>
                  <a:gd name="T60" fmla="*/ 66 w 155"/>
                  <a:gd name="T61" fmla="*/ 231 h 246"/>
                  <a:gd name="T62" fmla="*/ 59 w 155"/>
                  <a:gd name="T63" fmla="*/ 240 h 246"/>
                  <a:gd name="T64" fmla="*/ 48 w 155"/>
                  <a:gd name="T65" fmla="*/ 245 h 246"/>
                  <a:gd name="T66" fmla="*/ 42 w 155"/>
                  <a:gd name="T67" fmla="*/ 236 h 246"/>
                  <a:gd name="T68" fmla="*/ 42 w 155"/>
                  <a:gd name="T69" fmla="*/ 214 h 246"/>
                  <a:gd name="T70" fmla="*/ 40 w 155"/>
                  <a:gd name="T71" fmla="*/ 200 h 246"/>
                  <a:gd name="T72" fmla="*/ 29 w 155"/>
                  <a:gd name="T73" fmla="*/ 192 h 246"/>
                  <a:gd name="T74" fmla="*/ 16 w 155"/>
                  <a:gd name="T75" fmla="*/ 207 h 246"/>
                  <a:gd name="T76" fmla="*/ 1 w 155"/>
                  <a:gd name="T77" fmla="*/ 207 h 246"/>
                  <a:gd name="T78" fmla="*/ 0 w 155"/>
                  <a:gd name="T79" fmla="*/ 196 h 246"/>
                  <a:gd name="T80" fmla="*/ 1 w 155"/>
                  <a:gd name="T81" fmla="*/ 169 h 246"/>
                  <a:gd name="T82" fmla="*/ 14 w 155"/>
                  <a:gd name="T83" fmla="*/ 158 h 246"/>
                  <a:gd name="T84" fmla="*/ 12 w 155"/>
                  <a:gd name="T85" fmla="*/ 121 h 246"/>
                  <a:gd name="T86" fmla="*/ 12 w 155"/>
                  <a:gd name="T87" fmla="*/ 110 h 246"/>
                  <a:gd name="T88" fmla="*/ 22 w 155"/>
                  <a:gd name="T89" fmla="*/ 108 h 246"/>
                  <a:gd name="T90" fmla="*/ 35 w 155"/>
                  <a:gd name="T91" fmla="*/ 116 h 246"/>
                  <a:gd name="T92" fmla="*/ 53 w 155"/>
                  <a:gd name="T93" fmla="*/ 125 h 246"/>
                  <a:gd name="T94" fmla="*/ 53 w 155"/>
                  <a:gd name="T95" fmla="*/ 105 h 246"/>
                  <a:gd name="T96" fmla="*/ 42 w 155"/>
                  <a:gd name="T97" fmla="*/ 99 h 246"/>
                  <a:gd name="T98" fmla="*/ 42 w 155"/>
                  <a:gd name="T99" fmla="*/ 92 h 246"/>
                  <a:gd name="T100" fmla="*/ 46 w 155"/>
                  <a:gd name="T101" fmla="*/ 92 h 246"/>
                  <a:gd name="T102" fmla="*/ 50 w 155"/>
                  <a:gd name="T103" fmla="*/ 92 h 246"/>
                  <a:gd name="T104" fmla="*/ 53 w 155"/>
                  <a:gd name="T105" fmla="*/ 92 h 246"/>
                  <a:gd name="T106" fmla="*/ 59 w 155"/>
                  <a:gd name="T107" fmla="*/ 92 h 246"/>
                  <a:gd name="T108" fmla="*/ 66 w 155"/>
                  <a:gd name="T109" fmla="*/ 83 h 246"/>
                  <a:gd name="T110" fmla="*/ 63 w 155"/>
                  <a:gd name="T111" fmla="*/ 79 h 246"/>
                  <a:gd name="T112" fmla="*/ 55 w 155"/>
                  <a:gd name="T113" fmla="*/ 59 h 246"/>
                  <a:gd name="T114" fmla="*/ 42 w 155"/>
                  <a:gd name="T115" fmla="*/ 44 h 246"/>
                  <a:gd name="T116" fmla="*/ 29 w 155"/>
                  <a:gd name="T117" fmla="*/ 35 h 246"/>
                  <a:gd name="T118" fmla="*/ 20 w 155"/>
                  <a:gd name="T119" fmla="*/ 24 h 246"/>
                  <a:gd name="T120" fmla="*/ 33 w 155"/>
                  <a:gd name="T121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5" h="246">
                    <a:moveTo>
                      <a:pt x="33" y="0"/>
                    </a:moveTo>
                    <a:lnTo>
                      <a:pt x="61" y="13"/>
                    </a:lnTo>
                    <a:lnTo>
                      <a:pt x="81" y="33"/>
                    </a:lnTo>
                    <a:lnTo>
                      <a:pt x="92" y="52"/>
                    </a:lnTo>
                    <a:lnTo>
                      <a:pt x="100" y="52"/>
                    </a:lnTo>
                    <a:lnTo>
                      <a:pt x="100" y="66"/>
                    </a:lnTo>
                    <a:lnTo>
                      <a:pt x="109" y="79"/>
                    </a:lnTo>
                    <a:lnTo>
                      <a:pt x="120" y="92"/>
                    </a:lnTo>
                    <a:lnTo>
                      <a:pt x="141" y="116"/>
                    </a:lnTo>
                    <a:lnTo>
                      <a:pt x="154" y="152"/>
                    </a:lnTo>
                    <a:lnTo>
                      <a:pt x="128" y="150"/>
                    </a:lnTo>
                    <a:lnTo>
                      <a:pt x="107" y="143"/>
                    </a:lnTo>
                    <a:lnTo>
                      <a:pt x="122" y="167"/>
                    </a:lnTo>
                    <a:lnTo>
                      <a:pt x="122" y="183"/>
                    </a:lnTo>
                    <a:lnTo>
                      <a:pt x="122" y="196"/>
                    </a:lnTo>
                    <a:lnTo>
                      <a:pt x="113" y="192"/>
                    </a:lnTo>
                    <a:lnTo>
                      <a:pt x="102" y="180"/>
                    </a:lnTo>
                    <a:lnTo>
                      <a:pt x="87" y="161"/>
                    </a:lnTo>
                    <a:lnTo>
                      <a:pt x="76" y="156"/>
                    </a:lnTo>
                    <a:lnTo>
                      <a:pt x="59" y="161"/>
                    </a:lnTo>
                    <a:lnTo>
                      <a:pt x="48" y="167"/>
                    </a:lnTo>
                    <a:lnTo>
                      <a:pt x="53" y="180"/>
                    </a:lnTo>
                    <a:lnTo>
                      <a:pt x="70" y="192"/>
                    </a:lnTo>
                    <a:lnTo>
                      <a:pt x="87" y="198"/>
                    </a:lnTo>
                    <a:lnTo>
                      <a:pt x="94" y="216"/>
                    </a:lnTo>
                    <a:lnTo>
                      <a:pt x="92" y="238"/>
                    </a:lnTo>
                    <a:lnTo>
                      <a:pt x="92" y="245"/>
                    </a:lnTo>
                    <a:lnTo>
                      <a:pt x="87" y="245"/>
                    </a:lnTo>
                    <a:lnTo>
                      <a:pt x="76" y="238"/>
                    </a:lnTo>
                    <a:lnTo>
                      <a:pt x="70" y="236"/>
                    </a:lnTo>
                    <a:lnTo>
                      <a:pt x="66" y="231"/>
                    </a:lnTo>
                    <a:lnTo>
                      <a:pt x="59" y="240"/>
                    </a:lnTo>
                    <a:lnTo>
                      <a:pt x="48" y="245"/>
                    </a:lnTo>
                    <a:lnTo>
                      <a:pt x="42" y="236"/>
                    </a:lnTo>
                    <a:lnTo>
                      <a:pt x="42" y="214"/>
                    </a:lnTo>
                    <a:lnTo>
                      <a:pt x="40" y="200"/>
                    </a:lnTo>
                    <a:lnTo>
                      <a:pt x="29" y="192"/>
                    </a:lnTo>
                    <a:lnTo>
                      <a:pt x="16" y="207"/>
                    </a:lnTo>
                    <a:lnTo>
                      <a:pt x="1" y="207"/>
                    </a:lnTo>
                    <a:lnTo>
                      <a:pt x="0" y="196"/>
                    </a:lnTo>
                    <a:lnTo>
                      <a:pt x="1" y="169"/>
                    </a:lnTo>
                    <a:lnTo>
                      <a:pt x="14" y="158"/>
                    </a:lnTo>
                    <a:lnTo>
                      <a:pt x="12" y="121"/>
                    </a:lnTo>
                    <a:lnTo>
                      <a:pt x="12" y="110"/>
                    </a:lnTo>
                    <a:lnTo>
                      <a:pt x="22" y="108"/>
                    </a:lnTo>
                    <a:lnTo>
                      <a:pt x="35" y="116"/>
                    </a:lnTo>
                    <a:lnTo>
                      <a:pt x="53" y="125"/>
                    </a:lnTo>
                    <a:lnTo>
                      <a:pt x="53" y="105"/>
                    </a:lnTo>
                    <a:lnTo>
                      <a:pt x="42" y="99"/>
                    </a:lnTo>
                    <a:lnTo>
                      <a:pt x="42" y="92"/>
                    </a:lnTo>
                    <a:lnTo>
                      <a:pt x="46" y="92"/>
                    </a:lnTo>
                    <a:lnTo>
                      <a:pt x="50" y="92"/>
                    </a:lnTo>
                    <a:lnTo>
                      <a:pt x="53" y="92"/>
                    </a:lnTo>
                    <a:lnTo>
                      <a:pt x="59" y="92"/>
                    </a:lnTo>
                    <a:lnTo>
                      <a:pt x="66" y="83"/>
                    </a:lnTo>
                    <a:lnTo>
                      <a:pt x="63" y="79"/>
                    </a:lnTo>
                    <a:lnTo>
                      <a:pt x="55" y="59"/>
                    </a:lnTo>
                    <a:lnTo>
                      <a:pt x="42" y="44"/>
                    </a:lnTo>
                    <a:lnTo>
                      <a:pt x="29" y="35"/>
                    </a:lnTo>
                    <a:lnTo>
                      <a:pt x="20" y="24"/>
                    </a:lnTo>
                    <a:lnTo>
                      <a:pt x="33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Freeform 23">
                <a:extLst>
                  <a:ext uri="{FF2B5EF4-FFF2-40B4-BE49-F238E27FC236}">
                    <a16:creationId xmlns:a16="http://schemas.microsoft.com/office/drawing/2014/main" id="{AE0F27FD-E3E4-4706-BE64-F909E1CA91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1" y="1093"/>
                <a:ext cx="165" cy="203"/>
              </a:xfrm>
              <a:custGeom>
                <a:avLst/>
                <a:gdLst>
                  <a:gd name="T0" fmla="*/ 0 w 165"/>
                  <a:gd name="T1" fmla="*/ 0 h 203"/>
                  <a:gd name="T2" fmla="*/ 12 w 165"/>
                  <a:gd name="T3" fmla="*/ 0 h 203"/>
                  <a:gd name="T4" fmla="*/ 20 w 165"/>
                  <a:gd name="T5" fmla="*/ 15 h 203"/>
                  <a:gd name="T6" fmla="*/ 42 w 165"/>
                  <a:gd name="T7" fmla="*/ 35 h 203"/>
                  <a:gd name="T8" fmla="*/ 51 w 165"/>
                  <a:gd name="T9" fmla="*/ 59 h 203"/>
                  <a:gd name="T10" fmla="*/ 68 w 165"/>
                  <a:gd name="T11" fmla="*/ 61 h 203"/>
                  <a:gd name="T12" fmla="*/ 79 w 165"/>
                  <a:gd name="T13" fmla="*/ 63 h 203"/>
                  <a:gd name="T14" fmla="*/ 90 w 165"/>
                  <a:gd name="T15" fmla="*/ 76 h 203"/>
                  <a:gd name="T16" fmla="*/ 103 w 165"/>
                  <a:gd name="T17" fmla="*/ 76 h 203"/>
                  <a:gd name="T18" fmla="*/ 116 w 165"/>
                  <a:gd name="T19" fmla="*/ 85 h 203"/>
                  <a:gd name="T20" fmla="*/ 128 w 165"/>
                  <a:gd name="T21" fmla="*/ 98 h 203"/>
                  <a:gd name="T22" fmla="*/ 141 w 165"/>
                  <a:gd name="T23" fmla="*/ 109 h 203"/>
                  <a:gd name="T24" fmla="*/ 138 w 165"/>
                  <a:gd name="T25" fmla="*/ 116 h 203"/>
                  <a:gd name="T26" fmla="*/ 130 w 165"/>
                  <a:gd name="T27" fmla="*/ 118 h 203"/>
                  <a:gd name="T28" fmla="*/ 123 w 165"/>
                  <a:gd name="T29" fmla="*/ 118 h 203"/>
                  <a:gd name="T30" fmla="*/ 121 w 165"/>
                  <a:gd name="T31" fmla="*/ 125 h 203"/>
                  <a:gd name="T32" fmla="*/ 136 w 165"/>
                  <a:gd name="T33" fmla="*/ 140 h 203"/>
                  <a:gd name="T34" fmla="*/ 145 w 165"/>
                  <a:gd name="T35" fmla="*/ 153 h 203"/>
                  <a:gd name="T36" fmla="*/ 164 w 165"/>
                  <a:gd name="T37" fmla="*/ 171 h 203"/>
                  <a:gd name="T38" fmla="*/ 154 w 165"/>
                  <a:gd name="T39" fmla="*/ 186 h 203"/>
                  <a:gd name="T40" fmla="*/ 143 w 165"/>
                  <a:gd name="T41" fmla="*/ 188 h 203"/>
                  <a:gd name="T42" fmla="*/ 143 w 165"/>
                  <a:gd name="T43" fmla="*/ 202 h 203"/>
                  <a:gd name="T44" fmla="*/ 128 w 165"/>
                  <a:gd name="T45" fmla="*/ 202 h 203"/>
                  <a:gd name="T46" fmla="*/ 123 w 165"/>
                  <a:gd name="T47" fmla="*/ 193 h 203"/>
                  <a:gd name="T48" fmla="*/ 108 w 165"/>
                  <a:gd name="T49" fmla="*/ 177 h 203"/>
                  <a:gd name="T50" fmla="*/ 97 w 165"/>
                  <a:gd name="T51" fmla="*/ 158 h 203"/>
                  <a:gd name="T52" fmla="*/ 82 w 165"/>
                  <a:gd name="T53" fmla="*/ 127 h 203"/>
                  <a:gd name="T54" fmla="*/ 62 w 165"/>
                  <a:gd name="T55" fmla="*/ 109 h 203"/>
                  <a:gd name="T56" fmla="*/ 44 w 165"/>
                  <a:gd name="T57" fmla="*/ 76 h 203"/>
                  <a:gd name="T58" fmla="*/ 31 w 165"/>
                  <a:gd name="T59" fmla="*/ 68 h 203"/>
                  <a:gd name="T60" fmla="*/ 22 w 165"/>
                  <a:gd name="T61" fmla="*/ 61 h 203"/>
                  <a:gd name="T62" fmla="*/ 18 w 165"/>
                  <a:gd name="T63" fmla="*/ 43 h 203"/>
                  <a:gd name="T64" fmla="*/ 3 w 165"/>
                  <a:gd name="T65" fmla="*/ 28 h 203"/>
                  <a:gd name="T66" fmla="*/ 3 w 165"/>
                  <a:gd name="T67" fmla="*/ 21 h 203"/>
                  <a:gd name="T68" fmla="*/ 0 w 165"/>
                  <a:gd name="T69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65" h="203">
                    <a:moveTo>
                      <a:pt x="0" y="0"/>
                    </a:moveTo>
                    <a:lnTo>
                      <a:pt x="12" y="0"/>
                    </a:lnTo>
                    <a:lnTo>
                      <a:pt x="20" y="15"/>
                    </a:lnTo>
                    <a:lnTo>
                      <a:pt x="42" y="35"/>
                    </a:lnTo>
                    <a:lnTo>
                      <a:pt x="51" y="59"/>
                    </a:lnTo>
                    <a:lnTo>
                      <a:pt x="68" y="61"/>
                    </a:lnTo>
                    <a:lnTo>
                      <a:pt x="79" y="63"/>
                    </a:lnTo>
                    <a:lnTo>
                      <a:pt x="90" y="76"/>
                    </a:lnTo>
                    <a:lnTo>
                      <a:pt x="103" y="76"/>
                    </a:lnTo>
                    <a:lnTo>
                      <a:pt x="116" y="85"/>
                    </a:lnTo>
                    <a:lnTo>
                      <a:pt x="128" y="98"/>
                    </a:lnTo>
                    <a:lnTo>
                      <a:pt x="141" y="109"/>
                    </a:lnTo>
                    <a:lnTo>
                      <a:pt x="138" y="116"/>
                    </a:lnTo>
                    <a:lnTo>
                      <a:pt x="130" y="118"/>
                    </a:lnTo>
                    <a:lnTo>
                      <a:pt x="123" y="118"/>
                    </a:lnTo>
                    <a:lnTo>
                      <a:pt x="121" y="125"/>
                    </a:lnTo>
                    <a:lnTo>
                      <a:pt x="136" y="140"/>
                    </a:lnTo>
                    <a:lnTo>
                      <a:pt x="145" y="153"/>
                    </a:lnTo>
                    <a:lnTo>
                      <a:pt x="164" y="171"/>
                    </a:lnTo>
                    <a:lnTo>
                      <a:pt x="154" y="186"/>
                    </a:lnTo>
                    <a:lnTo>
                      <a:pt x="143" y="188"/>
                    </a:lnTo>
                    <a:lnTo>
                      <a:pt x="143" y="202"/>
                    </a:lnTo>
                    <a:lnTo>
                      <a:pt x="128" y="202"/>
                    </a:lnTo>
                    <a:lnTo>
                      <a:pt x="123" y="193"/>
                    </a:lnTo>
                    <a:lnTo>
                      <a:pt x="108" y="177"/>
                    </a:lnTo>
                    <a:lnTo>
                      <a:pt x="97" y="158"/>
                    </a:lnTo>
                    <a:lnTo>
                      <a:pt x="82" y="127"/>
                    </a:lnTo>
                    <a:lnTo>
                      <a:pt x="62" y="109"/>
                    </a:lnTo>
                    <a:lnTo>
                      <a:pt x="44" y="76"/>
                    </a:lnTo>
                    <a:lnTo>
                      <a:pt x="31" y="68"/>
                    </a:lnTo>
                    <a:lnTo>
                      <a:pt x="22" y="61"/>
                    </a:lnTo>
                    <a:lnTo>
                      <a:pt x="18" y="43"/>
                    </a:lnTo>
                    <a:lnTo>
                      <a:pt x="3" y="28"/>
                    </a:lnTo>
                    <a:lnTo>
                      <a:pt x="3" y="21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8" name="Freeform 24">
              <a:extLst>
                <a:ext uri="{FF2B5EF4-FFF2-40B4-BE49-F238E27FC236}">
                  <a16:creationId xmlns:a16="http://schemas.microsoft.com/office/drawing/2014/main" id="{CF42823B-1C4F-4310-B511-389362883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" y="1291"/>
              <a:ext cx="961" cy="1149"/>
            </a:xfrm>
            <a:custGeom>
              <a:avLst/>
              <a:gdLst>
                <a:gd name="T0" fmla="*/ 930 w 1216"/>
                <a:gd name="T1" fmla="*/ 248 h 1540"/>
                <a:gd name="T2" fmla="*/ 1042 w 1216"/>
                <a:gd name="T3" fmla="*/ 506 h 1540"/>
                <a:gd name="T4" fmla="*/ 1088 w 1216"/>
                <a:gd name="T5" fmla="*/ 572 h 1540"/>
                <a:gd name="T6" fmla="*/ 1189 w 1216"/>
                <a:gd name="T7" fmla="*/ 554 h 1540"/>
                <a:gd name="T8" fmla="*/ 1213 w 1216"/>
                <a:gd name="T9" fmla="*/ 614 h 1540"/>
                <a:gd name="T10" fmla="*/ 1097 w 1216"/>
                <a:gd name="T11" fmla="*/ 786 h 1540"/>
                <a:gd name="T12" fmla="*/ 996 w 1216"/>
                <a:gd name="T13" fmla="*/ 984 h 1540"/>
                <a:gd name="T14" fmla="*/ 1011 w 1216"/>
                <a:gd name="T15" fmla="*/ 1052 h 1540"/>
                <a:gd name="T16" fmla="*/ 1011 w 1216"/>
                <a:gd name="T17" fmla="*/ 1127 h 1540"/>
                <a:gd name="T18" fmla="*/ 970 w 1216"/>
                <a:gd name="T19" fmla="*/ 1151 h 1540"/>
                <a:gd name="T20" fmla="*/ 904 w 1216"/>
                <a:gd name="T21" fmla="*/ 1252 h 1540"/>
                <a:gd name="T22" fmla="*/ 882 w 1216"/>
                <a:gd name="T23" fmla="*/ 1334 h 1540"/>
                <a:gd name="T24" fmla="*/ 818 w 1216"/>
                <a:gd name="T25" fmla="*/ 1450 h 1540"/>
                <a:gd name="T26" fmla="*/ 785 w 1216"/>
                <a:gd name="T27" fmla="*/ 1475 h 1540"/>
                <a:gd name="T28" fmla="*/ 710 w 1216"/>
                <a:gd name="T29" fmla="*/ 1532 h 1540"/>
                <a:gd name="T30" fmla="*/ 624 w 1216"/>
                <a:gd name="T31" fmla="*/ 1512 h 1540"/>
                <a:gd name="T32" fmla="*/ 611 w 1216"/>
                <a:gd name="T33" fmla="*/ 1457 h 1540"/>
                <a:gd name="T34" fmla="*/ 568 w 1216"/>
                <a:gd name="T35" fmla="*/ 1384 h 1540"/>
                <a:gd name="T36" fmla="*/ 561 w 1216"/>
                <a:gd name="T37" fmla="*/ 1316 h 1540"/>
                <a:gd name="T38" fmla="*/ 552 w 1216"/>
                <a:gd name="T39" fmla="*/ 1276 h 1540"/>
                <a:gd name="T40" fmla="*/ 515 w 1216"/>
                <a:gd name="T41" fmla="*/ 1228 h 1540"/>
                <a:gd name="T42" fmla="*/ 493 w 1216"/>
                <a:gd name="T43" fmla="*/ 1166 h 1540"/>
                <a:gd name="T44" fmla="*/ 523 w 1216"/>
                <a:gd name="T45" fmla="*/ 1061 h 1540"/>
                <a:gd name="T46" fmla="*/ 510 w 1216"/>
                <a:gd name="T47" fmla="*/ 911 h 1540"/>
                <a:gd name="T48" fmla="*/ 455 w 1216"/>
                <a:gd name="T49" fmla="*/ 834 h 1540"/>
                <a:gd name="T50" fmla="*/ 449 w 1216"/>
                <a:gd name="T51" fmla="*/ 724 h 1540"/>
                <a:gd name="T52" fmla="*/ 370 w 1216"/>
                <a:gd name="T53" fmla="*/ 678 h 1540"/>
                <a:gd name="T54" fmla="*/ 266 w 1216"/>
                <a:gd name="T55" fmla="*/ 691 h 1540"/>
                <a:gd name="T56" fmla="*/ 60 w 1216"/>
                <a:gd name="T57" fmla="*/ 598 h 1540"/>
                <a:gd name="T58" fmla="*/ 11 w 1216"/>
                <a:gd name="T59" fmla="*/ 451 h 1540"/>
                <a:gd name="T60" fmla="*/ 45 w 1216"/>
                <a:gd name="T61" fmla="*/ 341 h 1540"/>
                <a:gd name="T62" fmla="*/ 119 w 1216"/>
                <a:gd name="T63" fmla="*/ 224 h 1540"/>
                <a:gd name="T64" fmla="*/ 223 w 1216"/>
                <a:gd name="T65" fmla="*/ 134 h 1540"/>
                <a:gd name="T66" fmla="*/ 299 w 1216"/>
                <a:gd name="T67" fmla="*/ 39 h 1540"/>
                <a:gd name="T68" fmla="*/ 370 w 1216"/>
                <a:gd name="T69" fmla="*/ 68 h 1540"/>
                <a:gd name="T70" fmla="*/ 449 w 1216"/>
                <a:gd name="T71" fmla="*/ 24 h 1540"/>
                <a:gd name="T72" fmla="*/ 502 w 1216"/>
                <a:gd name="T73" fmla="*/ 4 h 1540"/>
                <a:gd name="T74" fmla="*/ 545 w 1216"/>
                <a:gd name="T75" fmla="*/ 48 h 1540"/>
                <a:gd name="T76" fmla="*/ 631 w 1216"/>
                <a:gd name="T77" fmla="*/ 127 h 1540"/>
                <a:gd name="T78" fmla="*/ 684 w 1216"/>
                <a:gd name="T79" fmla="*/ 94 h 1540"/>
                <a:gd name="T80" fmla="*/ 772 w 1216"/>
                <a:gd name="T81" fmla="*/ 118 h 1540"/>
                <a:gd name="T82" fmla="*/ 869 w 1216"/>
                <a:gd name="T83" fmla="*/ 118 h 1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16" h="1540">
                  <a:moveTo>
                    <a:pt x="910" y="182"/>
                  </a:moveTo>
                  <a:lnTo>
                    <a:pt x="930" y="248"/>
                  </a:lnTo>
                  <a:lnTo>
                    <a:pt x="970" y="347"/>
                  </a:lnTo>
                  <a:lnTo>
                    <a:pt x="1042" y="506"/>
                  </a:lnTo>
                  <a:lnTo>
                    <a:pt x="1073" y="524"/>
                  </a:lnTo>
                  <a:lnTo>
                    <a:pt x="1088" y="572"/>
                  </a:lnTo>
                  <a:lnTo>
                    <a:pt x="1148" y="570"/>
                  </a:lnTo>
                  <a:lnTo>
                    <a:pt x="1189" y="554"/>
                  </a:lnTo>
                  <a:lnTo>
                    <a:pt x="1215" y="554"/>
                  </a:lnTo>
                  <a:lnTo>
                    <a:pt x="1213" y="614"/>
                  </a:lnTo>
                  <a:lnTo>
                    <a:pt x="1207" y="649"/>
                  </a:lnTo>
                  <a:lnTo>
                    <a:pt x="1097" y="786"/>
                  </a:lnTo>
                  <a:lnTo>
                    <a:pt x="996" y="926"/>
                  </a:lnTo>
                  <a:lnTo>
                    <a:pt x="996" y="984"/>
                  </a:lnTo>
                  <a:lnTo>
                    <a:pt x="1027" y="1023"/>
                  </a:lnTo>
                  <a:lnTo>
                    <a:pt x="1011" y="1052"/>
                  </a:lnTo>
                  <a:lnTo>
                    <a:pt x="1022" y="1096"/>
                  </a:lnTo>
                  <a:lnTo>
                    <a:pt x="1011" y="1127"/>
                  </a:lnTo>
                  <a:lnTo>
                    <a:pt x="989" y="1151"/>
                  </a:lnTo>
                  <a:lnTo>
                    <a:pt x="970" y="1151"/>
                  </a:lnTo>
                  <a:lnTo>
                    <a:pt x="936" y="1197"/>
                  </a:lnTo>
                  <a:lnTo>
                    <a:pt x="904" y="1252"/>
                  </a:lnTo>
                  <a:lnTo>
                    <a:pt x="910" y="1307"/>
                  </a:lnTo>
                  <a:lnTo>
                    <a:pt x="882" y="1334"/>
                  </a:lnTo>
                  <a:lnTo>
                    <a:pt x="851" y="1393"/>
                  </a:lnTo>
                  <a:lnTo>
                    <a:pt x="818" y="1450"/>
                  </a:lnTo>
                  <a:lnTo>
                    <a:pt x="800" y="1468"/>
                  </a:lnTo>
                  <a:lnTo>
                    <a:pt x="785" y="1475"/>
                  </a:lnTo>
                  <a:lnTo>
                    <a:pt x="757" y="1512"/>
                  </a:lnTo>
                  <a:lnTo>
                    <a:pt x="710" y="1532"/>
                  </a:lnTo>
                  <a:lnTo>
                    <a:pt x="653" y="1539"/>
                  </a:lnTo>
                  <a:lnTo>
                    <a:pt x="624" y="1512"/>
                  </a:lnTo>
                  <a:lnTo>
                    <a:pt x="614" y="1490"/>
                  </a:lnTo>
                  <a:lnTo>
                    <a:pt x="611" y="1457"/>
                  </a:lnTo>
                  <a:lnTo>
                    <a:pt x="590" y="1442"/>
                  </a:lnTo>
                  <a:lnTo>
                    <a:pt x="568" y="1384"/>
                  </a:lnTo>
                  <a:lnTo>
                    <a:pt x="565" y="1354"/>
                  </a:lnTo>
                  <a:lnTo>
                    <a:pt x="561" y="1316"/>
                  </a:lnTo>
                  <a:lnTo>
                    <a:pt x="552" y="1292"/>
                  </a:lnTo>
                  <a:lnTo>
                    <a:pt x="552" y="1276"/>
                  </a:lnTo>
                  <a:lnTo>
                    <a:pt x="534" y="1250"/>
                  </a:lnTo>
                  <a:lnTo>
                    <a:pt x="515" y="1228"/>
                  </a:lnTo>
                  <a:lnTo>
                    <a:pt x="501" y="1191"/>
                  </a:lnTo>
                  <a:lnTo>
                    <a:pt x="493" y="1166"/>
                  </a:lnTo>
                  <a:lnTo>
                    <a:pt x="497" y="1122"/>
                  </a:lnTo>
                  <a:lnTo>
                    <a:pt x="523" y="1061"/>
                  </a:lnTo>
                  <a:lnTo>
                    <a:pt x="528" y="988"/>
                  </a:lnTo>
                  <a:lnTo>
                    <a:pt x="510" y="911"/>
                  </a:lnTo>
                  <a:lnTo>
                    <a:pt x="477" y="880"/>
                  </a:lnTo>
                  <a:lnTo>
                    <a:pt x="455" y="834"/>
                  </a:lnTo>
                  <a:lnTo>
                    <a:pt x="464" y="770"/>
                  </a:lnTo>
                  <a:lnTo>
                    <a:pt x="449" y="724"/>
                  </a:lnTo>
                  <a:lnTo>
                    <a:pt x="411" y="717"/>
                  </a:lnTo>
                  <a:lnTo>
                    <a:pt x="370" y="678"/>
                  </a:lnTo>
                  <a:lnTo>
                    <a:pt x="319" y="660"/>
                  </a:lnTo>
                  <a:lnTo>
                    <a:pt x="266" y="691"/>
                  </a:lnTo>
                  <a:lnTo>
                    <a:pt x="132" y="682"/>
                  </a:lnTo>
                  <a:lnTo>
                    <a:pt x="60" y="598"/>
                  </a:lnTo>
                  <a:lnTo>
                    <a:pt x="0" y="490"/>
                  </a:lnTo>
                  <a:lnTo>
                    <a:pt x="11" y="451"/>
                  </a:lnTo>
                  <a:lnTo>
                    <a:pt x="38" y="416"/>
                  </a:lnTo>
                  <a:lnTo>
                    <a:pt x="45" y="341"/>
                  </a:lnTo>
                  <a:lnTo>
                    <a:pt x="67" y="286"/>
                  </a:lnTo>
                  <a:lnTo>
                    <a:pt x="119" y="224"/>
                  </a:lnTo>
                  <a:lnTo>
                    <a:pt x="172" y="195"/>
                  </a:lnTo>
                  <a:lnTo>
                    <a:pt x="223" y="134"/>
                  </a:lnTo>
                  <a:lnTo>
                    <a:pt x="233" y="107"/>
                  </a:lnTo>
                  <a:lnTo>
                    <a:pt x="299" y="39"/>
                  </a:lnTo>
                  <a:lnTo>
                    <a:pt x="341" y="68"/>
                  </a:lnTo>
                  <a:lnTo>
                    <a:pt x="370" y="68"/>
                  </a:lnTo>
                  <a:lnTo>
                    <a:pt x="409" y="28"/>
                  </a:lnTo>
                  <a:lnTo>
                    <a:pt x="449" y="24"/>
                  </a:lnTo>
                  <a:lnTo>
                    <a:pt x="477" y="33"/>
                  </a:lnTo>
                  <a:lnTo>
                    <a:pt x="502" y="4"/>
                  </a:lnTo>
                  <a:lnTo>
                    <a:pt x="535" y="0"/>
                  </a:lnTo>
                  <a:lnTo>
                    <a:pt x="545" y="48"/>
                  </a:lnTo>
                  <a:lnTo>
                    <a:pt x="565" y="88"/>
                  </a:lnTo>
                  <a:lnTo>
                    <a:pt x="631" y="127"/>
                  </a:lnTo>
                  <a:lnTo>
                    <a:pt x="680" y="136"/>
                  </a:lnTo>
                  <a:lnTo>
                    <a:pt x="684" y="94"/>
                  </a:lnTo>
                  <a:lnTo>
                    <a:pt x="724" y="94"/>
                  </a:lnTo>
                  <a:lnTo>
                    <a:pt x="772" y="118"/>
                  </a:lnTo>
                  <a:lnTo>
                    <a:pt x="824" y="134"/>
                  </a:lnTo>
                  <a:lnTo>
                    <a:pt x="869" y="118"/>
                  </a:lnTo>
                  <a:lnTo>
                    <a:pt x="910" y="18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grpSp>
          <p:nvGrpSpPr>
            <p:cNvPr id="9" name="Group 25">
              <a:extLst>
                <a:ext uri="{FF2B5EF4-FFF2-40B4-BE49-F238E27FC236}">
                  <a16:creationId xmlns:a16="http://schemas.microsoft.com/office/drawing/2014/main" id="{1BFCA58F-F2DB-4B3F-A78E-7DA1CB1466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35" y="920"/>
              <a:ext cx="134" cy="148"/>
              <a:chOff x="2624" y="1004"/>
              <a:chExt cx="169" cy="199"/>
            </a:xfrm>
            <a:grpFill/>
          </p:grpSpPr>
          <p:sp>
            <p:nvSpPr>
              <p:cNvPr id="18" name="Freeform 26">
                <a:extLst>
                  <a:ext uri="{FF2B5EF4-FFF2-40B4-BE49-F238E27FC236}">
                    <a16:creationId xmlns:a16="http://schemas.microsoft.com/office/drawing/2014/main" id="{A2C08AAD-C0C3-40D4-85EE-AB8F452A42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4" y="1077"/>
                <a:ext cx="80" cy="111"/>
              </a:xfrm>
              <a:custGeom>
                <a:avLst/>
                <a:gdLst>
                  <a:gd name="T0" fmla="*/ 18 w 80"/>
                  <a:gd name="T1" fmla="*/ 37 h 111"/>
                  <a:gd name="T2" fmla="*/ 25 w 80"/>
                  <a:gd name="T3" fmla="*/ 24 h 111"/>
                  <a:gd name="T4" fmla="*/ 40 w 80"/>
                  <a:gd name="T5" fmla="*/ 24 h 111"/>
                  <a:gd name="T6" fmla="*/ 58 w 80"/>
                  <a:gd name="T7" fmla="*/ 0 h 111"/>
                  <a:gd name="T8" fmla="*/ 66 w 80"/>
                  <a:gd name="T9" fmla="*/ 15 h 111"/>
                  <a:gd name="T10" fmla="*/ 73 w 80"/>
                  <a:gd name="T11" fmla="*/ 15 h 111"/>
                  <a:gd name="T12" fmla="*/ 79 w 80"/>
                  <a:gd name="T13" fmla="*/ 24 h 111"/>
                  <a:gd name="T14" fmla="*/ 73 w 80"/>
                  <a:gd name="T15" fmla="*/ 37 h 111"/>
                  <a:gd name="T16" fmla="*/ 66 w 80"/>
                  <a:gd name="T17" fmla="*/ 37 h 111"/>
                  <a:gd name="T18" fmla="*/ 66 w 80"/>
                  <a:gd name="T19" fmla="*/ 50 h 111"/>
                  <a:gd name="T20" fmla="*/ 66 w 80"/>
                  <a:gd name="T21" fmla="*/ 52 h 111"/>
                  <a:gd name="T22" fmla="*/ 60 w 80"/>
                  <a:gd name="T23" fmla="*/ 61 h 111"/>
                  <a:gd name="T24" fmla="*/ 66 w 80"/>
                  <a:gd name="T25" fmla="*/ 70 h 111"/>
                  <a:gd name="T26" fmla="*/ 58 w 80"/>
                  <a:gd name="T27" fmla="*/ 79 h 111"/>
                  <a:gd name="T28" fmla="*/ 51 w 80"/>
                  <a:gd name="T29" fmla="*/ 85 h 111"/>
                  <a:gd name="T30" fmla="*/ 45 w 80"/>
                  <a:gd name="T31" fmla="*/ 85 h 111"/>
                  <a:gd name="T32" fmla="*/ 44 w 80"/>
                  <a:gd name="T33" fmla="*/ 85 h 111"/>
                  <a:gd name="T34" fmla="*/ 44 w 80"/>
                  <a:gd name="T35" fmla="*/ 94 h 111"/>
                  <a:gd name="T36" fmla="*/ 33 w 80"/>
                  <a:gd name="T37" fmla="*/ 99 h 111"/>
                  <a:gd name="T38" fmla="*/ 33 w 80"/>
                  <a:gd name="T39" fmla="*/ 94 h 111"/>
                  <a:gd name="T40" fmla="*/ 22 w 80"/>
                  <a:gd name="T41" fmla="*/ 101 h 111"/>
                  <a:gd name="T42" fmla="*/ 18 w 80"/>
                  <a:gd name="T43" fmla="*/ 101 h 111"/>
                  <a:gd name="T44" fmla="*/ 11 w 80"/>
                  <a:gd name="T45" fmla="*/ 110 h 111"/>
                  <a:gd name="T46" fmla="*/ 7 w 80"/>
                  <a:gd name="T47" fmla="*/ 110 h 111"/>
                  <a:gd name="T48" fmla="*/ 5 w 80"/>
                  <a:gd name="T49" fmla="*/ 103 h 111"/>
                  <a:gd name="T50" fmla="*/ 1 w 80"/>
                  <a:gd name="T51" fmla="*/ 94 h 111"/>
                  <a:gd name="T52" fmla="*/ 0 w 80"/>
                  <a:gd name="T53" fmla="*/ 92 h 111"/>
                  <a:gd name="T54" fmla="*/ 0 w 80"/>
                  <a:gd name="T55" fmla="*/ 83 h 111"/>
                  <a:gd name="T56" fmla="*/ 7 w 80"/>
                  <a:gd name="T57" fmla="*/ 77 h 111"/>
                  <a:gd name="T58" fmla="*/ 12 w 80"/>
                  <a:gd name="T59" fmla="*/ 74 h 111"/>
                  <a:gd name="T60" fmla="*/ 14 w 80"/>
                  <a:gd name="T61" fmla="*/ 61 h 111"/>
                  <a:gd name="T62" fmla="*/ 22 w 80"/>
                  <a:gd name="T63" fmla="*/ 61 h 111"/>
                  <a:gd name="T64" fmla="*/ 27 w 80"/>
                  <a:gd name="T65" fmla="*/ 70 h 111"/>
                  <a:gd name="T66" fmla="*/ 33 w 80"/>
                  <a:gd name="T67" fmla="*/ 61 h 111"/>
                  <a:gd name="T68" fmla="*/ 27 w 80"/>
                  <a:gd name="T69" fmla="*/ 61 h 111"/>
                  <a:gd name="T70" fmla="*/ 18 w 80"/>
                  <a:gd name="T71" fmla="*/ 3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0" h="111">
                    <a:moveTo>
                      <a:pt x="18" y="37"/>
                    </a:moveTo>
                    <a:lnTo>
                      <a:pt x="25" y="24"/>
                    </a:lnTo>
                    <a:lnTo>
                      <a:pt x="40" y="24"/>
                    </a:lnTo>
                    <a:lnTo>
                      <a:pt x="58" y="0"/>
                    </a:lnTo>
                    <a:lnTo>
                      <a:pt x="66" y="15"/>
                    </a:lnTo>
                    <a:lnTo>
                      <a:pt x="73" y="15"/>
                    </a:lnTo>
                    <a:lnTo>
                      <a:pt x="79" y="24"/>
                    </a:lnTo>
                    <a:lnTo>
                      <a:pt x="73" y="37"/>
                    </a:lnTo>
                    <a:lnTo>
                      <a:pt x="66" y="37"/>
                    </a:lnTo>
                    <a:lnTo>
                      <a:pt x="66" y="50"/>
                    </a:lnTo>
                    <a:lnTo>
                      <a:pt x="66" y="52"/>
                    </a:lnTo>
                    <a:lnTo>
                      <a:pt x="60" y="61"/>
                    </a:lnTo>
                    <a:lnTo>
                      <a:pt x="66" y="70"/>
                    </a:lnTo>
                    <a:lnTo>
                      <a:pt x="58" y="79"/>
                    </a:lnTo>
                    <a:lnTo>
                      <a:pt x="51" y="85"/>
                    </a:lnTo>
                    <a:lnTo>
                      <a:pt x="45" y="85"/>
                    </a:lnTo>
                    <a:lnTo>
                      <a:pt x="44" y="85"/>
                    </a:lnTo>
                    <a:lnTo>
                      <a:pt x="44" y="94"/>
                    </a:lnTo>
                    <a:lnTo>
                      <a:pt x="33" y="99"/>
                    </a:lnTo>
                    <a:lnTo>
                      <a:pt x="33" y="94"/>
                    </a:lnTo>
                    <a:lnTo>
                      <a:pt x="22" y="101"/>
                    </a:lnTo>
                    <a:lnTo>
                      <a:pt x="18" y="101"/>
                    </a:lnTo>
                    <a:lnTo>
                      <a:pt x="11" y="110"/>
                    </a:lnTo>
                    <a:lnTo>
                      <a:pt x="7" y="110"/>
                    </a:lnTo>
                    <a:lnTo>
                      <a:pt x="5" y="103"/>
                    </a:lnTo>
                    <a:lnTo>
                      <a:pt x="1" y="94"/>
                    </a:lnTo>
                    <a:lnTo>
                      <a:pt x="0" y="92"/>
                    </a:lnTo>
                    <a:lnTo>
                      <a:pt x="0" y="83"/>
                    </a:lnTo>
                    <a:lnTo>
                      <a:pt x="7" y="77"/>
                    </a:lnTo>
                    <a:lnTo>
                      <a:pt x="12" y="74"/>
                    </a:lnTo>
                    <a:lnTo>
                      <a:pt x="14" y="61"/>
                    </a:lnTo>
                    <a:lnTo>
                      <a:pt x="22" y="61"/>
                    </a:lnTo>
                    <a:lnTo>
                      <a:pt x="27" y="70"/>
                    </a:lnTo>
                    <a:lnTo>
                      <a:pt x="33" y="61"/>
                    </a:lnTo>
                    <a:lnTo>
                      <a:pt x="27" y="61"/>
                    </a:lnTo>
                    <a:lnTo>
                      <a:pt x="18" y="3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Freeform 27">
                <a:extLst>
                  <a:ext uri="{FF2B5EF4-FFF2-40B4-BE49-F238E27FC236}">
                    <a16:creationId xmlns:a16="http://schemas.microsoft.com/office/drawing/2014/main" id="{AE46FCC8-D019-4E70-A4EB-AA4D9D9EC7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8" y="1004"/>
                <a:ext cx="95" cy="199"/>
              </a:xfrm>
              <a:custGeom>
                <a:avLst/>
                <a:gdLst>
                  <a:gd name="T0" fmla="*/ 38 w 95"/>
                  <a:gd name="T1" fmla="*/ 22 h 199"/>
                  <a:gd name="T2" fmla="*/ 57 w 95"/>
                  <a:gd name="T3" fmla="*/ 17 h 199"/>
                  <a:gd name="T4" fmla="*/ 64 w 95"/>
                  <a:gd name="T5" fmla="*/ 13 h 199"/>
                  <a:gd name="T6" fmla="*/ 73 w 95"/>
                  <a:gd name="T7" fmla="*/ 6 h 199"/>
                  <a:gd name="T8" fmla="*/ 94 w 95"/>
                  <a:gd name="T9" fmla="*/ 4 h 199"/>
                  <a:gd name="T10" fmla="*/ 90 w 95"/>
                  <a:gd name="T11" fmla="*/ 17 h 199"/>
                  <a:gd name="T12" fmla="*/ 79 w 95"/>
                  <a:gd name="T13" fmla="*/ 24 h 199"/>
                  <a:gd name="T14" fmla="*/ 66 w 95"/>
                  <a:gd name="T15" fmla="*/ 39 h 199"/>
                  <a:gd name="T16" fmla="*/ 81 w 95"/>
                  <a:gd name="T17" fmla="*/ 39 h 199"/>
                  <a:gd name="T18" fmla="*/ 94 w 95"/>
                  <a:gd name="T19" fmla="*/ 39 h 199"/>
                  <a:gd name="T20" fmla="*/ 84 w 95"/>
                  <a:gd name="T21" fmla="*/ 55 h 199"/>
                  <a:gd name="T22" fmla="*/ 71 w 95"/>
                  <a:gd name="T23" fmla="*/ 63 h 199"/>
                  <a:gd name="T24" fmla="*/ 70 w 95"/>
                  <a:gd name="T25" fmla="*/ 72 h 199"/>
                  <a:gd name="T26" fmla="*/ 81 w 95"/>
                  <a:gd name="T27" fmla="*/ 92 h 199"/>
                  <a:gd name="T28" fmla="*/ 90 w 95"/>
                  <a:gd name="T29" fmla="*/ 110 h 199"/>
                  <a:gd name="T30" fmla="*/ 94 w 95"/>
                  <a:gd name="T31" fmla="*/ 127 h 199"/>
                  <a:gd name="T32" fmla="*/ 90 w 95"/>
                  <a:gd name="T33" fmla="*/ 156 h 199"/>
                  <a:gd name="T34" fmla="*/ 79 w 95"/>
                  <a:gd name="T35" fmla="*/ 167 h 199"/>
                  <a:gd name="T36" fmla="*/ 90 w 95"/>
                  <a:gd name="T37" fmla="*/ 187 h 199"/>
                  <a:gd name="T38" fmla="*/ 64 w 95"/>
                  <a:gd name="T39" fmla="*/ 187 h 199"/>
                  <a:gd name="T40" fmla="*/ 51 w 95"/>
                  <a:gd name="T41" fmla="*/ 182 h 199"/>
                  <a:gd name="T42" fmla="*/ 38 w 95"/>
                  <a:gd name="T43" fmla="*/ 189 h 199"/>
                  <a:gd name="T44" fmla="*/ 23 w 95"/>
                  <a:gd name="T45" fmla="*/ 195 h 199"/>
                  <a:gd name="T46" fmla="*/ 12 w 95"/>
                  <a:gd name="T47" fmla="*/ 198 h 199"/>
                  <a:gd name="T48" fmla="*/ 5 w 95"/>
                  <a:gd name="T49" fmla="*/ 187 h 199"/>
                  <a:gd name="T50" fmla="*/ 0 w 95"/>
                  <a:gd name="T51" fmla="*/ 173 h 199"/>
                  <a:gd name="T52" fmla="*/ 11 w 95"/>
                  <a:gd name="T53" fmla="*/ 165 h 199"/>
                  <a:gd name="T54" fmla="*/ 23 w 95"/>
                  <a:gd name="T55" fmla="*/ 165 h 199"/>
                  <a:gd name="T56" fmla="*/ 14 w 95"/>
                  <a:gd name="T57" fmla="*/ 156 h 199"/>
                  <a:gd name="T58" fmla="*/ 14 w 95"/>
                  <a:gd name="T59" fmla="*/ 143 h 199"/>
                  <a:gd name="T60" fmla="*/ 25 w 95"/>
                  <a:gd name="T61" fmla="*/ 134 h 199"/>
                  <a:gd name="T62" fmla="*/ 38 w 95"/>
                  <a:gd name="T63" fmla="*/ 134 h 199"/>
                  <a:gd name="T64" fmla="*/ 44 w 95"/>
                  <a:gd name="T65" fmla="*/ 110 h 199"/>
                  <a:gd name="T66" fmla="*/ 47 w 95"/>
                  <a:gd name="T67" fmla="*/ 92 h 199"/>
                  <a:gd name="T68" fmla="*/ 40 w 95"/>
                  <a:gd name="T69" fmla="*/ 77 h 199"/>
                  <a:gd name="T70" fmla="*/ 20 w 95"/>
                  <a:gd name="T71" fmla="*/ 70 h 199"/>
                  <a:gd name="T72" fmla="*/ 27 w 95"/>
                  <a:gd name="T73" fmla="*/ 28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5" h="199">
                    <a:moveTo>
                      <a:pt x="27" y="28"/>
                    </a:moveTo>
                    <a:lnTo>
                      <a:pt x="38" y="22"/>
                    </a:lnTo>
                    <a:lnTo>
                      <a:pt x="51" y="24"/>
                    </a:lnTo>
                    <a:lnTo>
                      <a:pt x="57" y="17"/>
                    </a:lnTo>
                    <a:lnTo>
                      <a:pt x="60" y="13"/>
                    </a:lnTo>
                    <a:lnTo>
                      <a:pt x="64" y="13"/>
                    </a:lnTo>
                    <a:lnTo>
                      <a:pt x="70" y="8"/>
                    </a:lnTo>
                    <a:lnTo>
                      <a:pt x="73" y="6"/>
                    </a:lnTo>
                    <a:lnTo>
                      <a:pt x="84" y="0"/>
                    </a:lnTo>
                    <a:lnTo>
                      <a:pt x="94" y="4"/>
                    </a:lnTo>
                    <a:lnTo>
                      <a:pt x="92" y="13"/>
                    </a:lnTo>
                    <a:lnTo>
                      <a:pt x="90" y="17"/>
                    </a:lnTo>
                    <a:lnTo>
                      <a:pt x="84" y="22"/>
                    </a:lnTo>
                    <a:lnTo>
                      <a:pt x="79" y="24"/>
                    </a:lnTo>
                    <a:lnTo>
                      <a:pt x="66" y="28"/>
                    </a:lnTo>
                    <a:lnTo>
                      <a:pt x="66" y="39"/>
                    </a:lnTo>
                    <a:lnTo>
                      <a:pt x="70" y="46"/>
                    </a:lnTo>
                    <a:lnTo>
                      <a:pt x="81" y="39"/>
                    </a:lnTo>
                    <a:lnTo>
                      <a:pt x="92" y="30"/>
                    </a:lnTo>
                    <a:lnTo>
                      <a:pt x="94" y="39"/>
                    </a:lnTo>
                    <a:lnTo>
                      <a:pt x="94" y="52"/>
                    </a:lnTo>
                    <a:lnTo>
                      <a:pt x="84" y="55"/>
                    </a:lnTo>
                    <a:lnTo>
                      <a:pt x="79" y="55"/>
                    </a:lnTo>
                    <a:lnTo>
                      <a:pt x="71" y="63"/>
                    </a:lnTo>
                    <a:lnTo>
                      <a:pt x="70" y="68"/>
                    </a:lnTo>
                    <a:lnTo>
                      <a:pt x="70" y="72"/>
                    </a:lnTo>
                    <a:lnTo>
                      <a:pt x="73" y="83"/>
                    </a:lnTo>
                    <a:lnTo>
                      <a:pt x="81" y="92"/>
                    </a:lnTo>
                    <a:lnTo>
                      <a:pt x="84" y="101"/>
                    </a:lnTo>
                    <a:lnTo>
                      <a:pt x="90" y="110"/>
                    </a:lnTo>
                    <a:lnTo>
                      <a:pt x="90" y="116"/>
                    </a:lnTo>
                    <a:lnTo>
                      <a:pt x="94" y="127"/>
                    </a:lnTo>
                    <a:lnTo>
                      <a:pt x="94" y="147"/>
                    </a:lnTo>
                    <a:lnTo>
                      <a:pt x="90" y="156"/>
                    </a:lnTo>
                    <a:lnTo>
                      <a:pt x="81" y="165"/>
                    </a:lnTo>
                    <a:lnTo>
                      <a:pt x="79" y="167"/>
                    </a:lnTo>
                    <a:lnTo>
                      <a:pt x="84" y="173"/>
                    </a:lnTo>
                    <a:lnTo>
                      <a:pt x="90" y="187"/>
                    </a:lnTo>
                    <a:lnTo>
                      <a:pt x="73" y="187"/>
                    </a:lnTo>
                    <a:lnTo>
                      <a:pt x="64" y="187"/>
                    </a:lnTo>
                    <a:lnTo>
                      <a:pt x="60" y="182"/>
                    </a:lnTo>
                    <a:lnTo>
                      <a:pt x="51" y="182"/>
                    </a:lnTo>
                    <a:lnTo>
                      <a:pt x="44" y="187"/>
                    </a:lnTo>
                    <a:lnTo>
                      <a:pt x="38" y="189"/>
                    </a:lnTo>
                    <a:lnTo>
                      <a:pt x="27" y="189"/>
                    </a:lnTo>
                    <a:lnTo>
                      <a:pt x="23" y="195"/>
                    </a:lnTo>
                    <a:lnTo>
                      <a:pt x="14" y="198"/>
                    </a:lnTo>
                    <a:lnTo>
                      <a:pt x="12" y="198"/>
                    </a:lnTo>
                    <a:lnTo>
                      <a:pt x="11" y="189"/>
                    </a:lnTo>
                    <a:lnTo>
                      <a:pt x="5" y="187"/>
                    </a:lnTo>
                    <a:lnTo>
                      <a:pt x="0" y="187"/>
                    </a:lnTo>
                    <a:lnTo>
                      <a:pt x="0" y="173"/>
                    </a:lnTo>
                    <a:lnTo>
                      <a:pt x="5" y="165"/>
                    </a:lnTo>
                    <a:lnTo>
                      <a:pt x="11" y="165"/>
                    </a:lnTo>
                    <a:lnTo>
                      <a:pt x="14" y="165"/>
                    </a:lnTo>
                    <a:lnTo>
                      <a:pt x="23" y="165"/>
                    </a:lnTo>
                    <a:lnTo>
                      <a:pt x="23" y="158"/>
                    </a:lnTo>
                    <a:lnTo>
                      <a:pt x="14" y="156"/>
                    </a:lnTo>
                    <a:lnTo>
                      <a:pt x="14" y="149"/>
                    </a:lnTo>
                    <a:lnTo>
                      <a:pt x="14" y="143"/>
                    </a:lnTo>
                    <a:lnTo>
                      <a:pt x="23" y="143"/>
                    </a:lnTo>
                    <a:lnTo>
                      <a:pt x="25" y="134"/>
                    </a:lnTo>
                    <a:lnTo>
                      <a:pt x="31" y="134"/>
                    </a:lnTo>
                    <a:lnTo>
                      <a:pt x="38" y="134"/>
                    </a:lnTo>
                    <a:lnTo>
                      <a:pt x="44" y="132"/>
                    </a:lnTo>
                    <a:lnTo>
                      <a:pt x="44" y="110"/>
                    </a:lnTo>
                    <a:lnTo>
                      <a:pt x="47" y="101"/>
                    </a:lnTo>
                    <a:lnTo>
                      <a:pt x="47" y="92"/>
                    </a:lnTo>
                    <a:lnTo>
                      <a:pt x="38" y="88"/>
                    </a:lnTo>
                    <a:lnTo>
                      <a:pt x="40" y="77"/>
                    </a:lnTo>
                    <a:lnTo>
                      <a:pt x="27" y="70"/>
                    </a:lnTo>
                    <a:lnTo>
                      <a:pt x="20" y="70"/>
                    </a:lnTo>
                    <a:lnTo>
                      <a:pt x="31" y="55"/>
                    </a:lnTo>
                    <a:lnTo>
                      <a:pt x="27" y="2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ja-JP" alt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0" name="Freeform 28">
              <a:extLst>
                <a:ext uri="{FF2B5EF4-FFF2-40B4-BE49-F238E27FC236}">
                  <a16:creationId xmlns:a16="http://schemas.microsoft.com/office/drawing/2014/main" id="{83D1104C-D69D-4C52-A879-E3DDE046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" y="2073"/>
              <a:ext cx="128" cy="247"/>
            </a:xfrm>
            <a:custGeom>
              <a:avLst/>
              <a:gdLst>
                <a:gd name="T0" fmla="*/ 31 w 161"/>
                <a:gd name="T1" fmla="*/ 103 h 331"/>
                <a:gd name="T2" fmla="*/ 27 w 161"/>
                <a:gd name="T3" fmla="*/ 171 h 331"/>
                <a:gd name="T4" fmla="*/ 12 w 161"/>
                <a:gd name="T5" fmla="*/ 211 h 331"/>
                <a:gd name="T6" fmla="*/ 0 w 161"/>
                <a:gd name="T7" fmla="*/ 250 h 331"/>
                <a:gd name="T8" fmla="*/ 0 w 161"/>
                <a:gd name="T9" fmla="*/ 277 h 331"/>
                <a:gd name="T10" fmla="*/ 5 w 161"/>
                <a:gd name="T11" fmla="*/ 299 h 331"/>
                <a:gd name="T12" fmla="*/ 20 w 161"/>
                <a:gd name="T13" fmla="*/ 321 h 331"/>
                <a:gd name="T14" fmla="*/ 31 w 161"/>
                <a:gd name="T15" fmla="*/ 323 h 331"/>
                <a:gd name="T16" fmla="*/ 40 w 161"/>
                <a:gd name="T17" fmla="*/ 323 h 331"/>
                <a:gd name="T18" fmla="*/ 51 w 161"/>
                <a:gd name="T19" fmla="*/ 330 h 331"/>
                <a:gd name="T20" fmla="*/ 60 w 161"/>
                <a:gd name="T21" fmla="*/ 312 h 331"/>
                <a:gd name="T22" fmla="*/ 66 w 161"/>
                <a:gd name="T23" fmla="*/ 266 h 331"/>
                <a:gd name="T24" fmla="*/ 84 w 161"/>
                <a:gd name="T25" fmla="*/ 242 h 331"/>
                <a:gd name="T26" fmla="*/ 86 w 161"/>
                <a:gd name="T27" fmla="*/ 195 h 331"/>
                <a:gd name="T28" fmla="*/ 93 w 161"/>
                <a:gd name="T29" fmla="*/ 180 h 331"/>
                <a:gd name="T30" fmla="*/ 104 w 161"/>
                <a:gd name="T31" fmla="*/ 165 h 331"/>
                <a:gd name="T32" fmla="*/ 110 w 161"/>
                <a:gd name="T33" fmla="*/ 134 h 331"/>
                <a:gd name="T34" fmla="*/ 123 w 161"/>
                <a:gd name="T35" fmla="*/ 118 h 331"/>
                <a:gd name="T36" fmla="*/ 126 w 161"/>
                <a:gd name="T37" fmla="*/ 101 h 331"/>
                <a:gd name="T38" fmla="*/ 137 w 161"/>
                <a:gd name="T39" fmla="*/ 92 h 331"/>
                <a:gd name="T40" fmla="*/ 137 w 161"/>
                <a:gd name="T41" fmla="*/ 85 h 331"/>
                <a:gd name="T42" fmla="*/ 156 w 161"/>
                <a:gd name="T43" fmla="*/ 68 h 331"/>
                <a:gd name="T44" fmla="*/ 158 w 161"/>
                <a:gd name="T45" fmla="*/ 39 h 331"/>
                <a:gd name="T46" fmla="*/ 160 w 161"/>
                <a:gd name="T47" fmla="*/ 24 h 331"/>
                <a:gd name="T48" fmla="*/ 143 w 161"/>
                <a:gd name="T49" fmla="*/ 19 h 331"/>
                <a:gd name="T50" fmla="*/ 136 w 161"/>
                <a:gd name="T51" fmla="*/ 0 h 331"/>
                <a:gd name="T52" fmla="*/ 123 w 161"/>
                <a:gd name="T53" fmla="*/ 19 h 331"/>
                <a:gd name="T54" fmla="*/ 110 w 161"/>
                <a:gd name="T55" fmla="*/ 44 h 331"/>
                <a:gd name="T56" fmla="*/ 93 w 161"/>
                <a:gd name="T57" fmla="*/ 63 h 331"/>
                <a:gd name="T58" fmla="*/ 84 w 161"/>
                <a:gd name="T59" fmla="*/ 83 h 331"/>
                <a:gd name="T60" fmla="*/ 77 w 161"/>
                <a:gd name="T61" fmla="*/ 83 h 331"/>
                <a:gd name="T62" fmla="*/ 66 w 161"/>
                <a:gd name="T63" fmla="*/ 92 h 331"/>
                <a:gd name="T64" fmla="*/ 60 w 161"/>
                <a:gd name="T65" fmla="*/ 101 h 331"/>
                <a:gd name="T66" fmla="*/ 31 w 161"/>
                <a:gd name="T67" fmla="*/ 103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1" h="331">
                  <a:moveTo>
                    <a:pt x="31" y="103"/>
                  </a:moveTo>
                  <a:lnTo>
                    <a:pt x="27" y="171"/>
                  </a:lnTo>
                  <a:lnTo>
                    <a:pt x="12" y="211"/>
                  </a:lnTo>
                  <a:lnTo>
                    <a:pt x="0" y="250"/>
                  </a:lnTo>
                  <a:lnTo>
                    <a:pt x="0" y="277"/>
                  </a:lnTo>
                  <a:lnTo>
                    <a:pt x="5" y="299"/>
                  </a:lnTo>
                  <a:lnTo>
                    <a:pt x="20" y="321"/>
                  </a:lnTo>
                  <a:lnTo>
                    <a:pt x="31" y="323"/>
                  </a:lnTo>
                  <a:lnTo>
                    <a:pt x="40" y="323"/>
                  </a:lnTo>
                  <a:lnTo>
                    <a:pt x="51" y="330"/>
                  </a:lnTo>
                  <a:lnTo>
                    <a:pt x="60" y="312"/>
                  </a:lnTo>
                  <a:lnTo>
                    <a:pt x="66" y="266"/>
                  </a:lnTo>
                  <a:lnTo>
                    <a:pt x="84" y="242"/>
                  </a:lnTo>
                  <a:lnTo>
                    <a:pt x="86" y="195"/>
                  </a:lnTo>
                  <a:lnTo>
                    <a:pt x="93" y="180"/>
                  </a:lnTo>
                  <a:lnTo>
                    <a:pt x="104" y="165"/>
                  </a:lnTo>
                  <a:lnTo>
                    <a:pt x="110" y="134"/>
                  </a:lnTo>
                  <a:lnTo>
                    <a:pt x="123" y="118"/>
                  </a:lnTo>
                  <a:lnTo>
                    <a:pt x="126" y="101"/>
                  </a:lnTo>
                  <a:lnTo>
                    <a:pt x="137" y="92"/>
                  </a:lnTo>
                  <a:lnTo>
                    <a:pt x="137" y="85"/>
                  </a:lnTo>
                  <a:lnTo>
                    <a:pt x="156" y="68"/>
                  </a:lnTo>
                  <a:lnTo>
                    <a:pt x="158" y="39"/>
                  </a:lnTo>
                  <a:lnTo>
                    <a:pt x="160" y="24"/>
                  </a:lnTo>
                  <a:lnTo>
                    <a:pt x="143" y="19"/>
                  </a:lnTo>
                  <a:lnTo>
                    <a:pt x="136" y="0"/>
                  </a:lnTo>
                  <a:lnTo>
                    <a:pt x="123" y="19"/>
                  </a:lnTo>
                  <a:lnTo>
                    <a:pt x="110" y="44"/>
                  </a:lnTo>
                  <a:lnTo>
                    <a:pt x="93" y="63"/>
                  </a:lnTo>
                  <a:lnTo>
                    <a:pt x="84" y="83"/>
                  </a:lnTo>
                  <a:lnTo>
                    <a:pt x="77" y="83"/>
                  </a:lnTo>
                  <a:lnTo>
                    <a:pt x="66" y="92"/>
                  </a:lnTo>
                  <a:lnTo>
                    <a:pt x="60" y="101"/>
                  </a:lnTo>
                  <a:lnTo>
                    <a:pt x="31" y="10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1" name="Freeform 29">
              <a:extLst>
                <a:ext uri="{FF2B5EF4-FFF2-40B4-BE49-F238E27FC236}">
                  <a16:creationId xmlns:a16="http://schemas.microsoft.com/office/drawing/2014/main" id="{BBB8C6D3-0C56-4B63-88CF-6729A4C72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0" y="697"/>
              <a:ext cx="1726" cy="1145"/>
            </a:xfrm>
            <a:custGeom>
              <a:avLst/>
              <a:gdLst>
                <a:gd name="T0" fmla="*/ 128 w 2185"/>
                <a:gd name="T1" fmla="*/ 639 h 1535"/>
                <a:gd name="T2" fmla="*/ 148 w 2185"/>
                <a:gd name="T3" fmla="*/ 528 h 1535"/>
                <a:gd name="T4" fmla="*/ 218 w 2185"/>
                <a:gd name="T5" fmla="*/ 465 h 1535"/>
                <a:gd name="T6" fmla="*/ 295 w 2185"/>
                <a:gd name="T7" fmla="*/ 407 h 1535"/>
                <a:gd name="T8" fmla="*/ 336 w 2185"/>
                <a:gd name="T9" fmla="*/ 385 h 1535"/>
                <a:gd name="T10" fmla="*/ 448 w 2185"/>
                <a:gd name="T11" fmla="*/ 290 h 1535"/>
                <a:gd name="T12" fmla="*/ 479 w 2185"/>
                <a:gd name="T13" fmla="*/ 266 h 1535"/>
                <a:gd name="T14" fmla="*/ 484 w 2185"/>
                <a:gd name="T15" fmla="*/ 187 h 1535"/>
                <a:gd name="T16" fmla="*/ 468 w 2185"/>
                <a:gd name="T17" fmla="*/ 154 h 1535"/>
                <a:gd name="T18" fmla="*/ 405 w 2185"/>
                <a:gd name="T19" fmla="*/ 222 h 1535"/>
                <a:gd name="T20" fmla="*/ 382 w 2185"/>
                <a:gd name="T21" fmla="*/ 341 h 1535"/>
                <a:gd name="T22" fmla="*/ 336 w 2185"/>
                <a:gd name="T23" fmla="*/ 328 h 1535"/>
                <a:gd name="T24" fmla="*/ 312 w 2185"/>
                <a:gd name="T25" fmla="*/ 290 h 1535"/>
                <a:gd name="T26" fmla="*/ 236 w 2185"/>
                <a:gd name="T27" fmla="*/ 315 h 1535"/>
                <a:gd name="T28" fmla="*/ 229 w 2185"/>
                <a:gd name="T29" fmla="*/ 264 h 1535"/>
                <a:gd name="T30" fmla="*/ 244 w 2185"/>
                <a:gd name="T31" fmla="*/ 222 h 1535"/>
                <a:gd name="T32" fmla="*/ 314 w 2185"/>
                <a:gd name="T33" fmla="*/ 196 h 1535"/>
                <a:gd name="T34" fmla="*/ 365 w 2185"/>
                <a:gd name="T35" fmla="*/ 114 h 1535"/>
                <a:gd name="T36" fmla="*/ 451 w 2185"/>
                <a:gd name="T37" fmla="*/ 41 h 1535"/>
                <a:gd name="T38" fmla="*/ 565 w 2185"/>
                <a:gd name="T39" fmla="*/ 4 h 1535"/>
                <a:gd name="T40" fmla="*/ 637 w 2185"/>
                <a:gd name="T41" fmla="*/ 107 h 1535"/>
                <a:gd name="T42" fmla="*/ 622 w 2185"/>
                <a:gd name="T43" fmla="*/ 196 h 1535"/>
                <a:gd name="T44" fmla="*/ 666 w 2185"/>
                <a:gd name="T45" fmla="*/ 235 h 1535"/>
                <a:gd name="T46" fmla="*/ 705 w 2185"/>
                <a:gd name="T47" fmla="*/ 178 h 1535"/>
                <a:gd name="T48" fmla="*/ 894 w 2185"/>
                <a:gd name="T49" fmla="*/ 99 h 1535"/>
                <a:gd name="T50" fmla="*/ 1144 w 2185"/>
                <a:gd name="T51" fmla="*/ 26 h 1535"/>
                <a:gd name="T52" fmla="*/ 1500 w 2185"/>
                <a:gd name="T53" fmla="*/ 88 h 1535"/>
                <a:gd name="T54" fmla="*/ 2138 w 2185"/>
                <a:gd name="T55" fmla="*/ 218 h 1535"/>
                <a:gd name="T56" fmla="*/ 2105 w 2185"/>
                <a:gd name="T57" fmla="*/ 286 h 1535"/>
                <a:gd name="T58" fmla="*/ 2086 w 2185"/>
                <a:gd name="T59" fmla="*/ 447 h 1535"/>
                <a:gd name="T60" fmla="*/ 1939 w 2185"/>
                <a:gd name="T61" fmla="*/ 301 h 1535"/>
                <a:gd name="T62" fmla="*/ 1829 w 2185"/>
                <a:gd name="T63" fmla="*/ 398 h 1535"/>
                <a:gd name="T64" fmla="*/ 1991 w 2185"/>
                <a:gd name="T65" fmla="*/ 661 h 1535"/>
                <a:gd name="T66" fmla="*/ 1923 w 2185"/>
                <a:gd name="T67" fmla="*/ 839 h 1535"/>
                <a:gd name="T68" fmla="*/ 2020 w 2185"/>
                <a:gd name="T69" fmla="*/ 1099 h 1535"/>
                <a:gd name="T70" fmla="*/ 1970 w 2185"/>
                <a:gd name="T71" fmla="*/ 1251 h 1535"/>
                <a:gd name="T72" fmla="*/ 1857 w 2185"/>
                <a:gd name="T73" fmla="*/ 1315 h 1535"/>
                <a:gd name="T74" fmla="*/ 1877 w 2185"/>
                <a:gd name="T75" fmla="*/ 1472 h 1535"/>
                <a:gd name="T76" fmla="*/ 1833 w 2185"/>
                <a:gd name="T77" fmla="*/ 1401 h 1535"/>
                <a:gd name="T78" fmla="*/ 1689 w 2185"/>
                <a:gd name="T79" fmla="*/ 1185 h 1535"/>
                <a:gd name="T80" fmla="*/ 1487 w 2185"/>
                <a:gd name="T81" fmla="*/ 1249 h 1535"/>
                <a:gd name="T82" fmla="*/ 1368 w 2185"/>
                <a:gd name="T83" fmla="*/ 1287 h 1535"/>
                <a:gd name="T84" fmla="*/ 1113 w 2185"/>
                <a:gd name="T85" fmla="*/ 1049 h 1535"/>
                <a:gd name="T86" fmla="*/ 876 w 2185"/>
                <a:gd name="T87" fmla="*/ 1000 h 1535"/>
                <a:gd name="T88" fmla="*/ 1080 w 2185"/>
                <a:gd name="T89" fmla="*/ 1137 h 1535"/>
                <a:gd name="T90" fmla="*/ 804 w 2185"/>
                <a:gd name="T91" fmla="*/ 1258 h 1535"/>
                <a:gd name="T92" fmla="*/ 721 w 2185"/>
                <a:gd name="T93" fmla="*/ 1108 h 1535"/>
                <a:gd name="T94" fmla="*/ 604 w 2185"/>
                <a:gd name="T95" fmla="*/ 914 h 1535"/>
                <a:gd name="T96" fmla="*/ 543 w 2185"/>
                <a:gd name="T97" fmla="*/ 811 h 1535"/>
                <a:gd name="T98" fmla="*/ 512 w 2185"/>
                <a:gd name="T99" fmla="*/ 747 h 1535"/>
                <a:gd name="T100" fmla="*/ 472 w 2185"/>
                <a:gd name="T101" fmla="*/ 711 h 1535"/>
                <a:gd name="T102" fmla="*/ 453 w 2185"/>
                <a:gd name="T103" fmla="*/ 789 h 1535"/>
                <a:gd name="T104" fmla="*/ 387 w 2185"/>
                <a:gd name="T105" fmla="*/ 661 h 1535"/>
                <a:gd name="T106" fmla="*/ 328 w 2185"/>
                <a:gd name="T107" fmla="*/ 643 h 1535"/>
                <a:gd name="T108" fmla="*/ 398 w 2185"/>
                <a:gd name="T109" fmla="*/ 742 h 1535"/>
                <a:gd name="T110" fmla="*/ 374 w 2185"/>
                <a:gd name="T111" fmla="*/ 736 h 1535"/>
                <a:gd name="T112" fmla="*/ 312 w 2185"/>
                <a:gd name="T113" fmla="*/ 678 h 1535"/>
                <a:gd name="T114" fmla="*/ 244 w 2185"/>
                <a:gd name="T115" fmla="*/ 639 h 1535"/>
                <a:gd name="T116" fmla="*/ 168 w 2185"/>
                <a:gd name="T117" fmla="*/ 707 h 1535"/>
                <a:gd name="T118" fmla="*/ 152 w 2185"/>
                <a:gd name="T119" fmla="*/ 773 h 1535"/>
                <a:gd name="T120" fmla="*/ 86 w 2185"/>
                <a:gd name="T121" fmla="*/ 811 h 1535"/>
                <a:gd name="T122" fmla="*/ 11 w 2185"/>
                <a:gd name="T123" fmla="*/ 762 h 1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85" h="1535">
                  <a:moveTo>
                    <a:pt x="0" y="687"/>
                  </a:moveTo>
                  <a:lnTo>
                    <a:pt x="23" y="667"/>
                  </a:lnTo>
                  <a:lnTo>
                    <a:pt x="33" y="652"/>
                  </a:lnTo>
                  <a:lnTo>
                    <a:pt x="62" y="652"/>
                  </a:lnTo>
                  <a:lnTo>
                    <a:pt x="86" y="654"/>
                  </a:lnTo>
                  <a:lnTo>
                    <a:pt x="110" y="643"/>
                  </a:lnTo>
                  <a:lnTo>
                    <a:pt x="128" y="639"/>
                  </a:lnTo>
                  <a:lnTo>
                    <a:pt x="130" y="612"/>
                  </a:lnTo>
                  <a:lnTo>
                    <a:pt x="145" y="597"/>
                  </a:lnTo>
                  <a:lnTo>
                    <a:pt x="115" y="573"/>
                  </a:lnTo>
                  <a:lnTo>
                    <a:pt x="110" y="557"/>
                  </a:lnTo>
                  <a:lnTo>
                    <a:pt x="112" y="533"/>
                  </a:lnTo>
                  <a:lnTo>
                    <a:pt x="132" y="533"/>
                  </a:lnTo>
                  <a:lnTo>
                    <a:pt x="148" y="528"/>
                  </a:lnTo>
                  <a:lnTo>
                    <a:pt x="150" y="533"/>
                  </a:lnTo>
                  <a:lnTo>
                    <a:pt x="165" y="517"/>
                  </a:lnTo>
                  <a:lnTo>
                    <a:pt x="183" y="511"/>
                  </a:lnTo>
                  <a:lnTo>
                    <a:pt x="189" y="511"/>
                  </a:lnTo>
                  <a:lnTo>
                    <a:pt x="198" y="495"/>
                  </a:lnTo>
                  <a:lnTo>
                    <a:pt x="209" y="493"/>
                  </a:lnTo>
                  <a:lnTo>
                    <a:pt x="218" y="465"/>
                  </a:lnTo>
                  <a:lnTo>
                    <a:pt x="231" y="471"/>
                  </a:lnTo>
                  <a:lnTo>
                    <a:pt x="247" y="456"/>
                  </a:lnTo>
                  <a:lnTo>
                    <a:pt x="262" y="440"/>
                  </a:lnTo>
                  <a:lnTo>
                    <a:pt x="279" y="431"/>
                  </a:lnTo>
                  <a:lnTo>
                    <a:pt x="293" y="431"/>
                  </a:lnTo>
                  <a:lnTo>
                    <a:pt x="303" y="431"/>
                  </a:lnTo>
                  <a:lnTo>
                    <a:pt x="295" y="407"/>
                  </a:lnTo>
                  <a:lnTo>
                    <a:pt x="292" y="392"/>
                  </a:lnTo>
                  <a:lnTo>
                    <a:pt x="286" y="350"/>
                  </a:lnTo>
                  <a:lnTo>
                    <a:pt x="312" y="346"/>
                  </a:lnTo>
                  <a:lnTo>
                    <a:pt x="325" y="343"/>
                  </a:lnTo>
                  <a:lnTo>
                    <a:pt x="319" y="359"/>
                  </a:lnTo>
                  <a:lnTo>
                    <a:pt x="328" y="368"/>
                  </a:lnTo>
                  <a:lnTo>
                    <a:pt x="336" y="385"/>
                  </a:lnTo>
                  <a:lnTo>
                    <a:pt x="341" y="394"/>
                  </a:lnTo>
                  <a:lnTo>
                    <a:pt x="369" y="392"/>
                  </a:lnTo>
                  <a:lnTo>
                    <a:pt x="398" y="354"/>
                  </a:lnTo>
                  <a:lnTo>
                    <a:pt x="415" y="341"/>
                  </a:lnTo>
                  <a:lnTo>
                    <a:pt x="424" y="326"/>
                  </a:lnTo>
                  <a:lnTo>
                    <a:pt x="433" y="312"/>
                  </a:lnTo>
                  <a:lnTo>
                    <a:pt x="448" y="290"/>
                  </a:lnTo>
                  <a:lnTo>
                    <a:pt x="457" y="301"/>
                  </a:lnTo>
                  <a:lnTo>
                    <a:pt x="457" y="288"/>
                  </a:lnTo>
                  <a:lnTo>
                    <a:pt x="464" y="286"/>
                  </a:lnTo>
                  <a:lnTo>
                    <a:pt x="479" y="286"/>
                  </a:lnTo>
                  <a:lnTo>
                    <a:pt x="510" y="315"/>
                  </a:lnTo>
                  <a:lnTo>
                    <a:pt x="505" y="231"/>
                  </a:lnTo>
                  <a:lnTo>
                    <a:pt x="479" y="266"/>
                  </a:lnTo>
                  <a:lnTo>
                    <a:pt x="459" y="266"/>
                  </a:lnTo>
                  <a:lnTo>
                    <a:pt x="453" y="246"/>
                  </a:lnTo>
                  <a:lnTo>
                    <a:pt x="453" y="231"/>
                  </a:lnTo>
                  <a:lnTo>
                    <a:pt x="448" y="222"/>
                  </a:lnTo>
                  <a:lnTo>
                    <a:pt x="464" y="207"/>
                  </a:lnTo>
                  <a:lnTo>
                    <a:pt x="472" y="191"/>
                  </a:lnTo>
                  <a:lnTo>
                    <a:pt x="484" y="187"/>
                  </a:lnTo>
                  <a:lnTo>
                    <a:pt x="492" y="185"/>
                  </a:lnTo>
                  <a:lnTo>
                    <a:pt x="497" y="169"/>
                  </a:lnTo>
                  <a:lnTo>
                    <a:pt x="505" y="169"/>
                  </a:lnTo>
                  <a:lnTo>
                    <a:pt x="514" y="169"/>
                  </a:lnTo>
                  <a:lnTo>
                    <a:pt x="497" y="147"/>
                  </a:lnTo>
                  <a:lnTo>
                    <a:pt x="479" y="154"/>
                  </a:lnTo>
                  <a:lnTo>
                    <a:pt x="468" y="154"/>
                  </a:lnTo>
                  <a:lnTo>
                    <a:pt x="457" y="145"/>
                  </a:lnTo>
                  <a:lnTo>
                    <a:pt x="457" y="156"/>
                  </a:lnTo>
                  <a:lnTo>
                    <a:pt x="448" y="176"/>
                  </a:lnTo>
                  <a:lnTo>
                    <a:pt x="433" y="196"/>
                  </a:lnTo>
                  <a:lnTo>
                    <a:pt x="418" y="207"/>
                  </a:lnTo>
                  <a:lnTo>
                    <a:pt x="411" y="207"/>
                  </a:lnTo>
                  <a:lnTo>
                    <a:pt x="405" y="222"/>
                  </a:lnTo>
                  <a:lnTo>
                    <a:pt x="405" y="231"/>
                  </a:lnTo>
                  <a:lnTo>
                    <a:pt x="398" y="240"/>
                  </a:lnTo>
                  <a:lnTo>
                    <a:pt x="407" y="266"/>
                  </a:lnTo>
                  <a:lnTo>
                    <a:pt x="415" y="286"/>
                  </a:lnTo>
                  <a:lnTo>
                    <a:pt x="402" y="304"/>
                  </a:lnTo>
                  <a:lnTo>
                    <a:pt x="387" y="315"/>
                  </a:lnTo>
                  <a:lnTo>
                    <a:pt x="382" y="341"/>
                  </a:lnTo>
                  <a:lnTo>
                    <a:pt x="374" y="354"/>
                  </a:lnTo>
                  <a:lnTo>
                    <a:pt x="367" y="354"/>
                  </a:lnTo>
                  <a:lnTo>
                    <a:pt x="358" y="359"/>
                  </a:lnTo>
                  <a:lnTo>
                    <a:pt x="341" y="365"/>
                  </a:lnTo>
                  <a:lnTo>
                    <a:pt x="336" y="361"/>
                  </a:lnTo>
                  <a:lnTo>
                    <a:pt x="336" y="350"/>
                  </a:lnTo>
                  <a:lnTo>
                    <a:pt x="336" y="328"/>
                  </a:lnTo>
                  <a:lnTo>
                    <a:pt x="328" y="328"/>
                  </a:lnTo>
                  <a:lnTo>
                    <a:pt x="321" y="319"/>
                  </a:lnTo>
                  <a:lnTo>
                    <a:pt x="325" y="304"/>
                  </a:lnTo>
                  <a:lnTo>
                    <a:pt x="326" y="290"/>
                  </a:lnTo>
                  <a:lnTo>
                    <a:pt x="325" y="288"/>
                  </a:lnTo>
                  <a:lnTo>
                    <a:pt x="315" y="290"/>
                  </a:lnTo>
                  <a:lnTo>
                    <a:pt x="312" y="290"/>
                  </a:lnTo>
                  <a:lnTo>
                    <a:pt x="303" y="290"/>
                  </a:lnTo>
                  <a:lnTo>
                    <a:pt x="301" y="288"/>
                  </a:lnTo>
                  <a:lnTo>
                    <a:pt x="292" y="297"/>
                  </a:lnTo>
                  <a:lnTo>
                    <a:pt x="282" y="310"/>
                  </a:lnTo>
                  <a:lnTo>
                    <a:pt x="273" y="321"/>
                  </a:lnTo>
                  <a:lnTo>
                    <a:pt x="251" y="319"/>
                  </a:lnTo>
                  <a:lnTo>
                    <a:pt x="236" y="315"/>
                  </a:lnTo>
                  <a:lnTo>
                    <a:pt x="229" y="306"/>
                  </a:lnTo>
                  <a:lnTo>
                    <a:pt x="229" y="297"/>
                  </a:lnTo>
                  <a:lnTo>
                    <a:pt x="235" y="288"/>
                  </a:lnTo>
                  <a:lnTo>
                    <a:pt x="242" y="286"/>
                  </a:lnTo>
                  <a:lnTo>
                    <a:pt x="247" y="273"/>
                  </a:lnTo>
                  <a:lnTo>
                    <a:pt x="235" y="275"/>
                  </a:lnTo>
                  <a:lnTo>
                    <a:pt x="229" y="264"/>
                  </a:lnTo>
                  <a:lnTo>
                    <a:pt x="229" y="257"/>
                  </a:lnTo>
                  <a:lnTo>
                    <a:pt x="247" y="255"/>
                  </a:lnTo>
                  <a:lnTo>
                    <a:pt x="262" y="251"/>
                  </a:lnTo>
                  <a:lnTo>
                    <a:pt x="255" y="246"/>
                  </a:lnTo>
                  <a:lnTo>
                    <a:pt x="235" y="249"/>
                  </a:lnTo>
                  <a:lnTo>
                    <a:pt x="235" y="235"/>
                  </a:lnTo>
                  <a:lnTo>
                    <a:pt x="244" y="222"/>
                  </a:lnTo>
                  <a:lnTo>
                    <a:pt x="258" y="215"/>
                  </a:lnTo>
                  <a:lnTo>
                    <a:pt x="262" y="207"/>
                  </a:lnTo>
                  <a:lnTo>
                    <a:pt x="273" y="200"/>
                  </a:lnTo>
                  <a:lnTo>
                    <a:pt x="286" y="196"/>
                  </a:lnTo>
                  <a:lnTo>
                    <a:pt x="295" y="200"/>
                  </a:lnTo>
                  <a:lnTo>
                    <a:pt x="303" y="207"/>
                  </a:lnTo>
                  <a:lnTo>
                    <a:pt x="314" y="196"/>
                  </a:lnTo>
                  <a:lnTo>
                    <a:pt x="303" y="196"/>
                  </a:lnTo>
                  <a:lnTo>
                    <a:pt x="303" y="178"/>
                  </a:lnTo>
                  <a:lnTo>
                    <a:pt x="328" y="156"/>
                  </a:lnTo>
                  <a:lnTo>
                    <a:pt x="341" y="143"/>
                  </a:lnTo>
                  <a:lnTo>
                    <a:pt x="348" y="138"/>
                  </a:lnTo>
                  <a:lnTo>
                    <a:pt x="348" y="132"/>
                  </a:lnTo>
                  <a:lnTo>
                    <a:pt x="365" y="114"/>
                  </a:lnTo>
                  <a:lnTo>
                    <a:pt x="374" y="92"/>
                  </a:lnTo>
                  <a:lnTo>
                    <a:pt x="391" y="83"/>
                  </a:lnTo>
                  <a:lnTo>
                    <a:pt x="380" y="74"/>
                  </a:lnTo>
                  <a:lnTo>
                    <a:pt x="413" y="52"/>
                  </a:lnTo>
                  <a:lnTo>
                    <a:pt x="424" y="52"/>
                  </a:lnTo>
                  <a:lnTo>
                    <a:pt x="424" y="41"/>
                  </a:lnTo>
                  <a:lnTo>
                    <a:pt x="451" y="41"/>
                  </a:lnTo>
                  <a:lnTo>
                    <a:pt x="501" y="2"/>
                  </a:lnTo>
                  <a:lnTo>
                    <a:pt x="510" y="0"/>
                  </a:lnTo>
                  <a:lnTo>
                    <a:pt x="501" y="28"/>
                  </a:lnTo>
                  <a:lnTo>
                    <a:pt x="512" y="11"/>
                  </a:lnTo>
                  <a:lnTo>
                    <a:pt x="527" y="8"/>
                  </a:lnTo>
                  <a:lnTo>
                    <a:pt x="523" y="19"/>
                  </a:lnTo>
                  <a:lnTo>
                    <a:pt x="565" y="4"/>
                  </a:lnTo>
                  <a:lnTo>
                    <a:pt x="585" y="13"/>
                  </a:lnTo>
                  <a:lnTo>
                    <a:pt x="556" y="33"/>
                  </a:lnTo>
                  <a:lnTo>
                    <a:pt x="565" y="41"/>
                  </a:lnTo>
                  <a:lnTo>
                    <a:pt x="606" y="41"/>
                  </a:lnTo>
                  <a:lnTo>
                    <a:pt x="664" y="63"/>
                  </a:lnTo>
                  <a:lnTo>
                    <a:pt x="659" y="88"/>
                  </a:lnTo>
                  <a:lnTo>
                    <a:pt x="637" y="107"/>
                  </a:lnTo>
                  <a:lnTo>
                    <a:pt x="600" y="116"/>
                  </a:lnTo>
                  <a:lnTo>
                    <a:pt x="593" y="145"/>
                  </a:lnTo>
                  <a:lnTo>
                    <a:pt x="596" y="169"/>
                  </a:lnTo>
                  <a:lnTo>
                    <a:pt x="606" y="176"/>
                  </a:lnTo>
                  <a:lnTo>
                    <a:pt x="606" y="187"/>
                  </a:lnTo>
                  <a:lnTo>
                    <a:pt x="611" y="191"/>
                  </a:lnTo>
                  <a:lnTo>
                    <a:pt x="622" y="196"/>
                  </a:lnTo>
                  <a:lnTo>
                    <a:pt x="624" y="209"/>
                  </a:lnTo>
                  <a:lnTo>
                    <a:pt x="633" y="224"/>
                  </a:lnTo>
                  <a:lnTo>
                    <a:pt x="633" y="235"/>
                  </a:lnTo>
                  <a:lnTo>
                    <a:pt x="646" y="235"/>
                  </a:lnTo>
                  <a:lnTo>
                    <a:pt x="652" y="240"/>
                  </a:lnTo>
                  <a:lnTo>
                    <a:pt x="659" y="246"/>
                  </a:lnTo>
                  <a:lnTo>
                    <a:pt x="666" y="235"/>
                  </a:lnTo>
                  <a:lnTo>
                    <a:pt x="672" y="222"/>
                  </a:lnTo>
                  <a:lnTo>
                    <a:pt x="677" y="218"/>
                  </a:lnTo>
                  <a:lnTo>
                    <a:pt x="685" y="218"/>
                  </a:lnTo>
                  <a:lnTo>
                    <a:pt x="697" y="207"/>
                  </a:lnTo>
                  <a:lnTo>
                    <a:pt x="697" y="193"/>
                  </a:lnTo>
                  <a:lnTo>
                    <a:pt x="705" y="185"/>
                  </a:lnTo>
                  <a:lnTo>
                    <a:pt x="705" y="178"/>
                  </a:lnTo>
                  <a:lnTo>
                    <a:pt x="729" y="169"/>
                  </a:lnTo>
                  <a:lnTo>
                    <a:pt x="749" y="160"/>
                  </a:lnTo>
                  <a:lnTo>
                    <a:pt x="775" y="154"/>
                  </a:lnTo>
                  <a:lnTo>
                    <a:pt x="804" y="156"/>
                  </a:lnTo>
                  <a:lnTo>
                    <a:pt x="835" y="156"/>
                  </a:lnTo>
                  <a:lnTo>
                    <a:pt x="883" y="156"/>
                  </a:lnTo>
                  <a:lnTo>
                    <a:pt x="894" y="99"/>
                  </a:lnTo>
                  <a:lnTo>
                    <a:pt x="922" y="103"/>
                  </a:lnTo>
                  <a:lnTo>
                    <a:pt x="942" y="147"/>
                  </a:lnTo>
                  <a:lnTo>
                    <a:pt x="944" y="107"/>
                  </a:lnTo>
                  <a:lnTo>
                    <a:pt x="1034" y="4"/>
                  </a:lnTo>
                  <a:lnTo>
                    <a:pt x="1072" y="4"/>
                  </a:lnTo>
                  <a:lnTo>
                    <a:pt x="1103" y="28"/>
                  </a:lnTo>
                  <a:lnTo>
                    <a:pt x="1144" y="26"/>
                  </a:lnTo>
                  <a:lnTo>
                    <a:pt x="1199" y="63"/>
                  </a:lnTo>
                  <a:lnTo>
                    <a:pt x="1265" y="83"/>
                  </a:lnTo>
                  <a:lnTo>
                    <a:pt x="1309" y="81"/>
                  </a:lnTo>
                  <a:lnTo>
                    <a:pt x="1370" y="103"/>
                  </a:lnTo>
                  <a:lnTo>
                    <a:pt x="1418" y="103"/>
                  </a:lnTo>
                  <a:lnTo>
                    <a:pt x="1443" y="88"/>
                  </a:lnTo>
                  <a:lnTo>
                    <a:pt x="1500" y="88"/>
                  </a:lnTo>
                  <a:lnTo>
                    <a:pt x="1530" y="103"/>
                  </a:lnTo>
                  <a:lnTo>
                    <a:pt x="1603" y="103"/>
                  </a:lnTo>
                  <a:lnTo>
                    <a:pt x="1667" y="138"/>
                  </a:lnTo>
                  <a:lnTo>
                    <a:pt x="1787" y="132"/>
                  </a:lnTo>
                  <a:lnTo>
                    <a:pt x="1970" y="147"/>
                  </a:lnTo>
                  <a:lnTo>
                    <a:pt x="2059" y="193"/>
                  </a:lnTo>
                  <a:lnTo>
                    <a:pt x="2138" y="218"/>
                  </a:lnTo>
                  <a:lnTo>
                    <a:pt x="2184" y="246"/>
                  </a:lnTo>
                  <a:lnTo>
                    <a:pt x="2169" y="251"/>
                  </a:lnTo>
                  <a:lnTo>
                    <a:pt x="2138" y="235"/>
                  </a:lnTo>
                  <a:lnTo>
                    <a:pt x="2059" y="224"/>
                  </a:lnTo>
                  <a:lnTo>
                    <a:pt x="2077" y="246"/>
                  </a:lnTo>
                  <a:lnTo>
                    <a:pt x="2116" y="255"/>
                  </a:lnTo>
                  <a:lnTo>
                    <a:pt x="2105" y="286"/>
                  </a:lnTo>
                  <a:lnTo>
                    <a:pt x="2066" y="306"/>
                  </a:lnTo>
                  <a:lnTo>
                    <a:pt x="2057" y="337"/>
                  </a:lnTo>
                  <a:lnTo>
                    <a:pt x="2105" y="365"/>
                  </a:lnTo>
                  <a:lnTo>
                    <a:pt x="2138" y="405"/>
                  </a:lnTo>
                  <a:lnTo>
                    <a:pt x="2156" y="456"/>
                  </a:lnTo>
                  <a:lnTo>
                    <a:pt x="2136" y="462"/>
                  </a:lnTo>
                  <a:lnTo>
                    <a:pt x="2086" y="447"/>
                  </a:lnTo>
                  <a:lnTo>
                    <a:pt x="2037" y="407"/>
                  </a:lnTo>
                  <a:lnTo>
                    <a:pt x="2016" y="385"/>
                  </a:lnTo>
                  <a:lnTo>
                    <a:pt x="2005" y="354"/>
                  </a:lnTo>
                  <a:lnTo>
                    <a:pt x="1991" y="312"/>
                  </a:lnTo>
                  <a:lnTo>
                    <a:pt x="1972" y="297"/>
                  </a:lnTo>
                  <a:lnTo>
                    <a:pt x="1952" y="297"/>
                  </a:lnTo>
                  <a:lnTo>
                    <a:pt x="1939" y="301"/>
                  </a:lnTo>
                  <a:lnTo>
                    <a:pt x="1958" y="337"/>
                  </a:lnTo>
                  <a:lnTo>
                    <a:pt x="1908" y="341"/>
                  </a:lnTo>
                  <a:lnTo>
                    <a:pt x="1888" y="321"/>
                  </a:lnTo>
                  <a:lnTo>
                    <a:pt x="1847" y="328"/>
                  </a:lnTo>
                  <a:lnTo>
                    <a:pt x="1814" y="359"/>
                  </a:lnTo>
                  <a:lnTo>
                    <a:pt x="1814" y="370"/>
                  </a:lnTo>
                  <a:lnTo>
                    <a:pt x="1829" y="398"/>
                  </a:lnTo>
                  <a:lnTo>
                    <a:pt x="1877" y="405"/>
                  </a:lnTo>
                  <a:lnTo>
                    <a:pt x="1915" y="431"/>
                  </a:lnTo>
                  <a:lnTo>
                    <a:pt x="1983" y="511"/>
                  </a:lnTo>
                  <a:lnTo>
                    <a:pt x="2011" y="564"/>
                  </a:lnTo>
                  <a:lnTo>
                    <a:pt x="2013" y="617"/>
                  </a:lnTo>
                  <a:lnTo>
                    <a:pt x="2007" y="661"/>
                  </a:lnTo>
                  <a:lnTo>
                    <a:pt x="1991" y="661"/>
                  </a:lnTo>
                  <a:lnTo>
                    <a:pt x="1972" y="645"/>
                  </a:lnTo>
                  <a:lnTo>
                    <a:pt x="1948" y="667"/>
                  </a:lnTo>
                  <a:lnTo>
                    <a:pt x="1923" y="687"/>
                  </a:lnTo>
                  <a:lnTo>
                    <a:pt x="1921" y="722"/>
                  </a:lnTo>
                  <a:lnTo>
                    <a:pt x="1947" y="758"/>
                  </a:lnTo>
                  <a:lnTo>
                    <a:pt x="1932" y="789"/>
                  </a:lnTo>
                  <a:lnTo>
                    <a:pt x="1923" y="839"/>
                  </a:lnTo>
                  <a:lnTo>
                    <a:pt x="1958" y="874"/>
                  </a:lnTo>
                  <a:lnTo>
                    <a:pt x="1992" y="881"/>
                  </a:lnTo>
                  <a:lnTo>
                    <a:pt x="2033" y="919"/>
                  </a:lnTo>
                  <a:lnTo>
                    <a:pt x="2066" y="967"/>
                  </a:lnTo>
                  <a:lnTo>
                    <a:pt x="2070" y="1040"/>
                  </a:lnTo>
                  <a:lnTo>
                    <a:pt x="2059" y="1073"/>
                  </a:lnTo>
                  <a:lnTo>
                    <a:pt x="2020" y="1099"/>
                  </a:lnTo>
                  <a:lnTo>
                    <a:pt x="1978" y="1113"/>
                  </a:lnTo>
                  <a:lnTo>
                    <a:pt x="1950" y="1137"/>
                  </a:lnTo>
                  <a:lnTo>
                    <a:pt x="1934" y="1128"/>
                  </a:lnTo>
                  <a:lnTo>
                    <a:pt x="1923" y="1137"/>
                  </a:lnTo>
                  <a:lnTo>
                    <a:pt x="1919" y="1192"/>
                  </a:lnTo>
                  <a:lnTo>
                    <a:pt x="1928" y="1218"/>
                  </a:lnTo>
                  <a:lnTo>
                    <a:pt x="1970" y="1251"/>
                  </a:lnTo>
                  <a:lnTo>
                    <a:pt x="1985" y="1291"/>
                  </a:lnTo>
                  <a:lnTo>
                    <a:pt x="2003" y="1313"/>
                  </a:lnTo>
                  <a:lnTo>
                    <a:pt x="2000" y="1351"/>
                  </a:lnTo>
                  <a:lnTo>
                    <a:pt x="1970" y="1377"/>
                  </a:lnTo>
                  <a:lnTo>
                    <a:pt x="1941" y="1377"/>
                  </a:lnTo>
                  <a:lnTo>
                    <a:pt x="1893" y="1337"/>
                  </a:lnTo>
                  <a:lnTo>
                    <a:pt x="1857" y="1315"/>
                  </a:lnTo>
                  <a:lnTo>
                    <a:pt x="1847" y="1311"/>
                  </a:lnTo>
                  <a:lnTo>
                    <a:pt x="1833" y="1335"/>
                  </a:lnTo>
                  <a:lnTo>
                    <a:pt x="1836" y="1368"/>
                  </a:lnTo>
                  <a:lnTo>
                    <a:pt x="1849" y="1395"/>
                  </a:lnTo>
                  <a:lnTo>
                    <a:pt x="1855" y="1432"/>
                  </a:lnTo>
                  <a:lnTo>
                    <a:pt x="1886" y="1448"/>
                  </a:lnTo>
                  <a:lnTo>
                    <a:pt x="1877" y="1472"/>
                  </a:lnTo>
                  <a:lnTo>
                    <a:pt x="1880" y="1503"/>
                  </a:lnTo>
                  <a:lnTo>
                    <a:pt x="1888" y="1534"/>
                  </a:lnTo>
                  <a:lnTo>
                    <a:pt x="1868" y="1527"/>
                  </a:lnTo>
                  <a:lnTo>
                    <a:pt x="1847" y="1496"/>
                  </a:lnTo>
                  <a:lnTo>
                    <a:pt x="1849" y="1456"/>
                  </a:lnTo>
                  <a:lnTo>
                    <a:pt x="1840" y="1445"/>
                  </a:lnTo>
                  <a:lnTo>
                    <a:pt x="1833" y="1401"/>
                  </a:lnTo>
                  <a:lnTo>
                    <a:pt x="1822" y="1390"/>
                  </a:lnTo>
                  <a:lnTo>
                    <a:pt x="1816" y="1329"/>
                  </a:lnTo>
                  <a:lnTo>
                    <a:pt x="1803" y="1291"/>
                  </a:lnTo>
                  <a:lnTo>
                    <a:pt x="1778" y="1256"/>
                  </a:lnTo>
                  <a:lnTo>
                    <a:pt x="1735" y="1240"/>
                  </a:lnTo>
                  <a:lnTo>
                    <a:pt x="1702" y="1207"/>
                  </a:lnTo>
                  <a:lnTo>
                    <a:pt x="1689" y="1185"/>
                  </a:lnTo>
                  <a:lnTo>
                    <a:pt x="1667" y="1157"/>
                  </a:lnTo>
                  <a:lnTo>
                    <a:pt x="1634" y="1097"/>
                  </a:lnTo>
                  <a:lnTo>
                    <a:pt x="1603" y="1104"/>
                  </a:lnTo>
                  <a:lnTo>
                    <a:pt x="1563" y="1130"/>
                  </a:lnTo>
                  <a:lnTo>
                    <a:pt x="1546" y="1154"/>
                  </a:lnTo>
                  <a:lnTo>
                    <a:pt x="1509" y="1201"/>
                  </a:lnTo>
                  <a:lnTo>
                    <a:pt x="1487" y="1249"/>
                  </a:lnTo>
                  <a:lnTo>
                    <a:pt x="1474" y="1265"/>
                  </a:lnTo>
                  <a:lnTo>
                    <a:pt x="1487" y="1320"/>
                  </a:lnTo>
                  <a:lnTo>
                    <a:pt x="1482" y="1377"/>
                  </a:lnTo>
                  <a:lnTo>
                    <a:pt x="1454" y="1414"/>
                  </a:lnTo>
                  <a:lnTo>
                    <a:pt x="1430" y="1417"/>
                  </a:lnTo>
                  <a:lnTo>
                    <a:pt x="1395" y="1342"/>
                  </a:lnTo>
                  <a:lnTo>
                    <a:pt x="1368" y="1287"/>
                  </a:lnTo>
                  <a:lnTo>
                    <a:pt x="1305" y="1176"/>
                  </a:lnTo>
                  <a:lnTo>
                    <a:pt x="1302" y="1137"/>
                  </a:lnTo>
                  <a:lnTo>
                    <a:pt x="1289" y="1119"/>
                  </a:lnTo>
                  <a:lnTo>
                    <a:pt x="1282" y="1143"/>
                  </a:lnTo>
                  <a:lnTo>
                    <a:pt x="1230" y="1084"/>
                  </a:lnTo>
                  <a:lnTo>
                    <a:pt x="1159" y="1040"/>
                  </a:lnTo>
                  <a:lnTo>
                    <a:pt x="1113" y="1049"/>
                  </a:lnTo>
                  <a:lnTo>
                    <a:pt x="1054" y="1042"/>
                  </a:lnTo>
                  <a:lnTo>
                    <a:pt x="1021" y="1009"/>
                  </a:lnTo>
                  <a:lnTo>
                    <a:pt x="988" y="1018"/>
                  </a:lnTo>
                  <a:lnTo>
                    <a:pt x="942" y="1002"/>
                  </a:lnTo>
                  <a:lnTo>
                    <a:pt x="843" y="883"/>
                  </a:lnTo>
                  <a:lnTo>
                    <a:pt x="844" y="932"/>
                  </a:lnTo>
                  <a:lnTo>
                    <a:pt x="876" y="1000"/>
                  </a:lnTo>
                  <a:lnTo>
                    <a:pt x="909" y="1042"/>
                  </a:lnTo>
                  <a:lnTo>
                    <a:pt x="947" y="1064"/>
                  </a:lnTo>
                  <a:lnTo>
                    <a:pt x="986" y="1049"/>
                  </a:lnTo>
                  <a:lnTo>
                    <a:pt x="1019" y="1049"/>
                  </a:lnTo>
                  <a:lnTo>
                    <a:pt x="1059" y="1090"/>
                  </a:lnTo>
                  <a:lnTo>
                    <a:pt x="1081" y="1119"/>
                  </a:lnTo>
                  <a:lnTo>
                    <a:pt x="1080" y="1137"/>
                  </a:lnTo>
                  <a:lnTo>
                    <a:pt x="1008" y="1227"/>
                  </a:lnTo>
                  <a:lnTo>
                    <a:pt x="962" y="1258"/>
                  </a:lnTo>
                  <a:lnTo>
                    <a:pt x="861" y="1306"/>
                  </a:lnTo>
                  <a:lnTo>
                    <a:pt x="832" y="1315"/>
                  </a:lnTo>
                  <a:lnTo>
                    <a:pt x="811" y="1306"/>
                  </a:lnTo>
                  <a:lnTo>
                    <a:pt x="808" y="1287"/>
                  </a:lnTo>
                  <a:lnTo>
                    <a:pt x="804" y="1258"/>
                  </a:lnTo>
                  <a:lnTo>
                    <a:pt x="797" y="1234"/>
                  </a:lnTo>
                  <a:lnTo>
                    <a:pt x="782" y="1212"/>
                  </a:lnTo>
                  <a:lnTo>
                    <a:pt x="769" y="1192"/>
                  </a:lnTo>
                  <a:lnTo>
                    <a:pt x="754" y="1168"/>
                  </a:lnTo>
                  <a:lnTo>
                    <a:pt x="742" y="1152"/>
                  </a:lnTo>
                  <a:lnTo>
                    <a:pt x="736" y="1130"/>
                  </a:lnTo>
                  <a:lnTo>
                    <a:pt x="721" y="1108"/>
                  </a:lnTo>
                  <a:lnTo>
                    <a:pt x="697" y="1064"/>
                  </a:lnTo>
                  <a:lnTo>
                    <a:pt x="685" y="1042"/>
                  </a:lnTo>
                  <a:lnTo>
                    <a:pt x="672" y="1020"/>
                  </a:lnTo>
                  <a:lnTo>
                    <a:pt x="644" y="978"/>
                  </a:lnTo>
                  <a:lnTo>
                    <a:pt x="630" y="958"/>
                  </a:lnTo>
                  <a:lnTo>
                    <a:pt x="619" y="943"/>
                  </a:lnTo>
                  <a:lnTo>
                    <a:pt x="604" y="914"/>
                  </a:lnTo>
                  <a:lnTo>
                    <a:pt x="646" y="883"/>
                  </a:lnTo>
                  <a:lnTo>
                    <a:pt x="664" y="824"/>
                  </a:lnTo>
                  <a:lnTo>
                    <a:pt x="626" y="808"/>
                  </a:lnTo>
                  <a:lnTo>
                    <a:pt x="571" y="813"/>
                  </a:lnTo>
                  <a:lnTo>
                    <a:pt x="556" y="811"/>
                  </a:lnTo>
                  <a:lnTo>
                    <a:pt x="551" y="811"/>
                  </a:lnTo>
                  <a:lnTo>
                    <a:pt x="543" y="811"/>
                  </a:lnTo>
                  <a:lnTo>
                    <a:pt x="538" y="811"/>
                  </a:lnTo>
                  <a:lnTo>
                    <a:pt x="534" y="795"/>
                  </a:lnTo>
                  <a:lnTo>
                    <a:pt x="532" y="789"/>
                  </a:lnTo>
                  <a:lnTo>
                    <a:pt x="532" y="771"/>
                  </a:lnTo>
                  <a:lnTo>
                    <a:pt x="519" y="762"/>
                  </a:lnTo>
                  <a:lnTo>
                    <a:pt x="519" y="749"/>
                  </a:lnTo>
                  <a:lnTo>
                    <a:pt x="512" y="747"/>
                  </a:lnTo>
                  <a:lnTo>
                    <a:pt x="506" y="736"/>
                  </a:lnTo>
                  <a:lnTo>
                    <a:pt x="505" y="727"/>
                  </a:lnTo>
                  <a:lnTo>
                    <a:pt x="501" y="718"/>
                  </a:lnTo>
                  <a:lnTo>
                    <a:pt x="497" y="711"/>
                  </a:lnTo>
                  <a:lnTo>
                    <a:pt x="486" y="711"/>
                  </a:lnTo>
                  <a:lnTo>
                    <a:pt x="473" y="711"/>
                  </a:lnTo>
                  <a:lnTo>
                    <a:pt x="472" y="711"/>
                  </a:lnTo>
                  <a:lnTo>
                    <a:pt x="468" y="722"/>
                  </a:lnTo>
                  <a:lnTo>
                    <a:pt x="468" y="736"/>
                  </a:lnTo>
                  <a:lnTo>
                    <a:pt x="468" y="749"/>
                  </a:lnTo>
                  <a:lnTo>
                    <a:pt x="468" y="764"/>
                  </a:lnTo>
                  <a:lnTo>
                    <a:pt x="468" y="775"/>
                  </a:lnTo>
                  <a:lnTo>
                    <a:pt x="461" y="780"/>
                  </a:lnTo>
                  <a:lnTo>
                    <a:pt x="453" y="789"/>
                  </a:lnTo>
                  <a:lnTo>
                    <a:pt x="444" y="775"/>
                  </a:lnTo>
                  <a:lnTo>
                    <a:pt x="433" y="755"/>
                  </a:lnTo>
                  <a:lnTo>
                    <a:pt x="433" y="733"/>
                  </a:lnTo>
                  <a:lnTo>
                    <a:pt x="424" y="703"/>
                  </a:lnTo>
                  <a:lnTo>
                    <a:pt x="415" y="683"/>
                  </a:lnTo>
                  <a:lnTo>
                    <a:pt x="402" y="672"/>
                  </a:lnTo>
                  <a:lnTo>
                    <a:pt x="387" y="661"/>
                  </a:lnTo>
                  <a:lnTo>
                    <a:pt x="380" y="643"/>
                  </a:lnTo>
                  <a:lnTo>
                    <a:pt x="372" y="630"/>
                  </a:lnTo>
                  <a:lnTo>
                    <a:pt x="361" y="628"/>
                  </a:lnTo>
                  <a:lnTo>
                    <a:pt x="358" y="623"/>
                  </a:lnTo>
                  <a:lnTo>
                    <a:pt x="345" y="623"/>
                  </a:lnTo>
                  <a:lnTo>
                    <a:pt x="336" y="632"/>
                  </a:lnTo>
                  <a:lnTo>
                    <a:pt x="328" y="643"/>
                  </a:lnTo>
                  <a:lnTo>
                    <a:pt x="347" y="656"/>
                  </a:lnTo>
                  <a:lnTo>
                    <a:pt x="360" y="672"/>
                  </a:lnTo>
                  <a:lnTo>
                    <a:pt x="374" y="692"/>
                  </a:lnTo>
                  <a:lnTo>
                    <a:pt x="382" y="703"/>
                  </a:lnTo>
                  <a:lnTo>
                    <a:pt x="398" y="711"/>
                  </a:lnTo>
                  <a:lnTo>
                    <a:pt x="407" y="727"/>
                  </a:lnTo>
                  <a:lnTo>
                    <a:pt x="398" y="742"/>
                  </a:lnTo>
                  <a:lnTo>
                    <a:pt x="391" y="736"/>
                  </a:lnTo>
                  <a:lnTo>
                    <a:pt x="391" y="727"/>
                  </a:lnTo>
                  <a:lnTo>
                    <a:pt x="387" y="749"/>
                  </a:lnTo>
                  <a:lnTo>
                    <a:pt x="385" y="767"/>
                  </a:lnTo>
                  <a:lnTo>
                    <a:pt x="372" y="773"/>
                  </a:lnTo>
                  <a:lnTo>
                    <a:pt x="378" y="749"/>
                  </a:lnTo>
                  <a:lnTo>
                    <a:pt x="374" y="736"/>
                  </a:lnTo>
                  <a:lnTo>
                    <a:pt x="365" y="727"/>
                  </a:lnTo>
                  <a:lnTo>
                    <a:pt x="358" y="722"/>
                  </a:lnTo>
                  <a:lnTo>
                    <a:pt x="348" y="716"/>
                  </a:lnTo>
                  <a:lnTo>
                    <a:pt x="336" y="709"/>
                  </a:lnTo>
                  <a:lnTo>
                    <a:pt x="328" y="696"/>
                  </a:lnTo>
                  <a:lnTo>
                    <a:pt x="321" y="687"/>
                  </a:lnTo>
                  <a:lnTo>
                    <a:pt x="312" y="678"/>
                  </a:lnTo>
                  <a:lnTo>
                    <a:pt x="303" y="667"/>
                  </a:lnTo>
                  <a:lnTo>
                    <a:pt x="303" y="654"/>
                  </a:lnTo>
                  <a:lnTo>
                    <a:pt x="295" y="652"/>
                  </a:lnTo>
                  <a:lnTo>
                    <a:pt x="286" y="639"/>
                  </a:lnTo>
                  <a:lnTo>
                    <a:pt x="273" y="639"/>
                  </a:lnTo>
                  <a:lnTo>
                    <a:pt x="257" y="643"/>
                  </a:lnTo>
                  <a:lnTo>
                    <a:pt x="244" y="639"/>
                  </a:lnTo>
                  <a:lnTo>
                    <a:pt x="214" y="643"/>
                  </a:lnTo>
                  <a:lnTo>
                    <a:pt x="196" y="645"/>
                  </a:lnTo>
                  <a:lnTo>
                    <a:pt x="189" y="652"/>
                  </a:lnTo>
                  <a:lnTo>
                    <a:pt x="189" y="667"/>
                  </a:lnTo>
                  <a:lnTo>
                    <a:pt x="189" y="683"/>
                  </a:lnTo>
                  <a:lnTo>
                    <a:pt x="176" y="696"/>
                  </a:lnTo>
                  <a:lnTo>
                    <a:pt x="168" y="707"/>
                  </a:lnTo>
                  <a:lnTo>
                    <a:pt x="163" y="711"/>
                  </a:lnTo>
                  <a:lnTo>
                    <a:pt x="156" y="722"/>
                  </a:lnTo>
                  <a:lnTo>
                    <a:pt x="152" y="733"/>
                  </a:lnTo>
                  <a:lnTo>
                    <a:pt x="161" y="740"/>
                  </a:lnTo>
                  <a:lnTo>
                    <a:pt x="161" y="755"/>
                  </a:lnTo>
                  <a:lnTo>
                    <a:pt x="156" y="762"/>
                  </a:lnTo>
                  <a:lnTo>
                    <a:pt x="152" y="773"/>
                  </a:lnTo>
                  <a:lnTo>
                    <a:pt x="145" y="789"/>
                  </a:lnTo>
                  <a:lnTo>
                    <a:pt x="135" y="782"/>
                  </a:lnTo>
                  <a:lnTo>
                    <a:pt x="130" y="786"/>
                  </a:lnTo>
                  <a:lnTo>
                    <a:pt x="124" y="791"/>
                  </a:lnTo>
                  <a:lnTo>
                    <a:pt x="112" y="793"/>
                  </a:lnTo>
                  <a:lnTo>
                    <a:pt x="99" y="808"/>
                  </a:lnTo>
                  <a:lnTo>
                    <a:pt x="86" y="811"/>
                  </a:lnTo>
                  <a:lnTo>
                    <a:pt x="75" y="811"/>
                  </a:lnTo>
                  <a:lnTo>
                    <a:pt x="64" y="811"/>
                  </a:lnTo>
                  <a:lnTo>
                    <a:pt x="38" y="813"/>
                  </a:lnTo>
                  <a:lnTo>
                    <a:pt x="25" y="813"/>
                  </a:lnTo>
                  <a:lnTo>
                    <a:pt x="18" y="795"/>
                  </a:lnTo>
                  <a:lnTo>
                    <a:pt x="16" y="780"/>
                  </a:lnTo>
                  <a:lnTo>
                    <a:pt x="11" y="762"/>
                  </a:lnTo>
                  <a:lnTo>
                    <a:pt x="11" y="740"/>
                  </a:lnTo>
                  <a:lnTo>
                    <a:pt x="11" y="718"/>
                  </a:lnTo>
                  <a:lnTo>
                    <a:pt x="0" y="687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2" name="Freeform 30">
              <a:extLst>
                <a:ext uri="{FF2B5EF4-FFF2-40B4-BE49-F238E27FC236}">
                  <a16:creationId xmlns:a16="http://schemas.microsoft.com/office/drawing/2014/main" id="{65C46084-26BF-4904-8C91-196096C14CD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766"/>
              <a:ext cx="1019" cy="988"/>
            </a:xfrm>
            <a:custGeom>
              <a:avLst/>
              <a:gdLst>
                <a:gd name="T0" fmla="*/ 100 w 1290"/>
                <a:gd name="T1" fmla="*/ 250 h 1325"/>
                <a:gd name="T2" fmla="*/ 80 w 1290"/>
                <a:gd name="T3" fmla="*/ 173 h 1325"/>
                <a:gd name="T4" fmla="*/ 181 w 1290"/>
                <a:gd name="T5" fmla="*/ 112 h 1325"/>
                <a:gd name="T6" fmla="*/ 227 w 1290"/>
                <a:gd name="T7" fmla="*/ 65 h 1325"/>
                <a:gd name="T8" fmla="*/ 308 w 1290"/>
                <a:gd name="T9" fmla="*/ 54 h 1325"/>
                <a:gd name="T10" fmla="*/ 552 w 1290"/>
                <a:gd name="T11" fmla="*/ 57 h 1325"/>
                <a:gd name="T12" fmla="*/ 679 w 1290"/>
                <a:gd name="T13" fmla="*/ 79 h 1325"/>
                <a:gd name="T14" fmla="*/ 629 w 1290"/>
                <a:gd name="T15" fmla="*/ 79 h 1325"/>
                <a:gd name="T16" fmla="*/ 596 w 1290"/>
                <a:gd name="T17" fmla="*/ 2 h 1325"/>
                <a:gd name="T18" fmla="*/ 662 w 1290"/>
                <a:gd name="T19" fmla="*/ 0 h 1325"/>
                <a:gd name="T20" fmla="*/ 708 w 1290"/>
                <a:gd name="T21" fmla="*/ 37 h 1325"/>
                <a:gd name="T22" fmla="*/ 784 w 1290"/>
                <a:gd name="T23" fmla="*/ 92 h 1325"/>
                <a:gd name="T24" fmla="*/ 767 w 1290"/>
                <a:gd name="T25" fmla="*/ 26 h 1325"/>
                <a:gd name="T26" fmla="*/ 905 w 1290"/>
                <a:gd name="T27" fmla="*/ 87 h 1325"/>
                <a:gd name="T28" fmla="*/ 905 w 1290"/>
                <a:gd name="T29" fmla="*/ 109 h 1325"/>
                <a:gd name="T30" fmla="*/ 866 w 1290"/>
                <a:gd name="T31" fmla="*/ 167 h 1325"/>
                <a:gd name="T32" fmla="*/ 833 w 1290"/>
                <a:gd name="T33" fmla="*/ 268 h 1325"/>
                <a:gd name="T34" fmla="*/ 958 w 1290"/>
                <a:gd name="T35" fmla="*/ 318 h 1325"/>
                <a:gd name="T36" fmla="*/ 960 w 1290"/>
                <a:gd name="T37" fmla="*/ 411 h 1325"/>
                <a:gd name="T38" fmla="*/ 978 w 1290"/>
                <a:gd name="T39" fmla="*/ 340 h 1325"/>
                <a:gd name="T40" fmla="*/ 978 w 1290"/>
                <a:gd name="T41" fmla="*/ 215 h 1325"/>
                <a:gd name="T42" fmla="*/ 1070 w 1290"/>
                <a:gd name="T43" fmla="*/ 252 h 1325"/>
                <a:gd name="T44" fmla="*/ 1123 w 1290"/>
                <a:gd name="T45" fmla="*/ 215 h 1325"/>
                <a:gd name="T46" fmla="*/ 1222 w 1290"/>
                <a:gd name="T47" fmla="*/ 307 h 1325"/>
                <a:gd name="T48" fmla="*/ 1289 w 1290"/>
                <a:gd name="T49" fmla="*/ 380 h 1325"/>
                <a:gd name="T50" fmla="*/ 1233 w 1290"/>
                <a:gd name="T51" fmla="*/ 413 h 1325"/>
                <a:gd name="T52" fmla="*/ 1142 w 1290"/>
                <a:gd name="T53" fmla="*/ 442 h 1325"/>
                <a:gd name="T54" fmla="*/ 1206 w 1290"/>
                <a:gd name="T55" fmla="*/ 459 h 1325"/>
                <a:gd name="T56" fmla="*/ 1233 w 1290"/>
                <a:gd name="T57" fmla="*/ 530 h 1325"/>
                <a:gd name="T58" fmla="*/ 1211 w 1290"/>
                <a:gd name="T59" fmla="*/ 536 h 1325"/>
                <a:gd name="T60" fmla="*/ 1175 w 1290"/>
                <a:gd name="T61" fmla="*/ 563 h 1325"/>
                <a:gd name="T62" fmla="*/ 1112 w 1290"/>
                <a:gd name="T63" fmla="*/ 626 h 1325"/>
                <a:gd name="T64" fmla="*/ 1109 w 1290"/>
                <a:gd name="T65" fmla="*/ 719 h 1325"/>
                <a:gd name="T66" fmla="*/ 1048 w 1290"/>
                <a:gd name="T67" fmla="*/ 853 h 1325"/>
                <a:gd name="T68" fmla="*/ 1063 w 1290"/>
                <a:gd name="T69" fmla="*/ 974 h 1325"/>
                <a:gd name="T70" fmla="*/ 1024 w 1290"/>
                <a:gd name="T71" fmla="*/ 892 h 1325"/>
                <a:gd name="T72" fmla="*/ 965 w 1290"/>
                <a:gd name="T73" fmla="*/ 859 h 1325"/>
                <a:gd name="T74" fmla="*/ 912 w 1290"/>
                <a:gd name="T75" fmla="*/ 884 h 1325"/>
                <a:gd name="T76" fmla="*/ 824 w 1290"/>
                <a:gd name="T77" fmla="*/ 892 h 1325"/>
                <a:gd name="T78" fmla="*/ 778 w 1290"/>
                <a:gd name="T79" fmla="*/ 983 h 1325"/>
                <a:gd name="T80" fmla="*/ 877 w 1290"/>
                <a:gd name="T81" fmla="*/ 1101 h 1325"/>
                <a:gd name="T82" fmla="*/ 894 w 1290"/>
                <a:gd name="T83" fmla="*/ 1038 h 1325"/>
                <a:gd name="T84" fmla="*/ 952 w 1290"/>
                <a:gd name="T85" fmla="*/ 1084 h 1325"/>
                <a:gd name="T86" fmla="*/ 984 w 1290"/>
                <a:gd name="T87" fmla="*/ 1154 h 1325"/>
                <a:gd name="T88" fmla="*/ 1011 w 1290"/>
                <a:gd name="T89" fmla="*/ 1214 h 1325"/>
                <a:gd name="T90" fmla="*/ 1070 w 1290"/>
                <a:gd name="T91" fmla="*/ 1302 h 1325"/>
                <a:gd name="T92" fmla="*/ 1156 w 1290"/>
                <a:gd name="T93" fmla="*/ 1302 h 1325"/>
                <a:gd name="T94" fmla="*/ 1105 w 1290"/>
                <a:gd name="T95" fmla="*/ 1315 h 1325"/>
                <a:gd name="T96" fmla="*/ 1002 w 1290"/>
                <a:gd name="T97" fmla="*/ 1299 h 1325"/>
                <a:gd name="T98" fmla="*/ 927 w 1290"/>
                <a:gd name="T99" fmla="*/ 1218 h 1325"/>
                <a:gd name="T100" fmla="*/ 872 w 1290"/>
                <a:gd name="T101" fmla="*/ 1183 h 1325"/>
                <a:gd name="T102" fmla="*/ 785 w 1290"/>
                <a:gd name="T103" fmla="*/ 1148 h 1325"/>
                <a:gd name="T104" fmla="*/ 633 w 1290"/>
                <a:gd name="T105" fmla="*/ 1016 h 1325"/>
                <a:gd name="T106" fmla="*/ 510 w 1290"/>
                <a:gd name="T107" fmla="*/ 829 h 1325"/>
                <a:gd name="T108" fmla="*/ 552 w 1290"/>
                <a:gd name="T109" fmla="*/ 998 h 1325"/>
                <a:gd name="T110" fmla="*/ 470 w 1290"/>
                <a:gd name="T111" fmla="*/ 879 h 1325"/>
                <a:gd name="T112" fmla="*/ 398 w 1290"/>
                <a:gd name="T113" fmla="*/ 655 h 1325"/>
                <a:gd name="T114" fmla="*/ 407 w 1290"/>
                <a:gd name="T115" fmla="*/ 483 h 1325"/>
                <a:gd name="T116" fmla="*/ 381 w 1290"/>
                <a:gd name="T117" fmla="*/ 356 h 1325"/>
                <a:gd name="T118" fmla="*/ 358 w 1290"/>
                <a:gd name="T119" fmla="*/ 279 h 1325"/>
                <a:gd name="T120" fmla="*/ 310 w 1290"/>
                <a:gd name="T121" fmla="*/ 235 h 1325"/>
                <a:gd name="T122" fmla="*/ 205 w 1290"/>
                <a:gd name="T123" fmla="*/ 250 h 1325"/>
                <a:gd name="T124" fmla="*/ 124 w 1290"/>
                <a:gd name="T125" fmla="*/ 294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0" h="1325">
                  <a:moveTo>
                    <a:pt x="0" y="340"/>
                  </a:moveTo>
                  <a:lnTo>
                    <a:pt x="60" y="294"/>
                  </a:lnTo>
                  <a:lnTo>
                    <a:pt x="95" y="277"/>
                  </a:lnTo>
                  <a:lnTo>
                    <a:pt x="100" y="250"/>
                  </a:lnTo>
                  <a:lnTo>
                    <a:pt x="73" y="230"/>
                  </a:lnTo>
                  <a:lnTo>
                    <a:pt x="69" y="197"/>
                  </a:lnTo>
                  <a:lnTo>
                    <a:pt x="82" y="191"/>
                  </a:lnTo>
                  <a:lnTo>
                    <a:pt x="80" y="173"/>
                  </a:lnTo>
                  <a:lnTo>
                    <a:pt x="126" y="167"/>
                  </a:lnTo>
                  <a:lnTo>
                    <a:pt x="141" y="145"/>
                  </a:lnTo>
                  <a:lnTo>
                    <a:pt x="145" y="118"/>
                  </a:lnTo>
                  <a:lnTo>
                    <a:pt x="181" y="112"/>
                  </a:lnTo>
                  <a:lnTo>
                    <a:pt x="187" y="92"/>
                  </a:lnTo>
                  <a:lnTo>
                    <a:pt x="146" y="79"/>
                  </a:lnTo>
                  <a:lnTo>
                    <a:pt x="167" y="65"/>
                  </a:lnTo>
                  <a:lnTo>
                    <a:pt x="227" y="65"/>
                  </a:lnTo>
                  <a:lnTo>
                    <a:pt x="246" y="46"/>
                  </a:lnTo>
                  <a:lnTo>
                    <a:pt x="271" y="41"/>
                  </a:lnTo>
                  <a:lnTo>
                    <a:pt x="288" y="26"/>
                  </a:lnTo>
                  <a:lnTo>
                    <a:pt x="308" y="54"/>
                  </a:lnTo>
                  <a:lnTo>
                    <a:pt x="381" y="52"/>
                  </a:lnTo>
                  <a:lnTo>
                    <a:pt x="420" y="79"/>
                  </a:lnTo>
                  <a:lnTo>
                    <a:pt x="536" y="70"/>
                  </a:lnTo>
                  <a:lnTo>
                    <a:pt x="552" y="57"/>
                  </a:lnTo>
                  <a:lnTo>
                    <a:pt x="596" y="79"/>
                  </a:lnTo>
                  <a:lnTo>
                    <a:pt x="642" y="103"/>
                  </a:lnTo>
                  <a:lnTo>
                    <a:pt x="666" y="94"/>
                  </a:lnTo>
                  <a:lnTo>
                    <a:pt x="679" y="79"/>
                  </a:lnTo>
                  <a:lnTo>
                    <a:pt x="717" y="92"/>
                  </a:lnTo>
                  <a:lnTo>
                    <a:pt x="692" y="70"/>
                  </a:lnTo>
                  <a:lnTo>
                    <a:pt x="668" y="72"/>
                  </a:lnTo>
                  <a:lnTo>
                    <a:pt x="629" y="79"/>
                  </a:lnTo>
                  <a:lnTo>
                    <a:pt x="615" y="54"/>
                  </a:lnTo>
                  <a:lnTo>
                    <a:pt x="594" y="41"/>
                  </a:lnTo>
                  <a:lnTo>
                    <a:pt x="594" y="21"/>
                  </a:lnTo>
                  <a:lnTo>
                    <a:pt x="596" y="2"/>
                  </a:lnTo>
                  <a:lnTo>
                    <a:pt x="618" y="0"/>
                  </a:lnTo>
                  <a:lnTo>
                    <a:pt x="638" y="17"/>
                  </a:lnTo>
                  <a:lnTo>
                    <a:pt x="642" y="6"/>
                  </a:lnTo>
                  <a:lnTo>
                    <a:pt x="662" y="0"/>
                  </a:lnTo>
                  <a:lnTo>
                    <a:pt x="684" y="13"/>
                  </a:lnTo>
                  <a:lnTo>
                    <a:pt x="695" y="2"/>
                  </a:lnTo>
                  <a:lnTo>
                    <a:pt x="706" y="17"/>
                  </a:lnTo>
                  <a:lnTo>
                    <a:pt x="708" y="37"/>
                  </a:lnTo>
                  <a:lnTo>
                    <a:pt x="741" y="52"/>
                  </a:lnTo>
                  <a:lnTo>
                    <a:pt x="727" y="65"/>
                  </a:lnTo>
                  <a:lnTo>
                    <a:pt x="727" y="85"/>
                  </a:lnTo>
                  <a:lnTo>
                    <a:pt x="784" y="92"/>
                  </a:lnTo>
                  <a:lnTo>
                    <a:pt x="798" y="65"/>
                  </a:lnTo>
                  <a:lnTo>
                    <a:pt x="787" y="52"/>
                  </a:lnTo>
                  <a:lnTo>
                    <a:pt x="762" y="54"/>
                  </a:lnTo>
                  <a:lnTo>
                    <a:pt x="767" y="26"/>
                  </a:lnTo>
                  <a:lnTo>
                    <a:pt x="817" y="41"/>
                  </a:lnTo>
                  <a:lnTo>
                    <a:pt x="828" y="63"/>
                  </a:lnTo>
                  <a:lnTo>
                    <a:pt x="870" y="63"/>
                  </a:lnTo>
                  <a:lnTo>
                    <a:pt x="905" y="87"/>
                  </a:lnTo>
                  <a:lnTo>
                    <a:pt x="925" y="79"/>
                  </a:lnTo>
                  <a:lnTo>
                    <a:pt x="945" y="103"/>
                  </a:lnTo>
                  <a:lnTo>
                    <a:pt x="925" y="127"/>
                  </a:lnTo>
                  <a:lnTo>
                    <a:pt x="905" y="109"/>
                  </a:lnTo>
                  <a:lnTo>
                    <a:pt x="894" y="116"/>
                  </a:lnTo>
                  <a:lnTo>
                    <a:pt x="877" y="131"/>
                  </a:lnTo>
                  <a:lnTo>
                    <a:pt x="851" y="149"/>
                  </a:lnTo>
                  <a:lnTo>
                    <a:pt x="866" y="167"/>
                  </a:lnTo>
                  <a:lnTo>
                    <a:pt x="840" y="171"/>
                  </a:lnTo>
                  <a:lnTo>
                    <a:pt x="824" y="200"/>
                  </a:lnTo>
                  <a:lnTo>
                    <a:pt x="800" y="235"/>
                  </a:lnTo>
                  <a:lnTo>
                    <a:pt x="833" y="268"/>
                  </a:lnTo>
                  <a:lnTo>
                    <a:pt x="853" y="303"/>
                  </a:lnTo>
                  <a:lnTo>
                    <a:pt x="899" y="310"/>
                  </a:lnTo>
                  <a:lnTo>
                    <a:pt x="940" y="303"/>
                  </a:lnTo>
                  <a:lnTo>
                    <a:pt x="958" y="318"/>
                  </a:lnTo>
                  <a:lnTo>
                    <a:pt x="945" y="332"/>
                  </a:lnTo>
                  <a:lnTo>
                    <a:pt x="938" y="349"/>
                  </a:lnTo>
                  <a:lnTo>
                    <a:pt x="956" y="380"/>
                  </a:lnTo>
                  <a:lnTo>
                    <a:pt x="960" y="411"/>
                  </a:lnTo>
                  <a:lnTo>
                    <a:pt x="984" y="420"/>
                  </a:lnTo>
                  <a:lnTo>
                    <a:pt x="1015" y="395"/>
                  </a:lnTo>
                  <a:lnTo>
                    <a:pt x="1006" y="365"/>
                  </a:lnTo>
                  <a:lnTo>
                    <a:pt x="978" y="340"/>
                  </a:lnTo>
                  <a:lnTo>
                    <a:pt x="1009" y="310"/>
                  </a:lnTo>
                  <a:lnTo>
                    <a:pt x="984" y="255"/>
                  </a:lnTo>
                  <a:lnTo>
                    <a:pt x="960" y="235"/>
                  </a:lnTo>
                  <a:lnTo>
                    <a:pt x="978" y="215"/>
                  </a:lnTo>
                  <a:lnTo>
                    <a:pt x="973" y="191"/>
                  </a:lnTo>
                  <a:lnTo>
                    <a:pt x="989" y="171"/>
                  </a:lnTo>
                  <a:lnTo>
                    <a:pt x="1015" y="191"/>
                  </a:lnTo>
                  <a:lnTo>
                    <a:pt x="1070" y="252"/>
                  </a:lnTo>
                  <a:lnTo>
                    <a:pt x="1103" y="259"/>
                  </a:lnTo>
                  <a:lnTo>
                    <a:pt x="1110" y="246"/>
                  </a:lnTo>
                  <a:lnTo>
                    <a:pt x="1103" y="211"/>
                  </a:lnTo>
                  <a:lnTo>
                    <a:pt x="1123" y="215"/>
                  </a:lnTo>
                  <a:lnTo>
                    <a:pt x="1154" y="255"/>
                  </a:lnTo>
                  <a:lnTo>
                    <a:pt x="1160" y="274"/>
                  </a:lnTo>
                  <a:lnTo>
                    <a:pt x="1182" y="285"/>
                  </a:lnTo>
                  <a:lnTo>
                    <a:pt x="1222" y="307"/>
                  </a:lnTo>
                  <a:lnTo>
                    <a:pt x="1241" y="334"/>
                  </a:lnTo>
                  <a:lnTo>
                    <a:pt x="1272" y="356"/>
                  </a:lnTo>
                  <a:lnTo>
                    <a:pt x="1287" y="365"/>
                  </a:lnTo>
                  <a:lnTo>
                    <a:pt x="1289" y="380"/>
                  </a:lnTo>
                  <a:lnTo>
                    <a:pt x="1266" y="393"/>
                  </a:lnTo>
                  <a:lnTo>
                    <a:pt x="1254" y="380"/>
                  </a:lnTo>
                  <a:lnTo>
                    <a:pt x="1239" y="380"/>
                  </a:lnTo>
                  <a:lnTo>
                    <a:pt x="1233" y="413"/>
                  </a:lnTo>
                  <a:lnTo>
                    <a:pt x="1215" y="420"/>
                  </a:lnTo>
                  <a:lnTo>
                    <a:pt x="1195" y="404"/>
                  </a:lnTo>
                  <a:lnTo>
                    <a:pt x="1149" y="404"/>
                  </a:lnTo>
                  <a:lnTo>
                    <a:pt x="1142" y="442"/>
                  </a:lnTo>
                  <a:lnTo>
                    <a:pt x="1154" y="461"/>
                  </a:lnTo>
                  <a:lnTo>
                    <a:pt x="1175" y="448"/>
                  </a:lnTo>
                  <a:lnTo>
                    <a:pt x="1189" y="442"/>
                  </a:lnTo>
                  <a:lnTo>
                    <a:pt x="1206" y="459"/>
                  </a:lnTo>
                  <a:lnTo>
                    <a:pt x="1182" y="481"/>
                  </a:lnTo>
                  <a:lnTo>
                    <a:pt x="1206" y="505"/>
                  </a:lnTo>
                  <a:lnTo>
                    <a:pt x="1239" y="514"/>
                  </a:lnTo>
                  <a:lnTo>
                    <a:pt x="1233" y="530"/>
                  </a:lnTo>
                  <a:lnTo>
                    <a:pt x="1226" y="532"/>
                  </a:lnTo>
                  <a:lnTo>
                    <a:pt x="1195" y="611"/>
                  </a:lnTo>
                  <a:lnTo>
                    <a:pt x="1195" y="560"/>
                  </a:lnTo>
                  <a:lnTo>
                    <a:pt x="1211" y="536"/>
                  </a:lnTo>
                  <a:lnTo>
                    <a:pt x="1195" y="521"/>
                  </a:lnTo>
                  <a:lnTo>
                    <a:pt x="1178" y="536"/>
                  </a:lnTo>
                  <a:lnTo>
                    <a:pt x="1188" y="552"/>
                  </a:lnTo>
                  <a:lnTo>
                    <a:pt x="1175" y="563"/>
                  </a:lnTo>
                  <a:lnTo>
                    <a:pt x="1156" y="576"/>
                  </a:lnTo>
                  <a:lnTo>
                    <a:pt x="1160" y="604"/>
                  </a:lnTo>
                  <a:lnTo>
                    <a:pt x="1142" y="620"/>
                  </a:lnTo>
                  <a:lnTo>
                    <a:pt x="1112" y="626"/>
                  </a:lnTo>
                  <a:lnTo>
                    <a:pt x="1123" y="644"/>
                  </a:lnTo>
                  <a:lnTo>
                    <a:pt x="1112" y="666"/>
                  </a:lnTo>
                  <a:lnTo>
                    <a:pt x="1123" y="683"/>
                  </a:lnTo>
                  <a:lnTo>
                    <a:pt x="1109" y="719"/>
                  </a:lnTo>
                  <a:lnTo>
                    <a:pt x="1103" y="749"/>
                  </a:lnTo>
                  <a:lnTo>
                    <a:pt x="1077" y="771"/>
                  </a:lnTo>
                  <a:lnTo>
                    <a:pt x="1048" y="822"/>
                  </a:lnTo>
                  <a:lnTo>
                    <a:pt x="1048" y="853"/>
                  </a:lnTo>
                  <a:lnTo>
                    <a:pt x="1055" y="886"/>
                  </a:lnTo>
                  <a:lnTo>
                    <a:pt x="1070" y="925"/>
                  </a:lnTo>
                  <a:lnTo>
                    <a:pt x="1076" y="958"/>
                  </a:lnTo>
                  <a:lnTo>
                    <a:pt x="1063" y="974"/>
                  </a:lnTo>
                  <a:lnTo>
                    <a:pt x="1048" y="965"/>
                  </a:lnTo>
                  <a:lnTo>
                    <a:pt x="1048" y="947"/>
                  </a:lnTo>
                  <a:lnTo>
                    <a:pt x="1039" y="901"/>
                  </a:lnTo>
                  <a:lnTo>
                    <a:pt x="1024" y="892"/>
                  </a:lnTo>
                  <a:lnTo>
                    <a:pt x="1019" y="870"/>
                  </a:lnTo>
                  <a:lnTo>
                    <a:pt x="1004" y="870"/>
                  </a:lnTo>
                  <a:lnTo>
                    <a:pt x="984" y="853"/>
                  </a:lnTo>
                  <a:lnTo>
                    <a:pt x="965" y="859"/>
                  </a:lnTo>
                  <a:lnTo>
                    <a:pt x="945" y="846"/>
                  </a:lnTo>
                  <a:lnTo>
                    <a:pt x="925" y="859"/>
                  </a:lnTo>
                  <a:lnTo>
                    <a:pt x="886" y="851"/>
                  </a:lnTo>
                  <a:lnTo>
                    <a:pt x="912" y="884"/>
                  </a:lnTo>
                  <a:lnTo>
                    <a:pt x="877" y="879"/>
                  </a:lnTo>
                  <a:lnTo>
                    <a:pt x="853" y="853"/>
                  </a:lnTo>
                  <a:lnTo>
                    <a:pt x="813" y="853"/>
                  </a:lnTo>
                  <a:lnTo>
                    <a:pt x="824" y="892"/>
                  </a:lnTo>
                  <a:lnTo>
                    <a:pt x="791" y="884"/>
                  </a:lnTo>
                  <a:lnTo>
                    <a:pt x="778" y="925"/>
                  </a:lnTo>
                  <a:lnTo>
                    <a:pt x="787" y="941"/>
                  </a:lnTo>
                  <a:lnTo>
                    <a:pt x="778" y="983"/>
                  </a:lnTo>
                  <a:lnTo>
                    <a:pt x="791" y="1038"/>
                  </a:lnTo>
                  <a:lnTo>
                    <a:pt x="806" y="1071"/>
                  </a:lnTo>
                  <a:lnTo>
                    <a:pt x="824" y="1104"/>
                  </a:lnTo>
                  <a:lnTo>
                    <a:pt x="877" y="1101"/>
                  </a:lnTo>
                  <a:lnTo>
                    <a:pt x="899" y="1099"/>
                  </a:lnTo>
                  <a:lnTo>
                    <a:pt x="905" y="1071"/>
                  </a:lnTo>
                  <a:lnTo>
                    <a:pt x="892" y="1053"/>
                  </a:lnTo>
                  <a:lnTo>
                    <a:pt x="894" y="1038"/>
                  </a:lnTo>
                  <a:lnTo>
                    <a:pt x="927" y="1040"/>
                  </a:lnTo>
                  <a:lnTo>
                    <a:pt x="963" y="1035"/>
                  </a:lnTo>
                  <a:lnTo>
                    <a:pt x="963" y="1053"/>
                  </a:lnTo>
                  <a:lnTo>
                    <a:pt x="952" y="1084"/>
                  </a:lnTo>
                  <a:lnTo>
                    <a:pt x="938" y="1108"/>
                  </a:lnTo>
                  <a:lnTo>
                    <a:pt x="932" y="1141"/>
                  </a:lnTo>
                  <a:lnTo>
                    <a:pt x="956" y="1156"/>
                  </a:lnTo>
                  <a:lnTo>
                    <a:pt x="984" y="1154"/>
                  </a:lnTo>
                  <a:lnTo>
                    <a:pt x="1004" y="1159"/>
                  </a:lnTo>
                  <a:lnTo>
                    <a:pt x="1019" y="1159"/>
                  </a:lnTo>
                  <a:lnTo>
                    <a:pt x="1024" y="1178"/>
                  </a:lnTo>
                  <a:lnTo>
                    <a:pt x="1011" y="1214"/>
                  </a:lnTo>
                  <a:lnTo>
                    <a:pt x="1022" y="1229"/>
                  </a:lnTo>
                  <a:lnTo>
                    <a:pt x="1024" y="1269"/>
                  </a:lnTo>
                  <a:lnTo>
                    <a:pt x="1048" y="1297"/>
                  </a:lnTo>
                  <a:lnTo>
                    <a:pt x="1070" y="1302"/>
                  </a:lnTo>
                  <a:lnTo>
                    <a:pt x="1090" y="1297"/>
                  </a:lnTo>
                  <a:lnTo>
                    <a:pt x="1098" y="1299"/>
                  </a:lnTo>
                  <a:lnTo>
                    <a:pt x="1129" y="1299"/>
                  </a:lnTo>
                  <a:lnTo>
                    <a:pt x="1156" y="1302"/>
                  </a:lnTo>
                  <a:lnTo>
                    <a:pt x="1167" y="1284"/>
                  </a:lnTo>
                  <a:lnTo>
                    <a:pt x="1142" y="1315"/>
                  </a:lnTo>
                  <a:lnTo>
                    <a:pt x="1123" y="1313"/>
                  </a:lnTo>
                  <a:lnTo>
                    <a:pt x="1105" y="1315"/>
                  </a:lnTo>
                  <a:lnTo>
                    <a:pt x="1070" y="1324"/>
                  </a:lnTo>
                  <a:lnTo>
                    <a:pt x="1042" y="1308"/>
                  </a:lnTo>
                  <a:lnTo>
                    <a:pt x="1015" y="1297"/>
                  </a:lnTo>
                  <a:lnTo>
                    <a:pt x="1002" y="1299"/>
                  </a:lnTo>
                  <a:lnTo>
                    <a:pt x="1004" y="1282"/>
                  </a:lnTo>
                  <a:lnTo>
                    <a:pt x="1002" y="1253"/>
                  </a:lnTo>
                  <a:lnTo>
                    <a:pt x="976" y="1229"/>
                  </a:lnTo>
                  <a:lnTo>
                    <a:pt x="927" y="1218"/>
                  </a:lnTo>
                  <a:lnTo>
                    <a:pt x="919" y="1205"/>
                  </a:lnTo>
                  <a:lnTo>
                    <a:pt x="905" y="1209"/>
                  </a:lnTo>
                  <a:lnTo>
                    <a:pt x="890" y="1196"/>
                  </a:lnTo>
                  <a:lnTo>
                    <a:pt x="872" y="1183"/>
                  </a:lnTo>
                  <a:lnTo>
                    <a:pt x="846" y="1154"/>
                  </a:lnTo>
                  <a:lnTo>
                    <a:pt x="818" y="1141"/>
                  </a:lnTo>
                  <a:lnTo>
                    <a:pt x="804" y="1159"/>
                  </a:lnTo>
                  <a:lnTo>
                    <a:pt x="785" y="1148"/>
                  </a:lnTo>
                  <a:lnTo>
                    <a:pt x="762" y="1148"/>
                  </a:lnTo>
                  <a:lnTo>
                    <a:pt x="719" y="1134"/>
                  </a:lnTo>
                  <a:lnTo>
                    <a:pt x="638" y="1075"/>
                  </a:lnTo>
                  <a:lnTo>
                    <a:pt x="633" y="1016"/>
                  </a:lnTo>
                  <a:lnTo>
                    <a:pt x="626" y="996"/>
                  </a:lnTo>
                  <a:lnTo>
                    <a:pt x="613" y="974"/>
                  </a:lnTo>
                  <a:lnTo>
                    <a:pt x="594" y="943"/>
                  </a:lnTo>
                  <a:lnTo>
                    <a:pt x="510" y="829"/>
                  </a:lnTo>
                  <a:lnTo>
                    <a:pt x="510" y="870"/>
                  </a:lnTo>
                  <a:lnTo>
                    <a:pt x="563" y="950"/>
                  </a:lnTo>
                  <a:lnTo>
                    <a:pt x="585" y="1011"/>
                  </a:lnTo>
                  <a:lnTo>
                    <a:pt x="552" y="998"/>
                  </a:lnTo>
                  <a:lnTo>
                    <a:pt x="543" y="958"/>
                  </a:lnTo>
                  <a:lnTo>
                    <a:pt x="503" y="936"/>
                  </a:lnTo>
                  <a:lnTo>
                    <a:pt x="528" y="925"/>
                  </a:lnTo>
                  <a:lnTo>
                    <a:pt x="470" y="879"/>
                  </a:lnTo>
                  <a:lnTo>
                    <a:pt x="493" y="853"/>
                  </a:lnTo>
                  <a:lnTo>
                    <a:pt x="475" y="807"/>
                  </a:lnTo>
                  <a:lnTo>
                    <a:pt x="407" y="708"/>
                  </a:lnTo>
                  <a:lnTo>
                    <a:pt x="398" y="655"/>
                  </a:lnTo>
                  <a:lnTo>
                    <a:pt x="402" y="604"/>
                  </a:lnTo>
                  <a:lnTo>
                    <a:pt x="420" y="563"/>
                  </a:lnTo>
                  <a:lnTo>
                    <a:pt x="420" y="514"/>
                  </a:lnTo>
                  <a:lnTo>
                    <a:pt x="407" y="483"/>
                  </a:lnTo>
                  <a:lnTo>
                    <a:pt x="444" y="475"/>
                  </a:lnTo>
                  <a:lnTo>
                    <a:pt x="398" y="420"/>
                  </a:lnTo>
                  <a:lnTo>
                    <a:pt x="402" y="393"/>
                  </a:lnTo>
                  <a:lnTo>
                    <a:pt x="381" y="356"/>
                  </a:lnTo>
                  <a:lnTo>
                    <a:pt x="389" y="334"/>
                  </a:lnTo>
                  <a:lnTo>
                    <a:pt x="374" y="323"/>
                  </a:lnTo>
                  <a:lnTo>
                    <a:pt x="374" y="301"/>
                  </a:lnTo>
                  <a:lnTo>
                    <a:pt x="358" y="279"/>
                  </a:lnTo>
                  <a:lnTo>
                    <a:pt x="374" y="263"/>
                  </a:lnTo>
                  <a:lnTo>
                    <a:pt x="356" y="255"/>
                  </a:lnTo>
                  <a:lnTo>
                    <a:pt x="332" y="270"/>
                  </a:lnTo>
                  <a:lnTo>
                    <a:pt x="310" y="235"/>
                  </a:lnTo>
                  <a:lnTo>
                    <a:pt x="279" y="224"/>
                  </a:lnTo>
                  <a:lnTo>
                    <a:pt x="244" y="224"/>
                  </a:lnTo>
                  <a:lnTo>
                    <a:pt x="218" y="255"/>
                  </a:lnTo>
                  <a:lnTo>
                    <a:pt x="205" y="250"/>
                  </a:lnTo>
                  <a:lnTo>
                    <a:pt x="225" y="206"/>
                  </a:lnTo>
                  <a:lnTo>
                    <a:pt x="205" y="215"/>
                  </a:lnTo>
                  <a:lnTo>
                    <a:pt x="167" y="255"/>
                  </a:lnTo>
                  <a:lnTo>
                    <a:pt x="124" y="294"/>
                  </a:lnTo>
                  <a:lnTo>
                    <a:pt x="88" y="307"/>
                  </a:lnTo>
                  <a:lnTo>
                    <a:pt x="22" y="340"/>
                  </a:lnTo>
                  <a:lnTo>
                    <a:pt x="0" y="34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3" name="Freeform 31">
              <a:extLst>
                <a:ext uri="{FF2B5EF4-FFF2-40B4-BE49-F238E27FC236}">
                  <a16:creationId xmlns:a16="http://schemas.microsoft.com/office/drawing/2014/main" id="{C420265F-3DD8-4838-ABFC-023FE7308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" y="672"/>
              <a:ext cx="350" cy="260"/>
            </a:xfrm>
            <a:custGeom>
              <a:avLst/>
              <a:gdLst>
                <a:gd name="T0" fmla="*/ 0 w 443"/>
                <a:gd name="T1" fmla="*/ 68 h 349"/>
                <a:gd name="T2" fmla="*/ 9 w 443"/>
                <a:gd name="T3" fmla="*/ 44 h 349"/>
                <a:gd name="T4" fmla="*/ 9 w 443"/>
                <a:gd name="T5" fmla="*/ 24 h 349"/>
                <a:gd name="T6" fmla="*/ 22 w 443"/>
                <a:gd name="T7" fmla="*/ 0 h 349"/>
                <a:gd name="T8" fmla="*/ 102 w 443"/>
                <a:gd name="T9" fmla="*/ 13 h 349"/>
                <a:gd name="T10" fmla="*/ 238 w 443"/>
                <a:gd name="T11" fmla="*/ 44 h 349"/>
                <a:gd name="T12" fmla="*/ 295 w 443"/>
                <a:gd name="T13" fmla="*/ 70 h 349"/>
                <a:gd name="T14" fmla="*/ 364 w 443"/>
                <a:gd name="T15" fmla="*/ 94 h 349"/>
                <a:gd name="T16" fmla="*/ 403 w 443"/>
                <a:gd name="T17" fmla="*/ 138 h 349"/>
                <a:gd name="T18" fmla="*/ 442 w 443"/>
                <a:gd name="T19" fmla="*/ 165 h 349"/>
                <a:gd name="T20" fmla="*/ 425 w 443"/>
                <a:gd name="T21" fmla="*/ 180 h 349"/>
                <a:gd name="T22" fmla="*/ 425 w 443"/>
                <a:gd name="T23" fmla="*/ 202 h 349"/>
                <a:gd name="T24" fmla="*/ 410 w 443"/>
                <a:gd name="T25" fmla="*/ 204 h 349"/>
                <a:gd name="T26" fmla="*/ 399 w 443"/>
                <a:gd name="T27" fmla="*/ 226 h 349"/>
                <a:gd name="T28" fmla="*/ 410 w 443"/>
                <a:gd name="T29" fmla="*/ 244 h 349"/>
                <a:gd name="T30" fmla="*/ 410 w 443"/>
                <a:gd name="T31" fmla="*/ 257 h 349"/>
                <a:gd name="T32" fmla="*/ 396 w 443"/>
                <a:gd name="T33" fmla="*/ 281 h 349"/>
                <a:gd name="T34" fmla="*/ 397 w 443"/>
                <a:gd name="T35" fmla="*/ 297 h 349"/>
                <a:gd name="T36" fmla="*/ 423 w 443"/>
                <a:gd name="T37" fmla="*/ 321 h 349"/>
                <a:gd name="T38" fmla="*/ 423 w 443"/>
                <a:gd name="T39" fmla="*/ 336 h 349"/>
                <a:gd name="T40" fmla="*/ 418 w 443"/>
                <a:gd name="T41" fmla="*/ 345 h 349"/>
                <a:gd name="T42" fmla="*/ 390 w 443"/>
                <a:gd name="T43" fmla="*/ 348 h 349"/>
                <a:gd name="T44" fmla="*/ 375 w 443"/>
                <a:gd name="T45" fmla="*/ 339 h 349"/>
                <a:gd name="T46" fmla="*/ 355 w 443"/>
                <a:gd name="T47" fmla="*/ 317 h 349"/>
                <a:gd name="T48" fmla="*/ 348 w 443"/>
                <a:gd name="T49" fmla="*/ 317 h 349"/>
                <a:gd name="T50" fmla="*/ 337 w 443"/>
                <a:gd name="T51" fmla="*/ 301 h 349"/>
                <a:gd name="T52" fmla="*/ 324 w 443"/>
                <a:gd name="T53" fmla="*/ 277 h 349"/>
                <a:gd name="T54" fmla="*/ 315 w 443"/>
                <a:gd name="T55" fmla="*/ 266 h 349"/>
                <a:gd name="T56" fmla="*/ 289 w 443"/>
                <a:gd name="T57" fmla="*/ 253 h 349"/>
                <a:gd name="T58" fmla="*/ 265 w 443"/>
                <a:gd name="T59" fmla="*/ 242 h 349"/>
                <a:gd name="T60" fmla="*/ 232 w 443"/>
                <a:gd name="T61" fmla="*/ 218 h 349"/>
                <a:gd name="T62" fmla="*/ 221 w 443"/>
                <a:gd name="T63" fmla="*/ 196 h 349"/>
                <a:gd name="T64" fmla="*/ 223 w 443"/>
                <a:gd name="T65" fmla="*/ 182 h 349"/>
                <a:gd name="T66" fmla="*/ 236 w 443"/>
                <a:gd name="T67" fmla="*/ 171 h 349"/>
                <a:gd name="T68" fmla="*/ 225 w 443"/>
                <a:gd name="T69" fmla="*/ 151 h 349"/>
                <a:gd name="T70" fmla="*/ 212 w 443"/>
                <a:gd name="T71" fmla="*/ 165 h 349"/>
                <a:gd name="T72" fmla="*/ 192 w 443"/>
                <a:gd name="T73" fmla="*/ 138 h 349"/>
                <a:gd name="T74" fmla="*/ 188 w 443"/>
                <a:gd name="T75" fmla="*/ 151 h 349"/>
                <a:gd name="T76" fmla="*/ 174 w 443"/>
                <a:gd name="T77" fmla="*/ 151 h 349"/>
                <a:gd name="T78" fmla="*/ 168 w 443"/>
                <a:gd name="T79" fmla="*/ 143 h 349"/>
                <a:gd name="T80" fmla="*/ 168 w 443"/>
                <a:gd name="T81" fmla="*/ 127 h 349"/>
                <a:gd name="T82" fmla="*/ 161 w 443"/>
                <a:gd name="T83" fmla="*/ 116 h 349"/>
                <a:gd name="T84" fmla="*/ 148 w 443"/>
                <a:gd name="T85" fmla="*/ 118 h 349"/>
                <a:gd name="T86" fmla="*/ 133 w 443"/>
                <a:gd name="T87" fmla="*/ 92 h 349"/>
                <a:gd name="T88" fmla="*/ 124 w 443"/>
                <a:gd name="T89" fmla="*/ 88 h 349"/>
                <a:gd name="T90" fmla="*/ 100 w 443"/>
                <a:gd name="T91" fmla="*/ 77 h 349"/>
                <a:gd name="T92" fmla="*/ 66 w 443"/>
                <a:gd name="T93" fmla="*/ 83 h 349"/>
                <a:gd name="T94" fmla="*/ 29 w 443"/>
                <a:gd name="T95" fmla="*/ 77 h 349"/>
                <a:gd name="T96" fmla="*/ 0 w 443"/>
                <a:gd name="T97" fmla="*/ 68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3" h="349">
                  <a:moveTo>
                    <a:pt x="0" y="68"/>
                  </a:moveTo>
                  <a:lnTo>
                    <a:pt x="9" y="44"/>
                  </a:lnTo>
                  <a:lnTo>
                    <a:pt x="9" y="24"/>
                  </a:lnTo>
                  <a:lnTo>
                    <a:pt x="22" y="0"/>
                  </a:lnTo>
                  <a:lnTo>
                    <a:pt x="102" y="13"/>
                  </a:lnTo>
                  <a:lnTo>
                    <a:pt x="238" y="44"/>
                  </a:lnTo>
                  <a:lnTo>
                    <a:pt x="295" y="70"/>
                  </a:lnTo>
                  <a:lnTo>
                    <a:pt x="364" y="94"/>
                  </a:lnTo>
                  <a:lnTo>
                    <a:pt x="403" y="138"/>
                  </a:lnTo>
                  <a:lnTo>
                    <a:pt x="442" y="165"/>
                  </a:lnTo>
                  <a:lnTo>
                    <a:pt x="425" y="180"/>
                  </a:lnTo>
                  <a:lnTo>
                    <a:pt x="425" y="202"/>
                  </a:lnTo>
                  <a:lnTo>
                    <a:pt x="410" y="204"/>
                  </a:lnTo>
                  <a:lnTo>
                    <a:pt x="399" y="226"/>
                  </a:lnTo>
                  <a:lnTo>
                    <a:pt x="410" y="244"/>
                  </a:lnTo>
                  <a:lnTo>
                    <a:pt x="410" y="257"/>
                  </a:lnTo>
                  <a:lnTo>
                    <a:pt x="396" y="281"/>
                  </a:lnTo>
                  <a:lnTo>
                    <a:pt x="397" y="297"/>
                  </a:lnTo>
                  <a:lnTo>
                    <a:pt x="423" y="321"/>
                  </a:lnTo>
                  <a:lnTo>
                    <a:pt x="423" y="336"/>
                  </a:lnTo>
                  <a:lnTo>
                    <a:pt x="418" y="345"/>
                  </a:lnTo>
                  <a:lnTo>
                    <a:pt x="390" y="348"/>
                  </a:lnTo>
                  <a:lnTo>
                    <a:pt x="375" y="339"/>
                  </a:lnTo>
                  <a:lnTo>
                    <a:pt x="355" y="317"/>
                  </a:lnTo>
                  <a:lnTo>
                    <a:pt x="348" y="317"/>
                  </a:lnTo>
                  <a:lnTo>
                    <a:pt x="337" y="301"/>
                  </a:lnTo>
                  <a:lnTo>
                    <a:pt x="324" y="277"/>
                  </a:lnTo>
                  <a:lnTo>
                    <a:pt x="315" y="266"/>
                  </a:lnTo>
                  <a:lnTo>
                    <a:pt x="289" y="253"/>
                  </a:lnTo>
                  <a:lnTo>
                    <a:pt x="265" y="242"/>
                  </a:lnTo>
                  <a:lnTo>
                    <a:pt x="232" y="218"/>
                  </a:lnTo>
                  <a:lnTo>
                    <a:pt x="221" y="196"/>
                  </a:lnTo>
                  <a:lnTo>
                    <a:pt x="223" y="182"/>
                  </a:lnTo>
                  <a:lnTo>
                    <a:pt x="236" y="171"/>
                  </a:lnTo>
                  <a:lnTo>
                    <a:pt x="225" y="151"/>
                  </a:lnTo>
                  <a:lnTo>
                    <a:pt x="212" y="165"/>
                  </a:lnTo>
                  <a:lnTo>
                    <a:pt x="192" y="138"/>
                  </a:lnTo>
                  <a:lnTo>
                    <a:pt x="188" y="151"/>
                  </a:lnTo>
                  <a:lnTo>
                    <a:pt x="174" y="151"/>
                  </a:lnTo>
                  <a:lnTo>
                    <a:pt x="168" y="143"/>
                  </a:lnTo>
                  <a:lnTo>
                    <a:pt x="168" y="127"/>
                  </a:lnTo>
                  <a:lnTo>
                    <a:pt x="161" y="116"/>
                  </a:lnTo>
                  <a:lnTo>
                    <a:pt x="148" y="118"/>
                  </a:lnTo>
                  <a:lnTo>
                    <a:pt x="133" y="92"/>
                  </a:lnTo>
                  <a:lnTo>
                    <a:pt x="124" y="88"/>
                  </a:lnTo>
                  <a:lnTo>
                    <a:pt x="100" y="77"/>
                  </a:lnTo>
                  <a:lnTo>
                    <a:pt x="66" y="83"/>
                  </a:lnTo>
                  <a:lnTo>
                    <a:pt x="29" y="77"/>
                  </a:lnTo>
                  <a:lnTo>
                    <a:pt x="0" y="68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4" name="Freeform 32">
              <a:extLst>
                <a:ext uri="{FF2B5EF4-FFF2-40B4-BE49-F238E27FC236}">
                  <a16:creationId xmlns:a16="http://schemas.microsoft.com/office/drawing/2014/main" id="{ED576EF6-F636-43AA-8E4A-B0D89AB745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" y="764"/>
              <a:ext cx="224" cy="134"/>
            </a:xfrm>
            <a:custGeom>
              <a:avLst/>
              <a:gdLst>
                <a:gd name="T0" fmla="*/ 7 w 283"/>
                <a:gd name="T1" fmla="*/ 0 h 180"/>
                <a:gd name="T2" fmla="*/ 0 w 283"/>
                <a:gd name="T3" fmla="*/ 11 h 180"/>
                <a:gd name="T4" fmla="*/ 0 w 283"/>
                <a:gd name="T5" fmla="*/ 28 h 180"/>
                <a:gd name="T6" fmla="*/ 18 w 283"/>
                <a:gd name="T7" fmla="*/ 48 h 180"/>
                <a:gd name="T8" fmla="*/ 27 w 283"/>
                <a:gd name="T9" fmla="*/ 44 h 180"/>
                <a:gd name="T10" fmla="*/ 36 w 283"/>
                <a:gd name="T11" fmla="*/ 50 h 180"/>
                <a:gd name="T12" fmla="*/ 49 w 283"/>
                <a:gd name="T13" fmla="*/ 55 h 180"/>
                <a:gd name="T14" fmla="*/ 53 w 283"/>
                <a:gd name="T15" fmla="*/ 41 h 180"/>
                <a:gd name="T16" fmla="*/ 84 w 283"/>
                <a:gd name="T17" fmla="*/ 44 h 180"/>
                <a:gd name="T18" fmla="*/ 86 w 283"/>
                <a:gd name="T19" fmla="*/ 55 h 180"/>
                <a:gd name="T20" fmla="*/ 99 w 283"/>
                <a:gd name="T21" fmla="*/ 59 h 180"/>
                <a:gd name="T22" fmla="*/ 123 w 283"/>
                <a:gd name="T23" fmla="*/ 57 h 180"/>
                <a:gd name="T24" fmla="*/ 130 w 283"/>
                <a:gd name="T25" fmla="*/ 66 h 180"/>
                <a:gd name="T26" fmla="*/ 140 w 283"/>
                <a:gd name="T27" fmla="*/ 68 h 180"/>
                <a:gd name="T28" fmla="*/ 151 w 283"/>
                <a:gd name="T29" fmla="*/ 88 h 180"/>
                <a:gd name="T30" fmla="*/ 151 w 283"/>
                <a:gd name="T31" fmla="*/ 106 h 180"/>
                <a:gd name="T32" fmla="*/ 143 w 283"/>
                <a:gd name="T33" fmla="*/ 108 h 180"/>
                <a:gd name="T34" fmla="*/ 145 w 283"/>
                <a:gd name="T35" fmla="*/ 119 h 180"/>
                <a:gd name="T36" fmla="*/ 136 w 283"/>
                <a:gd name="T37" fmla="*/ 130 h 180"/>
                <a:gd name="T38" fmla="*/ 136 w 283"/>
                <a:gd name="T39" fmla="*/ 148 h 180"/>
                <a:gd name="T40" fmla="*/ 152 w 283"/>
                <a:gd name="T41" fmla="*/ 148 h 180"/>
                <a:gd name="T42" fmla="*/ 164 w 283"/>
                <a:gd name="T43" fmla="*/ 143 h 180"/>
                <a:gd name="T44" fmla="*/ 169 w 283"/>
                <a:gd name="T45" fmla="*/ 134 h 180"/>
                <a:gd name="T46" fmla="*/ 173 w 283"/>
                <a:gd name="T47" fmla="*/ 143 h 180"/>
                <a:gd name="T48" fmla="*/ 184 w 283"/>
                <a:gd name="T49" fmla="*/ 137 h 180"/>
                <a:gd name="T50" fmla="*/ 206 w 283"/>
                <a:gd name="T51" fmla="*/ 148 h 180"/>
                <a:gd name="T52" fmla="*/ 219 w 283"/>
                <a:gd name="T53" fmla="*/ 163 h 180"/>
                <a:gd name="T54" fmla="*/ 224 w 283"/>
                <a:gd name="T55" fmla="*/ 163 h 180"/>
                <a:gd name="T56" fmla="*/ 224 w 283"/>
                <a:gd name="T57" fmla="*/ 174 h 180"/>
                <a:gd name="T58" fmla="*/ 239 w 283"/>
                <a:gd name="T59" fmla="*/ 179 h 180"/>
                <a:gd name="T60" fmla="*/ 258 w 283"/>
                <a:gd name="T61" fmla="*/ 179 h 180"/>
                <a:gd name="T62" fmla="*/ 245 w 283"/>
                <a:gd name="T63" fmla="*/ 170 h 180"/>
                <a:gd name="T64" fmla="*/ 250 w 283"/>
                <a:gd name="T65" fmla="*/ 161 h 180"/>
                <a:gd name="T66" fmla="*/ 263 w 283"/>
                <a:gd name="T67" fmla="*/ 170 h 180"/>
                <a:gd name="T68" fmla="*/ 276 w 283"/>
                <a:gd name="T69" fmla="*/ 170 h 180"/>
                <a:gd name="T70" fmla="*/ 278 w 283"/>
                <a:gd name="T71" fmla="*/ 159 h 180"/>
                <a:gd name="T72" fmla="*/ 265 w 283"/>
                <a:gd name="T73" fmla="*/ 148 h 180"/>
                <a:gd name="T74" fmla="*/ 256 w 283"/>
                <a:gd name="T75" fmla="*/ 148 h 180"/>
                <a:gd name="T76" fmla="*/ 239 w 283"/>
                <a:gd name="T77" fmla="*/ 130 h 180"/>
                <a:gd name="T78" fmla="*/ 256 w 283"/>
                <a:gd name="T79" fmla="*/ 130 h 180"/>
                <a:gd name="T80" fmla="*/ 265 w 283"/>
                <a:gd name="T81" fmla="*/ 143 h 180"/>
                <a:gd name="T82" fmla="*/ 282 w 283"/>
                <a:gd name="T83" fmla="*/ 143 h 180"/>
                <a:gd name="T84" fmla="*/ 278 w 283"/>
                <a:gd name="T85" fmla="*/ 128 h 180"/>
                <a:gd name="T86" fmla="*/ 263 w 283"/>
                <a:gd name="T87" fmla="*/ 112 h 180"/>
                <a:gd name="T88" fmla="*/ 250 w 283"/>
                <a:gd name="T89" fmla="*/ 108 h 180"/>
                <a:gd name="T90" fmla="*/ 232 w 283"/>
                <a:gd name="T91" fmla="*/ 95 h 180"/>
                <a:gd name="T92" fmla="*/ 211 w 283"/>
                <a:gd name="T93" fmla="*/ 90 h 180"/>
                <a:gd name="T94" fmla="*/ 191 w 283"/>
                <a:gd name="T95" fmla="*/ 81 h 180"/>
                <a:gd name="T96" fmla="*/ 178 w 283"/>
                <a:gd name="T97" fmla="*/ 59 h 180"/>
                <a:gd name="T98" fmla="*/ 169 w 283"/>
                <a:gd name="T99" fmla="*/ 28 h 180"/>
                <a:gd name="T100" fmla="*/ 152 w 283"/>
                <a:gd name="T101" fmla="*/ 28 h 180"/>
                <a:gd name="T102" fmla="*/ 151 w 283"/>
                <a:gd name="T103" fmla="*/ 24 h 180"/>
                <a:gd name="T104" fmla="*/ 140 w 283"/>
                <a:gd name="T105" fmla="*/ 26 h 180"/>
                <a:gd name="T106" fmla="*/ 127 w 283"/>
                <a:gd name="T107" fmla="*/ 15 h 180"/>
                <a:gd name="T108" fmla="*/ 105 w 283"/>
                <a:gd name="T109" fmla="*/ 8 h 180"/>
                <a:gd name="T110" fmla="*/ 94 w 283"/>
                <a:gd name="T111" fmla="*/ 15 h 180"/>
                <a:gd name="T112" fmla="*/ 71 w 283"/>
                <a:gd name="T113" fmla="*/ 8 h 180"/>
                <a:gd name="T114" fmla="*/ 57 w 283"/>
                <a:gd name="T115" fmla="*/ 8 h 180"/>
                <a:gd name="T116" fmla="*/ 53 w 283"/>
                <a:gd name="T117" fmla="*/ 2 h 180"/>
                <a:gd name="T118" fmla="*/ 44 w 283"/>
                <a:gd name="T119" fmla="*/ 0 h 180"/>
                <a:gd name="T120" fmla="*/ 36 w 283"/>
                <a:gd name="T121" fmla="*/ 2 h 180"/>
                <a:gd name="T122" fmla="*/ 7 w 283"/>
                <a:gd name="T123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3" h="180">
                  <a:moveTo>
                    <a:pt x="7" y="0"/>
                  </a:moveTo>
                  <a:lnTo>
                    <a:pt x="0" y="11"/>
                  </a:lnTo>
                  <a:lnTo>
                    <a:pt x="0" y="28"/>
                  </a:lnTo>
                  <a:lnTo>
                    <a:pt x="18" y="48"/>
                  </a:lnTo>
                  <a:lnTo>
                    <a:pt x="27" y="44"/>
                  </a:lnTo>
                  <a:lnTo>
                    <a:pt x="36" y="50"/>
                  </a:lnTo>
                  <a:lnTo>
                    <a:pt x="49" y="55"/>
                  </a:lnTo>
                  <a:lnTo>
                    <a:pt x="53" y="41"/>
                  </a:lnTo>
                  <a:lnTo>
                    <a:pt x="84" y="44"/>
                  </a:lnTo>
                  <a:lnTo>
                    <a:pt x="86" y="55"/>
                  </a:lnTo>
                  <a:lnTo>
                    <a:pt x="99" y="59"/>
                  </a:lnTo>
                  <a:lnTo>
                    <a:pt x="123" y="57"/>
                  </a:lnTo>
                  <a:lnTo>
                    <a:pt x="130" y="66"/>
                  </a:lnTo>
                  <a:lnTo>
                    <a:pt x="140" y="68"/>
                  </a:lnTo>
                  <a:lnTo>
                    <a:pt x="151" y="88"/>
                  </a:lnTo>
                  <a:lnTo>
                    <a:pt x="151" y="106"/>
                  </a:lnTo>
                  <a:lnTo>
                    <a:pt x="143" y="108"/>
                  </a:lnTo>
                  <a:lnTo>
                    <a:pt x="145" y="119"/>
                  </a:lnTo>
                  <a:lnTo>
                    <a:pt x="136" y="130"/>
                  </a:lnTo>
                  <a:lnTo>
                    <a:pt x="136" y="148"/>
                  </a:lnTo>
                  <a:lnTo>
                    <a:pt x="152" y="148"/>
                  </a:lnTo>
                  <a:lnTo>
                    <a:pt x="164" y="143"/>
                  </a:lnTo>
                  <a:lnTo>
                    <a:pt x="169" y="134"/>
                  </a:lnTo>
                  <a:lnTo>
                    <a:pt x="173" y="143"/>
                  </a:lnTo>
                  <a:lnTo>
                    <a:pt x="184" y="137"/>
                  </a:lnTo>
                  <a:lnTo>
                    <a:pt x="206" y="148"/>
                  </a:lnTo>
                  <a:lnTo>
                    <a:pt x="219" y="163"/>
                  </a:lnTo>
                  <a:lnTo>
                    <a:pt x="224" y="163"/>
                  </a:lnTo>
                  <a:lnTo>
                    <a:pt x="224" y="174"/>
                  </a:lnTo>
                  <a:lnTo>
                    <a:pt x="239" y="179"/>
                  </a:lnTo>
                  <a:lnTo>
                    <a:pt x="258" y="179"/>
                  </a:lnTo>
                  <a:lnTo>
                    <a:pt x="245" y="170"/>
                  </a:lnTo>
                  <a:lnTo>
                    <a:pt x="250" y="161"/>
                  </a:lnTo>
                  <a:lnTo>
                    <a:pt x="263" y="170"/>
                  </a:lnTo>
                  <a:lnTo>
                    <a:pt x="276" y="170"/>
                  </a:lnTo>
                  <a:lnTo>
                    <a:pt x="278" y="159"/>
                  </a:lnTo>
                  <a:lnTo>
                    <a:pt x="265" y="148"/>
                  </a:lnTo>
                  <a:lnTo>
                    <a:pt x="256" y="148"/>
                  </a:lnTo>
                  <a:lnTo>
                    <a:pt x="239" y="130"/>
                  </a:lnTo>
                  <a:lnTo>
                    <a:pt x="256" y="130"/>
                  </a:lnTo>
                  <a:lnTo>
                    <a:pt x="265" y="143"/>
                  </a:lnTo>
                  <a:lnTo>
                    <a:pt x="282" y="143"/>
                  </a:lnTo>
                  <a:lnTo>
                    <a:pt x="278" y="128"/>
                  </a:lnTo>
                  <a:lnTo>
                    <a:pt x="263" y="112"/>
                  </a:lnTo>
                  <a:lnTo>
                    <a:pt x="250" y="108"/>
                  </a:lnTo>
                  <a:lnTo>
                    <a:pt x="232" y="95"/>
                  </a:lnTo>
                  <a:lnTo>
                    <a:pt x="211" y="90"/>
                  </a:lnTo>
                  <a:lnTo>
                    <a:pt x="191" y="81"/>
                  </a:lnTo>
                  <a:lnTo>
                    <a:pt x="178" y="59"/>
                  </a:lnTo>
                  <a:lnTo>
                    <a:pt x="169" y="28"/>
                  </a:lnTo>
                  <a:lnTo>
                    <a:pt x="152" y="28"/>
                  </a:lnTo>
                  <a:lnTo>
                    <a:pt x="151" y="24"/>
                  </a:lnTo>
                  <a:lnTo>
                    <a:pt x="140" y="26"/>
                  </a:lnTo>
                  <a:lnTo>
                    <a:pt x="127" y="15"/>
                  </a:lnTo>
                  <a:lnTo>
                    <a:pt x="105" y="8"/>
                  </a:lnTo>
                  <a:lnTo>
                    <a:pt x="94" y="15"/>
                  </a:lnTo>
                  <a:lnTo>
                    <a:pt x="71" y="8"/>
                  </a:lnTo>
                  <a:lnTo>
                    <a:pt x="57" y="8"/>
                  </a:lnTo>
                  <a:lnTo>
                    <a:pt x="53" y="2"/>
                  </a:lnTo>
                  <a:lnTo>
                    <a:pt x="44" y="0"/>
                  </a:lnTo>
                  <a:lnTo>
                    <a:pt x="36" y="2"/>
                  </a:lnTo>
                  <a:lnTo>
                    <a:pt x="7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5" name="Freeform 33">
              <a:extLst>
                <a:ext uri="{FF2B5EF4-FFF2-40B4-BE49-F238E27FC236}">
                  <a16:creationId xmlns:a16="http://schemas.microsoft.com/office/drawing/2014/main" id="{6775B16E-0C87-4571-AADE-5D1323405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" y="1511"/>
              <a:ext cx="160" cy="60"/>
            </a:xfrm>
            <a:custGeom>
              <a:avLst/>
              <a:gdLst>
                <a:gd name="T0" fmla="*/ 0 w 203"/>
                <a:gd name="T1" fmla="*/ 40 h 80"/>
                <a:gd name="T2" fmla="*/ 20 w 203"/>
                <a:gd name="T3" fmla="*/ 13 h 80"/>
                <a:gd name="T4" fmla="*/ 27 w 203"/>
                <a:gd name="T5" fmla="*/ 13 h 80"/>
                <a:gd name="T6" fmla="*/ 40 w 203"/>
                <a:gd name="T7" fmla="*/ 2 h 80"/>
                <a:gd name="T8" fmla="*/ 56 w 203"/>
                <a:gd name="T9" fmla="*/ 2 h 80"/>
                <a:gd name="T10" fmla="*/ 60 w 203"/>
                <a:gd name="T11" fmla="*/ 0 h 80"/>
                <a:gd name="T12" fmla="*/ 66 w 203"/>
                <a:gd name="T13" fmla="*/ 0 h 80"/>
                <a:gd name="T14" fmla="*/ 86 w 203"/>
                <a:gd name="T15" fmla="*/ 13 h 80"/>
                <a:gd name="T16" fmla="*/ 93 w 203"/>
                <a:gd name="T17" fmla="*/ 22 h 80"/>
                <a:gd name="T18" fmla="*/ 99 w 203"/>
                <a:gd name="T19" fmla="*/ 15 h 80"/>
                <a:gd name="T20" fmla="*/ 112 w 203"/>
                <a:gd name="T21" fmla="*/ 29 h 80"/>
                <a:gd name="T22" fmla="*/ 121 w 203"/>
                <a:gd name="T23" fmla="*/ 29 h 80"/>
                <a:gd name="T24" fmla="*/ 132 w 203"/>
                <a:gd name="T25" fmla="*/ 38 h 80"/>
                <a:gd name="T26" fmla="*/ 143 w 203"/>
                <a:gd name="T27" fmla="*/ 40 h 80"/>
                <a:gd name="T28" fmla="*/ 143 w 203"/>
                <a:gd name="T29" fmla="*/ 54 h 80"/>
                <a:gd name="T30" fmla="*/ 168 w 203"/>
                <a:gd name="T31" fmla="*/ 54 h 80"/>
                <a:gd name="T32" fmla="*/ 176 w 203"/>
                <a:gd name="T33" fmla="*/ 63 h 80"/>
                <a:gd name="T34" fmla="*/ 190 w 203"/>
                <a:gd name="T35" fmla="*/ 63 h 80"/>
                <a:gd name="T36" fmla="*/ 202 w 203"/>
                <a:gd name="T37" fmla="*/ 79 h 80"/>
                <a:gd name="T38" fmla="*/ 196 w 203"/>
                <a:gd name="T39" fmla="*/ 79 h 80"/>
                <a:gd name="T40" fmla="*/ 190 w 203"/>
                <a:gd name="T41" fmla="*/ 74 h 80"/>
                <a:gd name="T42" fmla="*/ 189 w 203"/>
                <a:gd name="T43" fmla="*/ 72 h 80"/>
                <a:gd name="T44" fmla="*/ 176 w 203"/>
                <a:gd name="T45" fmla="*/ 74 h 80"/>
                <a:gd name="T46" fmla="*/ 168 w 203"/>
                <a:gd name="T47" fmla="*/ 79 h 80"/>
                <a:gd name="T48" fmla="*/ 161 w 203"/>
                <a:gd name="T49" fmla="*/ 79 h 80"/>
                <a:gd name="T50" fmla="*/ 141 w 203"/>
                <a:gd name="T51" fmla="*/ 79 h 80"/>
                <a:gd name="T52" fmla="*/ 132 w 203"/>
                <a:gd name="T53" fmla="*/ 79 h 80"/>
                <a:gd name="T54" fmla="*/ 132 w 203"/>
                <a:gd name="T55" fmla="*/ 72 h 80"/>
                <a:gd name="T56" fmla="*/ 112 w 203"/>
                <a:gd name="T57" fmla="*/ 54 h 80"/>
                <a:gd name="T58" fmla="*/ 112 w 203"/>
                <a:gd name="T59" fmla="*/ 40 h 80"/>
                <a:gd name="T60" fmla="*/ 93 w 203"/>
                <a:gd name="T61" fmla="*/ 40 h 80"/>
                <a:gd name="T62" fmla="*/ 84 w 203"/>
                <a:gd name="T63" fmla="*/ 38 h 80"/>
                <a:gd name="T64" fmla="*/ 78 w 203"/>
                <a:gd name="T65" fmla="*/ 40 h 80"/>
                <a:gd name="T66" fmla="*/ 73 w 203"/>
                <a:gd name="T67" fmla="*/ 33 h 80"/>
                <a:gd name="T68" fmla="*/ 66 w 203"/>
                <a:gd name="T69" fmla="*/ 33 h 80"/>
                <a:gd name="T70" fmla="*/ 66 w 203"/>
                <a:gd name="T71" fmla="*/ 18 h 80"/>
                <a:gd name="T72" fmla="*/ 60 w 203"/>
                <a:gd name="T73" fmla="*/ 13 h 80"/>
                <a:gd name="T74" fmla="*/ 44 w 203"/>
                <a:gd name="T75" fmla="*/ 15 h 80"/>
                <a:gd name="T76" fmla="*/ 31 w 203"/>
                <a:gd name="T77" fmla="*/ 33 h 80"/>
                <a:gd name="T78" fmla="*/ 18 w 203"/>
                <a:gd name="T79" fmla="*/ 38 h 80"/>
                <a:gd name="T80" fmla="*/ 0 w 203"/>
                <a:gd name="T81" fmla="*/ 4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3" h="80">
                  <a:moveTo>
                    <a:pt x="0" y="40"/>
                  </a:moveTo>
                  <a:lnTo>
                    <a:pt x="20" y="13"/>
                  </a:lnTo>
                  <a:lnTo>
                    <a:pt x="27" y="13"/>
                  </a:lnTo>
                  <a:lnTo>
                    <a:pt x="40" y="2"/>
                  </a:lnTo>
                  <a:lnTo>
                    <a:pt x="56" y="2"/>
                  </a:lnTo>
                  <a:lnTo>
                    <a:pt x="60" y="0"/>
                  </a:lnTo>
                  <a:lnTo>
                    <a:pt x="66" y="0"/>
                  </a:lnTo>
                  <a:lnTo>
                    <a:pt x="86" y="13"/>
                  </a:lnTo>
                  <a:lnTo>
                    <a:pt x="93" y="22"/>
                  </a:lnTo>
                  <a:lnTo>
                    <a:pt x="99" y="15"/>
                  </a:lnTo>
                  <a:lnTo>
                    <a:pt x="112" y="29"/>
                  </a:lnTo>
                  <a:lnTo>
                    <a:pt x="121" y="29"/>
                  </a:lnTo>
                  <a:lnTo>
                    <a:pt x="132" y="38"/>
                  </a:lnTo>
                  <a:lnTo>
                    <a:pt x="143" y="40"/>
                  </a:lnTo>
                  <a:lnTo>
                    <a:pt x="143" y="54"/>
                  </a:lnTo>
                  <a:lnTo>
                    <a:pt x="168" y="54"/>
                  </a:lnTo>
                  <a:lnTo>
                    <a:pt x="176" y="63"/>
                  </a:lnTo>
                  <a:lnTo>
                    <a:pt x="190" y="63"/>
                  </a:lnTo>
                  <a:lnTo>
                    <a:pt x="202" y="79"/>
                  </a:lnTo>
                  <a:lnTo>
                    <a:pt x="196" y="79"/>
                  </a:lnTo>
                  <a:lnTo>
                    <a:pt x="190" y="74"/>
                  </a:lnTo>
                  <a:lnTo>
                    <a:pt x="189" y="72"/>
                  </a:lnTo>
                  <a:lnTo>
                    <a:pt x="176" y="74"/>
                  </a:lnTo>
                  <a:lnTo>
                    <a:pt x="168" y="79"/>
                  </a:lnTo>
                  <a:lnTo>
                    <a:pt x="161" y="79"/>
                  </a:lnTo>
                  <a:lnTo>
                    <a:pt x="141" y="79"/>
                  </a:lnTo>
                  <a:lnTo>
                    <a:pt x="132" y="79"/>
                  </a:lnTo>
                  <a:lnTo>
                    <a:pt x="132" y="72"/>
                  </a:lnTo>
                  <a:lnTo>
                    <a:pt x="112" y="54"/>
                  </a:lnTo>
                  <a:lnTo>
                    <a:pt x="112" y="40"/>
                  </a:lnTo>
                  <a:lnTo>
                    <a:pt x="93" y="40"/>
                  </a:lnTo>
                  <a:lnTo>
                    <a:pt x="84" y="38"/>
                  </a:lnTo>
                  <a:lnTo>
                    <a:pt x="78" y="40"/>
                  </a:lnTo>
                  <a:lnTo>
                    <a:pt x="73" y="33"/>
                  </a:lnTo>
                  <a:lnTo>
                    <a:pt x="66" y="33"/>
                  </a:lnTo>
                  <a:lnTo>
                    <a:pt x="66" y="18"/>
                  </a:lnTo>
                  <a:lnTo>
                    <a:pt x="60" y="13"/>
                  </a:lnTo>
                  <a:lnTo>
                    <a:pt x="44" y="15"/>
                  </a:lnTo>
                  <a:lnTo>
                    <a:pt x="31" y="33"/>
                  </a:lnTo>
                  <a:lnTo>
                    <a:pt x="18" y="38"/>
                  </a:lnTo>
                  <a:lnTo>
                    <a:pt x="0" y="4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6" name="Freeform 34">
              <a:extLst>
                <a:ext uri="{FF2B5EF4-FFF2-40B4-BE49-F238E27FC236}">
                  <a16:creationId xmlns:a16="http://schemas.microsoft.com/office/drawing/2014/main" id="{A8C7FA9D-AC8F-455F-95C8-67527D0A95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4" y="1554"/>
              <a:ext cx="102" cy="52"/>
            </a:xfrm>
            <a:custGeom>
              <a:avLst/>
              <a:gdLst>
                <a:gd name="T0" fmla="*/ 0 w 129"/>
                <a:gd name="T1" fmla="*/ 52 h 69"/>
                <a:gd name="T2" fmla="*/ 10 w 129"/>
                <a:gd name="T3" fmla="*/ 54 h 69"/>
                <a:gd name="T4" fmla="*/ 36 w 129"/>
                <a:gd name="T5" fmla="*/ 52 h 69"/>
                <a:gd name="T6" fmla="*/ 51 w 129"/>
                <a:gd name="T7" fmla="*/ 63 h 69"/>
                <a:gd name="T8" fmla="*/ 64 w 129"/>
                <a:gd name="T9" fmla="*/ 68 h 69"/>
                <a:gd name="T10" fmla="*/ 74 w 129"/>
                <a:gd name="T11" fmla="*/ 52 h 69"/>
                <a:gd name="T12" fmla="*/ 69 w 129"/>
                <a:gd name="T13" fmla="*/ 46 h 69"/>
                <a:gd name="T14" fmla="*/ 76 w 129"/>
                <a:gd name="T15" fmla="*/ 43 h 69"/>
                <a:gd name="T16" fmla="*/ 95 w 129"/>
                <a:gd name="T17" fmla="*/ 52 h 69"/>
                <a:gd name="T18" fmla="*/ 107 w 129"/>
                <a:gd name="T19" fmla="*/ 52 h 69"/>
                <a:gd name="T20" fmla="*/ 107 w 129"/>
                <a:gd name="T21" fmla="*/ 43 h 69"/>
                <a:gd name="T22" fmla="*/ 115 w 129"/>
                <a:gd name="T23" fmla="*/ 43 h 69"/>
                <a:gd name="T24" fmla="*/ 128 w 129"/>
                <a:gd name="T25" fmla="*/ 35 h 69"/>
                <a:gd name="T26" fmla="*/ 117 w 129"/>
                <a:gd name="T27" fmla="*/ 35 h 69"/>
                <a:gd name="T28" fmla="*/ 117 w 129"/>
                <a:gd name="T29" fmla="*/ 19 h 69"/>
                <a:gd name="T30" fmla="*/ 117 w 129"/>
                <a:gd name="T31" fmla="*/ 8 h 69"/>
                <a:gd name="T32" fmla="*/ 102 w 129"/>
                <a:gd name="T33" fmla="*/ 6 h 69"/>
                <a:gd name="T34" fmla="*/ 89 w 129"/>
                <a:gd name="T35" fmla="*/ 8 h 69"/>
                <a:gd name="T36" fmla="*/ 74 w 129"/>
                <a:gd name="T37" fmla="*/ 8 h 69"/>
                <a:gd name="T38" fmla="*/ 58 w 129"/>
                <a:gd name="T39" fmla="*/ 6 h 69"/>
                <a:gd name="T40" fmla="*/ 43 w 129"/>
                <a:gd name="T41" fmla="*/ 0 h 69"/>
                <a:gd name="T42" fmla="*/ 36 w 129"/>
                <a:gd name="T43" fmla="*/ 6 h 69"/>
                <a:gd name="T44" fmla="*/ 36 w 129"/>
                <a:gd name="T45" fmla="*/ 19 h 69"/>
                <a:gd name="T46" fmla="*/ 23 w 129"/>
                <a:gd name="T47" fmla="*/ 19 h 69"/>
                <a:gd name="T48" fmla="*/ 18 w 129"/>
                <a:gd name="T49" fmla="*/ 35 h 69"/>
                <a:gd name="T50" fmla="*/ 10 w 129"/>
                <a:gd name="T51" fmla="*/ 39 h 69"/>
                <a:gd name="T52" fmla="*/ 0 w 129"/>
                <a:gd name="T53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9" h="69">
                  <a:moveTo>
                    <a:pt x="0" y="52"/>
                  </a:moveTo>
                  <a:lnTo>
                    <a:pt x="10" y="54"/>
                  </a:lnTo>
                  <a:lnTo>
                    <a:pt x="36" y="52"/>
                  </a:lnTo>
                  <a:lnTo>
                    <a:pt x="51" y="63"/>
                  </a:lnTo>
                  <a:lnTo>
                    <a:pt x="64" y="68"/>
                  </a:lnTo>
                  <a:lnTo>
                    <a:pt x="74" y="52"/>
                  </a:lnTo>
                  <a:lnTo>
                    <a:pt x="69" y="46"/>
                  </a:lnTo>
                  <a:lnTo>
                    <a:pt x="76" y="43"/>
                  </a:lnTo>
                  <a:lnTo>
                    <a:pt x="95" y="52"/>
                  </a:lnTo>
                  <a:lnTo>
                    <a:pt x="107" y="52"/>
                  </a:lnTo>
                  <a:lnTo>
                    <a:pt x="107" y="43"/>
                  </a:lnTo>
                  <a:lnTo>
                    <a:pt x="115" y="43"/>
                  </a:lnTo>
                  <a:lnTo>
                    <a:pt x="128" y="35"/>
                  </a:lnTo>
                  <a:lnTo>
                    <a:pt x="117" y="35"/>
                  </a:lnTo>
                  <a:lnTo>
                    <a:pt x="117" y="19"/>
                  </a:lnTo>
                  <a:lnTo>
                    <a:pt x="117" y="8"/>
                  </a:lnTo>
                  <a:lnTo>
                    <a:pt x="102" y="6"/>
                  </a:lnTo>
                  <a:lnTo>
                    <a:pt x="89" y="8"/>
                  </a:lnTo>
                  <a:lnTo>
                    <a:pt x="74" y="8"/>
                  </a:lnTo>
                  <a:lnTo>
                    <a:pt x="58" y="6"/>
                  </a:lnTo>
                  <a:lnTo>
                    <a:pt x="43" y="0"/>
                  </a:lnTo>
                  <a:lnTo>
                    <a:pt x="36" y="6"/>
                  </a:lnTo>
                  <a:lnTo>
                    <a:pt x="36" y="19"/>
                  </a:lnTo>
                  <a:lnTo>
                    <a:pt x="23" y="19"/>
                  </a:lnTo>
                  <a:lnTo>
                    <a:pt x="18" y="35"/>
                  </a:lnTo>
                  <a:lnTo>
                    <a:pt x="10" y="39"/>
                  </a:lnTo>
                  <a:lnTo>
                    <a:pt x="0" y="5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  <p:sp>
          <p:nvSpPr>
            <p:cNvPr id="17" name="Freeform 35">
              <a:extLst>
                <a:ext uri="{FF2B5EF4-FFF2-40B4-BE49-F238E27FC236}">
                  <a16:creationId xmlns:a16="http://schemas.microsoft.com/office/drawing/2014/main" id="{DAD4B084-623B-45A0-9055-FD19AE2C5C4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" y="1705"/>
              <a:ext cx="647" cy="1080"/>
            </a:xfrm>
            <a:custGeom>
              <a:avLst/>
              <a:gdLst>
                <a:gd name="T0" fmla="*/ 89 w 819"/>
                <a:gd name="T1" fmla="*/ 24 h 1448"/>
                <a:gd name="T2" fmla="*/ 150 w 819"/>
                <a:gd name="T3" fmla="*/ 2 h 1448"/>
                <a:gd name="T4" fmla="*/ 124 w 819"/>
                <a:gd name="T5" fmla="*/ 50 h 1448"/>
                <a:gd name="T6" fmla="*/ 150 w 819"/>
                <a:gd name="T7" fmla="*/ 48 h 1448"/>
                <a:gd name="T8" fmla="*/ 177 w 819"/>
                <a:gd name="T9" fmla="*/ 44 h 1448"/>
                <a:gd name="T10" fmla="*/ 216 w 819"/>
                <a:gd name="T11" fmla="*/ 59 h 1448"/>
                <a:gd name="T12" fmla="*/ 328 w 819"/>
                <a:gd name="T13" fmla="*/ 90 h 1448"/>
                <a:gd name="T14" fmla="*/ 381 w 819"/>
                <a:gd name="T15" fmla="*/ 114 h 1448"/>
                <a:gd name="T16" fmla="*/ 443 w 819"/>
                <a:gd name="T17" fmla="*/ 127 h 1448"/>
                <a:gd name="T18" fmla="*/ 541 w 819"/>
                <a:gd name="T19" fmla="*/ 200 h 1448"/>
                <a:gd name="T20" fmla="*/ 592 w 819"/>
                <a:gd name="T21" fmla="*/ 284 h 1448"/>
                <a:gd name="T22" fmla="*/ 794 w 819"/>
                <a:gd name="T23" fmla="*/ 358 h 1448"/>
                <a:gd name="T24" fmla="*/ 797 w 819"/>
                <a:gd name="T25" fmla="*/ 477 h 1448"/>
                <a:gd name="T26" fmla="*/ 746 w 819"/>
                <a:gd name="T27" fmla="*/ 548 h 1448"/>
                <a:gd name="T28" fmla="*/ 737 w 819"/>
                <a:gd name="T29" fmla="*/ 640 h 1448"/>
                <a:gd name="T30" fmla="*/ 706 w 819"/>
                <a:gd name="T31" fmla="*/ 682 h 1448"/>
                <a:gd name="T32" fmla="*/ 660 w 819"/>
                <a:gd name="T33" fmla="*/ 746 h 1448"/>
                <a:gd name="T34" fmla="*/ 588 w 819"/>
                <a:gd name="T35" fmla="*/ 777 h 1448"/>
                <a:gd name="T36" fmla="*/ 550 w 819"/>
                <a:gd name="T37" fmla="*/ 843 h 1448"/>
                <a:gd name="T38" fmla="*/ 542 w 819"/>
                <a:gd name="T39" fmla="*/ 902 h 1448"/>
                <a:gd name="T40" fmla="*/ 489 w 819"/>
                <a:gd name="T41" fmla="*/ 958 h 1448"/>
                <a:gd name="T42" fmla="*/ 456 w 819"/>
                <a:gd name="T43" fmla="*/ 1002 h 1448"/>
                <a:gd name="T44" fmla="*/ 434 w 819"/>
                <a:gd name="T45" fmla="*/ 1024 h 1448"/>
                <a:gd name="T46" fmla="*/ 423 w 819"/>
                <a:gd name="T47" fmla="*/ 1079 h 1448"/>
                <a:gd name="T48" fmla="*/ 364 w 819"/>
                <a:gd name="T49" fmla="*/ 1101 h 1448"/>
                <a:gd name="T50" fmla="*/ 322 w 819"/>
                <a:gd name="T51" fmla="*/ 1125 h 1448"/>
                <a:gd name="T52" fmla="*/ 322 w 819"/>
                <a:gd name="T53" fmla="*/ 1180 h 1448"/>
                <a:gd name="T54" fmla="*/ 276 w 819"/>
                <a:gd name="T55" fmla="*/ 1226 h 1448"/>
                <a:gd name="T56" fmla="*/ 304 w 819"/>
                <a:gd name="T57" fmla="*/ 1264 h 1448"/>
                <a:gd name="T58" fmla="*/ 264 w 819"/>
                <a:gd name="T59" fmla="*/ 1299 h 1448"/>
                <a:gd name="T60" fmla="*/ 242 w 819"/>
                <a:gd name="T61" fmla="*/ 1361 h 1448"/>
                <a:gd name="T62" fmla="*/ 297 w 819"/>
                <a:gd name="T63" fmla="*/ 1447 h 1448"/>
                <a:gd name="T64" fmla="*/ 231 w 819"/>
                <a:gd name="T65" fmla="*/ 1402 h 1448"/>
                <a:gd name="T66" fmla="*/ 188 w 819"/>
                <a:gd name="T67" fmla="*/ 1328 h 1448"/>
                <a:gd name="T68" fmla="*/ 183 w 819"/>
                <a:gd name="T69" fmla="*/ 1125 h 1448"/>
                <a:gd name="T70" fmla="*/ 177 w 819"/>
                <a:gd name="T71" fmla="*/ 1041 h 1448"/>
                <a:gd name="T72" fmla="*/ 181 w 819"/>
                <a:gd name="T73" fmla="*/ 949 h 1448"/>
                <a:gd name="T74" fmla="*/ 188 w 819"/>
                <a:gd name="T75" fmla="*/ 874 h 1448"/>
                <a:gd name="T76" fmla="*/ 187 w 819"/>
                <a:gd name="T77" fmla="*/ 755 h 1448"/>
                <a:gd name="T78" fmla="*/ 190 w 819"/>
                <a:gd name="T79" fmla="*/ 658 h 1448"/>
                <a:gd name="T80" fmla="*/ 143 w 819"/>
                <a:gd name="T81" fmla="*/ 592 h 1448"/>
                <a:gd name="T82" fmla="*/ 69 w 819"/>
                <a:gd name="T83" fmla="*/ 537 h 1448"/>
                <a:gd name="T84" fmla="*/ 44 w 819"/>
                <a:gd name="T85" fmla="*/ 458 h 1448"/>
                <a:gd name="T86" fmla="*/ 12 w 819"/>
                <a:gd name="T87" fmla="*/ 411 h 1448"/>
                <a:gd name="T88" fmla="*/ 12 w 819"/>
                <a:gd name="T89" fmla="*/ 334 h 1448"/>
                <a:gd name="T90" fmla="*/ 7 w 819"/>
                <a:gd name="T91" fmla="*/ 264 h 1448"/>
                <a:gd name="T92" fmla="*/ 56 w 819"/>
                <a:gd name="T93" fmla="*/ 121 h 1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9" h="1448">
                  <a:moveTo>
                    <a:pt x="62" y="63"/>
                  </a:moveTo>
                  <a:lnTo>
                    <a:pt x="69" y="48"/>
                  </a:lnTo>
                  <a:lnTo>
                    <a:pt x="89" y="24"/>
                  </a:lnTo>
                  <a:lnTo>
                    <a:pt x="121" y="8"/>
                  </a:lnTo>
                  <a:lnTo>
                    <a:pt x="137" y="0"/>
                  </a:lnTo>
                  <a:lnTo>
                    <a:pt x="150" y="2"/>
                  </a:lnTo>
                  <a:lnTo>
                    <a:pt x="148" y="15"/>
                  </a:lnTo>
                  <a:lnTo>
                    <a:pt x="130" y="26"/>
                  </a:lnTo>
                  <a:lnTo>
                    <a:pt x="124" y="50"/>
                  </a:lnTo>
                  <a:lnTo>
                    <a:pt x="130" y="66"/>
                  </a:lnTo>
                  <a:lnTo>
                    <a:pt x="143" y="66"/>
                  </a:lnTo>
                  <a:lnTo>
                    <a:pt x="150" y="48"/>
                  </a:lnTo>
                  <a:lnTo>
                    <a:pt x="155" y="26"/>
                  </a:lnTo>
                  <a:lnTo>
                    <a:pt x="168" y="30"/>
                  </a:lnTo>
                  <a:lnTo>
                    <a:pt x="177" y="44"/>
                  </a:lnTo>
                  <a:lnTo>
                    <a:pt x="196" y="41"/>
                  </a:lnTo>
                  <a:lnTo>
                    <a:pt x="210" y="50"/>
                  </a:lnTo>
                  <a:lnTo>
                    <a:pt x="216" y="59"/>
                  </a:lnTo>
                  <a:lnTo>
                    <a:pt x="243" y="57"/>
                  </a:lnTo>
                  <a:lnTo>
                    <a:pt x="304" y="50"/>
                  </a:lnTo>
                  <a:lnTo>
                    <a:pt x="328" y="90"/>
                  </a:lnTo>
                  <a:lnTo>
                    <a:pt x="363" y="105"/>
                  </a:lnTo>
                  <a:lnTo>
                    <a:pt x="361" y="121"/>
                  </a:lnTo>
                  <a:lnTo>
                    <a:pt x="381" y="114"/>
                  </a:lnTo>
                  <a:lnTo>
                    <a:pt x="396" y="114"/>
                  </a:lnTo>
                  <a:lnTo>
                    <a:pt x="416" y="129"/>
                  </a:lnTo>
                  <a:lnTo>
                    <a:pt x="443" y="127"/>
                  </a:lnTo>
                  <a:lnTo>
                    <a:pt x="467" y="129"/>
                  </a:lnTo>
                  <a:lnTo>
                    <a:pt x="500" y="160"/>
                  </a:lnTo>
                  <a:lnTo>
                    <a:pt x="541" y="200"/>
                  </a:lnTo>
                  <a:lnTo>
                    <a:pt x="559" y="246"/>
                  </a:lnTo>
                  <a:lnTo>
                    <a:pt x="542" y="275"/>
                  </a:lnTo>
                  <a:lnTo>
                    <a:pt x="592" y="284"/>
                  </a:lnTo>
                  <a:lnTo>
                    <a:pt x="667" y="303"/>
                  </a:lnTo>
                  <a:lnTo>
                    <a:pt x="746" y="319"/>
                  </a:lnTo>
                  <a:lnTo>
                    <a:pt x="794" y="358"/>
                  </a:lnTo>
                  <a:lnTo>
                    <a:pt x="818" y="394"/>
                  </a:lnTo>
                  <a:lnTo>
                    <a:pt x="818" y="438"/>
                  </a:lnTo>
                  <a:lnTo>
                    <a:pt x="797" y="477"/>
                  </a:lnTo>
                  <a:lnTo>
                    <a:pt x="777" y="499"/>
                  </a:lnTo>
                  <a:lnTo>
                    <a:pt x="761" y="517"/>
                  </a:lnTo>
                  <a:lnTo>
                    <a:pt x="746" y="548"/>
                  </a:lnTo>
                  <a:lnTo>
                    <a:pt x="744" y="572"/>
                  </a:lnTo>
                  <a:lnTo>
                    <a:pt x="746" y="603"/>
                  </a:lnTo>
                  <a:lnTo>
                    <a:pt x="737" y="640"/>
                  </a:lnTo>
                  <a:lnTo>
                    <a:pt x="728" y="647"/>
                  </a:lnTo>
                  <a:lnTo>
                    <a:pt x="720" y="667"/>
                  </a:lnTo>
                  <a:lnTo>
                    <a:pt x="706" y="682"/>
                  </a:lnTo>
                  <a:lnTo>
                    <a:pt x="704" y="698"/>
                  </a:lnTo>
                  <a:lnTo>
                    <a:pt x="687" y="715"/>
                  </a:lnTo>
                  <a:lnTo>
                    <a:pt x="660" y="746"/>
                  </a:lnTo>
                  <a:lnTo>
                    <a:pt x="634" y="759"/>
                  </a:lnTo>
                  <a:lnTo>
                    <a:pt x="619" y="755"/>
                  </a:lnTo>
                  <a:lnTo>
                    <a:pt x="588" y="777"/>
                  </a:lnTo>
                  <a:lnTo>
                    <a:pt x="561" y="808"/>
                  </a:lnTo>
                  <a:lnTo>
                    <a:pt x="550" y="825"/>
                  </a:lnTo>
                  <a:lnTo>
                    <a:pt x="550" y="843"/>
                  </a:lnTo>
                  <a:lnTo>
                    <a:pt x="561" y="865"/>
                  </a:lnTo>
                  <a:lnTo>
                    <a:pt x="542" y="887"/>
                  </a:lnTo>
                  <a:lnTo>
                    <a:pt x="542" y="902"/>
                  </a:lnTo>
                  <a:lnTo>
                    <a:pt x="520" y="927"/>
                  </a:lnTo>
                  <a:lnTo>
                    <a:pt x="506" y="936"/>
                  </a:lnTo>
                  <a:lnTo>
                    <a:pt x="489" y="958"/>
                  </a:lnTo>
                  <a:lnTo>
                    <a:pt x="484" y="982"/>
                  </a:lnTo>
                  <a:lnTo>
                    <a:pt x="462" y="1006"/>
                  </a:lnTo>
                  <a:lnTo>
                    <a:pt x="456" y="1002"/>
                  </a:lnTo>
                  <a:lnTo>
                    <a:pt x="440" y="1002"/>
                  </a:lnTo>
                  <a:lnTo>
                    <a:pt x="418" y="1013"/>
                  </a:lnTo>
                  <a:lnTo>
                    <a:pt x="434" y="1024"/>
                  </a:lnTo>
                  <a:lnTo>
                    <a:pt x="434" y="1048"/>
                  </a:lnTo>
                  <a:lnTo>
                    <a:pt x="434" y="1063"/>
                  </a:lnTo>
                  <a:lnTo>
                    <a:pt x="423" y="1079"/>
                  </a:lnTo>
                  <a:lnTo>
                    <a:pt x="396" y="1085"/>
                  </a:lnTo>
                  <a:lnTo>
                    <a:pt x="375" y="1092"/>
                  </a:lnTo>
                  <a:lnTo>
                    <a:pt x="364" y="1101"/>
                  </a:lnTo>
                  <a:lnTo>
                    <a:pt x="364" y="1125"/>
                  </a:lnTo>
                  <a:lnTo>
                    <a:pt x="342" y="1129"/>
                  </a:lnTo>
                  <a:lnTo>
                    <a:pt x="322" y="1125"/>
                  </a:lnTo>
                  <a:lnTo>
                    <a:pt x="317" y="1138"/>
                  </a:lnTo>
                  <a:lnTo>
                    <a:pt x="328" y="1149"/>
                  </a:lnTo>
                  <a:lnTo>
                    <a:pt x="322" y="1180"/>
                  </a:lnTo>
                  <a:lnTo>
                    <a:pt x="311" y="1211"/>
                  </a:lnTo>
                  <a:lnTo>
                    <a:pt x="286" y="1211"/>
                  </a:lnTo>
                  <a:lnTo>
                    <a:pt x="276" y="1226"/>
                  </a:lnTo>
                  <a:lnTo>
                    <a:pt x="278" y="1250"/>
                  </a:lnTo>
                  <a:lnTo>
                    <a:pt x="297" y="1250"/>
                  </a:lnTo>
                  <a:lnTo>
                    <a:pt x="304" y="1264"/>
                  </a:lnTo>
                  <a:lnTo>
                    <a:pt x="298" y="1288"/>
                  </a:lnTo>
                  <a:lnTo>
                    <a:pt x="284" y="1288"/>
                  </a:lnTo>
                  <a:lnTo>
                    <a:pt x="264" y="1299"/>
                  </a:lnTo>
                  <a:lnTo>
                    <a:pt x="256" y="1317"/>
                  </a:lnTo>
                  <a:lnTo>
                    <a:pt x="256" y="1347"/>
                  </a:lnTo>
                  <a:lnTo>
                    <a:pt x="242" y="1361"/>
                  </a:lnTo>
                  <a:lnTo>
                    <a:pt x="289" y="1409"/>
                  </a:lnTo>
                  <a:lnTo>
                    <a:pt x="304" y="1431"/>
                  </a:lnTo>
                  <a:lnTo>
                    <a:pt x="297" y="1447"/>
                  </a:lnTo>
                  <a:lnTo>
                    <a:pt x="276" y="1435"/>
                  </a:lnTo>
                  <a:lnTo>
                    <a:pt x="256" y="1418"/>
                  </a:lnTo>
                  <a:lnTo>
                    <a:pt x="231" y="1402"/>
                  </a:lnTo>
                  <a:lnTo>
                    <a:pt x="207" y="1378"/>
                  </a:lnTo>
                  <a:lnTo>
                    <a:pt x="188" y="1354"/>
                  </a:lnTo>
                  <a:lnTo>
                    <a:pt x="188" y="1328"/>
                  </a:lnTo>
                  <a:lnTo>
                    <a:pt x="190" y="1308"/>
                  </a:lnTo>
                  <a:lnTo>
                    <a:pt x="188" y="1154"/>
                  </a:lnTo>
                  <a:lnTo>
                    <a:pt x="183" y="1125"/>
                  </a:lnTo>
                  <a:lnTo>
                    <a:pt x="168" y="1096"/>
                  </a:lnTo>
                  <a:lnTo>
                    <a:pt x="168" y="1072"/>
                  </a:lnTo>
                  <a:lnTo>
                    <a:pt x="177" y="1041"/>
                  </a:lnTo>
                  <a:lnTo>
                    <a:pt x="188" y="1002"/>
                  </a:lnTo>
                  <a:lnTo>
                    <a:pt x="183" y="962"/>
                  </a:lnTo>
                  <a:lnTo>
                    <a:pt x="181" y="949"/>
                  </a:lnTo>
                  <a:lnTo>
                    <a:pt x="181" y="929"/>
                  </a:lnTo>
                  <a:lnTo>
                    <a:pt x="187" y="918"/>
                  </a:lnTo>
                  <a:lnTo>
                    <a:pt x="188" y="874"/>
                  </a:lnTo>
                  <a:lnTo>
                    <a:pt x="187" y="854"/>
                  </a:lnTo>
                  <a:lnTo>
                    <a:pt x="194" y="801"/>
                  </a:lnTo>
                  <a:lnTo>
                    <a:pt x="187" y="755"/>
                  </a:lnTo>
                  <a:lnTo>
                    <a:pt x="190" y="735"/>
                  </a:lnTo>
                  <a:lnTo>
                    <a:pt x="201" y="687"/>
                  </a:lnTo>
                  <a:lnTo>
                    <a:pt x="190" y="658"/>
                  </a:lnTo>
                  <a:lnTo>
                    <a:pt x="170" y="636"/>
                  </a:lnTo>
                  <a:lnTo>
                    <a:pt x="168" y="616"/>
                  </a:lnTo>
                  <a:lnTo>
                    <a:pt x="143" y="592"/>
                  </a:lnTo>
                  <a:lnTo>
                    <a:pt x="121" y="579"/>
                  </a:lnTo>
                  <a:lnTo>
                    <a:pt x="88" y="572"/>
                  </a:lnTo>
                  <a:lnTo>
                    <a:pt x="69" y="537"/>
                  </a:lnTo>
                  <a:lnTo>
                    <a:pt x="49" y="508"/>
                  </a:lnTo>
                  <a:lnTo>
                    <a:pt x="45" y="477"/>
                  </a:lnTo>
                  <a:lnTo>
                    <a:pt x="44" y="458"/>
                  </a:lnTo>
                  <a:lnTo>
                    <a:pt x="38" y="438"/>
                  </a:lnTo>
                  <a:lnTo>
                    <a:pt x="25" y="420"/>
                  </a:lnTo>
                  <a:lnTo>
                    <a:pt x="12" y="411"/>
                  </a:lnTo>
                  <a:lnTo>
                    <a:pt x="0" y="394"/>
                  </a:lnTo>
                  <a:lnTo>
                    <a:pt x="12" y="374"/>
                  </a:lnTo>
                  <a:lnTo>
                    <a:pt x="12" y="334"/>
                  </a:lnTo>
                  <a:lnTo>
                    <a:pt x="7" y="314"/>
                  </a:lnTo>
                  <a:lnTo>
                    <a:pt x="0" y="290"/>
                  </a:lnTo>
                  <a:lnTo>
                    <a:pt x="7" y="264"/>
                  </a:lnTo>
                  <a:lnTo>
                    <a:pt x="36" y="185"/>
                  </a:lnTo>
                  <a:lnTo>
                    <a:pt x="38" y="154"/>
                  </a:lnTo>
                  <a:lnTo>
                    <a:pt x="56" y="121"/>
                  </a:lnTo>
                  <a:lnTo>
                    <a:pt x="56" y="99"/>
                  </a:lnTo>
                  <a:lnTo>
                    <a:pt x="62" y="63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ja-JP" altLang="en-US" sz="2400">
                <a:solidFill>
                  <a:srgbClr val="000000"/>
                </a:solidFill>
              </a:endParaRPr>
            </a:p>
          </p:txBody>
        </p:sp>
      </p:grpSp>
      <p:sp>
        <p:nvSpPr>
          <p:cNvPr id="36" name="星 5 36">
            <a:extLst>
              <a:ext uri="{FF2B5EF4-FFF2-40B4-BE49-F238E27FC236}">
                <a16:creationId xmlns:a16="http://schemas.microsoft.com/office/drawing/2014/main" id="{D9B8A260-8363-476A-8B30-ACE033693CF4}"/>
              </a:ext>
            </a:extLst>
          </p:cNvPr>
          <p:cNvSpPr/>
          <p:nvPr/>
        </p:nvSpPr>
        <p:spPr>
          <a:xfrm>
            <a:off x="8724617" y="2491965"/>
            <a:ext cx="416152" cy="434049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37" name="星 5 37">
            <a:extLst>
              <a:ext uri="{FF2B5EF4-FFF2-40B4-BE49-F238E27FC236}">
                <a16:creationId xmlns:a16="http://schemas.microsoft.com/office/drawing/2014/main" id="{54F63636-FEC0-441C-8F9D-9B24E125DBF1}"/>
              </a:ext>
            </a:extLst>
          </p:cNvPr>
          <p:cNvSpPr/>
          <p:nvPr/>
        </p:nvSpPr>
        <p:spPr>
          <a:xfrm>
            <a:off x="2123279" y="5450418"/>
            <a:ext cx="377950" cy="390645"/>
          </a:xfrm>
          <a:prstGeom prst="star5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38" name="星 5 47">
            <a:extLst>
              <a:ext uri="{FF2B5EF4-FFF2-40B4-BE49-F238E27FC236}">
                <a16:creationId xmlns:a16="http://schemas.microsoft.com/office/drawing/2014/main" id="{FF193C34-13E6-4BEF-8239-3C94F4CDD22C}"/>
              </a:ext>
            </a:extLst>
          </p:cNvPr>
          <p:cNvSpPr/>
          <p:nvPr/>
        </p:nvSpPr>
        <p:spPr>
          <a:xfrm>
            <a:off x="8012590" y="4385017"/>
            <a:ext cx="208076" cy="217025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39" name="星 5 52">
            <a:extLst>
              <a:ext uri="{FF2B5EF4-FFF2-40B4-BE49-F238E27FC236}">
                <a16:creationId xmlns:a16="http://schemas.microsoft.com/office/drawing/2014/main" id="{4F675EE5-061F-4684-8FB1-F740CCC02E69}"/>
              </a:ext>
            </a:extLst>
          </p:cNvPr>
          <p:cNvSpPr/>
          <p:nvPr/>
        </p:nvSpPr>
        <p:spPr>
          <a:xfrm>
            <a:off x="8667308" y="2308004"/>
            <a:ext cx="208076" cy="217025"/>
          </a:xfrm>
          <a:prstGeom prst="star5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8ACE035-6C44-4DC1-B95F-C68B17E1905C}"/>
              </a:ext>
            </a:extLst>
          </p:cNvPr>
          <p:cNvSpPr txBox="1"/>
          <p:nvPr/>
        </p:nvSpPr>
        <p:spPr>
          <a:xfrm>
            <a:off x="8925211" y="2102155"/>
            <a:ext cx="2804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1994 Hokkaido (Mw8.3)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600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2003 Tokachi-oki (Mw8.0)</a:t>
            </a:r>
            <a:endParaRPr kumimoji="1" lang="en-US" altLang="ja-JP" sz="1600" dirty="0">
              <a:solidFill>
                <a:srgbClr val="000000"/>
              </a:solidFill>
              <a:latin typeface="Comic Sans MS" pitchFamily="66" charset="0"/>
              <a:ea typeface="小塚ゴシック Pro L" pitchFamily="34" charset="-128"/>
            </a:endParaRPr>
          </a:p>
        </p:txBody>
      </p:sp>
      <p:sp>
        <p:nvSpPr>
          <p:cNvPr id="41" name="星 5 52">
            <a:extLst>
              <a:ext uri="{FF2B5EF4-FFF2-40B4-BE49-F238E27FC236}">
                <a16:creationId xmlns:a16="http://schemas.microsoft.com/office/drawing/2014/main" id="{A0582CFF-DB60-44B0-A682-5F4FDFAAD291}"/>
              </a:ext>
            </a:extLst>
          </p:cNvPr>
          <p:cNvSpPr/>
          <p:nvPr/>
        </p:nvSpPr>
        <p:spPr>
          <a:xfrm>
            <a:off x="8706974" y="2460404"/>
            <a:ext cx="208076" cy="217025"/>
          </a:xfrm>
          <a:prstGeom prst="star5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kumimoji="1" lang="ja-JP" altLang="en-US" sz="2400">
              <a:solidFill>
                <a:srgbClr val="FF0000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1D7A7D5-8BD8-49AA-B18D-491B85C7FE90}"/>
              </a:ext>
            </a:extLst>
          </p:cNvPr>
          <p:cNvSpPr txBox="1"/>
          <p:nvPr/>
        </p:nvSpPr>
        <p:spPr>
          <a:xfrm>
            <a:off x="136169" y="5836924"/>
            <a:ext cx="2353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2010 Maule</a:t>
            </a:r>
            <a:r>
              <a:rPr kumimoji="1" lang="ja-JP" altLang="en-US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 </a:t>
            </a:r>
            <a:r>
              <a:rPr kumimoji="1" lang="en-US" altLang="ja-JP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(Mw8.8)</a:t>
            </a:r>
            <a:endParaRPr kumimoji="1" lang="ja-JP" altLang="en-US" dirty="0">
              <a:solidFill>
                <a:srgbClr val="000000"/>
              </a:solidFill>
              <a:latin typeface="Comic Sans MS" pitchFamily="66" charset="0"/>
              <a:ea typeface="小塚ゴシック Pro L" pitchFamily="34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BFAD785-56A7-41F5-9855-20DA67A7F55B}"/>
              </a:ext>
            </a:extLst>
          </p:cNvPr>
          <p:cNvSpPr txBox="1"/>
          <p:nvPr/>
        </p:nvSpPr>
        <p:spPr>
          <a:xfrm>
            <a:off x="9051409" y="2655884"/>
            <a:ext cx="2568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2011 Tohoku-</a:t>
            </a:r>
            <a:r>
              <a:rPr kumimoji="1" lang="en-US" altLang="ja-JP" sz="1600" dirty="0" err="1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oki</a:t>
            </a:r>
            <a:r>
              <a:rPr kumimoji="1" lang="en-US" altLang="ja-JP" sz="1600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 (Mw9.0)</a:t>
            </a:r>
            <a:endParaRPr kumimoji="1" lang="ja-JP" altLang="en-US" sz="1600" dirty="0">
              <a:solidFill>
                <a:srgbClr val="000000"/>
              </a:solidFill>
              <a:latin typeface="Comic Sans MS" pitchFamily="66" charset="0"/>
              <a:ea typeface="小塚ゴシック Pro L" pitchFamily="34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49A18CE-AF74-4451-B73F-9E4C931E4F0E}"/>
              </a:ext>
            </a:extLst>
          </p:cNvPr>
          <p:cNvSpPr txBox="1"/>
          <p:nvPr/>
        </p:nvSpPr>
        <p:spPr>
          <a:xfrm>
            <a:off x="8212991" y="4384033"/>
            <a:ext cx="24561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ja-JP" sz="1600" dirty="0">
                <a:solidFill>
                  <a:srgbClr val="000000"/>
                </a:solidFill>
                <a:latin typeface="Comic Sans MS" pitchFamily="66" charset="0"/>
                <a:ea typeface="小塚ゴシック Pro L" pitchFamily="34" charset="-128"/>
              </a:rPr>
              <a:t>2010 Mentawai (Mw7.9)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75B6302A-2701-4CC0-ADEC-F86EB90A18A4}"/>
              </a:ext>
            </a:extLst>
          </p:cNvPr>
          <p:cNvSpPr txBox="1"/>
          <p:nvPr/>
        </p:nvSpPr>
        <p:spPr>
          <a:xfrm>
            <a:off x="493813" y="398035"/>
            <a:ext cx="115414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IGW Amplitude of five earthquakes relative to background</a:t>
            </a:r>
          </a:p>
          <a:p>
            <a:pPr algn="ctr"/>
            <a:endParaRPr kumimoji="1"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Box 4">
            <a:extLst>
              <a:ext uri="{FF2B5EF4-FFF2-40B4-BE49-F238E27FC236}">
                <a16:creationId xmlns:a16="http://schemas.microsoft.com/office/drawing/2014/main" id="{173184B6-D9F6-4281-A6D1-EEF9C63D2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7904" y="4599816"/>
            <a:ext cx="35269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TB丸ｺﾞｼｯｸDE" pitchFamily="49" charset="-128"/>
              </a:defRPr>
            </a:lvl9pPr>
          </a:lstStyle>
          <a:p>
            <a:pPr eaLnBrk="1" hangingPunct="1"/>
            <a:r>
              <a:rPr kumimoji="0" lang="en-US" altLang="ja-JP" sz="2800" dirty="0">
                <a:solidFill>
                  <a:srgbClr val="FF0000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rPr>
              <a:t>Tsunami earthquake</a:t>
            </a:r>
          </a:p>
        </p:txBody>
      </p: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45EDCA17-8C90-4209-8237-8BD103F5149F}"/>
              </a:ext>
            </a:extLst>
          </p:cNvPr>
          <p:cNvGrpSpPr/>
          <p:nvPr/>
        </p:nvGrpSpPr>
        <p:grpSpPr>
          <a:xfrm>
            <a:off x="2635572" y="1449865"/>
            <a:ext cx="5105359" cy="3862559"/>
            <a:chOff x="2635572" y="1449865"/>
            <a:chExt cx="5105359" cy="3862559"/>
          </a:xfrm>
        </p:grpSpPr>
        <p:pic>
          <p:nvPicPr>
            <p:cNvPr id="53" name="図 52" descr="グラフ, 折れ線グラフ, 散布図&#10;&#10;自動的に生成された説明">
              <a:extLst>
                <a:ext uri="{FF2B5EF4-FFF2-40B4-BE49-F238E27FC236}">
                  <a16:creationId xmlns:a16="http://schemas.microsoft.com/office/drawing/2014/main" id="{6F143872-1844-4878-9D9E-DD219665F3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152"/>
            <a:stretch/>
          </p:blipFill>
          <p:spPr>
            <a:xfrm>
              <a:off x="2635572" y="1449865"/>
              <a:ext cx="5105359" cy="386255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81278887-FED1-4801-B942-A3D8700C914E}"/>
                </a:ext>
              </a:extLst>
            </p:cNvPr>
            <p:cNvSpPr txBox="1"/>
            <p:nvPr/>
          </p:nvSpPr>
          <p:spPr>
            <a:xfrm>
              <a:off x="3672042" y="1883317"/>
              <a:ext cx="13163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Mentawai</a:t>
              </a:r>
              <a:endParaRPr kumimoji="1" lang="ja-JP" altLang="en-US" sz="2000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1BB7FB3E-D1F1-479F-AF35-61B380611FC5}"/>
                </a:ext>
              </a:extLst>
            </p:cNvPr>
            <p:cNvSpPr txBox="1"/>
            <p:nvPr/>
          </p:nvSpPr>
          <p:spPr>
            <a:xfrm>
              <a:off x="3643201" y="3091261"/>
              <a:ext cx="14302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err="1">
                  <a:latin typeface="Comic Sans MS" panose="030F0702030302020204" pitchFamily="66" charset="0"/>
                </a:rPr>
                <a:t>Tokachi-oki</a:t>
              </a:r>
              <a:endParaRPr kumimoji="1" lang="ja-JP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64F57596-EFC0-4E9A-A000-177CD83FF87D}"/>
                </a:ext>
              </a:extLst>
            </p:cNvPr>
            <p:cNvSpPr txBox="1"/>
            <p:nvPr/>
          </p:nvSpPr>
          <p:spPr>
            <a:xfrm>
              <a:off x="5687875" y="1835258"/>
              <a:ext cx="8162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latin typeface="Comic Sans MS" panose="030F0702030302020204" pitchFamily="66" charset="0"/>
                </a:rPr>
                <a:t>Maule</a:t>
              </a:r>
              <a:endParaRPr kumimoji="1" lang="ja-JP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2EF443D0-3735-43E0-9806-B96AD42F8197}"/>
                </a:ext>
              </a:extLst>
            </p:cNvPr>
            <p:cNvSpPr txBox="1"/>
            <p:nvPr/>
          </p:nvSpPr>
          <p:spPr>
            <a:xfrm>
              <a:off x="4851628" y="3732612"/>
              <a:ext cx="2164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latin typeface="Comic Sans MS" panose="030F0702030302020204" pitchFamily="66" charset="0"/>
                </a:rPr>
                <a:t>Hokkaido-toho-</a:t>
              </a:r>
              <a:r>
                <a:rPr kumimoji="1" lang="en-US" altLang="ja-JP" dirty="0" err="1">
                  <a:latin typeface="Comic Sans MS" panose="030F0702030302020204" pitchFamily="66" charset="0"/>
                </a:rPr>
                <a:t>oki</a:t>
              </a:r>
              <a:endParaRPr kumimoji="1" lang="ja-JP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39321D25-EA20-4758-9896-421FC49EAB61}"/>
                </a:ext>
              </a:extLst>
            </p:cNvPr>
            <p:cNvSpPr txBox="1"/>
            <p:nvPr/>
          </p:nvSpPr>
          <p:spPr>
            <a:xfrm>
              <a:off x="5797781" y="1454238"/>
              <a:ext cx="13708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latin typeface="Comic Sans MS" panose="030F0702030302020204" pitchFamily="66" charset="0"/>
                </a:rPr>
                <a:t>Tohoku-</a:t>
              </a:r>
              <a:r>
                <a:rPr kumimoji="1" lang="en-US" altLang="ja-JP" dirty="0" err="1">
                  <a:latin typeface="Comic Sans MS" panose="030F0702030302020204" pitchFamily="66" charset="0"/>
                </a:rPr>
                <a:t>oki</a:t>
              </a:r>
              <a:endParaRPr kumimoji="1" lang="ja-JP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47" name="二等辺三角形 46">
            <a:extLst>
              <a:ext uri="{FF2B5EF4-FFF2-40B4-BE49-F238E27FC236}">
                <a16:creationId xmlns:a16="http://schemas.microsoft.com/office/drawing/2014/main" id="{FD66FE74-F69F-4348-B3B5-57DF9C585990}"/>
              </a:ext>
            </a:extLst>
          </p:cNvPr>
          <p:cNvSpPr/>
          <p:nvPr/>
        </p:nvSpPr>
        <p:spPr>
          <a:xfrm>
            <a:off x="3967187" y="2265091"/>
            <a:ext cx="391114" cy="400110"/>
          </a:xfrm>
          <a:prstGeom prst="triangle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1" name="図 50" descr="グラフ, 散布図&#10;&#10;自動的に生成された説明">
            <a:extLst>
              <a:ext uri="{FF2B5EF4-FFF2-40B4-BE49-F238E27FC236}">
                <a16:creationId xmlns:a16="http://schemas.microsoft.com/office/drawing/2014/main" id="{B4DE6BC6-3B81-431E-B0DF-DDD0FFD9FF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642" y="334737"/>
            <a:ext cx="3450254" cy="65529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974B8C0D-2BDC-4809-8439-692FA65027A0}"/>
              </a:ext>
            </a:extLst>
          </p:cNvPr>
          <p:cNvSpPr txBox="1"/>
          <p:nvPr/>
        </p:nvSpPr>
        <p:spPr>
          <a:xfrm>
            <a:off x="10335575" y="2377327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002060"/>
                </a:solidFill>
                <a:latin typeface="Comic Sans MS" panose="030F0702030302020204" pitchFamily="66" charset="0"/>
              </a:rPr>
              <a:t>AW</a:t>
            </a:r>
            <a:endParaRPr kumimoji="1" lang="ja-JP" altLang="en-US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951408A9-E20B-4871-9110-95100CB05779}"/>
              </a:ext>
            </a:extLst>
          </p:cNvPr>
          <p:cNvSpPr txBox="1"/>
          <p:nvPr/>
        </p:nvSpPr>
        <p:spPr>
          <a:xfrm>
            <a:off x="10512279" y="4749516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C00000"/>
                </a:solidFill>
                <a:latin typeface="Comic Sans MS" panose="030F0702030302020204" pitchFamily="66" charset="0"/>
              </a:rPr>
              <a:t>IGW</a:t>
            </a:r>
            <a:endParaRPr kumimoji="1" lang="ja-JP" altLang="en-US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741FD91-823A-4886-82BA-8DB0DB98967D}"/>
              </a:ext>
            </a:extLst>
          </p:cNvPr>
          <p:cNvSpPr txBox="1"/>
          <p:nvPr/>
        </p:nvSpPr>
        <p:spPr>
          <a:xfrm>
            <a:off x="9266381" y="4059905"/>
            <a:ext cx="13163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Mentawai</a:t>
            </a:r>
            <a:endParaRPr kumimoji="1" lang="ja-JP" altLang="en-US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49570802-D970-4515-BD0B-DFC2AB065954}"/>
              </a:ext>
            </a:extLst>
          </p:cNvPr>
          <p:cNvSpPr txBox="1"/>
          <p:nvPr/>
        </p:nvSpPr>
        <p:spPr>
          <a:xfrm>
            <a:off x="584873" y="5226320"/>
            <a:ext cx="8887836" cy="646331"/>
          </a:xfrm>
          <a:prstGeom prst="rect">
            <a:avLst/>
          </a:prstGeom>
          <a:solidFill>
            <a:schemeClr val="bg1"/>
          </a:solidFill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  <a:ea typeface="小塚ゴシック Pro L" pitchFamily="34" charset="-128"/>
              </a:rPr>
              <a:t>IGW by Mentawai eq. anomalously large!</a:t>
            </a:r>
            <a:endParaRPr kumimoji="1" lang="en-US" altLang="ja-JP" sz="3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omic Sans MS" pitchFamily="66" charset="0"/>
              <a:ea typeface="小塚ゴシック Pro L" pitchFamily="34" charset="-12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0616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61" grpId="0"/>
      <p:bldP spid="62" grpId="0"/>
      <p:bldP spid="63" grpId="0"/>
      <p:bldP spid="6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6">
            <a:extLst>
              <a:ext uri="{FF2B5EF4-FFF2-40B4-BE49-F238E27FC236}">
                <a16:creationId xmlns:a16="http://schemas.microsoft.com/office/drawing/2014/main" id="{C9AC5BAF-FA7C-46FB-8BC1-4A59539FE523}"/>
              </a:ext>
            </a:extLst>
          </p:cNvPr>
          <p:cNvGrpSpPr>
            <a:grpSpLocks/>
          </p:cNvGrpSpPr>
          <p:nvPr/>
        </p:nvGrpSpPr>
        <p:grpSpPr bwMode="auto">
          <a:xfrm>
            <a:off x="7787704" y="4322862"/>
            <a:ext cx="2598738" cy="1295400"/>
            <a:chOff x="1878" y="2205"/>
            <a:chExt cx="1637" cy="816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DCDA1C5A-CA43-4AF1-A83E-F066B59A0B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205"/>
              <a:ext cx="1451" cy="816"/>
              <a:chOff x="1474" y="1752"/>
              <a:chExt cx="1043" cy="816"/>
            </a:xfrm>
          </p:grpSpPr>
          <p:sp>
            <p:nvSpPr>
              <p:cNvPr id="5" name="Freeform 8">
                <a:extLst>
                  <a:ext uri="{FF2B5EF4-FFF2-40B4-BE49-F238E27FC236}">
                    <a16:creationId xmlns:a16="http://schemas.microsoft.com/office/drawing/2014/main" id="{FD6FFF00-AEDF-4F2A-A862-26E04CFDD9E3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1474" y="2024"/>
                <a:ext cx="1043" cy="544"/>
              </a:xfrm>
              <a:custGeom>
                <a:avLst/>
                <a:gdLst>
                  <a:gd name="T0" fmla="*/ 0 w 1043"/>
                  <a:gd name="T1" fmla="*/ 0 h 544"/>
                  <a:gd name="T2" fmla="*/ 1043 w 1043"/>
                  <a:gd name="T3" fmla="*/ 0 h 544"/>
                  <a:gd name="T4" fmla="*/ 544 w 1043"/>
                  <a:gd name="T5" fmla="*/ 544 h 544"/>
                  <a:gd name="T6" fmla="*/ 0 w 1043"/>
                  <a:gd name="T7" fmla="*/ 544 h 544"/>
                  <a:gd name="T8" fmla="*/ 0 w 1043"/>
                  <a:gd name="T9" fmla="*/ 0 h 5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3"/>
                  <a:gd name="T16" fmla="*/ 0 h 544"/>
                  <a:gd name="T17" fmla="*/ 1043 w 1043"/>
                  <a:gd name="T18" fmla="*/ 544 h 5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3" h="544">
                    <a:moveTo>
                      <a:pt x="0" y="0"/>
                    </a:moveTo>
                    <a:lnTo>
                      <a:pt x="1043" y="0"/>
                    </a:lnTo>
                    <a:lnTo>
                      <a:pt x="544" y="544"/>
                    </a:lnTo>
                    <a:lnTo>
                      <a:pt x="0" y="5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6600"/>
              </a:solidFill>
              <a:ln w="9525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9pPr>
              </a:lstStyle>
              <a:p>
                <a:pPr eaLnBrk="1" hangingPunct="1"/>
                <a:endParaRPr lang="ja-JP" altLang="en-US"/>
              </a:p>
            </p:txBody>
          </p:sp>
          <p:sp>
            <p:nvSpPr>
              <p:cNvPr id="6" name="AutoShape 10">
                <a:extLst>
                  <a:ext uri="{FF2B5EF4-FFF2-40B4-BE49-F238E27FC236}">
                    <a16:creationId xmlns:a16="http://schemas.microsoft.com/office/drawing/2014/main" id="{8BF57FE1-A6EA-4B0B-987C-09635EE66A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882" y="1752"/>
                <a:ext cx="635" cy="272"/>
              </a:xfrm>
              <a:prstGeom prst="parallelogram">
                <a:avLst>
                  <a:gd name="adj" fmla="val 23745"/>
                </a:avLst>
              </a:prstGeom>
              <a:solidFill>
                <a:srgbClr val="996600"/>
              </a:solidFill>
              <a:ln w="9525">
                <a:solidFill>
                  <a:srgbClr val="66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9pPr>
              </a:lstStyle>
              <a:p>
                <a:pPr eaLnBrk="1" hangingPunct="1"/>
                <a:endParaRPr lang="ja-JP" altLang="en-US"/>
              </a:p>
            </p:txBody>
          </p:sp>
        </p:grpSp>
        <p:sp>
          <p:nvSpPr>
            <p:cNvPr id="4" name="AutoShape 22">
              <a:extLst>
                <a:ext uri="{FF2B5EF4-FFF2-40B4-BE49-F238E27FC236}">
                  <a16:creationId xmlns:a16="http://schemas.microsoft.com/office/drawing/2014/main" id="{A7E83AFF-3905-4110-9A95-09BC52C99D1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320413">
              <a:off x="1878" y="2462"/>
              <a:ext cx="962" cy="317"/>
            </a:xfrm>
            <a:prstGeom prst="parallelogram">
              <a:avLst>
                <a:gd name="adj" fmla="val 25683"/>
              </a:avLst>
            </a:prstGeom>
            <a:solidFill>
              <a:srgbClr val="996600"/>
            </a:solidFill>
            <a:ln w="9525">
              <a:solidFill>
                <a:srgbClr val="6633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grpSp>
        <p:nvGrpSpPr>
          <p:cNvPr id="9" name="Group 11">
            <a:extLst>
              <a:ext uri="{FF2B5EF4-FFF2-40B4-BE49-F238E27FC236}">
                <a16:creationId xmlns:a16="http://schemas.microsoft.com/office/drawing/2014/main" id="{D20F31B8-406F-4611-9BA5-ED9C4554AC49}"/>
              </a:ext>
            </a:extLst>
          </p:cNvPr>
          <p:cNvGrpSpPr>
            <a:grpSpLocks/>
          </p:cNvGrpSpPr>
          <p:nvPr/>
        </p:nvGrpSpPr>
        <p:grpSpPr bwMode="auto">
          <a:xfrm>
            <a:off x="6857429" y="4322862"/>
            <a:ext cx="2305050" cy="1295400"/>
            <a:chOff x="930" y="1752"/>
            <a:chExt cx="1043" cy="816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571258E2-8383-40E3-A8B7-461C3F4D8BA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" y="2024"/>
              <a:ext cx="1043" cy="544"/>
            </a:xfrm>
            <a:custGeom>
              <a:avLst/>
              <a:gdLst>
                <a:gd name="T0" fmla="*/ 0 w 1043"/>
                <a:gd name="T1" fmla="*/ 0 h 544"/>
                <a:gd name="T2" fmla="*/ 1043 w 1043"/>
                <a:gd name="T3" fmla="*/ 0 h 544"/>
                <a:gd name="T4" fmla="*/ 544 w 1043"/>
                <a:gd name="T5" fmla="*/ 544 h 544"/>
                <a:gd name="T6" fmla="*/ 0 w 1043"/>
                <a:gd name="T7" fmla="*/ 544 h 544"/>
                <a:gd name="T8" fmla="*/ 0 w 1043"/>
                <a:gd name="T9" fmla="*/ 0 h 5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3"/>
                <a:gd name="T16" fmla="*/ 0 h 544"/>
                <a:gd name="T17" fmla="*/ 1043 w 1043"/>
                <a:gd name="T18" fmla="*/ 544 h 5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3" h="544">
                  <a:moveTo>
                    <a:pt x="0" y="0"/>
                  </a:moveTo>
                  <a:lnTo>
                    <a:pt x="1043" y="0"/>
                  </a:lnTo>
                  <a:lnTo>
                    <a:pt x="544" y="544"/>
                  </a:lnTo>
                  <a:lnTo>
                    <a:pt x="0" y="5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6600"/>
            </a:solidFill>
            <a:ln w="9525">
              <a:solidFill>
                <a:srgbClr val="6633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11" name="AutoShape 9">
              <a:extLst>
                <a:ext uri="{FF2B5EF4-FFF2-40B4-BE49-F238E27FC236}">
                  <a16:creationId xmlns:a16="http://schemas.microsoft.com/office/drawing/2014/main" id="{89B3DDA1-7447-4622-B16A-E133BA5C772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930" y="1752"/>
              <a:ext cx="1043" cy="272"/>
            </a:xfrm>
            <a:custGeom>
              <a:avLst/>
              <a:gdLst>
                <a:gd name="T0" fmla="*/ 998 w 21600"/>
                <a:gd name="T1" fmla="*/ 136 h 21600"/>
                <a:gd name="T2" fmla="*/ 522 w 21600"/>
                <a:gd name="T3" fmla="*/ 272 h 21600"/>
                <a:gd name="T4" fmla="*/ 45 w 21600"/>
                <a:gd name="T5" fmla="*/ 136 h 21600"/>
                <a:gd name="T6" fmla="*/ 522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734 w 21600"/>
                <a:gd name="T13" fmla="*/ 2779 h 21600"/>
                <a:gd name="T14" fmla="*/ 18866 w 21600"/>
                <a:gd name="T15" fmla="*/ 1882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884" y="21600"/>
                  </a:lnTo>
                  <a:lnTo>
                    <a:pt x="1971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00"/>
            </a:solidFill>
            <a:ln w="9525">
              <a:solidFill>
                <a:srgbClr val="6633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grpSp>
        <p:nvGrpSpPr>
          <p:cNvPr id="12" name="Group 13">
            <a:extLst>
              <a:ext uri="{FF2B5EF4-FFF2-40B4-BE49-F238E27FC236}">
                <a16:creationId xmlns:a16="http://schemas.microsoft.com/office/drawing/2014/main" id="{723A70A3-B9D0-4D93-AF7E-4ED10D930FF5}"/>
              </a:ext>
            </a:extLst>
          </p:cNvPr>
          <p:cNvGrpSpPr>
            <a:grpSpLocks/>
          </p:cNvGrpSpPr>
          <p:nvPr/>
        </p:nvGrpSpPr>
        <p:grpSpPr bwMode="auto">
          <a:xfrm>
            <a:off x="8298879" y="3530699"/>
            <a:ext cx="438150" cy="1073150"/>
            <a:chOff x="1474" y="1979"/>
            <a:chExt cx="590" cy="1447"/>
          </a:xfrm>
        </p:grpSpPr>
        <p:sp>
          <p:nvSpPr>
            <p:cNvPr id="13" name="AutoShape 14">
              <a:extLst>
                <a:ext uri="{FF2B5EF4-FFF2-40B4-BE49-F238E27FC236}">
                  <a16:creationId xmlns:a16="http://schemas.microsoft.com/office/drawing/2014/main" id="{98372246-FAC7-4059-A1A6-20B6D03360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3239"/>
              <a:ext cx="590" cy="187"/>
            </a:xfrm>
            <a:prstGeom prst="cube">
              <a:avLst>
                <a:gd name="adj" fmla="val 77394"/>
              </a:avLst>
            </a:prstGeom>
            <a:solidFill>
              <a:schemeClr val="bg2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14" name="AutoShape 15">
              <a:extLst>
                <a:ext uri="{FF2B5EF4-FFF2-40B4-BE49-F238E27FC236}">
                  <a16:creationId xmlns:a16="http://schemas.microsoft.com/office/drawing/2014/main" id="{66DFA78A-6A8D-4F95-9922-EA87E2293B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4" y="2803"/>
              <a:ext cx="214" cy="516"/>
            </a:xfrm>
            <a:prstGeom prst="cube">
              <a:avLst>
                <a:gd name="adj" fmla="val 28292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12700">
              <a:solidFill>
                <a:srgbClr val="5F5F5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15" name="Arc 16">
              <a:extLst>
                <a:ext uri="{FF2B5EF4-FFF2-40B4-BE49-F238E27FC236}">
                  <a16:creationId xmlns:a16="http://schemas.microsoft.com/office/drawing/2014/main" id="{BC5E3A3B-6791-4B4B-B574-63114312A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9" y="1979"/>
              <a:ext cx="248" cy="167"/>
            </a:xfrm>
            <a:custGeom>
              <a:avLst/>
              <a:gdLst>
                <a:gd name="G0" fmla="+- 21587 0 0"/>
                <a:gd name="G1" fmla="+- 21600 0 0"/>
                <a:gd name="G2" fmla="+- 21600 0 0"/>
                <a:gd name="T0" fmla="*/ 0 w 43153"/>
                <a:gd name="T1" fmla="*/ 20849 h 21600"/>
                <a:gd name="T2" fmla="*/ 43153 w 43153"/>
                <a:gd name="T3" fmla="*/ 20391 h 21600"/>
                <a:gd name="T4" fmla="*/ 21587 w 4315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53" h="21600" fill="none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</a:path>
                <a:path w="43153" h="21600" stroke="0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  <a:lnTo>
                    <a:pt x="21587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16" name="AutoShape 17">
              <a:extLst>
                <a:ext uri="{FF2B5EF4-FFF2-40B4-BE49-F238E27FC236}">
                  <a16:creationId xmlns:a16="http://schemas.microsoft.com/office/drawing/2014/main" id="{E6E3ED09-1AEA-4B84-B7B3-E8A8EF70683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800000" flipH="1" flipV="1">
              <a:off x="1677" y="2144"/>
              <a:ext cx="248" cy="186"/>
            </a:xfrm>
            <a:custGeom>
              <a:avLst/>
              <a:gdLst>
                <a:gd name="G0" fmla="+- 5399 0 0"/>
                <a:gd name="G1" fmla="+- 21600 0 5399"/>
                <a:gd name="G2" fmla="*/ 5399 1 2"/>
                <a:gd name="G3" fmla="+- 21600 0 G2"/>
                <a:gd name="G4" fmla="+/ 5399 21600 2"/>
                <a:gd name="G5" fmla="+/ G1 0 2"/>
                <a:gd name="G6" fmla="*/ 21600 21600 5399"/>
                <a:gd name="G7" fmla="*/ G6 1 2"/>
                <a:gd name="G8" fmla="+- 21600 0 G7"/>
                <a:gd name="G9" fmla="*/ 21600 1 2"/>
                <a:gd name="G10" fmla="+- 5399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17" name="Rectangle 18">
              <a:extLst>
                <a:ext uri="{FF2B5EF4-FFF2-40B4-BE49-F238E27FC236}">
                  <a16:creationId xmlns:a16="http://schemas.microsoft.com/office/drawing/2014/main" id="{4EE62A6D-02FA-438D-91EA-B9599D86BB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9" y="2330"/>
              <a:ext cx="130" cy="49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18" name="Rectangle 19">
              <a:extLst>
                <a:ext uri="{FF2B5EF4-FFF2-40B4-BE49-F238E27FC236}">
                  <a16:creationId xmlns:a16="http://schemas.microsoft.com/office/drawing/2014/main" id="{DDDCDDF5-AD1E-4475-B9D0-97E14D1939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0" y="2912"/>
              <a:ext cx="87" cy="111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BF158BCD-6DE4-4EA0-8AA5-086C1D9473F2}"/>
              </a:ext>
            </a:extLst>
          </p:cNvPr>
          <p:cNvSpPr txBox="1"/>
          <p:nvPr/>
        </p:nvSpPr>
        <p:spPr>
          <a:xfrm>
            <a:off x="1457738" y="524571"/>
            <a:ext cx="105222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AW amplitudes for M</a:t>
            </a:r>
            <a:r>
              <a:rPr kumimoji="1" lang="en-US" altLang="ja-JP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kumimoji="1" lang="en-US" altLang="ja-JP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and M</a:t>
            </a:r>
            <a:r>
              <a:rPr lang="en-US" altLang="ja-JP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kumimoji="1" lang="en-US" altLang="ja-JP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events</a:t>
            </a:r>
          </a:p>
          <a:p>
            <a:pPr algn="ctr"/>
            <a:r>
              <a:rPr lang="en-US" altLang="ja-JP" sz="40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Fault size and dislocation would matter</a:t>
            </a:r>
            <a:endParaRPr kumimoji="1" lang="ja-JP" altLang="en-US" sz="3200" i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5" name="Group 26">
            <a:extLst>
              <a:ext uri="{FF2B5EF4-FFF2-40B4-BE49-F238E27FC236}">
                <a16:creationId xmlns:a16="http://schemas.microsoft.com/office/drawing/2014/main" id="{CEEE32D4-65A8-4B3C-8E07-C17EAA19CF64}"/>
              </a:ext>
            </a:extLst>
          </p:cNvPr>
          <p:cNvGrpSpPr>
            <a:grpSpLocks/>
          </p:cNvGrpSpPr>
          <p:nvPr/>
        </p:nvGrpSpPr>
        <p:grpSpPr bwMode="auto">
          <a:xfrm>
            <a:off x="2597834" y="4676731"/>
            <a:ext cx="1737642" cy="881493"/>
            <a:chOff x="1878" y="2205"/>
            <a:chExt cx="1637" cy="816"/>
          </a:xfrm>
        </p:grpSpPr>
        <p:grpSp>
          <p:nvGrpSpPr>
            <p:cNvPr id="76" name="Group 12">
              <a:extLst>
                <a:ext uri="{FF2B5EF4-FFF2-40B4-BE49-F238E27FC236}">
                  <a16:creationId xmlns:a16="http://schemas.microsoft.com/office/drawing/2014/main" id="{56A3F247-AC39-494D-ACF7-3C48DCD38B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205"/>
              <a:ext cx="1451" cy="816"/>
              <a:chOff x="1474" y="1752"/>
              <a:chExt cx="1043" cy="816"/>
            </a:xfrm>
          </p:grpSpPr>
          <p:sp>
            <p:nvSpPr>
              <p:cNvPr id="78" name="Freeform 8">
                <a:extLst>
                  <a:ext uri="{FF2B5EF4-FFF2-40B4-BE49-F238E27FC236}">
                    <a16:creationId xmlns:a16="http://schemas.microsoft.com/office/drawing/2014/main" id="{3EF52820-F1B6-4BE3-8F9E-209CAF41F620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1474" y="2024"/>
                <a:ext cx="1043" cy="544"/>
              </a:xfrm>
              <a:custGeom>
                <a:avLst/>
                <a:gdLst>
                  <a:gd name="T0" fmla="*/ 0 w 1043"/>
                  <a:gd name="T1" fmla="*/ 0 h 544"/>
                  <a:gd name="T2" fmla="*/ 1043 w 1043"/>
                  <a:gd name="T3" fmla="*/ 0 h 544"/>
                  <a:gd name="T4" fmla="*/ 544 w 1043"/>
                  <a:gd name="T5" fmla="*/ 544 h 544"/>
                  <a:gd name="T6" fmla="*/ 0 w 1043"/>
                  <a:gd name="T7" fmla="*/ 544 h 544"/>
                  <a:gd name="T8" fmla="*/ 0 w 1043"/>
                  <a:gd name="T9" fmla="*/ 0 h 5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3"/>
                  <a:gd name="T16" fmla="*/ 0 h 544"/>
                  <a:gd name="T17" fmla="*/ 1043 w 1043"/>
                  <a:gd name="T18" fmla="*/ 544 h 5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3" h="544">
                    <a:moveTo>
                      <a:pt x="0" y="0"/>
                    </a:moveTo>
                    <a:lnTo>
                      <a:pt x="1043" y="0"/>
                    </a:lnTo>
                    <a:lnTo>
                      <a:pt x="544" y="544"/>
                    </a:lnTo>
                    <a:lnTo>
                      <a:pt x="0" y="5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6600"/>
              </a:solidFill>
              <a:ln w="9525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9pPr>
              </a:lstStyle>
              <a:p>
                <a:pPr eaLnBrk="1" hangingPunct="1"/>
                <a:endParaRPr lang="ja-JP" altLang="en-US" dirty="0"/>
              </a:p>
            </p:txBody>
          </p:sp>
          <p:sp>
            <p:nvSpPr>
              <p:cNvPr id="79" name="AutoShape 10">
                <a:extLst>
                  <a:ext uri="{FF2B5EF4-FFF2-40B4-BE49-F238E27FC236}">
                    <a16:creationId xmlns:a16="http://schemas.microsoft.com/office/drawing/2014/main" id="{68B959B1-B530-4DB4-9F41-59F0A46F1C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882" y="1752"/>
                <a:ext cx="635" cy="272"/>
              </a:xfrm>
              <a:prstGeom prst="parallelogram">
                <a:avLst>
                  <a:gd name="adj" fmla="val 23745"/>
                </a:avLst>
              </a:prstGeom>
              <a:solidFill>
                <a:srgbClr val="996600"/>
              </a:solidFill>
              <a:ln w="9525">
                <a:solidFill>
                  <a:srgbClr val="66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9pPr>
              </a:lstStyle>
              <a:p>
                <a:pPr eaLnBrk="1" hangingPunct="1"/>
                <a:endParaRPr lang="ja-JP" altLang="en-US"/>
              </a:p>
            </p:txBody>
          </p:sp>
        </p:grpSp>
        <p:sp>
          <p:nvSpPr>
            <p:cNvPr id="77" name="AutoShape 22">
              <a:extLst>
                <a:ext uri="{FF2B5EF4-FFF2-40B4-BE49-F238E27FC236}">
                  <a16:creationId xmlns:a16="http://schemas.microsoft.com/office/drawing/2014/main" id="{79B20460-25BA-4747-9AA8-154C04F7CFF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320413">
              <a:off x="1878" y="2462"/>
              <a:ext cx="962" cy="317"/>
            </a:xfrm>
            <a:prstGeom prst="parallelogram">
              <a:avLst>
                <a:gd name="adj" fmla="val 25683"/>
              </a:avLst>
            </a:prstGeom>
            <a:solidFill>
              <a:srgbClr val="996600"/>
            </a:solidFill>
            <a:ln w="9525">
              <a:solidFill>
                <a:srgbClr val="6633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grpSp>
        <p:nvGrpSpPr>
          <p:cNvPr id="80" name="Group 11">
            <a:extLst>
              <a:ext uri="{FF2B5EF4-FFF2-40B4-BE49-F238E27FC236}">
                <a16:creationId xmlns:a16="http://schemas.microsoft.com/office/drawing/2014/main" id="{6537F237-8980-49A1-A4BB-FFA6D82B29BE}"/>
              </a:ext>
            </a:extLst>
          </p:cNvPr>
          <p:cNvGrpSpPr>
            <a:grpSpLocks/>
          </p:cNvGrpSpPr>
          <p:nvPr/>
        </p:nvGrpSpPr>
        <p:grpSpPr bwMode="auto">
          <a:xfrm>
            <a:off x="1874453" y="4695058"/>
            <a:ext cx="1604828" cy="854219"/>
            <a:chOff x="930" y="1752"/>
            <a:chExt cx="1043" cy="816"/>
          </a:xfrm>
        </p:grpSpPr>
        <p:sp>
          <p:nvSpPr>
            <p:cNvPr id="81" name="Freeform 7">
              <a:extLst>
                <a:ext uri="{FF2B5EF4-FFF2-40B4-BE49-F238E27FC236}">
                  <a16:creationId xmlns:a16="http://schemas.microsoft.com/office/drawing/2014/main" id="{51CC121D-BBA4-4D29-9376-69BDA0B92F0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" y="2024"/>
              <a:ext cx="1043" cy="544"/>
            </a:xfrm>
            <a:custGeom>
              <a:avLst/>
              <a:gdLst>
                <a:gd name="T0" fmla="*/ 0 w 1043"/>
                <a:gd name="T1" fmla="*/ 0 h 544"/>
                <a:gd name="T2" fmla="*/ 1043 w 1043"/>
                <a:gd name="T3" fmla="*/ 0 h 544"/>
                <a:gd name="T4" fmla="*/ 544 w 1043"/>
                <a:gd name="T5" fmla="*/ 544 h 544"/>
                <a:gd name="T6" fmla="*/ 0 w 1043"/>
                <a:gd name="T7" fmla="*/ 544 h 544"/>
                <a:gd name="T8" fmla="*/ 0 w 1043"/>
                <a:gd name="T9" fmla="*/ 0 h 5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3"/>
                <a:gd name="T16" fmla="*/ 0 h 544"/>
                <a:gd name="T17" fmla="*/ 1043 w 1043"/>
                <a:gd name="T18" fmla="*/ 544 h 5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3" h="544">
                  <a:moveTo>
                    <a:pt x="0" y="0"/>
                  </a:moveTo>
                  <a:lnTo>
                    <a:pt x="1043" y="0"/>
                  </a:lnTo>
                  <a:lnTo>
                    <a:pt x="544" y="544"/>
                  </a:lnTo>
                  <a:lnTo>
                    <a:pt x="0" y="5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6600"/>
            </a:solidFill>
            <a:ln w="9525">
              <a:solidFill>
                <a:srgbClr val="6633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82" name="AutoShape 9">
              <a:extLst>
                <a:ext uri="{FF2B5EF4-FFF2-40B4-BE49-F238E27FC236}">
                  <a16:creationId xmlns:a16="http://schemas.microsoft.com/office/drawing/2014/main" id="{0215C7FF-F875-468B-AA95-3E50F18DB4A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930" y="1752"/>
              <a:ext cx="1043" cy="272"/>
            </a:xfrm>
            <a:custGeom>
              <a:avLst/>
              <a:gdLst>
                <a:gd name="T0" fmla="*/ 998 w 21600"/>
                <a:gd name="T1" fmla="*/ 136 h 21600"/>
                <a:gd name="T2" fmla="*/ 522 w 21600"/>
                <a:gd name="T3" fmla="*/ 272 h 21600"/>
                <a:gd name="T4" fmla="*/ 45 w 21600"/>
                <a:gd name="T5" fmla="*/ 136 h 21600"/>
                <a:gd name="T6" fmla="*/ 522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734 w 21600"/>
                <a:gd name="T13" fmla="*/ 2779 h 21600"/>
                <a:gd name="T14" fmla="*/ 18866 w 21600"/>
                <a:gd name="T15" fmla="*/ 1882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884" y="21600"/>
                  </a:lnTo>
                  <a:lnTo>
                    <a:pt x="1971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00"/>
            </a:solidFill>
            <a:ln w="9525">
              <a:solidFill>
                <a:srgbClr val="6633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grpSp>
        <p:nvGrpSpPr>
          <p:cNvPr id="83" name="Group 13">
            <a:extLst>
              <a:ext uri="{FF2B5EF4-FFF2-40B4-BE49-F238E27FC236}">
                <a16:creationId xmlns:a16="http://schemas.microsoft.com/office/drawing/2014/main" id="{770CBB5D-1A4C-4406-B37A-19645416F6C5}"/>
              </a:ext>
            </a:extLst>
          </p:cNvPr>
          <p:cNvGrpSpPr>
            <a:grpSpLocks/>
          </p:cNvGrpSpPr>
          <p:nvPr/>
        </p:nvGrpSpPr>
        <p:grpSpPr bwMode="auto">
          <a:xfrm>
            <a:off x="2811591" y="3774558"/>
            <a:ext cx="438150" cy="1073150"/>
            <a:chOff x="1474" y="1979"/>
            <a:chExt cx="590" cy="1447"/>
          </a:xfrm>
        </p:grpSpPr>
        <p:sp>
          <p:nvSpPr>
            <p:cNvPr id="84" name="AutoShape 14">
              <a:extLst>
                <a:ext uri="{FF2B5EF4-FFF2-40B4-BE49-F238E27FC236}">
                  <a16:creationId xmlns:a16="http://schemas.microsoft.com/office/drawing/2014/main" id="{5B117A87-094A-46B6-85FC-92688E53C6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3239"/>
              <a:ext cx="590" cy="187"/>
            </a:xfrm>
            <a:prstGeom prst="cube">
              <a:avLst>
                <a:gd name="adj" fmla="val 77394"/>
              </a:avLst>
            </a:prstGeom>
            <a:solidFill>
              <a:schemeClr val="bg2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85" name="AutoShape 15">
              <a:extLst>
                <a:ext uri="{FF2B5EF4-FFF2-40B4-BE49-F238E27FC236}">
                  <a16:creationId xmlns:a16="http://schemas.microsoft.com/office/drawing/2014/main" id="{564FF7F2-D928-4E16-960F-D5FB4DDC7C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4" y="2803"/>
              <a:ext cx="214" cy="516"/>
            </a:xfrm>
            <a:prstGeom prst="cube">
              <a:avLst>
                <a:gd name="adj" fmla="val 28292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12700">
              <a:solidFill>
                <a:srgbClr val="5F5F5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86" name="Arc 16">
              <a:extLst>
                <a:ext uri="{FF2B5EF4-FFF2-40B4-BE49-F238E27FC236}">
                  <a16:creationId xmlns:a16="http://schemas.microsoft.com/office/drawing/2014/main" id="{A9EBFFA2-B70F-4DC7-86BA-BAD76AE6F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9" y="1979"/>
              <a:ext cx="248" cy="167"/>
            </a:xfrm>
            <a:custGeom>
              <a:avLst/>
              <a:gdLst>
                <a:gd name="G0" fmla="+- 21587 0 0"/>
                <a:gd name="G1" fmla="+- 21600 0 0"/>
                <a:gd name="G2" fmla="+- 21600 0 0"/>
                <a:gd name="T0" fmla="*/ 0 w 43153"/>
                <a:gd name="T1" fmla="*/ 20849 h 21600"/>
                <a:gd name="T2" fmla="*/ 43153 w 43153"/>
                <a:gd name="T3" fmla="*/ 20391 h 21600"/>
                <a:gd name="T4" fmla="*/ 21587 w 4315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53" h="21600" fill="none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</a:path>
                <a:path w="43153" h="21600" stroke="0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  <a:lnTo>
                    <a:pt x="21587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87" name="AutoShape 17">
              <a:extLst>
                <a:ext uri="{FF2B5EF4-FFF2-40B4-BE49-F238E27FC236}">
                  <a16:creationId xmlns:a16="http://schemas.microsoft.com/office/drawing/2014/main" id="{AD4326B1-EDDD-443C-AF73-CD48C2D4748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800000" flipH="1" flipV="1">
              <a:off x="1677" y="2144"/>
              <a:ext cx="248" cy="186"/>
            </a:xfrm>
            <a:custGeom>
              <a:avLst/>
              <a:gdLst>
                <a:gd name="G0" fmla="+- 5399 0 0"/>
                <a:gd name="G1" fmla="+- 21600 0 5399"/>
                <a:gd name="G2" fmla="*/ 5399 1 2"/>
                <a:gd name="G3" fmla="+- 21600 0 G2"/>
                <a:gd name="G4" fmla="+/ 5399 21600 2"/>
                <a:gd name="G5" fmla="+/ G1 0 2"/>
                <a:gd name="G6" fmla="*/ 21600 21600 5399"/>
                <a:gd name="G7" fmla="*/ G6 1 2"/>
                <a:gd name="G8" fmla="+- 21600 0 G7"/>
                <a:gd name="G9" fmla="*/ 21600 1 2"/>
                <a:gd name="G10" fmla="+- 5399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88" name="Rectangle 18">
              <a:extLst>
                <a:ext uri="{FF2B5EF4-FFF2-40B4-BE49-F238E27FC236}">
                  <a16:creationId xmlns:a16="http://schemas.microsoft.com/office/drawing/2014/main" id="{A93850D3-0F3D-4433-8BAA-C3F45D95AA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9" y="2330"/>
              <a:ext cx="130" cy="49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89" name="Rectangle 19">
              <a:extLst>
                <a:ext uri="{FF2B5EF4-FFF2-40B4-BE49-F238E27FC236}">
                  <a16:creationId xmlns:a16="http://schemas.microsoft.com/office/drawing/2014/main" id="{20853D9D-6577-4761-8D9D-8B7CF3084C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0" y="2912"/>
              <a:ext cx="87" cy="111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FD939269-8451-465F-90DE-535261B09027}"/>
              </a:ext>
            </a:extLst>
          </p:cNvPr>
          <p:cNvSpPr txBox="1"/>
          <p:nvPr/>
        </p:nvSpPr>
        <p:spPr>
          <a:xfrm>
            <a:off x="2676867" y="5784179"/>
            <a:ext cx="8216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1" lang="en-US" altLang="ja-JP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kumimoji="1" lang="en-US" altLang="ja-JP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						M</a:t>
            </a:r>
            <a:r>
              <a:rPr lang="en-US" altLang="ja-JP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kumimoji="1" lang="en-US" altLang="ja-JP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  (</a:t>
            </a:r>
            <a:r>
              <a:rPr kumimoji="1" lang="en-US" altLang="ja-JP" sz="3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x</a:t>
            </a:r>
            <a:r>
              <a:rPr kumimoji="1" lang="en-US" altLang="ja-JP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4)</a:t>
            </a:r>
            <a:endParaRPr kumimoji="1" lang="ja-JP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円弧 90">
            <a:extLst>
              <a:ext uri="{FF2B5EF4-FFF2-40B4-BE49-F238E27FC236}">
                <a16:creationId xmlns:a16="http://schemas.microsoft.com/office/drawing/2014/main" id="{C7CF35E1-69FF-4F5B-97F1-9379B7D8A0AD}"/>
              </a:ext>
            </a:extLst>
          </p:cNvPr>
          <p:cNvSpPr/>
          <p:nvPr/>
        </p:nvSpPr>
        <p:spPr>
          <a:xfrm>
            <a:off x="2716569" y="3338141"/>
            <a:ext cx="1382709" cy="933650"/>
          </a:xfrm>
          <a:prstGeom prst="arc">
            <a:avLst>
              <a:gd name="adj1" fmla="val 11912835"/>
              <a:gd name="adj2" fmla="val 20403566"/>
            </a:avLst>
          </a:prstGeom>
          <a:ln w="76200">
            <a:solidFill>
              <a:srgbClr val="BF9000">
                <a:alpha val="6902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" name="円弧 91">
            <a:extLst>
              <a:ext uri="{FF2B5EF4-FFF2-40B4-BE49-F238E27FC236}">
                <a16:creationId xmlns:a16="http://schemas.microsoft.com/office/drawing/2014/main" id="{918BADBA-1215-4BCA-9ED1-DF8048763E81}"/>
              </a:ext>
            </a:extLst>
          </p:cNvPr>
          <p:cNvSpPr/>
          <p:nvPr/>
        </p:nvSpPr>
        <p:spPr>
          <a:xfrm>
            <a:off x="8449632" y="3105221"/>
            <a:ext cx="1382709" cy="933650"/>
          </a:xfrm>
          <a:prstGeom prst="arc">
            <a:avLst>
              <a:gd name="adj1" fmla="val 11912835"/>
              <a:gd name="adj2" fmla="val 20403566"/>
            </a:avLst>
          </a:prstGeom>
          <a:ln w="76200">
            <a:solidFill>
              <a:srgbClr val="BF9000">
                <a:alpha val="6902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276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1.48148E-6 L 0.03542 -0.041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1" y="-210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6 4.44444E-6 L 0.03112 -0.0467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" y="-233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-7.40741E-7 L 0.03542 -0.0419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1" y="-210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6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9167E-6 -3.7037E-6 L 0.03112 -0.0467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" y="-233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3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2.91667E-6 -1.11111E-6 L -0.00091 -0.3384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692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3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4.16667E-7 -3.33333E-6 L -0.00091 -0.3384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1692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91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92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2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1" grpId="1" animBg="1"/>
      <p:bldP spid="91" grpId="2" animBg="1"/>
      <p:bldP spid="91" grpId="3" animBg="1"/>
      <p:bldP spid="92" grpId="0" animBg="1"/>
      <p:bldP spid="92" grpId="1" animBg="1"/>
      <p:bldP spid="92" grpId="2" animBg="1"/>
      <p:bldP spid="92" grpId="3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18BF80C-2C64-4C2F-8DB9-20292C4AF6D1}"/>
              </a:ext>
            </a:extLst>
          </p:cNvPr>
          <p:cNvSpPr txBox="1"/>
          <p:nvPr/>
        </p:nvSpPr>
        <p:spPr>
          <a:xfrm>
            <a:off x="395249" y="2830973"/>
            <a:ext cx="110834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 IGW, duration of faulting also matters</a:t>
            </a:r>
            <a:endParaRPr lang="ja-JP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5882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6">
            <a:extLst>
              <a:ext uri="{FF2B5EF4-FFF2-40B4-BE49-F238E27FC236}">
                <a16:creationId xmlns:a16="http://schemas.microsoft.com/office/drawing/2014/main" id="{C9AC5BAF-FA7C-46FB-8BC1-4A59539FE523}"/>
              </a:ext>
            </a:extLst>
          </p:cNvPr>
          <p:cNvGrpSpPr>
            <a:grpSpLocks/>
          </p:cNvGrpSpPr>
          <p:nvPr/>
        </p:nvGrpSpPr>
        <p:grpSpPr bwMode="auto">
          <a:xfrm>
            <a:off x="7787704" y="4322862"/>
            <a:ext cx="2598738" cy="1295400"/>
            <a:chOff x="1878" y="2205"/>
            <a:chExt cx="1637" cy="816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id="{DCDA1C5A-CA43-4AF1-A83E-F066B59A0B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205"/>
              <a:ext cx="1451" cy="816"/>
              <a:chOff x="1474" y="1752"/>
              <a:chExt cx="1043" cy="816"/>
            </a:xfrm>
          </p:grpSpPr>
          <p:sp>
            <p:nvSpPr>
              <p:cNvPr id="5" name="Freeform 8">
                <a:extLst>
                  <a:ext uri="{FF2B5EF4-FFF2-40B4-BE49-F238E27FC236}">
                    <a16:creationId xmlns:a16="http://schemas.microsoft.com/office/drawing/2014/main" id="{FD6FFF00-AEDF-4F2A-A862-26E04CFDD9E3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1474" y="2024"/>
                <a:ext cx="1043" cy="544"/>
              </a:xfrm>
              <a:custGeom>
                <a:avLst/>
                <a:gdLst>
                  <a:gd name="T0" fmla="*/ 0 w 1043"/>
                  <a:gd name="T1" fmla="*/ 0 h 544"/>
                  <a:gd name="T2" fmla="*/ 1043 w 1043"/>
                  <a:gd name="T3" fmla="*/ 0 h 544"/>
                  <a:gd name="T4" fmla="*/ 544 w 1043"/>
                  <a:gd name="T5" fmla="*/ 544 h 544"/>
                  <a:gd name="T6" fmla="*/ 0 w 1043"/>
                  <a:gd name="T7" fmla="*/ 544 h 544"/>
                  <a:gd name="T8" fmla="*/ 0 w 1043"/>
                  <a:gd name="T9" fmla="*/ 0 h 5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3"/>
                  <a:gd name="T16" fmla="*/ 0 h 544"/>
                  <a:gd name="T17" fmla="*/ 1043 w 1043"/>
                  <a:gd name="T18" fmla="*/ 544 h 5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3" h="544">
                    <a:moveTo>
                      <a:pt x="0" y="0"/>
                    </a:moveTo>
                    <a:lnTo>
                      <a:pt x="1043" y="0"/>
                    </a:lnTo>
                    <a:lnTo>
                      <a:pt x="544" y="544"/>
                    </a:lnTo>
                    <a:lnTo>
                      <a:pt x="0" y="5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6600"/>
              </a:solidFill>
              <a:ln w="9525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9pPr>
              </a:lstStyle>
              <a:p>
                <a:pPr eaLnBrk="1" hangingPunct="1"/>
                <a:endParaRPr lang="ja-JP" altLang="en-US"/>
              </a:p>
            </p:txBody>
          </p:sp>
          <p:sp>
            <p:nvSpPr>
              <p:cNvPr id="6" name="AutoShape 10">
                <a:extLst>
                  <a:ext uri="{FF2B5EF4-FFF2-40B4-BE49-F238E27FC236}">
                    <a16:creationId xmlns:a16="http://schemas.microsoft.com/office/drawing/2014/main" id="{8BF57FE1-A6EA-4B0B-987C-09635EE66A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882" y="1752"/>
                <a:ext cx="635" cy="272"/>
              </a:xfrm>
              <a:prstGeom prst="parallelogram">
                <a:avLst>
                  <a:gd name="adj" fmla="val 23745"/>
                </a:avLst>
              </a:prstGeom>
              <a:solidFill>
                <a:srgbClr val="996600"/>
              </a:solidFill>
              <a:ln w="9525">
                <a:solidFill>
                  <a:srgbClr val="66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9pPr>
              </a:lstStyle>
              <a:p>
                <a:pPr eaLnBrk="1" hangingPunct="1"/>
                <a:endParaRPr lang="ja-JP" altLang="en-US"/>
              </a:p>
            </p:txBody>
          </p:sp>
        </p:grpSp>
        <p:sp>
          <p:nvSpPr>
            <p:cNvPr id="4" name="AutoShape 22">
              <a:extLst>
                <a:ext uri="{FF2B5EF4-FFF2-40B4-BE49-F238E27FC236}">
                  <a16:creationId xmlns:a16="http://schemas.microsoft.com/office/drawing/2014/main" id="{A7E83AFF-3905-4110-9A95-09BC52C99D1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320413">
              <a:off x="1878" y="2462"/>
              <a:ext cx="962" cy="317"/>
            </a:xfrm>
            <a:prstGeom prst="parallelogram">
              <a:avLst>
                <a:gd name="adj" fmla="val 25683"/>
              </a:avLst>
            </a:prstGeom>
            <a:solidFill>
              <a:srgbClr val="996600"/>
            </a:solidFill>
            <a:ln w="9525">
              <a:solidFill>
                <a:srgbClr val="6633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grpSp>
        <p:nvGrpSpPr>
          <p:cNvPr id="9" name="Group 11">
            <a:extLst>
              <a:ext uri="{FF2B5EF4-FFF2-40B4-BE49-F238E27FC236}">
                <a16:creationId xmlns:a16="http://schemas.microsoft.com/office/drawing/2014/main" id="{D20F31B8-406F-4611-9BA5-ED9C4554AC49}"/>
              </a:ext>
            </a:extLst>
          </p:cNvPr>
          <p:cNvGrpSpPr>
            <a:grpSpLocks/>
          </p:cNvGrpSpPr>
          <p:nvPr/>
        </p:nvGrpSpPr>
        <p:grpSpPr bwMode="auto">
          <a:xfrm>
            <a:off x="6857429" y="4322862"/>
            <a:ext cx="2305050" cy="1295400"/>
            <a:chOff x="930" y="1752"/>
            <a:chExt cx="1043" cy="816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571258E2-8383-40E3-A8B7-461C3F4D8BA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" y="2024"/>
              <a:ext cx="1043" cy="544"/>
            </a:xfrm>
            <a:custGeom>
              <a:avLst/>
              <a:gdLst>
                <a:gd name="T0" fmla="*/ 0 w 1043"/>
                <a:gd name="T1" fmla="*/ 0 h 544"/>
                <a:gd name="T2" fmla="*/ 1043 w 1043"/>
                <a:gd name="T3" fmla="*/ 0 h 544"/>
                <a:gd name="T4" fmla="*/ 544 w 1043"/>
                <a:gd name="T5" fmla="*/ 544 h 544"/>
                <a:gd name="T6" fmla="*/ 0 w 1043"/>
                <a:gd name="T7" fmla="*/ 544 h 544"/>
                <a:gd name="T8" fmla="*/ 0 w 1043"/>
                <a:gd name="T9" fmla="*/ 0 h 5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3"/>
                <a:gd name="T16" fmla="*/ 0 h 544"/>
                <a:gd name="T17" fmla="*/ 1043 w 1043"/>
                <a:gd name="T18" fmla="*/ 544 h 5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3" h="544">
                  <a:moveTo>
                    <a:pt x="0" y="0"/>
                  </a:moveTo>
                  <a:lnTo>
                    <a:pt x="1043" y="0"/>
                  </a:lnTo>
                  <a:lnTo>
                    <a:pt x="544" y="544"/>
                  </a:lnTo>
                  <a:lnTo>
                    <a:pt x="0" y="5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6600"/>
            </a:solidFill>
            <a:ln w="9525">
              <a:solidFill>
                <a:srgbClr val="6633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11" name="AutoShape 9">
              <a:extLst>
                <a:ext uri="{FF2B5EF4-FFF2-40B4-BE49-F238E27FC236}">
                  <a16:creationId xmlns:a16="http://schemas.microsoft.com/office/drawing/2014/main" id="{89B3DDA1-7447-4622-B16A-E133BA5C772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930" y="1752"/>
              <a:ext cx="1043" cy="272"/>
            </a:xfrm>
            <a:custGeom>
              <a:avLst/>
              <a:gdLst>
                <a:gd name="T0" fmla="*/ 998 w 21600"/>
                <a:gd name="T1" fmla="*/ 136 h 21600"/>
                <a:gd name="T2" fmla="*/ 522 w 21600"/>
                <a:gd name="T3" fmla="*/ 272 h 21600"/>
                <a:gd name="T4" fmla="*/ 45 w 21600"/>
                <a:gd name="T5" fmla="*/ 136 h 21600"/>
                <a:gd name="T6" fmla="*/ 522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734 w 21600"/>
                <a:gd name="T13" fmla="*/ 2779 h 21600"/>
                <a:gd name="T14" fmla="*/ 18866 w 21600"/>
                <a:gd name="T15" fmla="*/ 1882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884" y="21600"/>
                  </a:lnTo>
                  <a:lnTo>
                    <a:pt x="1971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00"/>
            </a:solidFill>
            <a:ln w="9525">
              <a:solidFill>
                <a:srgbClr val="6633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grpSp>
        <p:nvGrpSpPr>
          <p:cNvPr id="12" name="Group 13">
            <a:extLst>
              <a:ext uri="{FF2B5EF4-FFF2-40B4-BE49-F238E27FC236}">
                <a16:creationId xmlns:a16="http://schemas.microsoft.com/office/drawing/2014/main" id="{723A70A3-B9D0-4D93-AF7E-4ED10D930FF5}"/>
              </a:ext>
            </a:extLst>
          </p:cNvPr>
          <p:cNvGrpSpPr>
            <a:grpSpLocks/>
          </p:cNvGrpSpPr>
          <p:nvPr/>
        </p:nvGrpSpPr>
        <p:grpSpPr bwMode="auto">
          <a:xfrm>
            <a:off x="8298879" y="3530699"/>
            <a:ext cx="438150" cy="1073150"/>
            <a:chOff x="1474" y="1979"/>
            <a:chExt cx="590" cy="1447"/>
          </a:xfrm>
        </p:grpSpPr>
        <p:sp>
          <p:nvSpPr>
            <p:cNvPr id="13" name="AutoShape 14">
              <a:extLst>
                <a:ext uri="{FF2B5EF4-FFF2-40B4-BE49-F238E27FC236}">
                  <a16:creationId xmlns:a16="http://schemas.microsoft.com/office/drawing/2014/main" id="{98372246-FAC7-4059-A1A6-20B6D03360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3239"/>
              <a:ext cx="590" cy="187"/>
            </a:xfrm>
            <a:prstGeom prst="cube">
              <a:avLst>
                <a:gd name="adj" fmla="val 77394"/>
              </a:avLst>
            </a:prstGeom>
            <a:solidFill>
              <a:schemeClr val="bg2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14" name="AutoShape 15">
              <a:extLst>
                <a:ext uri="{FF2B5EF4-FFF2-40B4-BE49-F238E27FC236}">
                  <a16:creationId xmlns:a16="http://schemas.microsoft.com/office/drawing/2014/main" id="{66DFA78A-6A8D-4F95-9922-EA87E2293B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4" y="2803"/>
              <a:ext cx="214" cy="516"/>
            </a:xfrm>
            <a:prstGeom prst="cube">
              <a:avLst>
                <a:gd name="adj" fmla="val 28292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12700">
              <a:solidFill>
                <a:srgbClr val="5F5F5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15" name="Arc 16">
              <a:extLst>
                <a:ext uri="{FF2B5EF4-FFF2-40B4-BE49-F238E27FC236}">
                  <a16:creationId xmlns:a16="http://schemas.microsoft.com/office/drawing/2014/main" id="{BC5E3A3B-6791-4B4B-B574-63114312A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9" y="1979"/>
              <a:ext cx="248" cy="167"/>
            </a:xfrm>
            <a:custGeom>
              <a:avLst/>
              <a:gdLst>
                <a:gd name="G0" fmla="+- 21587 0 0"/>
                <a:gd name="G1" fmla="+- 21600 0 0"/>
                <a:gd name="G2" fmla="+- 21600 0 0"/>
                <a:gd name="T0" fmla="*/ 0 w 43153"/>
                <a:gd name="T1" fmla="*/ 20849 h 21600"/>
                <a:gd name="T2" fmla="*/ 43153 w 43153"/>
                <a:gd name="T3" fmla="*/ 20391 h 21600"/>
                <a:gd name="T4" fmla="*/ 21587 w 4315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53" h="21600" fill="none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</a:path>
                <a:path w="43153" h="21600" stroke="0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  <a:lnTo>
                    <a:pt x="21587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16" name="AutoShape 17">
              <a:extLst>
                <a:ext uri="{FF2B5EF4-FFF2-40B4-BE49-F238E27FC236}">
                  <a16:creationId xmlns:a16="http://schemas.microsoft.com/office/drawing/2014/main" id="{E6E3ED09-1AEA-4B84-B7B3-E8A8EF70683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800000" flipH="1" flipV="1">
              <a:off x="1677" y="2144"/>
              <a:ext cx="248" cy="186"/>
            </a:xfrm>
            <a:custGeom>
              <a:avLst/>
              <a:gdLst>
                <a:gd name="G0" fmla="+- 5399 0 0"/>
                <a:gd name="G1" fmla="+- 21600 0 5399"/>
                <a:gd name="G2" fmla="*/ 5399 1 2"/>
                <a:gd name="G3" fmla="+- 21600 0 G2"/>
                <a:gd name="G4" fmla="+/ 5399 21600 2"/>
                <a:gd name="G5" fmla="+/ G1 0 2"/>
                <a:gd name="G6" fmla="*/ 21600 21600 5399"/>
                <a:gd name="G7" fmla="*/ G6 1 2"/>
                <a:gd name="G8" fmla="+- 21600 0 G7"/>
                <a:gd name="G9" fmla="*/ 21600 1 2"/>
                <a:gd name="G10" fmla="+- 5399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17" name="Rectangle 18">
              <a:extLst>
                <a:ext uri="{FF2B5EF4-FFF2-40B4-BE49-F238E27FC236}">
                  <a16:creationId xmlns:a16="http://schemas.microsoft.com/office/drawing/2014/main" id="{4EE62A6D-02FA-438D-91EA-B9599D86BB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9" y="2330"/>
              <a:ext cx="130" cy="49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18" name="Rectangle 19">
              <a:extLst>
                <a:ext uri="{FF2B5EF4-FFF2-40B4-BE49-F238E27FC236}">
                  <a16:creationId xmlns:a16="http://schemas.microsoft.com/office/drawing/2014/main" id="{DDDCDDF5-AD1E-4475-B9D0-97E14D1939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0" y="2912"/>
              <a:ext cx="87" cy="111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BF158BCD-6DE4-4EA0-8AA5-086C1D9473F2}"/>
              </a:ext>
            </a:extLst>
          </p:cNvPr>
          <p:cNvSpPr txBox="1"/>
          <p:nvPr/>
        </p:nvSpPr>
        <p:spPr>
          <a:xfrm>
            <a:off x="1457738" y="524571"/>
            <a:ext cx="105222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IGW amplitudes for M</a:t>
            </a:r>
            <a:r>
              <a:rPr kumimoji="1" lang="en-US" altLang="ja-JP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kumimoji="1" lang="en-US" altLang="ja-JP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and M</a:t>
            </a:r>
            <a:r>
              <a:rPr lang="en-US" altLang="ja-JP" sz="4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kumimoji="1" lang="en-US" altLang="ja-JP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events</a:t>
            </a:r>
          </a:p>
          <a:p>
            <a:pPr algn="ctr"/>
            <a:r>
              <a:rPr lang="en-US" altLang="ja-JP" sz="3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Fault size, dislocation, and </a:t>
            </a:r>
            <a:r>
              <a:rPr lang="en-US" altLang="ja-JP" sz="3600" i="1" u="sng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constant </a:t>
            </a:r>
            <a:r>
              <a:rPr lang="en-US" altLang="ja-JP" sz="3600" i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would matter</a:t>
            </a:r>
            <a:endParaRPr lang="ja-JP" altLang="en-US" sz="2800" i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5" name="Group 26">
            <a:extLst>
              <a:ext uri="{FF2B5EF4-FFF2-40B4-BE49-F238E27FC236}">
                <a16:creationId xmlns:a16="http://schemas.microsoft.com/office/drawing/2014/main" id="{CEEE32D4-65A8-4B3C-8E07-C17EAA19CF64}"/>
              </a:ext>
            </a:extLst>
          </p:cNvPr>
          <p:cNvGrpSpPr>
            <a:grpSpLocks/>
          </p:cNvGrpSpPr>
          <p:nvPr/>
        </p:nvGrpSpPr>
        <p:grpSpPr bwMode="auto">
          <a:xfrm>
            <a:off x="2597834" y="4676731"/>
            <a:ext cx="1737642" cy="881493"/>
            <a:chOff x="1878" y="2205"/>
            <a:chExt cx="1637" cy="816"/>
          </a:xfrm>
        </p:grpSpPr>
        <p:grpSp>
          <p:nvGrpSpPr>
            <p:cNvPr id="76" name="Group 12">
              <a:extLst>
                <a:ext uri="{FF2B5EF4-FFF2-40B4-BE49-F238E27FC236}">
                  <a16:creationId xmlns:a16="http://schemas.microsoft.com/office/drawing/2014/main" id="{56A3F247-AC39-494D-ACF7-3C48DCD38B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2205"/>
              <a:ext cx="1451" cy="816"/>
              <a:chOff x="1474" y="1752"/>
              <a:chExt cx="1043" cy="816"/>
            </a:xfrm>
          </p:grpSpPr>
          <p:sp>
            <p:nvSpPr>
              <p:cNvPr id="78" name="Freeform 8">
                <a:extLst>
                  <a:ext uri="{FF2B5EF4-FFF2-40B4-BE49-F238E27FC236}">
                    <a16:creationId xmlns:a16="http://schemas.microsoft.com/office/drawing/2014/main" id="{3EF52820-F1B6-4BE3-8F9E-209CAF41F620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1474" y="2024"/>
                <a:ext cx="1043" cy="544"/>
              </a:xfrm>
              <a:custGeom>
                <a:avLst/>
                <a:gdLst>
                  <a:gd name="T0" fmla="*/ 0 w 1043"/>
                  <a:gd name="T1" fmla="*/ 0 h 544"/>
                  <a:gd name="T2" fmla="*/ 1043 w 1043"/>
                  <a:gd name="T3" fmla="*/ 0 h 544"/>
                  <a:gd name="T4" fmla="*/ 544 w 1043"/>
                  <a:gd name="T5" fmla="*/ 544 h 544"/>
                  <a:gd name="T6" fmla="*/ 0 w 1043"/>
                  <a:gd name="T7" fmla="*/ 544 h 544"/>
                  <a:gd name="T8" fmla="*/ 0 w 1043"/>
                  <a:gd name="T9" fmla="*/ 0 h 5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43"/>
                  <a:gd name="T16" fmla="*/ 0 h 544"/>
                  <a:gd name="T17" fmla="*/ 1043 w 1043"/>
                  <a:gd name="T18" fmla="*/ 544 h 5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43" h="544">
                    <a:moveTo>
                      <a:pt x="0" y="0"/>
                    </a:moveTo>
                    <a:lnTo>
                      <a:pt x="1043" y="0"/>
                    </a:lnTo>
                    <a:lnTo>
                      <a:pt x="544" y="544"/>
                    </a:lnTo>
                    <a:lnTo>
                      <a:pt x="0" y="5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96600"/>
              </a:solidFill>
              <a:ln w="9525">
                <a:solidFill>
                  <a:srgbClr val="6633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9pPr>
              </a:lstStyle>
              <a:p>
                <a:pPr eaLnBrk="1" hangingPunct="1"/>
                <a:endParaRPr lang="ja-JP" altLang="en-US" dirty="0"/>
              </a:p>
            </p:txBody>
          </p:sp>
          <p:sp>
            <p:nvSpPr>
              <p:cNvPr id="79" name="AutoShape 10">
                <a:extLst>
                  <a:ext uri="{FF2B5EF4-FFF2-40B4-BE49-F238E27FC236}">
                    <a16:creationId xmlns:a16="http://schemas.microsoft.com/office/drawing/2014/main" id="{68B959B1-B530-4DB4-9F41-59F0A46F1C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882" y="1752"/>
                <a:ext cx="635" cy="272"/>
              </a:xfrm>
              <a:prstGeom prst="parallelogram">
                <a:avLst>
                  <a:gd name="adj" fmla="val 23745"/>
                </a:avLst>
              </a:prstGeom>
              <a:solidFill>
                <a:srgbClr val="996600"/>
              </a:solidFill>
              <a:ln w="9525">
                <a:solidFill>
                  <a:srgbClr val="66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TB丸ｺﾞｼｯｸDE" pitchFamily="49" charset="-128"/>
                  </a:defRPr>
                </a:lvl9pPr>
              </a:lstStyle>
              <a:p>
                <a:pPr eaLnBrk="1" hangingPunct="1"/>
                <a:endParaRPr lang="ja-JP" altLang="en-US"/>
              </a:p>
            </p:txBody>
          </p:sp>
        </p:grpSp>
        <p:sp>
          <p:nvSpPr>
            <p:cNvPr id="77" name="AutoShape 22">
              <a:extLst>
                <a:ext uri="{FF2B5EF4-FFF2-40B4-BE49-F238E27FC236}">
                  <a16:creationId xmlns:a16="http://schemas.microsoft.com/office/drawing/2014/main" id="{79B20460-25BA-4747-9AA8-154C04F7CFF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320413">
              <a:off x="1878" y="2462"/>
              <a:ext cx="962" cy="317"/>
            </a:xfrm>
            <a:prstGeom prst="parallelogram">
              <a:avLst>
                <a:gd name="adj" fmla="val 25683"/>
              </a:avLst>
            </a:prstGeom>
            <a:solidFill>
              <a:srgbClr val="996600"/>
            </a:solidFill>
            <a:ln w="9525">
              <a:solidFill>
                <a:srgbClr val="6633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grpSp>
        <p:nvGrpSpPr>
          <p:cNvPr id="80" name="Group 11">
            <a:extLst>
              <a:ext uri="{FF2B5EF4-FFF2-40B4-BE49-F238E27FC236}">
                <a16:creationId xmlns:a16="http://schemas.microsoft.com/office/drawing/2014/main" id="{6537F237-8980-49A1-A4BB-FFA6D82B29BE}"/>
              </a:ext>
            </a:extLst>
          </p:cNvPr>
          <p:cNvGrpSpPr>
            <a:grpSpLocks/>
          </p:cNvGrpSpPr>
          <p:nvPr/>
        </p:nvGrpSpPr>
        <p:grpSpPr bwMode="auto">
          <a:xfrm>
            <a:off x="1874453" y="4695058"/>
            <a:ext cx="1604828" cy="854219"/>
            <a:chOff x="930" y="1752"/>
            <a:chExt cx="1043" cy="816"/>
          </a:xfrm>
        </p:grpSpPr>
        <p:sp>
          <p:nvSpPr>
            <p:cNvPr id="81" name="Freeform 7">
              <a:extLst>
                <a:ext uri="{FF2B5EF4-FFF2-40B4-BE49-F238E27FC236}">
                  <a16:creationId xmlns:a16="http://schemas.microsoft.com/office/drawing/2014/main" id="{51CC121D-BBA4-4D29-9376-69BDA0B92F0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" y="2024"/>
              <a:ext cx="1043" cy="544"/>
            </a:xfrm>
            <a:custGeom>
              <a:avLst/>
              <a:gdLst>
                <a:gd name="T0" fmla="*/ 0 w 1043"/>
                <a:gd name="T1" fmla="*/ 0 h 544"/>
                <a:gd name="T2" fmla="*/ 1043 w 1043"/>
                <a:gd name="T3" fmla="*/ 0 h 544"/>
                <a:gd name="T4" fmla="*/ 544 w 1043"/>
                <a:gd name="T5" fmla="*/ 544 h 544"/>
                <a:gd name="T6" fmla="*/ 0 w 1043"/>
                <a:gd name="T7" fmla="*/ 544 h 544"/>
                <a:gd name="T8" fmla="*/ 0 w 1043"/>
                <a:gd name="T9" fmla="*/ 0 h 5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3"/>
                <a:gd name="T16" fmla="*/ 0 h 544"/>
                <a:gd name="T17" fmla="*/ 1043 w 1043"/>
                <a:gd name="T18" fmla="*/ 544 h 5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3" h="544">
                  <a:moveTo>
                    <a:pt x="0" y="0"/>
                  </a:moveTo>
                  <a:lnTo>
                    <a:pt x="1043" y="0"/>
                  </a:lnTo>
                  <a:lnTo>
                    <a:pt x="544" y="544"/>
                  </a:lnTo>
                  <a:lnTo>
                    <a:pt x="0" y="5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6600"/>
            </a:solidFill>
            <a:ln w="9525">
              <a:solidFill>
                <a:srgbClr val="66330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82" name="AutoShape 9">
              <a:extLst>
                <a:ext uri="{FF2B5EF4-FFF2-40B4-BE49-F238E27FC236}">
                  <a16:creationId xmlns:a16="http://schemas.microsoft.com/office/drawing/2014/main" id="{0215C7FF-F875-468B-AA95-3E50F18DB4A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930" y="1752"/>
              <a:ext cx="1043" cy="272"/>
            </a:xfrm>
            <a:custGeom>
              <a:avLst/>
              <a:gdLst>
                <a:gd name="T0" fmla="*/ 998 w 21600"/>
                <a:gd name="T1" fmla="*/ 136 h 21600"/>
                <a:gd name="T2" fmla="*/ 522 w 21600"/>
                <a:gd name="T3" fmla="*/ 272 h 21600"/>
                <a:gd name="T4" fmla="*/ 45 w 21600"/>
                <a:gd name="T5" fmla="*/ 136 h 21600"/>
                <a:gd name="T6" fmla="*/ 522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734 w 21600"/>
                <a:gd name="T13" fmla="*/ 2779 h 21600"/>
                <a:gd name="T14" fmla="*/ 18866 w 21600"/>
                <a:gd name="T15" fmla="*/ 1882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884" y="21600"/>
                  </a:lnTo>
                  <a:lnTo>
                    <a:pt x="1971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00"/>
            </a:solidFill>
            <a:ln w="9525">
              <a:solidFill>
                <a:srgbClr val="6633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grpSp>
        <p:nvGrpSpPr>
          <p:cNvPr id="83" name="Group 13">
            <a:extLst>
              <a:ext uri="{FF2B5EF4-FFF2-40B4-BE49-F238E27FC236}">
                <a16:creationId xmlns:a16="http://schemas.microsoft.com/office/drawing/2014/main" id="{770CBB5D-1A4C-4406-B37A-19645416F6C5}"/>
              </a:ext>
            </a:extLst>
          </p:cNvPr>
          <p:cNvGrpSpPr>
            <a:grpSpLocks/>
          </p:cNvGrpSpPr>
          <p:nvPr/>
        </p:nvGrpSpPr>
        <p:grpSpPr bwMode="auto">
          <a:xfrm>
            <a:off x="2811591" y="3774558"/>
            <a:ext cx="438150" cy="1073150"/>
            <a:chOff x="1474" y="1979"/>
            <a:chExt cx="590" cy="1447"/>
          </a:xfrm>
        </p:grpSpPr>
        <p:sp>
          <p:nvSpPr>
            <p:cNvPr id="84" name="AutoShape 14">
              <a:extLst>
                <a:ext uri="{FF2B5EF4-FFF2-40B4-BE49-F238E27FC236}">
                  <a16:creationId xmlns:a16="http://schemas.microsoft.com/office/drawing/2014/main" id="{5B117A87-094A-46B6-85FC-92688E53C6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4" y="3239"/>
              <a:ext cx="590" cy="187"/>
            </a:xfrm>
            <a:prstGeom prst="cube">
              <a:avLst>
                <a:gd name="adj" fmla="val 77394"/>
              </a:avLst>
            </a:prstGeom>
            <a:solidFill>
              <a:schemeClr val="bg2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  <p:sp>
          <p:nvSpPr>
            <p:cNvPr id="85" name="AutoShape 15">
              <a:extLst>
                <a:ext uri="{FF2B5EF4-FFF2-40B4-BE49-F238E27FC236}">
                  <a16:creationId xmlns:a16="http://schemas.microsoft.com/office/drawing/2014/main" id="{564FF7F2-D928-4E16-960F-D5FB4DDC7C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4" y="2803"/>
              <a:ext cx="214" cy="516"/>
            </a:xfrm>
            <a:prstGeom prst="cube">
              <a:avLst>
                <a:gd name="adj" fmla="val 28292"/>
              </a:avLst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12700">
              <a:solidFill>
                <a:srgbClr val="5F5F5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86" name="Arc 16">
              <a:extLst>
                <a:ext uri="{FF2B5EF4-FFF2-40B4-BE49-F238E27FC236}">
                  <a16:creationId xmlns:a16="http://schemas.microsoft.com/office/drawing/2014/main" id="{A9EBFFA2-B70F-4DC7-86BA-BAD76AE6F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9" y="1979"/>
              <a:ext cx="248" cy="167"/>
            </a:xfrm>
            <a:custGeom>
              <a:avLst/>
              <a:gdLst>
                <a:gd name="G0" fmla="+- 21587 0 0"/>
                <a:gd name="G1" fmla="+- 21600 0 0"/>
                <a:gd name="G2" fmla="+- 21600 0 0"/>
                <a:gd name="T0" fmla="*/ 0 w 43153"/>
                <a:gd name="T1" fmla="*/ 20849 h 21600"/>
                <a:gd name="T2" fmla="*/ 43153 w 43153"/>
                <a:gd name="T3" fmla="*/ 20391 h 21600"/>
                <a:gd name="T4" fmla="*/ 21587 w 43153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153" h="21600" fill="none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</a:path>
                <a:path w="43153" h="21600" stroke="0" extrusionOk="0">
                  <a:moveTo>
                    <a:pt x="0" y="20849"/>
                  </a:moveTo>
                  <a:cubicBezTo>
                    <a:pt x="404" y="9218"/>
                    <a:pt x="9949" y="-1"/>
                    <a:pt x="21587" y="0"/>
                  </a:cubicBezTo>
                  <a:cubicBezTo>
                    <a:pt x="33046" y="0"/>
                    <a:pt x="42511" y="8949"/>
                    <a:pt x="43153" y="20390"/>
                  </a:cubicBezTo>
                  <a:lnTo>
                    <a:pt x="21587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87" name="AutoShape 17">
              <a:extLst>
                <a:ext uri="{FF2B5EF4-FFF2-40B4-BE49-F238E27FC236}">
                  <a16:creationId xmlns:a16="http://schemas.microsoft.com/office/drawing/2014/main" id="{AD4326B1-EDDD-443C-AF73-CD48C2D4748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800000" flipH="1" flipV="1">
              <a:off x="1677" y="2144"/>
              <a:ext cx="248" cy="186"/>
            </a:xfrm>
            <a:custGeom>
              <a:avLst/>
              <a:gdLst>
                <a:gd name="G0" fmla="+- 5399 0 0"/>
                <a:gd name="G1" fmla="+- 21600 0 5399"/>
                <a:gd name="G2" fmla="*/ 5399 1 2"/>
                <a:gd name="G3" fmla="+- 21600 0 G2"/>
                <a:gd name="G4" fmla="+/ 5399 21600 2"/>
                <a:gd name="G5" fmla="+/ G1 0 2"/>
                <a:gd name="G6" fmla="*/ 21600 21600 5399"/>
                <a:gd name="G7" fmla="*/ G6 1 2"/>
                <a:gd name="G8" fmla="+- 21600 0 G7"/>
                <a:gd name="G9" fmla="*/ 21600 1 2"/>
                <a:gd name="G10" fmla="+- 5399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88" name="Rectangle 18">
              <a:extLst>
                <a:ext uri="{FF2B5EF4-FFF2-40B4-BE49-F238E27FC236}">
                  <a16:creationId xmlns:a16="http://schemas.microsoft.com/office/drawing/2014/main" id="{A93850D3-0F3D-4433-8BAA-C3F45D95AA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9" y="2330"/>
              <a:ext cx="130" cy="49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50000">
                  <a:schemeClr val="bg2"/>
                </a:gs>
                <a:gs pos="100000">
                  <a:schemeClr val="bg2">
                    <a:gamma/>
                    <a:shade val="69804"/>
                    <a:invGamma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ja-JP" altLang="en-US"/>
            </a:p>
          </p:txBody>
        </p:sp>
        <p:sp>
          <p:nvSpPr>
            <p:cNvPr id="89" name="Rectangle 19">
              <a:extLst>
                <a:ext uri="{FF2B5EF4-FFF2-40B4-BE49-F238E27FC236}">
                  <a16:creationId xmlns:a16="http://schemas.microsoft.com/office/drawing/2014/main" id="{20853D9D-6577-4761-8D9D-8B7CF3084C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0" y="2912"/>
              <a:ext cx="87" cy="111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endParaRPr lang="ja-JP" altLang="en-US"/>
            </a:p>
          </p:txBody>
        </p:sp>
      </p:grp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FD939269-8451-465F-90DE-535261B09027}"/>
              </a:ext>
            </a:extLst>
          </p:cNvPr>
          <p:cNvSpPr txBox="1"/>
          <p:nvPr/>
        </p:nvSpPr>
        <p:spPr>
          <a:xfrm>
            <a:off x="2676867" y="5784179"/>
            <a:ext cx="8216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1" lang="en-US" altLang="ja-JP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kumimoji="1" lang="en-US" altLang="ja-JP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						M</a:t>
            </a:r>
            <a:r>
              <a:rPr lang="en-US" altLang="ja-JP" sz="3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kumimoji="1" lang="en-US" altLang="ja-JP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  (</a:t>
            </a:r>
            <a:r>
              <a:rPr kumimoji="1" lang="en-US" altLang="ja-JP" sz="3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x</a:t>
            </a:r>
            <a:r>
              <a:rPr kumimoji="1" lang="en-US" altLang="ja-JP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15)</a:t>
            </a:r>
            <a:endParaRPr kumimoji="1" lang="ja-JP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31711483-1A1D-4540-80AE-790AA993EFEF}"/>
              </a:ext>
            </a:extLst>
          </p:cNvPr>
          <p:cNvCxnSpPr>
            <a:cxnSpLocks/>
          </p:cNvCxnSpPr>
          <p:nvPr/>
        </p:nvCxnSpPr>
        <p:spPr>
          <a:xfrm>
            <a:off x="2811591" y="3536555"/>
            <a:ext cx="720000" cy="0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2EA25031-6CF7-48FC-8019-A2F18374600A}"/>
              </a:ext>
            </a:extLst>
          </p:cNvPr>
          <p:cNvCxnSpPr>
            <a:cxnSpLocks/>
          </p:cNvCxnSpPr>
          <p:nvPr/>
        </p:nvCxnSpPr>
        <p:spPr>
          <a:xfrm>
            <a:off x="8131478" y="3509045"/>
            <a:ext cx="1705135" cy="0"/>
          </a:xfrm>
          <a:prstGeom prst="line">
            <a:avLst/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54DFCF14-61EB-406D-88AC-E6C4EE233BC7}"/>
              </a:ext>
            </a:extLst>
          </p:cNvPr>
          <p:cNvGrpSpPr/>
          <p:nvPr/>
        </p:nvGrpSpPr>
        <p:grpSpPr>
          <a:xfrm>
            <a:off x="1524614" y="152530"/>
            <a:ext cx="3450254" cy="6552939"/>
            <a:chOff x="4274248" y="23120"/>
            <a:chExt cx="3450254" cy="6552939"/>
          </a:xfrm>
        </p:grpSpPr>
        <p:pic>
          <p:nvPicPr>
            <p:cNvPr id="40" name="図 39" descr="グラフ, 散布図&#10;&#10;自動的に生成された説明">
              <a:extLst>
                <a:ext uri="{FF2B5EF4-FFF2-40B4-BE49-F238E27FC236}">
                  <a16:creationId xmlns:a16="http://schemas.microsoft.com/office/drawing/2014/main" id="{0897D834-87E9-4BCD-A7AC-2E7CBCAF6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4248" y="23120"/>
              <a:ext cx="3450254" cy="655293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599BFEA-DE10-4D84-B69F-940D40C35A48}"/>
                </a:ext>
              </a:extLst>
            </p:cNvPr>
            <p:cNvSpPr txBox="1"/>
            <p:nvPr/>
          </p:nvSpPr>
          <p:spPr>
            <a:xfrm>
              <a:off x="6584181" y="2065710"/>
              <a:ext cx="593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solidFill>
                    <a:srgbClr val="002060"/>
                  </a:solidFill>
                  <a:latin typeface="Comic Sans MS" panose="030F0702030302020204" pitchFamily="66" charset="0"/>
                </a:rPr>
                <a:t>AW</a:t>
              </a:r>
              <a:endParaRPr kumimoji="1" lang="ja-JP" altLang="en-US" dirty="0">
                <a:solidFill>
                  <a:srgbClr val="00206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522041D8-EE0D-4E6A-8D41-C3E553AF53D4}"/>
                </a:ext>
              </a:extLst>
            </p:cNvPr>
            <p:cNvSpPr txBox="1"/>
            <p:nvPr/>
          </p:nvSpPr>
          <p:spPr>
            <a:xfrm>
              <a:off x="6760885" y="4437899"/>
              <a:ext cx="7088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solidFill>
                    <a:srgbClr val="C00000"/>
                  </a:solidFill>
                  <a:latin typeface="Comic Sans MS" panose="030F0702030302020204" pitchFamily="66" charset="0"/>
                </a:rPr>
                <a:t>IGW</a:t>
              </a:r>
              <a:endParaRPr kumimoji="1" lang="ja-JP" altLang="en-US" dirty="0">
                <a:solidFill>
                  <a:srgbClr val="C0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117045A-E90C-48DA-8C52-69D7E4713CE9}"/>
                </a:ext>
              </a:extLst>
            </p:cNvPr>
            <p:cNvSpPr txBox="1"/>
            <p:nvPr/>
          </p:nvSpPr>
          <p:spPr>
            <a:xfrm>
              <a:off x="5514987" y="3748288"/>
              <a:ext cx="13163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Mentawai</a:t>
              </a:r>
              <a:endParaRPr kumimoji="1" lang="ja-JP" altLang="en-US" sz="2000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</p:grpSp>
      <p:pic>
        <p:nvPicPr>
          <p:cNvPr id="46" name="図 45">
            <a:extLst>
              <a:ext uri="{FF2B5EF4-FFF2-40B4-BE49-F238E27FC236}">
                <a16:creationId xmlns:a16="http://schemas.microsoft.com/office/drawing/2014/main" id="{8F1B6CE4-227B-4387-B44D-802101534A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2094" y="2450219"/>
            <a:ext cx="5411269" cy="3896114"/>
          </a:xfrm>
          <a:prstGeom prst="rect">
            <a:avLst/>
          </a:prstGeom>
        </p:spPr>
      </p:pic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E64615EE-2C98-4AB5-AD96-55C5A2FE11DC}"/>
              </a:ext>
            </a:extLst>
          </p:cNvPr>
          <p:cNvSpPr/>
          <p:nvPr/>
        </p:nvSpPr>
        <p:spPr>
          <a:xfrm>
            <a:off x="6744479" y="2868150"/>
            <a:ext cx="34355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err="1">
                <a:latin typeface="Comic Sans MS" panose="030F0702030302020204" pitchFamily="66" charset="0"/>
              </a:rPr>
              <a:t>Satake</a:t>
            </a:r>
            <a:r>
              <a:rPr lang="en-US" altLang="ja-JP" dirty="0">
                <a:latin typeface="Comic Sans MS" panose="030F0702030302020204" pitchFamily="66" charset="0"/>
              </a:rPr>
              <a:t> et al. (2012) PAGEOPH</a:t>
            </a:r>
            <a:endParaRPr lang="ja-JP" altLang="en-US" dirty="0">
              <a:latin typeface="Comic Sans MS" panose="030F0702030302020204" pitchFamily="66" charset="0"/>
            </a:endParaRP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D7B5AE4E-0975-4C98-915C-2D8F3BD87DAB}"/>
              </a:ext>
            </a:extLst>
          </p:cNvPr>
          <p:cNvSpPr/>
          <p:nvPr/>
        </p:nvSpPr>
        <p:spPr>
          <a:xfrm>
            <a:off x="6608485" y="376573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An ordinary eq.</a:t>
            </a:r>
            <a:endParaRPr lang="ja-JP" altLang="en-US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EB8985FC-D509-4019-88EA-57FF71C3F138}"/>
              </a:ext>
            </a:extLst>
          </p:cNvPr>
          <p:cNvSpPr/>
          <p:nvPr/>
        </p:nvSpPr>
        <p:spPr>
          <a:xfrm>
            <a:off x="7937714" y="5184679"/>
            <a:ext cx="1061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Slow eq.</a:t>
            </a:r>
            <a:endParaRPr lang="ja-JP" altLang="en-US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439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1.48148E-6 L 0.03542 -0.0419 " pathEditMode="relative" rAng="0" ptsTypes="AA">
                                      <p:cBhvr>
                                        <p:cTn id="6" dur="1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1" y="-210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08333E-6 4.44444E-6 L 0.03112 -0.04676 " pathEditMode="relative" rAng="0" ptsTypes="AA">
                                      <p:cBhvr>
                                        <p:cTn id="8" dur="1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" y="-233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-7.40741E-7 L 0.03542 -0.0419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1" y="-210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6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9167E-6 -3.7037E-6 L 0.03112 -0.04676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" y="-233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3.75E-6 -7.40741E-7 L 0.11341 -0.25486 " pathEditMode="relative" rAng="0" ptsTypes="AA">
                                      <p:cBhvr>
                                        <p:cTn id="20" dur="3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" y="-1275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1.04167E-6 -4.07407E-6 L 0.11341 -0.25486 " pathEditMode="relative" rAng="0" ptsTypes="AA">
                                      <p:cBhvr>
                                        <p:cTn id="22" dur="3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" y="-1275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" presetClass="emph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24" dur="3100" fill="hold"/>
                                        <p:tgtEl>
                                          <p:spTgt spid="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6" presetClass="emph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26" dur="3100" fill="hold"/>
                                        <p:tgtEl>
                                          <p:spTgt spid="39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3" presetClass="entr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32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4" grpId="1"/>
      <p:bldP spid="45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2" descr="お水（ミネラルウォーター）について｜温泉水・ミネラルウォーター販売・通販">
            <a:extLst>
              <a:ext uri="{FF2B5EF4-FFF2-40B4-BE49-F238E27FC236}">
                <a16:creationId xmlns:a16="http://schemas.microsoft.com/office/drawing/2014/main" id="{13923286-B103-454C-8D1F-2834E35D5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79C0A10-1FAA-4CB7-A985-83190AB00249}"/>
              </a:ext>
            </a:extLst>
          </p:cNvPr>
          <p:cNvSpPr txBox="1"/>
          <p:nvPr/>
        </p:nvSpPr>
        <p:spPr>
          <a:xfrm>
            <a:off x="544501" y="611121"/>
            <a:ext cx="107729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  <a:endParaRPr kumimoji="1" lang="ja-JP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DD42822-F936-46D3-921D-E8B3332DB539}"/>
              </a:ext>
            </a:extLst>
          </p:cNvPr>
          <p:cNvSpPr txBox="1"/>
          <p:nvPr/>
        </p:nvSpPr>
        <p:spPr>
          <a:xfrm>
            <a:off x="227576" y="1395897"/>
            <a:ext cx="107729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Both AW/IGW signatures in ionosphere found in 5 </a:t>
            </a:r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earthquakes</a:t>
            </a:r>
          </a:p>
          <a:p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kumimoji="1" lang="en-US" altLang="ja-JP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kumimoji="1" lang="en-US" altLang="ja-JP" sz="2800" baseline="-25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kumimoji="1" lang="en-US" altLang="ja-JP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7.9</a:t>
            </a:r>
            <a:r>
              <a:rPr lang="en-US" altLang="ja-JP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</a:t>
            </a:r>
            <a:r>
              <a:rPr lang="en-US" altLang="ja-JP" sz="2800" baseline="-25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ja-JP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8.0, M</a:t>
            </a:r>
            <a:r>
              <a:rPr lang="en-US" altLang="ja-JP" sz="2800" baseline="-25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ja-JP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8.3, M</a:t>
            </a:r>
            <a:r>
              <a:rPr lang="en-US" altLang="ja-JP" sz="2800" baseline="-25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ja-JP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8.8, M</a:t>
            </a:r>
            <a:r>
              <a:rPr lang="en-US" altLang="ja-JP" sz="2800" baseline="-25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kumimoji="1" lang="en-US" altLang="ja-JP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9.0</a:t>
            </a:r>
            <a:endParaRPr kumimoji="1" lang="ja-JP" altLang="en-US" sz="2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A8D8D4B-D274-459D-9EB7-94BEE290EB74}"/>
              </a:ext>
            </a:extLst>
          </p:cNvPr>
          <p:cNvSpPr txBox="1"/>
          <p:nvPr/>
        </p:nvSpPr>
        <p:spPr>
          <a:xfrm>
            <a:off x="227575" y="3258951"/>
            <a:ext cx="107729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AW and IGW obey different scaling laws </a:t>
            </a:r>
          </a:p>
          <a:p>
            <a:r>
              <a:rPr kumimoji="1" lang="en-US" altLang="ja-JP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R</a:t>
            </a:r>
            <a:r>
              <a:rPr lang="en-US" altLang="ja-JP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eflecting different time constants for faulting </a:t>
            </a:r>
            <a:endParaRPr kumimoji="1" lang="ja-JP" altLang="en-US" sz="2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9DB688C-6FBB-4F0F-BC19-3DAD535C8F46}"/>
              </a:ext>
            </a:extLst>
          </p:cNvPr>
          <p:cNvSpPr txBox="1"/>
          <p:nvPr/>
        </p:nvSpPr>
        <p:spPr>
          <a:xfrm>
            <a:off x="253754" y="4897363"/>
            <a:ext cx="968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2010 Mentawai eq. (Sumatra, Indonesia) is an outlier</a:t>
            </a:r>
          </a:p>
          <a:p>
            <a:r>
              <a:rPr kumimoji="1" lang="en-US" altLang="ja-JP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altLang="ja-JP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Tsunami eq. </a:t>
            </a:r>
            <a:r>
              <a:rPr lang="en-US" altLang="ja-JP" sz="280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excites </a:t>
            </a:r>
            <a:r>
              <a:rPr kumimoji="1" lang="en-US" altLang="ja-JP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abnormally large IGW</a:t>
            </a:r>
            <a:endParaRPr kumimoji="1" lang="ja-JP" altLang="en-US" sz="2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D2C1E2F6-F68D-4D72-AF46-8D9ED6088463}"/>
              </a:ext>
            </a:extLst>
          </p:cNvPr>
          <p:cNvGrpSpPr/>
          <p:nvPr/>
        </p:nvGrpSpPr>
        <p:grpSpPr>
          <a:xfrm>
            <a:off x="8481392" y="1919214"/>
            <a:ext cx="3483032" cy="1786883"/>
            <a:chOff x="8481392" y="1919214"/>
            <a:chExt cx="3483032" cy="1786883"/>
          </a:xfrm>
        </p:grpSpPr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69E333B7-0396-48DD-A785-DEF4BA49631A}"/>
                </a:ext>
              </a:extLst>
            </p:cNvPr>
            <p:cNvGrpSpPr/>
            <p:nvPr/>
          </p:nvGrpSpPr>
          <p:grpSpPr>
            <a:xfrm>
              <a:off x="8481392" y="2047342"/>
              <a:ext cx="3220278" cy="1658755"/>
              <a:chOff x="834887" y="861392"/>
              <a:chExt cx="3220278" cy="1658755"/>
            </a:xfrm>
          </p:grpSpPr>
          <p:cxnSp>
            <p:nvCxnSpPr>
              <p:cNvPr id="21" name="直線矢印コネクタ 20">
                <a:extLst>
                  <a:ext uri="{FF2B5EF4-FFF2-40B4-BE49-F238E27FC236}">
                    <a16:creationId xmlns:a16="http://schemas.microsoft.com/office/drawing/2014/main" id="{015806C6-DD86-4491-A429-6BA1FE057C34}"/>
                  </a:ext>
                </a:extLst>
              </p:cNvPr>
              <p:cNvCxnSpPr/>
              <p:nvPr/>
            </p:nvCxnSpPr>
            <p:spPr>
              <a:xfrm flipV="1">
                <a:off x="1179443" y="861392"/>
                <a:ext cx="0" cy="153725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線矢印コネクタ 21">
                <a:extLst>
                  <a:ext uri="{FF2B5EF4-FFF2-40B4-BE49-F238E27FC236}">
                    <a16:creationId xmlns:a16="http://schemas.microsoft.com/office/drawing/2014/main" id="{44A5C2CB-39CF-49F3-8776-912C75172274}"/>
                  </a:ext>
                </a:extLst>
              </p:cNvPr>
              <p:cNvCxnSpPr/>
              <p:nvPr/>
            </p:nvCxnSpPr>
            <p:spPr>
              <a:xfrm>
                <a:off x="834887" y="2054088"/>
                <a:ext cx="3220278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6CEA023B-B841-4E91-B9E4-BCB58EFC7039}"/>
                  </a:ext>
                </a:extLst>
              </p:cNvPr>
              <p:cNvSpPr txBox="1"/>
              <p:nvPr/>
            </p:nvSpPr>
            <p:spPr>
              <a:xfrm>
                <a:off x="3785539" y="2058482"/>
                <a:ext cx="2696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400" i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endParaRPr kumimoji="1" lang="ja-JP" altLang="en-US" sz="2400" i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9" name="フリーフォーム: 図形 18">
              <a:extLst>
                <a:ext uri="{FF2B5EF4-FFF2-40B4-BE49-F238E27FC236}">
                  <a16:creationId xmlns:a16="http://schemas.microsoft.com/office/drawing/2014/main" id="{04BA07DC-53DF-4210-A7B0-2CB8AB193706}"/>
                </a:ext>
              </a:extLst>
            </p:cNvPr>
            <p:cNvSpPr/>
            <p:nvPr/>
          </p:nvSpPr>
          <p:spPr>
            <a:xfrm>
              <a:off x="8651379" y="2237423"/>
              <a:ext cx="3313045" cy="917801"/>
            </a:xfrm>
            <a:custGeom>
              <a:avLst/>
              <a:gdLst>
                <a:gd name="connsiteX0" fmla="*/ 0 w 2968487"/>
                <a:gd name="connsiteY0" fmla="*/ 521551 h 814587"/>
                <a:gd name="connsiteX1" fmla="*/ 755374 w 2968487"/>
                <a:gd name="connsiteY1" fmla="*/ 481794 h 814587"/>
                <a:gd name="connsiteX2" fmla="*/ 861392 w 2968487"/>
                <a:gd name="connsiteY2" fmla="*/ 4716 h 814587"/>
                <a:gd name="connsiteX3" fmla="*/ 980661 w 2968487"/>
                <a:gd name="connsiteY3" fmla="*/ 813099 h 814587"/>
                <a:gd name="connsiteX4" fmla="*/ 1073427 w 2968487"/>
                <a:gd name="connsiteY4" fmla="*/ 216751 h 814587"/>
                <a:gd name="connsiteX5" fmla="*/ 1166192 w 2968487"/>
                <a:gd name="connsiteY5" fmla="*/ 654073 h 814587"/>
                <a:gd name="connsiteX6" fmla="*/ 1232453 w 2968487"/>
                <a:gd name="connsiteY6" fmla="*/ 415534 h 814587"/>
                <a:gd name="connsiteX7" fmla="*/ 1802296 w 2968487"/>
                <a:gd name="connsiteY7" fmla="*/ 389029 h 814587"/>
                <a:gd name="connsiteX8" fmla="*/ 2067340 w 2968487"/>
                <a:gd name="connsiteY8" fmla="*/ 230003 h 814587"/>
                <a:gd name="connsiteX9" fmla="*/ 2451653 w 2968487"/>
                <a:gd name="connsiteY9" fmla="*/ 468542 h 814587"/>
                <a:gd name="connsiteX10" fmla="*/ 2729948 w 2968487"/>
                <a:gd name="connsiteY10" fmla="*/ 349273 h 814587"/>
                <a:gd name="connsiteX11" fmla="*/ 2968487 w 2968487"/>
                <a:gd name="connsiteY11" fmla="*/ 349273 h 814587"/>
                <a:gd name="connsiteX0" fmla="*/ 0 w 2968487"/>
                <a:gd name="connsiteY0" fmla="*/ 520995 h 814031"/>
                <a:gd name="connsiteX1" fmla="*/ 755374 w 2968487"/>
                <a:gd name="connsiteY1" fmla="*/ 481238 h 814031"/>
                <a:gd name="connsiteX2" fmla="*/ 861392 w 2968487"/>
                <a:gd name="connsiteY2" fmla="*/ 4160 h 814031"/>
                <a:gd name="connsiteX3" fmla="*/ 980661 w 2968487"/>
                <a:gd name="connsiteY3" fmla="*/ 812543 h 814031"/>
                <a:gd name="connsiteX4" fmla="*/ 1073427 w 2968487"/>
                <a:gd name="connsiteY4" fmla="*/ 216195 h 814031"/>
                <a:gd name="connsiteX5" fmla="*/ 1166192 w 2968487"/>
                <a:gd name="connsiteY5" fmla="*/ 653517 h 814031"/>
                <a:gd name="connsiteX6" fmla="*/ 1232453 w 2968487"/>
                <a:gd name="connsiteY6" fmla="*/ 414978 h 814031"/>
                <a:gd name="connsiteX7" fmla="*/ 1802296 w 2968487"/>
                <a:gd name="connsiteY7" fmla="*/ 388473 h 814031"/>
                <a:gd name="connsiteX8" fmla="*/ 2067340 w 2968487"/>
                <a:gd name="connsiteY8" fmla="*/ 229447 h 814031"/>
                <a:gd name="connsiteX9" fmla="*/ 2451653 w 2968487"/>
                <a:gd name="connsiteY9" fmla="*/ 467986 h 814031"/>
                <a:gd name="connsiteX10" fmla="*/ 2729948 w 2968487"/>
                <a:gd name="connsiteY10" fmla="*/ 348717 h 814031"/>
                <a:gd name="connsiteX11" fmla="*/ 2968487 w 2968487"/>
                <a:gd name="connsiteY11" fmla="*/ 348717 h 814031"/>
                <a:gd name="connsiteX0" fmla="*/ 0 w 2968487"/>
                <a:gd name="connsiteY0" fmla="*/ 587330 h 881369"/>
                <a:gd name="connsiteX1" fmla="*/ 755374 w 2968487"/>
                <a:gd name="connsiteY1" fmla="*/ 547573 h 881369"/>
                <a:gd name="connsiteX2" fmla="*/ 901148 w 2968487"/>
                <a:gd name="connsiteY2" fmla="*/ 4234 h 881369"/>
                <a:gd name="connsiteX3" fmla="*/ 980661 w 2968487"/>
                <a:gd name="connsiteY3" fmla="*/ 878878 h 881369"/>
                <a:gd name="connsiteX4" fmla="*/ 1073427 w 2968487"/>
                <a:gd name="connsiteY4" fmla="*/ 282530 h 881369"/>
                <a:gd name="connsiteX5" fmla="*/ 1166192 w 2968487"/>
                <a:gd name="connsiteY5" fmla="*/ 719852 h 881369"/>
                <a:gd name="connsiteX6" fmla="*/ 1232453 w 2968487"/>
                <a:gd name="connsiteY6" fmla="*/ 481313 h 881369"/>
                <a:gd name="connsiteX7" fmla="*/ 1802296 w 2968487"/>
                <a:gd name="connsiteY7" fmla="*/ 454808 h 881369"/>
                <a:gd name="connsiteX8" fmla="*/ 2067340 w 2968487"/>
                <a:gd name="connsiteY8" fmla="*/ 295782 h 881369"/>
                <a:gd name="connsiteX9" fmla="*/ 2451653 w 2968487"/>
                <a:gd name="connsiteY9" fmla="*/ 534321 h 881369"/>
                <a:gd name="connsiteX10" fmla="*/ 2729948 w 2968487"/>
                <a:gd name="connsiteY10" fmla="*/ 415052 h 881369"/>
                <a:gd name="connsiteX11" fmla="*/ 2968487 w 2968487"/>
                <a:gd name="connsiteY11" fmla="*/ 415052 h 881369"/>
                <a:gd name="connsiteX0" fmla="*/ 0 w 2968487"/>
                <a:gd name="connsiteY0" fmla="*/ 583105 h 877144"/>
                <a:gd name="connsiteX1" fmla="*/ 755374 w 2968487"/>
                <a:gd name="connsiteY1" fmla="*/ 543348 h 877144"/>
                <a:gd name="connsiteX2" fmla="*/ 901148 w 2968487"/>
                <a:gd name="connsiteY2" fmla="*/ 9 h 877144"/>
                <a:gd name="connsiteX3" fmla="*/ 980661 w 2968487"/>
                <a:gd name="connsiteY3" fmla="*/ 874653 h 877144"/>
                <a:gd name="connsiteX4" fmla="*/ 1073427 w 2968487"/>
                <a:gd name="connsiteY4" fmla="*/ 278305 h 877144"/>
                <a:gd name="connsiteX5" fmla="*/ 1166192 w 2968487"/>
                <a:gd name="connsiteY5" fmla="*/ 715627 h 877144"/>
                <a:gd name="connsiteX6" fmla="*/ 1232453 w 2968487"/>
                <a:gd name="connsiteY6" fmla="*/ 477088 h 877144"/>
                <a:gd name="connsiteX7" fmla="*/ 1802296 w 2968487"/>
                <a:gd name="connsiteY7" fmla="*/ 450583 h 877144"/>
                <a:gd name="connsiteX8" fmla="*/ 2067340 w 2968487"/>
                <a:gd name="connsiteY8" fmla="*/ 291557 h 877144"/>
                <a:gd name="connsiteX9" fmla="*/ 2451653 w 2968487"/>
                <a:gd name="connsiteY9" fmla="*/ 530096 h 877144"/>
                <a:gd name="connsiteX10" fmla="*/ 2729948 w 2968487"/>
                <a:gd name="connsiteY10" fmla="*/ 410827 h 877144"/>
                <a:gd name="connsiteX11" fmla="*/ 2968487 w 2968487"/>
                <a:gd name="connsiteY11" fmla="*/ 410827 h 877144"/>
                <a:gd name="connsiteX0" fmla="*/ 0 w 2968487"/>
                <a:gd name="connsiteY0" fmla="*/ 583203 h 877242"/>
                <a:gd name="connsiteX1" fmla="*/ 755374 w 2968487"/>
                <a:gd name="connsiteY1" fmla="*/ 543446 h 877242"/>
                <a:gd name="connsiteX2" fmla="*/ 901148 w 2968487"/>
                <a:gd name="connsiteY2" fmla="*/ 107 h 877242"/>
                <a:gd name="connsiteX3" fmla="*/ 980661 w 2968487"/>
                <a:gd name="connsiteY3" fmla="*/ 874751 h 877242"/>
                <a:gd name="connsiteX4" fmla="*/ 1073427 w 2968487"/>
                <a:gd name="connsiteY4" fmla="*/ 278403 h 877242"/>
                <a:gd name="connsiteX5" fmla="*/ 1166192 w 2968487"/>
                <a:gd name="connsiteY5" fmla="*/ 715725 h 877242"/>
                <a:gd name="connsiteX6" fmla="*/ 1232453 w 2968487"/>
                <a:gd name="connsiteY6" fmla="*/ 477186 h 877242"/>
                <a:gd name="connsiteX7" fmla="*/ 1802296 w 2968487"/>
                <a:gd name="connsiteY7" fmla="*/ 450681 h 877242"/>
                <a:gd name="connsiteX8" fmla="*/ 2067340 w 2968487"/>
                <a:gd name="connsiteY8" fmla="*/ 291655 h 877242"/>
                <a:gd name="connsiteX9" fmla="*/ 2451653 w 2968487"/>
                <a:gd name="connsiteY9" fmla="*/ 530194 h 877242"/>
                <a:gd name="connsiteX10" fmla="*/ 2729948 w 2968487"/>
                <a:gd name="connsiteY10" fmla="*/ 410925 h 877242"/>
                <a:gd name="connsiteX11" fmla="*/ 2968487 w 2968487"/>
                <a:gd name="connsiteY11" fmla="*/ 410925 h 877242"/>
                <a:gd name="connsiteX0" fmla="*/ 0 w 2968487"/>
                <a:gd name="connsiteY0" fmla="*/ 587329 h 881368"/>
                <a:gd name="connsiteX1" fmla="*/ 755374 w 2968487"/>
                <a:gd name="connsiteY1" fmla="*/ 547572 h 881368"/>
                <a:gd name="connsiteX2" fmla="*/ 901148 w 2968487"/>
                <a:gd name="connsiteY2" fmla="*/ 4233 h 881368"/>
                <a:gd name="connsiteX3" fmla="*/ 1060174 w 2968487"/>
                <a:gd name="connsiteY3" fmla="*/ 878877 h 881368"/>
                <a:gd name="connsiteX4" fmla="*/ 1073427 w 2968487"/>
                <a:gd name="connsiteY4" fmla="*/ 282529 h 881368"/>
                <a:gd name="connsiteX5" fmla="*/ 1166192 w 2968487"/>
                <a:gd name="connsiteY5" fmla="*/ 719851 h 881368"/>
                <a:gd name="connsiteX6" fmla="*/ 1232453 w 2968487"/>
                <a:gd name="connsiteY6" fmla="*/ 481312 h 881368"/>
                <a:gd name="connsiteX7" fmla="*/ 1802296 w 2968487"/>
                <a:gd name="connsiteY7" fmla="*/ 454807 h 881368"/>
                <a:gd name="connsiteX8" fmla="*/ 2067340 w 2968487"/>
                <a:gd name="connsiteY8" fmla="*/ 295781 h 881368"/>
                <a:gd name="connsiteX9" fmla="*/ 2451653 w 2968487"/>
                <a:gd name="connsiteY9" fmla="*/ 534320 h 881368"/>
                <a:gd name="connsiteX10" fmla="*/ 2729948 w 2968487"/>
                <a:gd name="connsiteY10" fmla="*/ 415051 h 881368"/>
                <a:gd name="connsiteX11" fmla="*/ 2968487 w 2968487"/>
                <a:gd name="connsiteY11" fmla="*/ 415051 h 881368"/>
                <a:gd name="connsiteX0" fmla="*/ 0 w 2968487"/>
                <a:gd name="connsiteY0" fmla="*/ 587329 h 881652"/>
                <a:gd name="connsiteX1" fmla="*/ 755374 w 2968487"/>
                <a:gd name="connsiteY1" fmla="*/ 547572 h 881652"/>
                <a:gd name="connsiteX2" fmla="*/ 901148 w 2968487"/>
                <a:gd name="connsiteY2" fmla="*/ 4233 h 881652"/>
                <a:gd name="connsiteX3" fmla="*/ 1060174 w 2968487"/>
                <a:gd name="connsiteY3" fmla="*/ 878877 h 881652"/>
                <a:gd name="connsiteX4" fmla="*/ 1205948 w 2968487"/>
                <a:gd name="connsiteY4" fmla="*/ 295781 h 881652"/>
                <a:gd name="connsiteX5" fmla="*/ 1166192 w 2968487"/>
                <a:gd name="connsiteY5" fmla="*/ 719851 h 881652"/>
                <a:gd name="connsiteX6" fmla="*/ 1232453 w 2968487"/>
                <a:gd name="connsiteY6" fmla="*/ 481312 h 881652"/>
                <a:gd name="connsiteX7" fmla="*/ 1802296 w 2968487"/>
                <a:gd name="connsiteY7" fmla="*/ 454807 h 881652"/>
                <a:gd name="connsiteX8" fmla="*/ 2067340 w 2968487"/>
                <a:gd name="connsiteY8" fmla="*/ 295781 h 881652"/>
                <a:gd name="connsiteX9" fmla="*/ 2451653 w 2968487"/>
                <a:gd name="connsiteY9" fmla="*/ 534320 h 881652"/>
                <a:gd name="connsiteX10" fmla="*/ 2729948 w 2968487"/>
                <a:gd name="connsiteY10" fmla="*/ 415051 h 881652"/>
                <a:gd name="connsiteX11" fmla="*/ 2968487 w 2968487"/>
                <a:gd name="connsiteY11" fmla="*/ 415051 h 881652"/>
                <a:gd name="connsiteX0" fmla="*/ 0 w 2968487"/>
                <a:gd name="connsiteY0" fmla="*/ 587329 h 881652"/>
                <a:gd name="connsiteX1" fmla="*/ 755374 w 2968487"/>
                <a:gd name="connsiteY1" fmla="*/ 547572 h 881652"/>
                <a:gd name="connsiteX2" fmla="*/ 901148 w 2968487"/>
                <a:gd name="connsiteY2" fmla="*/ 4233 h 881652"/>
                <a:gd name="connsiteX3" fmla="*/ 1060174 w 2968487"/>
                <a:gd name="connsiteY3" fmla="*/ 878877 h 881652"/>
                <a:gd name="connsiteX4" fmla="*/ 1205948 w 2968487"/>
                <a:gd name="connsiteY4" fmla="*/ 295781 h 881652"/>
                <a:gd name="connsiteX5" fmla="*/ 1166192 w 2968487"/>
                <a:gd name="connsiteY5" fmla="*/ 719851 h 881652"/>
                <a:gd name="connsiteX6" fmla="*/ 1378227 w 2968487"/>
                <a:gd name="connsiteY6" fmla="*/ 494564 h 881652"/>
                <a:gd name="connsiteX7" fmla="*/ 1802296 w 2968487"/>
                <a:gd name="connsiteY7" fmla="*/ 454807 h 881652"/>
                <a:gd name="connsiteX8" fmla="*/ 2067340 w 2968487"/>
                <a:gd name="connsiteY8" fmla="*/ 295781 h 881652"/>
                <a:gd name="connsiteX9" fmla="*/ 2451653 w 2968487"/>
                <a:gd name="connsiteY9" fmla="*/ 534320 h 881652"/>
                <a:gd name="connsiteX10" fmla="*/ 2729948 w 2968487"/>
                <a:gd name="connsiteY10" fmla="*/ 415051 h 881652"/>
                <a:gd name="connsiteX11" fmla="*/ 2968487 w 2968487"/>
                <a:gd name="connsiteY11" fmla="*/ 415051 h 881652"/>
                <a:gd name="connsiteX0" fmla="*/ 0 w 2968487"/>
                <a:gd name="connsiteY0" fmla="*/ 587329 h 881652"/>
                <a:gd name="connsiteX1" fmla="*/ 755374 w 2968487"/>
                <a:gd name="connsiteY1" fmla="*/ 547572 h 881652"/>
                <a:gd name="connsiteX2" fmla="*/ 901148 w 2968487"/>
                <a:gd name="connsiteY2" fmla="*/ 4233 h 881652"/>
                <a:gd name="connsiteX3" fmla="*/ 1060174 w 2968487"/>
                <a:gd name="connsiteY3" fmla="*/ 878877 h 881652"/>
                <a:gd name="connsiteX4" fmla="*/ 1205948 w 2968487"/>
                <a:gd name="connsiteY4" fmla="*/ 295781 h 881652"/>
                <a:gd name="connsiteX5" fmla="*/ 1166192 w 2968487"/>
                <a:gd name="connsiteY5" fmla="*/ 719851 h 881652"/>
                <a:gd name="connsiteX6" fmla="*/ 1378227 w 2968487"/>
                <a:gd name="connsiteY6" fmla="*/ 494564 h 881652"/>
                <a:gd name="connsiteX7" fmla="*/ 1802296 w 2968487"/>
                <a:gd name="connsiteY7" fmla="*/ 454807 h 881652"/>
                <a:gd name="connsiteX8" fmla="*/ 2067340 w 2968487"/>
                <a:gd name="connsiteY8" fmla="*/ 295781 h 881652"/>
                <a:gd name="connsiteX9" fmla="*/ 2451653 w 2968487"/>
                <a:gd name="connsiteY9" fmla="*/ 534320 h 881652"/>
                <a:gd name="connsiteX10" fmla="*/ 2729948 w 2968487"/>
                <a:gd name="connsiteY10" fmla="*/ 415051 h 881652"/>
                <a:gd name="connsiteX11" fmla="*/ 2968487 w 2968487"/>
                <a:gd name="connsiteY11" fmla="*/ 415051 h 881652"/>
                <a:gd name="connsiteX0" fmla="*/ 0 w 2968487"/>
                <a:gd name="connsiteY0" fmla="*/ 587329 h 881605"/>
                <a:gd name="connsiteX1" fmla="*/ 755374 w 2968487"/>
                <a:gd name="connsiteY1" fmla="*/ 547572 h 881605"/>
                <a:gd name="connsiteX2" fmla="*/ 901148 w 2968487"/>
                <a:gd name="connsiteY2" fmla="*/ 4233 h 881605"/>
                <a:gd name="connsiteX3" fmla="*/ 1060174 w 2968487"/>
                <a:gd name="connsiteY3" fmla="*/ 878877 h 881605"/>
                <a:gd name="connsiteX4" fmla="*/ 1205948 w 2968487"/>
                <a:gd name="connsiteY4" fmla="*/ 295781 h 881605"/>
                <a:gd name="connsiteX5" fmla="*/ 1311966 w 2968487"/>
                <a:gd name="connsiteY5" fmla="*/ 786112 h 881605"/>
                <a:gd name="connsiteX6" fmla="*/ 1378227 w 2968487"/>
                <a:gd name="connsiteY6" fmla="*/ 494564 h 881605"/>
                <a:gd name="connsiteX7" fmla="*/ 1802296 w 2968487"/>
                <a:gd name="connsiteY7" fmla="*/ 454807 h 881605"/>
                <a:gd name="connsiteX8" fmla="*/ 2067340 w 2968487"/>
                <a:gd name="connsiteY8" fmla="*/ 295781 h 881605"/>
                <a:gd name="connsiteX9" fmla="*/ 2451653 w 2968487"/>
                <a:gd name="connsiteY9" fmla="*/ 534320 h 881605"/>
                <a:gd name="connsiteX10" fmla="*/ 2729948 w 2968487"/>
                <a:gd name="connsiteY10" fmla="*/ 415051 h 881605"/>
                <a:gd name="connsiteX11" fmla="*/ 2968487 w 2968487"/>
                <a:gd name="connsiteY11" fmla="*/ 415051 h 881605"/>
                <a:gd name="connsiteX0" fmla="*/ 0 w 2968487"/>
                <a:gd name="connsiteY0" fmla="*/ 587329 h 881605"/>
                <a:gd name="connsiteX1" fmla="*/ 755374 w 2968487"/>
                <a:gd name="connsiteY1" fmla="*/ 547572 h 881605"/>
                <a:gd name="connsiteX2" fmla="*/ 901148 w 2968487"/>
                <a:gd name="connsiteY2" fmla="*/ 4233 h 881605"/>
                <a:gd name="connsiteX3" fmla="*/ 1060174 w 2968487"/>
                <a:gd name="connsiteY3" fmla="*/ 878877 h 881605"/>
                <a:gd name="connsiteX4" fmla="*/ 1205948 w 2968487"/>
                <a:gd name="connsiteY4" fmla="*/ 295781 h 881605"/>
                <a:gd name="connsiteX5" fmla="*/ 1311966 w 2968487"/>
                <a:gd name="connsiteY5" fmla="*/ 786112 h 881605"/>
                <a:gd name="connsiteX6" fmla="*/ 1484245 w 2968487"/>
                <a:gd name="connsiteY6" fmla="*/ 507816 h 881605"/>
                <a:gd name="connsiteX7" fmla="*/ 1802296 w 2968487"/>
                <a:gd name="connsiteY7" fmla="*/ 454807 h 881605"/>
                <a:gd name="connsiteX8" fmla="*/ 2067340 w 2968487"/>
                <a:gd name="connsiteY8" fmla="*/ 295781 h 881605"/>
                <a:gd name="connsiteX9" fmla="*/ 2451653 w 2968487"/>
                <a:gd name="connsiteY9" fmla="*/ 534320 h 881605"/>
                <a:gd name="connsiteX10" fmla="*/ 2729948 w 2968487"/>
                <a:gd name="connsiteY10" fmla="*/ 415051 h 881605"/>
                <a:gd name="connsiteX11" fmla="*/ 2968487 w 2968487"/>
                <a:gd name="connsiteY11" fmla="*/ 415051 h 881605"/>
                <a:gd name="connsiteX0" fmla="*/ 0 w 2968487"/>
                <a:gd name="connsiteY0" fmla="*/ 587329 h 881605"/>
                <a:gd name="connsiteX1" fmla="*/ 755374 w 2968487"/>
                <a:gd name="connsiteY1" fmla="*/ 547572 h 881605"/>
                <a:gd name="connsiteX2" fmla="*/ 901148 w 2968487"/>
                <a:gd name="connsiteY2" fmla="*/ 4233 h 881605"/>
                <a:gd name="connsiteX3" fmla="*/ 1060174 w 2968487"/>
                <a:gd name="connsiteY3" fmla="*/ 878877 h 881605"/>
                <a:gd name="connsiteX4" fmla="*/ 1205948 w 2968487"/>
                <a:gd name="connsiteY4" fmla="*/ 295781 h 881605"/>
                <a:gd name="connsiteX5" fmla="*/ 1311966 w 2968487"/>
                <a:gd name="connsiteY5" fmla="*/ 786112 h 881605"/>
                <a:gd name="connsiteX6" fmla="*/ 1484245 w 2968487"/>
                <a:gd name="connsiteY6" fmla="*/ 507816 h 881605"/>
                <a:gd name="connsiteX7" fmla="*/ 1802296 w 2968487"/>
                <a:gd name="connsiteY7" fmla="*/ 454807 h 881605"/>
                <a:gd name="connsiteX8" fmla="*/ 2067340 w 2968487"/>
                <a:gd name="connsiteY8" fmla="*/ 295781 h 881605"/>
                <a:gd name="connsiteX9" fmla="*/ 2451653 w 2968487"/>
                <a:gd name="connsiteY9" fmla="*/ 534320 h 881605"/>
                <a:gd name="connsiteX10" fmla="*/ 2729948 w 2968487"/>
                <a:gd name="connsiteY10" fmla="*/ 415051 h 881605"/>
                <a:gd name="connsiteX11" fmla="*/ 2968487 w 2968487"/>
                <a:gd name="connsiteY11" fmla="*/ 415051 h 881605"/>
                <a:gd name="connsiteX0" fmla="*/ 0 w 2968487"/>
                <a:gd name="connsiteY0" fmla="*/ 583105 h 877381"/>
                <a:gd name="connsiteX1" fmla="*/ 755374 w 2968487"/>
                <a:gd name="connsiteY1" fmla="*/ 543348 h 877381"/>
                <a:gd name="connsiteX2" fmla="*/ 901148 w 2968487"/>
                <a:gd name="connsiteY2" fmla="*/ 9 h 877381"/>
                <a:gd name="connsiteX3" fmla="*/ 1060174 w 2968487"/>
                <a:gd name="connsiteY3" fmla="*/ 874653 h 877381"/>
                <a:gd name="connsiteX4" fmla="*/ 1205948 w 2968487"/>
                <a:gd name="connsiteY4" fmla="*/ 291557 h 877381"/>
                <a:gd name="connsiteX5" fmla="*/ 1311966 w 2968487"/>
                <a:gd name="connsiteY5" fmla="*/ 781888 h 877381"/>
                <a:gd name="connsiteX6" fmla="*/ 1484245 w 2968487"/>
                <a:gd name="connsiteY6" fmla="*/ 503592 h 877381"/>
                <a:gd name="connsiteX7" fmla="*/ 1802296 w 2968487"/>
                <a:gd name="connsiteY7" fmla="*/ 450583 h 877381"/>
                <a:gd name="connsiteX8" fmla="*/ 2067340 w 2968487"/>
                <a:gd name="connsiteY8" fmla="*/ 291557 h 877381"/>
                <a:gd name="connsiteX9" fmla="*/ 2451653 w 2968487"/>
                <a:gd name="connsiteY9" fmla="*/ 530096 h 877381"/>
                <a:gd name="connsiteX10" fmla="*/ 2729948 w 2968487"/>
                <a:gd name="connsiteY10" fmla="*/ 410827 h 877381"/>
                <a:gd name="connsiteX11" fmla="*/ 2968487 w 2968487"/>
                <a:gd name="connsiteY11" fmla="*/ 410827 h 877381"/>
                <a:gd name="connsiteX0" fmla="*/ 0 w 2968487"/>
                <a:gd name="connsiteY0" fmla="*/ 583105 h 877381"/>
                <a:gd name="connsiteX1" fmla="*/ 755374 w 2968487"/>
                <a:gd name="connsiteY1" fmla="*/ 543348 h 877381"/>
                <a:gd name="connsiteX2" fmla="*/ 901148 w 2968487"/>
                <a:gd name="connsiteY2" fmla="*/ 9 h 877381"/>
                <a:gd name="connsiteX3" fmla="*/ 1060174 w 2968487"/>
                <a:gd name="connsiteY3" fmla="*/ 874653 h 877381"/>
                <a:gd name="connsiteX4" fmla="*/ 1205948 w 2968487"/>
                <a:gd name="connsiteY4" fmla="*/ 291557 h 877381"/>
                <a:gd name="connsiteX5" fmla="*/ 1311966 w 2968487"/>
                <a:gd name="connsiteY5" fmla="*/ 781888 h 877381"/>
                <a:gd name="connsiteX6" fmla="*/ 1484245 w 2968487"/>
                <a:gd name="connsiteY6" fmla="*/ 503592 h 877381"/>
                <a:gd name="connsiteX7" fmla="*/ 1802296 w 2968487"/>
                <a:gd name="connsiteY7" fmla="*/ 450583 h 877381"/>
                <a:gd name="connsiteX8" fmla="*/ 2067340 w 2968487"/>
                <a:gd name="connsiteY8" fmla="*/ 291557 h 877381"/>
                <a:gd name="connsiteX9" fmla="*/ 2451653 w 2968487"/>
                <a:gd name="connsiteY9" fmla="*/ 530096 h 877381"/>
                <a:gd name="connsiteX10" fmla="*/ 2729948 w 2968487"/>
                <a:gd name="connsiteY10" fmla="*/ 410827 h 877381"/>
                <a:gd name="connsiteX11" fmla="*/ 2968487 w 2968487"/>
                <a:gd name="connsiteY11" fmla="*/ 410827 h 877381"/>
                <a:gd name="connsiteX0" fmla="*/ 0 w 2968487"/>
                <a:gd name="connsiteY0" fmla="*/ 583105 h 877381"/>
                <a:gd name="connsiteX1" fmla="*/ 755374 w 2968487"/>
                <a:gd name="connsiteY1" fmla="*/ 543348 h 877381"/>
                <a:gd name="connsiteX2" fmla="*/ 901148 w 2968487"/>
                <a:gd name="connsiteY2" fmla="*/ 9 h 877381"/>
                <a:gd name="connsiteX3" fmla="*/ 1060174 w 2968487"/>
                <a:gd name="connsiteY3" fmla="*/ 874653 h 877381"/>
                <a:gd name="connsiteX4" fmla="*/ 1205948 w 2968487"/>
                <a:gd name="connsiteY4" fmla="*/ 291557 h 877381"/>
                <a:gd name="connsiteX5" fmla="*/ 1311966 w 2968487"/>
                <a:gd name="connsiteY5" fmla="*/ 781888 h 877381"/>
                <a:gd name="connsiteX6" fmla="*/ 1484245 w 2968487"/>
                <a:gd name="connsiteY6" fmla="*/ 503592 h 877381"/>
                <a:gd name="connsiteX7" fmla="*/ 1802296 w 2968487"/>
                <a:gd name="connsiteY7" fmla="*/ 450583 h 877381"/>
                <a:gd name="connsiteX8" fmla="*/ 2067340 w 2968487"/>
                <a:gd name="connsiteY8" fmla="*/ 291557 h 877381"/>
                <a:gd name="connsiteX9" fmla="*/ 2451653 w 2968487"/>
                <a:gd name="connsiteY9" fmla="*/ 530096 h 877381"/>
                <a:gd name="connsiteX10" fmla="*/ 2729948 w 2968487"/>
                <a:gd name="connsiteY10" fmla="*/ 410827 h 877381"/>
                <a:gd name="connsiteX11" fmla="*/ 2968487 w 2968487"/>
                <a:gd name="connsiteY11" fmla="*/ 410827 h 877381"/>
                <a:gd name="connsiteX0" fmla="*/ 0 w 2968487"/>
                <a:gd name="connsiteY0" fmla="*/ 583105 h 877381"/>
                <a:gd name="connsiteX1" fmla="*/ 755374 w 2968487"/>
                <a:gd name="connsiteY1" fmla="*/ 543348 h 877381"/>
                <a:gd name="connsiteX2" fmla="*/ 901148 w 2968487"/>
                <a:gd name="connsiteY2" fmla="*/ 9 h 877381"/>
                <a:gd name="connsiteX3" fmla="*/ 1060174 w 2968487"/>
                <a:gd name="connsiteY3" fmla="*/ 874653 h 877381"/>
                <a:gd name="connsiteX4" fmla="*/ 1205948 w 2968487"/>
                <a:gd name="connsiteY4" fmla="*/ 291557 h 877381"/>
                <a:gd name="connsiteX5" fmla="*/ 1311966 w 2968487"/>
                <a:gd name="connsiteY5" fmla="*/ 781888 h 877381"/>
                <a:gd name="connsiteX6" fmla="*/ 1484245 w 2968487"/>
                <a:gd name="connsiteY6" fmla="*/ 503592 h 877381"/>
                <a:gd name="connsiteX7" fmla="*/ 1802296 w 2968487"/>
                <a:gd name="connsiteY7" fmla="*/ 450583 h 877381"/>
                <a:gd name="connsiteX8" fmla="*/ 2067340 w 2968487"/>
                <a:gd name="connsiteY8" fmla="*/ 291557 h 877381"/>
                <a:gd name="connsiteX9" fmla="*/ 2451653 w 2968487"/>
                <a:gd name="connsiteY9" fmla="*/ 530096 h 877381"/>
                <a:gd name="connsiteX10" fmla="*/ 2729948 w 2968487"/>
                <a:gd name="connsiteY10" fmla="*/ 410827 h 877381"/>
                <a:gd name="connsiteX11" fmla="*/ 2968487 w 2968487"/>
                <a:gd name="connsiteY11" fmla="*/ 410827 h 877381"/>
                <a:gd name="connsiteX0" fmla="*/ 0 w 2968487"/>
                <a:gd name="connsiteY0" fmla="*/ 583105 h 877381"/>
                <a:gd name="connsiteX1" fmla="*/ 755374 w 2968487"/>
                <a:gd name="connsiteY1" fmla="*/ 543348 h 877381"/>
                <a:gd name="connsiteX2" fmla="*/ 901148 w 2968487"/>
                <a:gd name="connsiteY2" fmla="*/ 9 h 877381"/>
                <a:gd name="connsiteX3" fmla="*/ 1060174 w 2968487"/>
                <a:gd name="connsiteY3" fmla="*/ 874653 h 877381"/>
                <a:gd name="connsiteX4" fmla="*/ 1205948 w 2968487"/>
                <a:gd name="connsiteY4" fmla="*/ 291557 h 877381"/>
                <a:gd name="connsiteX5" fmla="*/ 1311966 w 2968487"/>
                <a:gd name="connsiteY5" fmla="*/ 781888 h 877381"/>
                <a:gd name="connsiteX6" fmla="*/ 1484245 w 2968487"/>
                <a:gd name="connsiteY6" fmla="*/ 503592 h 877381"/>
                <a:gd name="connsiteX7" fmla="*/ 1802296 w 2968487"/>
                <a:gd name="connsiteY7" fmla="*/ 450583 h 877381"/>
                <a:gd name="connsiteX8" fmla="*/ 2067340 w 2968487"/>
                <a:gd name="connsiteY8" fmla="*/ 291557 h 877381"/>
                <a:gd name="connsiteX9" fmla="*/ 2451653 w 2968487"/>
                <a:gd name="connsiteY9" fmla="*/ 530096 h 877381"/>
                <a:gd name="connsiteX10" fmla="*/ 2729948 w 2968487"/>
                <a:gd name="connsiteY10" fmla="*/ 410827 h 877381"/>
                <a:gd name="connsiteX11" fmla="*/ 2968487 w 2968487"/>
                <a:gd name="connsiteY11" fmla="*/ 410827 h 877381"/>
                <a:gd name="connsiteX0" fmla="*/ 0 w 2968487"/>
                <a:gd name="connsiteY0" fmla="*/ 583104 h 877380"/>
                <a:gd name="connsiteX1" fmla="*/ 755374 w 2968487"/>
                <a:gd name="connsiteY1" fmla="*/ 543347 h 877380"/>
                <a:gd name="connsiteX2" fmla="*/ 901148 w 2968487"/>
                <a:gd name="connsiteY2" fmla="*/ 8 h 877380"/>
                <a:gd name="connsiteX3" fmla="*/ 1060174 w 2968487"/>
                <a:gd name="connsiteY3" fmla="*/ 874652 h 877380"/>
                <a:gd name="connsiteX4" fmla="*/ 1205948 w 2968487"/>
                <a:gd name="connsiteY4" fmla="*/ 291556 h 877380"/>
                <a:gd name="connsiteX5" fmla="*/ 1311966 w 2968487"/>
                <a:gd name="connsiteY5" fmla="*/ 781887 h 877380"/>
                <a:gd name="connsiteX6" fmla="*/ 1484245 w 2968487"/>
                <a:gd name="connsiteY6" fmla="*/ 503591 h 877380"/>
                <a:gd name="connsiteX7" fmla="*/ 1802296 w 2968487"/>
                <a:gd name="connsiteY7" fmla="*/ 450582 h 877380"/>
                <a:gd name="connsiteX8" fmla="*/ 2067340 w 2968487"/>
                <a:gd name="connsiteY8" fmla="*/ 291556 h 877380"/>
                <a:gd name="connsiteX9" fmla="*/ 2451653 w 2968487"/>
                <a:gd name="connsiteY9" fmla="*/ 530095 h 877380"/>
                <a:gd name="connsiteX10" fmla="*/ 2729948 w 2968487"/>
                <a:gd name="connsiteY10" fmla="*/ 410826 h 877380"/>
                <a:gd name="connsiteX11" fmla="*/ 2968487 w 2968487"/>
                <a:gd name="connsiteY11" fmla="*/ 410826 h 877380"/>
                <a:gd name="connsiteX0" fmla="*/ 0 w 2968487"/>
                <a:gd name="connsiteY0" fmla="*/ 587045 h 881321"/>
                <a:gd name="connsiteX1" fmla="*/ 702365 w 2968487"/>
                <a:gd name="connsiteY1" fmla="*/ 547288 h 881321"/>
                <a:gd name="connsiteX2" fmla="*/ 901148 w 2968487"/>
                <a:gd name="connsiteY2" fmla="*/ 3949 h 881321"/>
                <a:gd name="connsiteX3" fmla="*/ 1060174 w 2968487"/>
                <a:gd name="connsiteY3" fmla="*/ 878593 h 881321"/>
                <a:gd name="connsiteX4" fmla="*/ 1205948 w 2968487"/>
                <a:gd name="connsiteY4" fmla="*/ 295497 h 881321"/>
                <a:gd name="connsiteX5" fmla="*/ 1311966 w 2968487"/>
                <a:gd name="connsiteY5" fmla="*/ 785828 h 881321"/>
                <a:gd name="connsiteX6" fmla="*/ 1484245 w 2968487"/>
                <a:gd name="connsiteY6" fmla="*/ 507532 h 881321"/>
                <a:gd name="connsiteX7" fmla="*/ 1802296 w 2968487"/>
                <a:gd name="connsiteY7" fmla="*/ 454523 h 881321"/>
                <a:gd name="connsiteX8" fmla="*/ 2067340 w 2968487"/>
                <a:gd name="connsiteY8" fmla="*/ 295497 h 881321"/>
                <a:gd name="connsiteX9" fmla="*/ 2451653 w 2968487"/>
                <a:gd name="connsiteY9" fmla="*/ 534036 h 881321"/>
                <a:gd name="connsiteX10" fmla="*/ 2729948 w 2968487"/>
                <a:gd name="connsiteY10" fmla="*/ 414767 h 881321"/>
                <a:gd name="connsiteX11" fmla="*/ 2968487 w 2968487"/>
                <a:gd name="connsiteY11" fmla="*/ 414767 h 881321"/>
                <a:gd name="connsiteX0" fmla="*/ 0 w 3366053"/>
                <a:gd name="connsiteY0" fmla="*/ 600599 h 881623"/>
                <a:gd name="connsiteX1" fmla="*/ 1099931 w 3366053"/>
                <a:gd name="connsiteY1" fmla="*/ 547590 h 881623"/>
                <a:gd name="connsiteX2" fmla="*/ 1298714 w 3366053"/>
                <a:gd name="connsiteY2" fmla="*/ 4251 h 881623"/>
                <a:gd name="connsiteX3" fmla="*/ 1457740 w 3366053"/>
                <a:gd name="connsiteY3" fmla="*/ 878895 h 881623"/>
                <a:gd name="connsiteX4" fmla="*/ 1603514 w 3366053"/>
                <a:gd name="connsiteY4" fmla="*/ 295799 h 881623"/>
                <a:gd name="connsiteX5" fmla="*/ 1709532 w 3366053"/>
                <a:gd name="connsiteY5" fmla="*/ 786130 h 881623"/>
                <a:gd name="connsiteX6" fmla="*/ 1881811 w 3366053"/>
                <a:gd name="connsiteY6" fmla="*/ 507834 h 881623"/>
                <a:gd name="connsiteX7" fmla="*/ 2199862 w 3366053"/>
                <a:gd name="connsiteY7" fmla="*/ 454825 h 881623"/>
                <a:gd name="connsiteX8" fmla="*/ 2464906 w 3366053"/>
                <a:gd name="connsiteY8" fmla="*/ 295799 h 881623"/>
                <a:gd name="connsiteX9" fmla="*/ 2849219 w 3366053"/>
                <a:gd name="connsiteY9" fmla="*/ 534338 h 881623"/>
                <a:gd name="connsiteX10" fmla="*/ 3127514 w 3366053"/>
                <a:gd name="connsiteY10" fmla="*/ 415069 h 881623"/>
                <a:gd name="connsiteX11" fmla="*/ 3366053 w 3366053"/>
                <a:gd name="connsiteY11" fmla="*/ 415069 h 881623"/>
                <a:gd name="connsiteX0" fmla="*/ 0 w 3366053"/>
                <a:gd name="connsiteY0" fmla="*/ 600599 h 881623"/>
                <a:gd name="connsiteX1" fmla="*/ 1099931 w 3366053"/>
                <a:gd name="connsiteY1" fmla="*/ 547590 h 881623"/>
                <a:gd name="connsiteX2" fmla="*/ 1298714 w 3366053"/>
                <a:gd name="connsiteY2" fmla="*/ 4251 h 881623"/>
                <a:gd name="connsiteX3" fmla="*/ 1457740 w 3366053"/>
                <a:gd name="connsiteY3" fmla="*/ 878895 h 881623"/>
                <a:gd name="connsiteX4" fmla="*/ 1603514 w 3366053"/>
                <a:gd name="connsiteY4" fmla="*/ 295799 h 881623"/>
                <a:gd name="connsiteX5" fmla="*/ 1709532 w 3366053"/>
                <a:gd name="connsiteY5" fmla="*/ 786130 h 881623"/>
                <a:gd name="connsiteX6" fmla="*/ 1881811 w 3366053"/>
                <a:gd name="connsiteY6" fmla="*/ 507834 h 881623"/>
                <a:gd name="connsiteX7" fmla="*/ 2199862 w 3366053"/>
                <a:gd name="connsiteY7" fmla="*/ 454825 h 881623"/>
                <a:gd name="connsiteX8" fmla="*/ 2796210 w 3366053"/>
                <a:gd name="connsiteY8" fmla="*/ 309051 h 881623"/>
                <a:gd name="connsiteX9" fmla="*/ 2849219 w 3366053"/>
                <a:gd name="connsiteY9" fmla="*/ 534338 h 881623"/>
                <a:gd name="connsiteX10" fmla="*/ 3127514 w 3366053"/>
                <a:gd name="connsiteY10" fmla="*/ 415069 h 881623"/>
                <a:gd name="connsiteX11" fmla="*/ 3366053 w 3366053"/>
                <a:gd name="connsiteY11" fmla="*/ 415069 h 881623"/>
                <a:gd name="connsiteX0" fmla="*/ 0 w 3366053"/>
                <a:gd name="connsiteY0" fmla="*/ 600599 h 881623"/>
                <a:gd name="connsiteX1" fmla="*/ 1099931 w 3366053"/>
                <a:gd name="connsiteY1" fmla="*/ 547590 h 881623"/>
                <a:gd name="connsiteX2" fmla="*/ 1298714 w 3366053"/>
                <a:gd name="connsiteY2" fmla="*/ 4251 h 881623"/>
                <a:gd name="connsiteX3" fmla="*/ 1457740 w 3366053"/>
                <a:gd name="connsiteY3" fmla="*/ 878895 h 881623"/>
                <a:gd name="connsiteX4" fmla="*/ 1603514 w 3366053"/>
                <a:gd name="connsiteY4" fmla="*/ 295799 h 881623"/>
                <a:gd name="connsiteX5" fmla="*/ 1709532 w 3366053"/>
                <a:gd name="connsiteY5" fmla="*/ 786130 h 881623"/>
                <a:gd name="connsiteX6" fmla="*/ 1881811 w 3366053"/>
                <a:gd name="connsiteY6" fmla="*/ 507834 h 881623"/>
                <a:gd name="connsiteX7" fmla="*/ 2199862 w 3366053"/>
                <a:gd name="connsiteY7" fmla="*/ 454825 h 881623"/>
                <a:gd name="connsiteX8" fmla="*/ 2796210 w 3366053"/>
                <a:gd name="connsiteY8" fmla="*/ 309051 h 881623"/>
                <a:gd name="connsiteX9" fmla="*/ 3193775 w 3366053"/>
                <a:gd name="connsiteY9" fmla="*/ 613851 h 881623"/>
                <a:gd name="connsiteX10" fmla="*/ 3127514 w 3366053"/>
                <a:gd name="connsiteY10" fmla="*/ 415069 h 881623"/>
                <a:gd name="connsiteX11" fmla="*/ 3366053 w 3366053"/>
                <a:gd name="connsiteY11" fmla="*/ 415069 h 881623"/>
                <a:gd name="connsiteX0" fmla="*/ 0 w 3366053"/>
                <a:gd name="connsiteY0" fmla="*/ 600599 h 881623"/>
                <a:gd name="connsiteX1" fmla="*/ 1099931 w 3366053"/>
                <a:gd name="connsiteY1" fmla="*/ 547590 h 881623"/>
                <a:gd name="connsiteX2" fmla="*/ 1298714 w 3366053"/>
                <a:gd name="connsiteY2" fmla="*/ 4251 h 881623"/>
                <a:gd name="connsiteX3" fmla="*/ 1457740 w 3366053"/>
                <a:gd name="connsiteY3" fmla="*/ 878895 h 881623"/>
                <a:gd name="connsiteX4" fmla="*/ 1603514 w 3366053"/>
                <a:gd name="connsiteY4" fmla="*/ 295799 h 881623"/>
                <a:gd name="connsiteX5" fmla="*/ 1709532 w 3366053"/>
                <a:gd name="connsiteY5" fmla="*/ 786130 h 881623"/>
                <a:gd name="connsiteX6" fmla="*/ 1881811 w 3366053"/>
                <a:gd name="connsiteY6" fmla="*/ 507834 h 881623"/>
                <a:gd name="connsiteX7" fmla="*/ 2199862 w 3366053"/>
                <a:gd name="connsiteY7" fmla="*/ 454825 h 881623"/>
                <a:gd name="connsiteX8" fmla="*/ 2796210 w 3366053"/>
                <a:gd name="connsiteY8" fmla="*/ 309051 h 881623"/>
                <a:gd name="connsiteX9" fmla="*/ 3193775 w 3366053"/>
                <a:gd name="connsiteY9" fmla="*/ 613851 h 881623"/>
                <a:gd name="connsiteX10" fmla="*/ 3366053 w 3366053"/>
                <a:gd name="connsiteY10" fmla="*/ 415069 h 881623"/>
                <a:gd name="connsiteX0" fmla="*/ 0 w 3392558"/>
                <a:gd name="connsiteY0" fmla="*/ 600599 h 881623"/>
                <a:gd name="connsiteX1" fmla="*/ 1099931 w 3392558"/>
                <a:gd name="connsiteY1" fmla="*/ 547590 h 881623"/>
                <a:gd name="connsiteX2" fmla="*/ 1298714 w 3392558"/>
                <a:gd name="connsiteY2" fmla="*/ 4251 h 881623"/>
                <a:gd name="connsiteX3" fmla="*/ 1457740 w 3392558"/>
                <a:gd name="connsiteY3" fmla="*/ 878895 h 881623"/>
                <a:gd name="connsiteX4" fmla="*/ 1603514 w 3392558"/>
                <a:gd name="connsiteY4" fmla="*/ 295799 h 881623"/>
                <a:gd name="connsiteX5" fmla="*/ 1709532 w 3392558"/>
                <a:gd name="connsiteY5" fmla="*/ 786130 h 881623"/>
                <a:gd name="connsiteX6" fmla="*/ 1881811 w 3392558"/>
                <a:gd name="connsiteY6" fmla="*/ 507834 h 881623"/>
                <a:gd name="connsiteX7" fmla="*/ 2199862 w 3392558"/>
                <a:gd name="connsiteY7" fmla="*/ 454825 h 881623"/>
                <a:gd name="connsiteX8" fmla="*/ 2796210 w 3392558"/>
                <a:gd name="connsiteY8" fmla="*/ 309051 h 881623"/>
                <a:gd name="connsiteX9" fmla="*/ 3193775 w 3392558"/>
                <a:gd name="connsiteY9" fmla="*/ 613851 h 881623"/>
                <a:gd name="connsiteX10" fmla="*/ 3392558 w 3392558"/>
                <a:gd name="connsiteY10" fmla="*/ 454826 h 881623"/>
                <a:gd name="connsiteX0" fmla="*/ 0 w 3392558"/>
                <a:gd name="connsiteY0" fmla="*/ 600599 h 881623"/>
                <a:gd name="connsiteX1" fmla="*/ 1099931 w 3392558"/>
                <a:gd name="connsiteY1" fmla="*/ 547590 h 881623"/>
                <a:gd name="connsiteX2" fmla="*/ 1298714 w 3392558"/>
                <a:gd name="connsiteY2" fmla="*/ 4251 h 881623"/>
                <a:gd name="connsiteX3" fmla="*/ 1457740 w 3392558"/>
                <a:gd name="connsiteY3" fmla="*/ 878895 h 881623"/>
                <a:gd name="connsiteX4" fmla="*/ 1603514 w 3392558"/>
                <a:gd name="connsiteY4" fmla="*/ 295799 h 881623"/>
                <a:gd name="connsiteX5" fmla="*/ 1709532 w 3392558"/>
                <a:gd name="connsiteY5" fmla="*/ 786130 h 881623"/>
                <a:gd name="connsiteX6" fmla="*/ 1881811 w 3392558"/>
                <a:gd name="connsiteY6" fmla="*/ 507834 h 881623"/>
                <a:gd name="connsiteX7" fmla="*/ 2199862 w 3392558"/>
                <a:gd name="connsiteY7" fmla="*/ 454825 h 881623"/>
                <a:gd name="connsiteX8" fmla="*/ 2703445 w 3392558"/>
                <a:gd name="connsiteY8" fmla="*/ 309051 h 881623"/>
                <a:gd name="connsiteX9" fmla="*/ 3193775 w 3392558"/>
                <a:gd name="connsiteY9" fmla="*/ 613851 h 881623"/>
                <a:gd name="connsiteX10" fmla="*/ 3392558 w 3392558"/>
                <a:gd name="connsiteY10" fmla="*/ 454826 h 881623"/>
                <a:gd name="connsiteX0" fmla="*/ 0 w 3392558"/>
                <a:gd name="connsiteY0" fmla="*/ 600599 h 881623"/>
                <a:gd name="connsiteX1" fmla="*/ 1099931 w 3392558"/>
                <a:gd name="connsiteY1" fmla="*/ 547590 h 881623"/>
                <a:gd name="connsiteX2" fmla="*/ 1298714 w 3392558"/>
                <a:gd name="connsiteY2" fmla="*/ 4251 h 881623"/>
                <a:gd name="connsiteX3" fmla="*/ 1457740 w 3392558"/>
                <a:gd name="connsiteY3" fmla="*/ 878895 h 881623"/>
                <a:gd name="connsiteX4" fmla="*/ 1603514 w 3392558"/>
                <a:gd name="connsiteY4" fmla="*/ 295799 h 881623"/>
                <a:gd name="connsiteX5" fmla="*/ 1709532 w 3392558"/>
                <a:gd name="connsiteY5" fmla="*/ 786130 h 881623"/>
                <a:gd name="connsiteX6" fmla="*/ 1881811 w 3392558"/>
                <a:gd name="connsiteY6" fmla="*/ 507834 h 881623"/>
                <a:gd name="connsiteX7" fmla="*/ 2199862 w 3392558"/>
                <a:gd name="connsiteY7" fmla="*/ 454825 h 881623"/>
                <a:gd name="connsiteX8" fmla="*/ 2703445 w 3392558"/>
                <a:gd name="connsiteY8" fmla="*/ 309051 h 881623"/>
                <a:gd name="connsiteX9" fmla="*/ 3101010 w 3392558"/>
                <a:gd name="connsiteY9" fmla="*/ 600599 h 881623"/>
                <a:gd name="connsiteX10" fmla="*/ 3392558 w 3392558"/>
                <a:gd name="connsiteY10" fmla="*/ 454826 h 881623"/>
                <a:gd name="connsiteX0" fmla="*/ 0 w 3392558"/>
                <a:gd name="connsiteY0" fmla="*/ 600599 h 881623"/>
                <a:gd name="connsiteX1" fmla="*/ 1099931 w 3392558"/>
                <a:gd name="connsiteY1" fmla="*/ 547590 h 881623"/>
                <a:gd name="connsiteX2" fmla="*/ 1298714 w 3392558"/>
                <a:gd name="connsiteY2" fmla="*/ 4251 h 881623"/>
                <a:gd name="connsiteX3" fmla="*/ 1457740 w 3392558"/>
                <a:gd name="connsiteY3" fmla="*/ 878895 h 881623"/>
                <a:gd name="connsiteX4" fmla="*/ 1603514 w 3392558"/>
                <a:gd name="connsiteY4" fmla="*/ 295799 h 881623"/>
                <a:gd name="connsiteX5" fmla="*/ 1709532 w 3392558"/>
                <a:gd name="connsiteY5" fmla="*/ 786130 h 881623"/>
                <a:gd name="connsiteX6" fmla="*/ 1881811 w 3392558"/>
                <a:gd name="connsiteY6" fmla="*/ 507834 h 881623"/>
                <a:gd name="connsiteX7" fmla="*/ 2345636 w 3392558"/>
                <a:gd name="connsiteY7" fmla="*/ 481330 h 881623"/>
                <a:gd name="connsiteX8" fmla="*/ 2703445 w 3392558"/>
                <a:gd name="connsiteY8" fmla="*/ 309051 h 881623"/>
                <a:gd name="connsiteX9" fmla="*/ 3101010 w 3392558"/>
                <a:gd name="connsiteY9" fmla="*/ 600599 h 881623"/>
                <a:gd name="connsiteX10" fmla="*/ 3392558 w 3392558"/>
                <a:gd name="connsiteY10" fmla="*/ 454826 h 881623"/>
                <a:gd name="connsiteX0" fmla="*/ 0 w 3392558"/>
                <a:gd name="connsiteY0" fmla="*/ 600599 h 881623"/>
                <a:gd name="connsiteX1" fmla="*/ 1099931 w 3392558"/>
                <a:gd name="connsiteY1" fmla="*/ 547590 h 881623"/>
                <a:gd name="connsiteX2" fmla="*/ 1298714 w 3392558"/>
                <a:gd name="connsiteY2" fmla="*/ 4251 h 881623"/>
                <a:gd name="connsiteX3" fmla="*/ 1457740 w 3392558"/>
                <a:gd name="connsiteY3" fmla="*/ 878895 h 881623"/>
                <a:gd name="connsiteX4" fmla="*/ 1643271 w 3392558"/>
                <a:gd name="connsiteY4" fmla="*/ 295799 h 881623"/>
                <a:gd name="connsiteX5" fmla="*/ 1709532 w 3392558"/>
                <a:gd name="connsiteY5" fmla="*/ 786130 h 881623"/>
                <a:gd name="connsiteX6" fmla="*/ 1881811 w 3392558"/>
                <a:gd name="connsiteY6" fmla="*/ 507834 h 881623"/>
                <a:gd name="connsiteX7" fmla="*/ 2345636 w 3392558"/>
                <a:gd name="connsiteY7" fmla="*/ 481330 h 881623"/>
                <a:gd name="connsiteX8" fmla="*/ 2703445 w 3392558"/>
                <a:gd name="connsiteY8" fmla="*/ 309051 h 881623"/>
                <a:gd name="connsiteX9" fmla="*/ 3101010 w 3392558"/>
                <a:gd name="connsiteY9" fmla="*/ 600599 h 881623"/>
                <a:gd name="connsiteX10" fmla="*/ 3392558 w 3392558"/>
                <a:gd name="connsiteY10" fmla="*/ 454826 h 881623"/>
                <a:gd name="connsiteX0" fmla="*/ 0 w 3392558"/>
                <a:gd name="connsiteY0" fmla="*/ 600599 h 881596"/>
                <a:gd name="connsiteX1" fmla="*/ 1099931 w 3392558"/>
                <a:gd name="connsiteY1" fmla="*/ 547590 h 881596"/>
                <a:gd name="connsiteX2" fmla="*/ 1298714 w 3392558"/>
                <a:gd name="connsiteY2" fmla="*/ 4251 h 881596"/>
                <a:gd name="connsiteX3" fmla="*/ 1457740 w 3392558"/>
                <a:gd name="connsiteY3" fmla="*/ 878895 h 881596"/>
                <a:gd name="connsiteX4" fmla="*/ 1643271 w 3392558"/>
                <a:gd name="connsiteY4" fmla="*/ 295799 h 881596"/>
                <a:gd name="connsiteX5" fmla="*/ 1815550 w 3392558"/>
                <a:gd name="connsiteY5" fmla="*/ 825887 h 881596"/>
                <a:gd name="connsiteX6" fmla="*/ 1881811 w 3392558"/>
                <a:gd name="connsiteY6" fmla="*/ 507834 h 881596"/>
                <a:gd name="connsiteX7" fmla="*/ 2345636 w 3392558"/>
                <a:gd name="connsiteY7" fmla="*/ 481330 h 881596"/>
                <a:gd name="connsiteX8" fmla="*/ 2703445 w 3392558"/>
                <a:gd name="connsiteY8" fmla="*/ 309051 h 881596"/>
                <a:gd name="connsiteX9" fmla="*/ 3101010 w 3392558"/>
                <a:gd name="connsiteY9" fmla="*/ 600599 h 881596"/>
                <a:gd name="connsiteX10" fmla="*/ 3392558 w 3392558"/>
                <a:gd name="connsiteY10" fmla="*/ 454826 h 881596"/>
                <a:gd name="connsiteX0" fmla="*/ 0 w 3392558"/>
                <a:gd name="connsiteY0" fmla="*/ 600599 h 881596"/>
                <a:gd name="connsiteX1" fmla="*/ 1099931 w 3392558"/>
                <a:gd name="connsiteY1" fmla="*/ 547590 h 881596"/>
                <a:gd name="connsiteX2" fmla="*/ 1298714 w 3392558"/>
                <a:gd name="connsiteY2" fmla="*/ 4251 h 881596"/>
                <a:gd name="connsiteX3" fmla="*/ 1457740 w 3392558"/>
                <a:gd name="connsiteY3" fmla="*/ 878895 h 881596"/>
                <a:gd name="connsiteX4" fmla="*/ 1643271 w 3392558"/>
                <a:gd name="connsiteY4" fmla="*/ 295799 h 881596"/>
                <a:gd name="connsiteX5" fmla="*/ 1815550 w 3392558"/>
                <a:gd name="connsiteY5" fmla="*/ 825887 h 881596"/>
                <a:gd name="connsiteX6" fmla="*/ 1987828 w 3392558"/>
                <a:gd name="connsiteY6" fmla="*/ 507834 h 881596"/>
                <a:gd name="connsiteX7" fmla="*/ 2345636 w 3392558"/>
                <a:gd name="connsiteY7" fmla="*/ 481330 h 881596"/>
                <a:gd name="connsiteX8" fmla="*/ 2703445 w 3392558"/>
                <a:gd name="connsiteY8" fmla="*/ 309051 h 881596"/>
                <a:gd name="connsiteX9" fmla="*/ 3101010 w 3392558"/>
                <a:gd name="connsiteY9" fmla="*/ 600599 h 881596"/>
                <a:gd name="connsiteX10" fmla="*/ 3392558 w 3392558"/>
                <a:gd name="connsiteY10" fmla="*/ 454826 h 881596"/>
                <a:gd name="connsiteX0" fmla="*/ 0 w 3392558"/>
                <a:gd name="connsiteY0" fmla="*/ 601238 h 908651"/>
                <a:gd name="connsiteX1" fmla="*/ 1099931 w 3392558"/>
                <a:gd name="connsiteY1" fmla="*/ 548229 h 908651"/>
                <a:gd name="connsiteX2" fmla="*/ 1298714 w 3392558"/>
                <a:gd name="connsiteY2" fmla="*/ 4890 h 908651"/>
                <a:gd name="connsiteX3" fmla="*/ 1417984 w 3392558"/>
                <a:gd name="connsiteY3" fmla="*/ 906038 h 908651"/>
                <a:gd name="connsiteX4" fmla="*/ 1643271 w 3392558"/>
                <a:gd name="connsiteY4" fmla="*/ 296438 h 908651"/>
                <a:gd name="connsiteX5" fmla="*/ 1815550 w 3392558"/>
                <a:gd name="connsiteY5" fmla="*/ 826526 h 908651"/>
                <a:gd name="connsiteX6" fmla="*/ 1987828 w 3392558"/>
                <a:gd name="connsiteY6" fmla="*/ 508473 h 908651"/>
                <a:gd name="connsiteX7" fmla="*/ 2345636 w 3392558"/>
                <a:gd name="connsiteY7" fmla="*/ 481969 h 908651"/>
                <a:gd name="connsiteX8" fmla="*/ 2703445 w 3392558"/>
                <a:gd name="connsiteY8" fmla="*/ 309690 h 908651"/>
                <a:gd name="connsiteX9" fmla="*/ 3101010 w 3392558"/>
                <a:gd name="connsiteY9" fmla="*/ 601238 h 908651"/>
                <a:gd name="connsiteX10" fmla="*/ 3392558 w 3392558"/>
                <a:gd name="connsiteY10" fmla="*/ 455465 h 908651"/>
                <a:gd name="connsiteX0" fmla="*/ 0 w 3392558"/>
                <a:gd name="connsiteY0" fmla="*/ 601238 h 925290"/>
                <a:gd name="connsiteX1" fmla="*/ 1099931 w 3392558"/>
                <a:gd name="connsiteY1" fmla="*/ 548229 h 925290"/>
                <a:gd name="connsiteX2" fmla="*/ 1298714 w 3392558"/>
                <a:gd name="connsiteY2" fmla="*/ 4890 h 925290"/>
                <a:gd name="connsiteX3" fmla="*/ 1417984 w 3392558"/>
                <a:gd name="connsiteY3" fmla="*/ 906038 h 925290"/>
                <a:gd name="connsiteX4" fmla="*/ 1552796 w 3392558"/>
                <a:gd name="connsiteY4" fmla="*/ 596190 h 925290"/>
                <a:gd name="connsiteX5" fmla="*/ 1643271 w 3392558"/>
                <a:gd name="connsiteY5" fmla="*/ 296438 h 925290"/>
                <a:gd name="connsiteX6" fmla="*/ 1815550 w 3392558"/>
                <a:gd name="connsiteY6" fmla="*/ 826526 h 925290"/>
                <a:gd name="connsiteX7" fmla="*/ 1987828 w 3392558"/>
                <a:gd name="connsiteY7" fmla="*/ 508473 h 925290"/>
                <a:gd name="connsiteX8" fmla="*/ 2345636 w 3392558"/>
                <a:gd name="connsiteY8" fmla="*/ 481969 h 925290"/>
                <a:gd name="connsiteX9" fmla="*/ 2703445 w 3392558"/>
                <a:gd name="connsiteY9" fmla="*/ 309690 h 925290"/>
                <a:gd name="connsiteX10" fmla="*/ 3101010 w 3392558"/>
                <a:gd name="connsiteY10" fmla="*/ 601238 h 925290"/>
                <a:gd name="connsiteX11" fmla="*/ 3392558 w 3392558"/>
                <a:gd name="connsiteY11" fmla="*/ 455465 h 925290"/>
                <a:gd name="connsiteX0" fmla="*/ 0 w 3392558"/>
                <a:gd name="connsiteY0" fmla="*/ 601238 h 921641"/>
                <a:gd name="connsiteX1" fmla="*/ 1099931 w 3392558"/>
                <a:gd name="connsiteY1" fmla="*/ 548229 h 921641"/>
                <a:gd name="connsiteX2" fmla="*/ 1298714 w 3392558"/>
                <a:gd name="connsiteY2" fmla="*/ 4890 h 921641"/>
                <a:gd name="connsiteX3" fmla="*/ 1417984 w 3392558"/>
                <a:gd name="connsiteY3" fmla="*/ 906038 h 921641"/>
                <a:gd name="connsiteX4" fmla="*/ 1552796 w 3392558"/>
                <a:gd name="connsiteY4" fmla="*/ 556433 h 921641"/>
                <a:gd name="connsiteX5" fmla="*/ 1643271 w 3392558"/>
                <a:gd name="connsiteY5" fmla="*/ 296438 h 921641"/>
                <a:gd name="connsiteX6" fmla="*/ 1815550 w 3392558"/>
                <a:gd name="connsiteY6" fmla="*/ 826526 h 921641"/>
                <a:gd name="connsiteX7" fmla="*/ 1987828 w 3392558"/>
                <a:gd name="connsiteY7" fmla="*/ 508473 h 921641"/>
                <a:gd name="connsiteX8" fmla="*/ 2345636 w 3392558"/>
                <a:gd name="connsiteY8" fmla="*/ 481969 h 921641"/>
                <a:gd name="connsiteX9" fmla="*/ 2703445 w 3392558"/>
                <a:gd name="connsiteY9" fmla="*/ 309690 h 921641"/>
                <a:gd name="connsiteX10" fmla="*/ 3101010 w 3392558"/>
                <a:gd name="connsiteY10" fmla="*/ 601238 h 921641"/>
                <a:gd name="connsiteX11" fmla="*/ 3392558 w 3392558"/>
                <a:gd name="connsiteY11" fmla="*/ 455465 h 921641"/>
                <a:gd name="connsiteX0" fmla="*/ 0 w 3392558"/>
                <a:gd name="connsiteY0" fmla="*/ 601238 h 921641"/>
                <a:gd name="connsiteX1" fmla="*/ 1099931 w 3392558"/>
                <a:gd name="connsiteY1" fmla="*/ 548229 h 921641"/>
                <a:gd name="connsiteX2" fmla="*/ 1298714 w 3392558"/>
                <a:gd name="connsiteY2" fmla="*/ 4890 h 921641"/>
                <a:gd name="connsiteX3" fmla="*/ 1417984 w 3392558"/>
                <a:gd name="connsiteY3" fmla="*/ 906038 h 921641"/>
                <a:gd name="connsiteX4" fmla="*/ 1552796 w 3392558"/>
                <a:gd name="connsiteY4" fmla="*/ 556433 h 921641"/>
                <a:gd name="connsiteX5" fmla="*/ 1683027 w 3392558"/>
                <a:gd name="connsiteY5" fmla="*/ 362699 h 921641"/>
                <a:gd name="connsiteX6" fmla="*/ 1815550 w 3392558"/>
                <a:gd name="connsiteY6" fmla="*/ 826526 h 921641"/>
                <a:gd name="connsiteX7" fmla="*/ 1987828 w 3392558"/>
                <a:gd name="connsiteY7" fmla="*/ 508473 h 921641"/>
                <a:gd name="connsiteX8" fmla="*/ 2345636 w 3392558"/>
                <a:gd name="connsiteY8" fmla="*/ 481969 h 921641"/>
                <a:gd name="connsiteX9" fmla="*/ 2703445 w 3392558"/>
                <a:gd name="connsiteY9" fmla="*/ 309690 h 921641"/>
                <a:gd name="connsiteX10" fmla="*/ 3101010 w 3392558"/>
                <a:gd name="connsiteY10" fmla="*/ 601238 h 921641"/>
                <a:gd name="connsiteX11" fmla="*/ 3392558 w 3392558"/>
                <a:gd name="connsiteY11" fmla="*/ 455465 h 921641"/>
                <a:gd name="connsiteX0" fmla="*/ 0 w 3392558"/>
                <a:gd name="connsiteY0" fmla="*/ 601238 h 921641"/>
                <a:gd name="connsiteX1" fmla="*/ 1099931 w 3392558"/>
                <a:gd name="connsiteY1" fmla="*/ 548229 h 921641"/>
                <a:gd name="connsiteX2" fmla="*/ 1298714 w 3392558"/>
                <a:gd name="connsiteY2" fmla="*/ 4890 h 921641"/>
                <a:gd name="connsiteX3" fmla="*/ 1417984 w 3392558"/>
                <a:gd name="connsiteY3" fmla="*/ 906038 h 921641"/>
                <a:gd name="connsiteX4" fmla="*/ 1552796 w 3392558"/>
                <a:gd name="connsiteY4" fmla="*/ 556433 h 921641"/>
                <a:gd name="connsiteX5" fmla="*/ 1696279 w 3392558"/>
                <a:gd name="connsiteY5" fmla="*/ 203673 h 921641"/>
                <a:gd name="connsiteX6" fmla="*/ 1815550 w 3392558"/>
                <a:gd name="connsiteY6" fmla="*/ 826526 h 921641"/>
                <a:gd name="connsiteX7" fmla="*/ 1987828 w 3392558"/>
                <a:gd name="connsiteY7" fmla="*/ 508473 h 921641"/>
                <a:gd name="connsiteX8" fmla="*/ 2345636 w 3392558"/>
                <a:gd name="connsiteY8" fmla="*/ 481969 h 921641"/>
                <a:gd name="connsiteX9" fmla="*/ 2703445 w 3392558"/>
                <a:gd name="connsiteY9" fmla="*/ 309690 h 921641"/>
                <a:gd name="connsiteX10" fmla="*/ 3101010 w 3392558"/>
                <a:gd name="connsiteY10" fmla="*/ 601238 h 921641"/>
                <a:gd name="connsiteX11" fmla="*/ 3392558 w 3392558"/>
                <a:gd name="connsiteY11" fmla="*/ 455465 h 921641"/>
                <a:gd name="connsiteX0" fmla="*/ 0 w 3392558"/>
                <a:gd name="connsiteY0" fmla="*/ 601238 h 919558"/>
                <a:gd name="connsiteX1" fmla="*/ 1099931 w 3392558"/>
                <a:gd name="connsiteY1" fmla="*/ 548229 h 919558"/>
                <a:gd name="connsiteX2" fmla="*/ 1298714 w 3392558"/>
                <a:gd name="connsiteY2" fmla="*/ 4890 h 919558"/>
                <a:gd name="connsiteX3" fmla="*/ 1417984 w 3392558"/>
                <a:gd name="connsiteY3" fmla="*/ 906038 h 919558"/>
                <a:gd name="connsiteX4" fmla="*/ 1566048 w 3392558"/>
                <a:gd name="connsiteY4" fmla="*/ 529929 h 919558"/>
                <a:gd name="connsiteX5" fmla="*/ 1696279 w 3392558"/>
                <a:gd name="connsiteY5" fmla="*/ 203673 h 919558"/>
                <a:gd name="connsiteX6" fmla="*/ 1815550 w 3392558"/>
                <a:gd name="connsiteY6" fmla="*/ 826526 h 919558"/>
                <a:gd name="connsiteX7" fmla="*/ 1987828 w 3392558"/>
                <a:gd name="connsiteY7" fmla="*/ 508473 h 919558"/>
                <a:gd name="connsiteX8" fmla="*/ 2345636 w 3392558"/>
                <a:gd name="connsiteY8" fmla="*/ 481969 h 919558"/>
                <a:gd name="connsiteX9" fmla="*/ 2703445 w 3392558"/>
                <a:gd name="connsiteY9" fmla="*/ 309690 h 919558"/>
                <a:gd name="connsiteX10" fmla="*/ 3101010 w 3392558"/>
                <a:gd name="connsiteY10" fmla="*/ 601238 h 919558"/>
                <a:gd name="connsiteX11" fmla="*/ 3392558 w 3392558"/>
                <a:gd name="connsiteY11" fmla="*/ 455465 h 919558"/>
                <a:gd name="connsiteX0" fmla="*/ 0 w 3392558"/>
                <a:gd name="connsiteY0" fmla="*/ 601238 h 919558"/>
                <a:gd name="connsiteX1" fmla="*/ 1099931 w 3392558"/>
                <a:gd name="connsiteY1" fmla="*/ 548229 h 919558"/>
                <a:gd name="connsiteX2" fmla="*/ 1298714 w 3392558"/>
                <a:gd name="connsiteY2" fmla="*/ 4890 h 919558"/>
                <a:gd name="connsiteX3" fmla="*/ 1417984 w 3392558"/>
                <a:gd name="connsiteY3" fmla="*/ 906038 h 919558"/>
                <a:gd name="connsiteX4" fmla="*/ 1566048 w 3392558"/>
                <a:gd name="connsiteY4" fmla="*/ 529929 h 919558"/>
                <a:gd name="connsiteX5" fmla="*/ 1696279 w 3392558"/>
                <a:gd name="connsiteY5" fmla="*/ 203673 h 919558"/>
                <a:gd name="connsiteX6" fmla="*/ 1815550 w 3392558"/>
                <a:gd name="connsiteY6" fmla="*/ 826526 h 919558"/>
                <a:gd name="connsiteX7" fmla="*/ 1987828 w 3392558"/>
                <a:gd name="connsiteY7" fmla="*/ 508473 h 919558"/>
                <a:gd name="connsiteX8" fmla="*/ 2345636 w 3392558"/>
                <a:gd name="connsiteY8" fmla="*/ 481969 h 919558"/>
                <a:gd name="connsiteX9" fmla="*/ 2703445 w 3392558"/>
                <a:gd name="connsiteY9" fmla="*/ 309690 h 919558"/>
                <a:gd name="connsiteX10" fmla="*/ 3101010 w 3392558"/>
                <a:gd name="connsiteY10" fmla="*/ 601238 h 919558"/>
                <a:gd name="connsiteX11" fmla="*/ 3392558 w 3392558"/>
                <a:gd name="connsiteY11" fmla="*/ 455465 h 919558"/>
                <a:gd name="connsiteX0" fmla="*/ 0 w 3392558"/>
                <a:gd name="connsiteY0" fmla="*/ 601238 h 917800"/>
                <a:gd name="connsiteX1" fmla="*/ 1099931 w 3392558"/>
                <a:gd name="connsiteY1" fmla="*/ 548229 h 917800"/>
                <a:gd name="connsiteX2" fmla="*/ 1298714 w 3392558"/>
                <a:gd name="connsiteY2" fmla="*/ 4890 h 917800"/>
                <a:gd name="connsiteX3" fmla="*/ 1417984 w 3392558"/>
                <a:gd name="connsiteY3" fmla="*/ 906038 h 917800"/>
                <a:gd name="connsiteX4" fmla="*/ 1566048 w 3392558"/>
                <a:gd name="connsiteY4" fmla="*/ 529929 h 917800"/>
                <a:gd name="connsiteX5" fmla="*/ 1696279 w 3392558"/>
                <a:gd name="connsiteY5" fmla="*/ 203673 h 917800"/>
                <a:gd name="connsiteX6" fmla="*/ 1815550 w 3392558"/>
                <a:gd name="connsiteY6" fmla="*/ 826526 h 917800"/>
                <a:gd name="connsiteX7" fmla="*/ 1987828 w 3392558"/>
                <a:gd name="connsiteY7" fmla="*/ 508473 h 917800"/>
                <a:gd name="connsiteX8" fmla="*/ 2345636 w 3392558"/>
                <a:gd name="connsiteY8" fmla="*/ 481969 h 917800"/>
                <a:gd name="connsiteX9" fmla="*/ 2703445 w 3392558"/>
                <a:gd name="connsiteY9" fmla="*/ 309690 h 917800"/>
                <a:gd name="connsiteX10" fmla="*/ 3101010 w 3392558"/>
                <a:gd name="connsiteY10" fmla="*/ 601238 h 917800"/>
                <a:gd name="connsiteX11" fmla="*/ 3392558 w 3392558"/>
                <a:gd name="connsiteY11" fmla="*/ 455465 h 917800"/>
                <a:gd name="connsiteX0" fmla="*/ 0 w 3379306"/>
                <a:gd name="connsiteY0" fmla="*/ 548154 h 917724"/>
                <a:gd name="connsiteX1" fmla="*/ 1086679 w 3379306"/>
                <a:gd name="connsiteY1" fmla="*/ 548153 h 917724"/>
                <a:gd name="connsiteX2" fmla="*/ 1285462 w 3379306"/>
                <a:gd name="connsiteY2" fmla="*/ 4814 h 917724"/>
                <a:gd name="connsiteX3" fmla="*/ 1404732 w 3379306"/>
                <a:gd name="connsiteY3" fmla="*/ 905962 h 917724"/>
                <a:gd name="connsiteX4" fmla="*/ 1552796 w 3379306"/>
                <a:gd name="connsiteY4" fmla="*/ 529853 h 917724"/>
                <a:gd name="connsiteX5" fmla="*/ 1683027 w 3379306"/>
                <a:gd name="connsiteY5" fmla="*/ 203597 h 917724"/>
                <a:gd name="connsiteX6" fmla="*/ 1802298 w 3379306"/>
                <a:gd name="connsiteY6" fmla="*/ 826450 h 917724"/>
                <a:gd name="connsiteX7" fmla="*/ 1974576 w 3379306"/>
                <a:gd name="connsiteY7" fmla="*/ 508397 h 917724"/>
                <a:gd name="connsiteX8" fmla="*/ 2332384 w 3379306"/>
                <a:gd name="connsiteY8" fmla="*/ 481893 h 917724"/>
                <a:gd name="connsiteX9" fmla="*/ 2690193 w 3379306"/>
                <a:gd name="connsiteY9" fmla="*/ 309614 h 917724"/>
                <a:gd name="connsiteX10" fmla="*/ 3087758 w 3379306"/>
                <a:gd name="connsiteY10" fmla="*/ 601162 h 917724"/>
                <a:gd name="connsiteX11" fmla="*/ 3379306 w 3379306"/>
                <a:gd name="connsiteY11" fmla="*/ 455389 h 917724"/>
                <a:gd name="connsiteX0" fmla="*/ 0 w 3379306"/>
                <a:gd name="connsiteY0" fmla="*/ 548154 h 917724"/>
                <a:gd name="connsiteX1" fmla="*/ 1086679 w 3379306"/>
                <a:gd name="connsiteY1" fmla="*/ 548153 h 917724"/>
                <a:gd name="connsiteX2" fmla="*/ 1232454 w 3379306"/>
                <a:gd name="connsiteY2" fmla="*/ 4814 h 917724"/>
                <a:gd name="connsiteX3" fmla="*/ 1404732 w 3379306"/>
                <a:gd name="connsiteY3" fmla="*/ 905962 h 917724"/>
                <a:gd name="connsiteX4" fmla="*/ 1552796 w 3379306"/>
                <a:gd name="connsiteY4" fmla="*/ 529853 h 917724"/>
                <a:gd name="connsiteX5" fmla="*/ 1683027 w 3379306"/>
                <a:gd name="connsiteY5" fmla="*/ 203597 h 917724"/>
                <a:gd name="connsiteX6" fmla="*/ 1802298 w 3379306"/>
                <a:gd name="connsiteY6" fmla="*/ 826450 h 917724"/>
                <a:gd name="connsiteX7" fmla="*/ 1974576 w 3379306"/>
                <a:gd name="connsiteY7" fmla="*/ 508397 h 917724"/>
                <a:gd name="connsiteX8" fmla="*/ 2332384 w 3379306"/>
                <a:gd name="connsiteY8" fmla="*/ 481893 h 917724"/>
                <a:gd name="connsiteX9" fmla="*/ 2690193 w 3379306"/>
                <a:gd name="connsiteY9" fmla="*/ 309614 h 917724"/>
                <a:gd name="connsiteX10" fmla="*/ 3087758 w 3379306"/>
                <a:gd name="connsiteY10" fmla="*/ 601162 h 917724"/>
                <a:gd name="connsiteX11" fmla="*/ 3379306 w 3379306"/>
                <a:gd name="connsiteY11" fmla="*/ 455389 h 917724"/>
                <a:gd name="connsiteX0" fmla="*/ 0 w 3379306"/>
                <a:gd name="connsiteY0" fmla="*/ 548154 h 917724"/>
                <a:gd name="connsiteX1" fmla="*/ 1073426 w 3379306"/>
                <a:gd name="connsiteY1" fmla="*/ 548153 h 917724"/>
                <a:gd name="connsiteX2" fmla="*/ 1232454 w 3379306"/>
                <a:gd name="connsiteY2" fmla="*/ 4814 h 917724"/>
                <a:gd name="connsiteX3" fmla="*/ 1404732 w 3379306"/>
                <a:gd name="connsiteY3" fmla="*/ 905962 h 917724"/>
                <a:gd name="connsiteX4" fmla="*/ 1552796 w 3379306"/>
                <a:gd name="connsiteY4" fmla="*/ 529853 h 917724"/>
                <a:gd name="connsiteX5" fmla="*/ 1683027 w 3379306"/>
                <a:gd name="connsiteY5" fmla="*/ 203597 h 917724"/>
                <a:gd name="connsiteX6" fmla="*/ 1802298 w 3379306"/>
                <a:gd name="connsiteY6" fmla="*/ 826450 h 917724"/>
                <a:gd name="connsiteX7" fmla="*/ 1974576 w 3379306"/>
                <a:gd name="connsiteY7" fmla="*/ 508397 h 917724"/>
                <a:gd name="connsiteX8" fmla="*/ 2332384 w 3379306"/>
                <a:gd name="connsiteY8" fmla="*/ 481893 h 917724"/>
                <a:gd name="connsiteX9" fmla="*/ 2690193 w 3379306"/>
                <a:gd name="connsiteY9" fmla="*/ 309614 h 917724"/>
                <a:gd name="connsiteX10" fmla="*/ 3087758 w 3379306"/>
                <a:gd name="connsiteY10" fmla="*/ 601162 h 917724"/>
                <a:gd name="connsiteX11" fmla="*/ 3379306 w 3379306"/>
                <a:gd name="connsiteY11" fmla="*/ 455389 h 917724"/>
                <a:gd name="connsiteX0" fmla="*/ 0 w 3379306"/>
                <a:gd name="connsiteY0" fmla="*/ 548044 h 917614"/>
                <a:gd name="connsiteX1" fmla="*/ 1073426 w 3379306"/>
                <a:gd name="connsiteY1" fmla="*/ 548043 h 917614"/>
                <a:gd name="connsiteX2" fmla="*/ 1232454 w 3379306"/>
                <a:gd name="connsiteY2" fmla="*/ 4704 h 917614"/>
                <a:gd name="connsiteX3" fmla="*/ 1404732 w 3379306"/>
                <a:gd name="connsiteY3" fmla="*/ 905852 h 917614"/>
                <a:gd name="connsiteX4" fmla="*/ 1552796 w 3379306"/>
                <a:gd name="connsiteY4" fmla="*/ 529743 h 917614"/>
                <a:gd name="connsiteX5" fmla="*/ 1683027 w 3379306"/>
                <a:gd name="connsiteY5" fmla="*/ 203487 h 917614"/>
                <a:gd name="connsiteX6" fmla="*/ 1802298 w 3379306"/>
                <a:gd name="connsiteY6" fmla="*/ 826340 h 917614"/>
                <a:gd name="connsiteX7" fmla="*/ 1974576 w 3379306"/>
                <a:gd name="connsiteY7" fmla="*/ 508287 h 917614"/>
                <a:gd name="connsiteX8" fmla="*/ 2332384 w 3379306"/>
                <a:gd name="connsiteY8" fmla="*/ 481783 h 917614"/>
                <a:gd name="connsiteX9" fmla="*/ 2690193 w 3379306"/>
                <a:gd name="connsiteY9" fmla="*/ 309504 h 917614"/>
                <a:gd name="connsiteX10" fmla="*/ 3087758 w 3379306"/>
                <a:gd name="connsiteY10" fmla="*/ 601052 h 917614"/>
                <a:gd name="connsiteX11" fmla="*/ 3379306 w 3379306"/>
                <a:gd name="connsiteY11" fmla="*/ 455279 h 917614"/>
                <a:gd name="connsiteX0" fmla="*/ 0 w 3299793"/>
                <a:gd name="connsiteY0" fmla="*/ 627782 h 917839"/>
                <a:gd name="connsiteX1" fmla="*/ 993913 w 3299793"/>
                <a:gd name="connsiteY1" fmla="*/ 548268 h 917839"/>
                <a:gd name="connsiteX2" fmla="*/ 1152941 w 3299793"/>
                <a:gd name="connsiteY2" fmla="*/ 4929 h 917839"/>
                <a:gd name="connsiteX3" fmla="*/ 1325219 w 3299793"/>
                <a:gd name="connsiteY3" fmla="*/ 906077 h 917839"/>
                <a:gd name="connsiteX4" fmla="*/ 1473283 w 3299793"/>
                <a:gd name="connsiteY4" fmla="*/ 529968 h 917839"/>
                <a:gd name="connsiteX5" fmla="*/ 1603514 w 3299793"/>
                <a:gd name="connsiteY5" fmla="*/ 203712 h 917839"/>
                <a:gd name="connsiteX6" fmla="*/ 1722785 w 3299793"/>
                <a:gd name="connsiteY6" fmla="*/ 826565 h 917839"/>
                <a:gd name="connsiteX7" fmla="*/ 1895063 w 3299793"/>
                <a:gd name="connsiteY7" fmla="*/ 508512 h 917839"/>
                <a:gd name="connsiteX8" fmla="*/ 2252871 w 3299793"/>
                <a:gd name="connsiteY8" fmla="*/ 482008 h 917839"/>
                <a:gd name="connsiteX9" fmla="*/ 2610680 w 3299793"/>
                <a:gd name="connsiteY9" fmla="*/ 309729 h 917839"/>
                <a:gd name="connsiteX10" fmla="*/ 3008245 w 3299793"/>
                <a:gd name="connsiteY10" fmla="*/ 601277 h 917839"/>
                <a:gd name="connsiteX11" fmla="*/ 3299793 w 3299793"/>
                <a:gd name="connsiteY11" fmla="*/ 455504 h 917839"/>
                <a:gd name="connsiteX0" fmla="*/ 0 w 3299793"/>
                <a:gd name="connsiteY0" fmla="*/ 627782 h 917839"/>
                <a:gd name="connsiteX1" fmla="*/ 993913 w 3299793"/>
                <a:gd name="connsiteY1" fmla="*/ 548268 h 917839"/>
                <a:gd name="connsiteX2" fmla="*/ 1152941 w 3299793"/>
                <a:gd name="connsiteY2" fmla="*/ 4929 h 917839"/>
                <a:gd name="connsiteX3" fmla="*/ 1325219 w 3299793"/>
                <a:gd name="connsiteY3" fmla="*/ 906077 h 917839"/>
                <a:gd name="connsiteX4" fmla="*/ 1473283 w 3299793"/>
                <a:gd name="connsiteY4" fmla="*/ 529968 h 917839"/>
                <a:gd name="connsiteX5" fmla="*/ 1603514 w 3299793"/>
                <a:gd name="connsiteY5" fmla="*/ 203712 h 917839"/>
                <a:gd name="connsiteX6" fmla="*/ 1722785 w 3299793"/>
                <a:gd name="connsiteY6" fmla="*/ 826565 h 917839"/>
                <a:gd name="connsiteX7" fmla="*/ 1895063 w 3299793"/>
                <a:gd name="connsiteY7" fmla="*/ 508512 h 917839"/>
                <a:gd name="connsiteX8" fmla="*/ 2252871 w 3299793"/>
                <a:gd name="connsiteY8" fmla="*/ 482008 h 917839"/>
                <a:gd name="connsiteX9" fmla="*/ 2610680 w 3299793"/>
                <a:gd name="connsiteY9" fmla="*/ 309729 h 917839"/>
                <a:gd name="connsiteX10" fmla="*/ 3008245 w 3299793"/>
                <a:gd name="connsiteY10" fmla="*/ 601277 h 917839"/>
                <a:gd name="connsiteX11" fmla="*/ 3299793 w 3299793"/>
                <a:gd name="connsiteY11" fmla="*/ 455504 h 917839"/>
                <a:gd name="connsiteX0" fmla="*/ 0 w 3313045"/>
                <a:gd name="connsiteY0" fmla="*/ 601239 h 917801"/>
                <a:gd name="connsiteX1" fmla="*/ 1007165 w 3313045"/>
                <a:gd name="connsiteY1" fmla="*/ 548230 h 917801"/>
                <a:gd name="connsiteX2" fmla="*/ 1166193 w 3313045"/>
                <a:gd name="connsiteY2" fmla="*/ 4891 h 917801"/>
                <a:gd name="connsiteX3" fmla="*/ 1338471 w 3313045"/>
                <a:gd name="connsiteY3" fmla="*/ 906039 h 917801"/>
                <a:gd name="connsiteX4" fmla="*/ 1486535 w 3313045"/>
                <a:gd name="connsiteY4" fmla="*/ 529930 h 917801"/>
                <a:gd name="connsiteX5" fmla="*/ 1616766 w 3313045"/>
                <a:gd name="connsiteY5" fmla="*/ 203674 h 917801"/>
                <a:gd name="connsiteX6" fmla="*/ 1736037 w 3313045"/>
                <a:gd name="connsiteY6" fmla="*/ 826527 h 917801"/>
                <a:gd name="connsiteX7" fmla="*/ 1908315 w 3313045"/>
                <a:gd name="connsiteY7" fmla="*/ 508474 h 917801"/>
                <a:gd name="connsiteX8" fmla="*/ 2266123 w 3313045"/>
                <a:gd name="connsiteY8" fmla="*/ 481970 h 917801"/>
                <a:gd name="connsiteX9" fmla="*/ 2623932 w 3313045"/>
                <a:gd name="connsiteY9" fmla="*/ 309691 h 917801"/>
                <a:gd name="connsiteX10" fmla="*/ 3021497 w 3313045"/>
                <a:gd name="connsiteY10" fmla="*/ 601239 h 917801"/>
                <a:gd name="connsiteX11" fmla="*/ 3313045 w 3313045"/>
                <a:gd name="connsiteY11" fmla="*/ 455466 h 917801"/>
                <a:gd name="connsiteX0" fmla="*/ 0 w 3313045"/>
                <a:gd name="connsiteY0" fmla="*/ 601239 h 917801"/>
                <a:gd name="connsiteX1" fmla="*/ 1007165 w 3313045"/>
                <a:gd name="connsiteY1" fmla="*/ 548230 h 917801"/>
                <a:gd name="connsiteX2" fmla="*/ 1166193 w 3313045"/>
                <a:gd name="connsiteY2" fmla="*/ 4891 h 917801"/>
                <a:gd name="connsiteX3" fmla="*/ 1338471 w 3313045"/>
                <a:gd name="connsiteY3" fmla="*/ 906039 h 917801"/>
                <a:gd name="connsiteX4" fmla="*/ 1486535 w 3313045"/>
                <a:gd name="connsiteY4" fmla="*/ 529930 h 917801"/>
                <a:gd name="connsiteX5" fmla="*/ 1616766 w 3313045"/>
                <a:gd name="connsiteY5" fmla="*/ 203674 h 917801"/>
                <a:gd name="connsiteX6" fmla="*/ 1736037 w 3313045"/>
                <a:gd name="connsiteY6" fmla="*/ 826527 h 917801"/>
                <a:gd name="connsiteX7" fmla="*/ 1908315 w 3313045"/>
                <a:gd name="connsiteY7" fmla="*/ 508474 h 917801"/>
                <a:gd name="connsiteX8" fmla="*/ 2266123 w 3313045"/>
                <a:gd name="connsiteY8" fmla="*/ 481970 h 917801"/>
                <a:gd name="connsiteX9" fmla="*/ 2623932 w 3313045"/>
                <a:gd name="connsiteY9" fmla="*/ 309691 h 917801"/>
                <a:gd name="connsiteX10" fmla="*/ 3021497 w 3313045"/>
                <a:gd name="connsiteY10" fmla="*/ 601239 h 917801"/>
                <a:gd name="connsiteX11" fmla="*/ 3313045 w 3313045"/>
                <a:gd name="connsiteY11" fmla="*/ 455466 h 91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13045" h="917801">
                  <a:moveTo>
                    <a:pt x="0" y="601239"/>
                  </a:moveTo>
                  <a:cubicBezTo>
                    <a:pt x="468243" y="587986"/>
                    <a:pt x="812800" y="647621"/>
                    <a:pt x="1007165" y="548230"/>
                  </a:cubicBezTo>
                  <a:cubicBezTo>
                    <a:pt x="1201530" y="448839"/>
                    <a:pt x="1110976" y="-54744"/>
                    <a:pt x="1166193" y="4891"/>
                  </a:cubicBezTo>
                  <a:cubicBezTo>
                    <a:pt x="1221410" y="64526"/>
                    <a:pt x="1285081" y="818533"/>
                    <a:pt x="1338471" y="906039"/>
                  </a:cubicBezTo>
                  <a:cubicBezTo>
                    <a:pt x="1391861" y="993545"/>
                    <a:pt x="1409231" y="565269"/>
                    <a:pt x="1486535" y="529930"/>
                  </a:cubicBezTo>
                  <a:cubicBezTo>
                    <a:pt x="1603596" y="507843"/>
                    <a:pt x="1575182" y="154241"/>
                    <a:pt x="1616766" y="203674"/>
                  </a:cubicBezTo>
                  <a:cubicBezTo>
                    <a:pt x="1658350" y="253107"/>
                    <a:pt x="1687446" y="775727"/>
                    <a:pt x="1736037" y="826527"/>
                  </a:cubicBezTo>
                  <a:cubicBezTo>
                    <a:pt x="1784628" y="877327"/>
                    <a:pt x="1819967" y="565900"/>
                    <a:pt x="1908315" y="508474"/>
                  </a:cubicBezTo>
                  <a:cubicBezTo>
                    <a:pt x="1996663" y="451048"/>
                    <a:pt x="2146854" y="515100"/>
                    <a:pt x="2266123" y="481970"/>
                  </a:cubicBezTo>
                  <a:cubicBezTo>
                    <a:pt x="2385392" y="448840"/>
                    <a:pt x="2498036" y="289813"/>
                    <a:pt x="2623932" y="309691"/>
                  </a:cubicBezTo>
                  <a:cubicBezTo>
                    <a:pt x="2749828" y="329569"/>
                    <a:pt x="2906645" y="576943"/>
                    <a:pt x="3021497" y="601239"/>
                  </a:cubicBezTo>
                  <a:cubicBezTo>
                    <a:pt x="3136349" y="625535"/>
                    <a:pt x="3277154" y="496879"/>
                    <a:pt x="3313045" y="455466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Text Box 5">
              <a:extLst>
                <a:ext uri="{FF2B5EF4-FFF2-40B4-BE49-F238E27FC236}">
                  <a16:creationId xmlns:a16="http://schemas.microsoft.com/office/drawing/2014/main" id="{D98DC924-8150-406F-AE5E-D2284E37CC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47131" y="1919214"/>
              <a:ext cx="226055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r>
                <a:rPr kumimoji="0" lang="en-US" altLang="ja-JP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mic Sans MS" panose="030F0702030302020204" pitchFamily="66" charset="0"/>
                  <a:ea typeface="HGP創英角ﾎﾟｯﾌﾟ体" panose="040B0A00000000000000" pitchFamily="50" charset="-128"/>
                </a:rPr>
                <a:t>RW   AW       IGW</a:t>
              </a:r>
              <a:endParaRPr lang="ja-JP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endParaRPr>
            </a:p>
          </p:txBody>
        </p:sp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CA3DF1C5-779B-46C2-993E-0F861BE35562}"/>
              </a:ext>
            </a:extLst>
          </p:cNvPr>
          <p:cNvGrpSpPr/>
          <p:nvPr/>
        </p:nvGrpSpPr>
        <p:grpSpPr>
          <a:xfrm>
            <a:off x="9443255" y="3837908"/>
            <a:ext cx="2770928" cy="2939499"/>
            <a:chOff x="9443255" y="3837908"/>
            <a:chExt cx="2770928" cy="2939499"/>
          </a:xfrm>
        </p:grpSpPr>
        <p:cxnSp>
          <p:nvCxnSpPr>
            <p:cNvPr id="9" name="直線コネクタ 8">
              <a:extLst>
                <a:ext uri="{FF2B5EF4-FFF2-40B4-BE49-F238E27FC236}">
                  <a16:creationId xmlns:a16="http://schemas.microsoft.com/office/drawing/2014/main" id="{571A7069-6F65-4D5A-87B8-5B1B1730157A}"/>
                </a:ext>
              </a:extLst>
            </p:cNvPr>
            <p:cNvCxnSpPr>
              <a:cxnSpLocks/>
              <a:stCxn id="29" idx="7"/>
              <a:endCxn id="32" idx="3"/>
            </p:cNvCxnSpPr>
            <p:nvPr/>
          </p:nvCxnSpPr>
          <p:spPr>
            <a:xfrm flipH="1">
              <a:off x="10480273" y="4026504"/>
              <a:ext cx="1016220" cy="976469"/>
            </a:xfrm>
            <a:prstGeom prst="line">
              <a:avLst/>
            </a:prstGeom>
            <a:ln>
              <a:solidFill>
                <a:schemeClr val="accent5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コネクタ 38">
              <a:extLst>
                <a:ext uri="{FF2B5EF4-FFF2-40B4-BE49-F238E27FC236}">
                  <a16:creationId xmlns:a16="http://schemas.microsoft.com/office/drawing/2014/main" id="{99B08E60-AB25-4D14-9439-44CE2FC881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03185" y="4842034"/>
              <a:ext cx="813368" cy="1269594"/>
            </a:xfrm>
            <a:prstGeom prst="line">
              <a:avLst/>
            </a:prstGeom>
            <a:ln>
              <a:solidFill>
                <a:schemeClr val="accent5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矢印コネクタ 24">
              <a:extLst>
                <a:ext uri="{FF2B5EF4-FFF2-40B4-BE49-F238E27FC236}">
                  <a16:creationId xmlns:a16="http://schemas.microsoft.com/office/drawing/2014/main" id="{44A5BB40-CC33-416B-AC4E-50CAF91453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58399" y="3837908"/>
              <a:ext cx="0" cy="2788179"/>
            </a:xfrm>
            <a:prstGeom prst="straightConnector1">
              <a:avLst/>
            </a:prstGeom>
            <a:ln>
              <a:solidFill>
                <a:schemeClr val="accent5">
                  <a:lumMod val="40000"/>
                  <a:lumOff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矢印コネクタ 25">
              <a:extLst>
                <a:ext uri="{FF2B5EF4-FFF2-40B4-BE49-F238E27FC236}">
                  <a16:creationId xmlns:a16="http://schemas.microsoft.com/office/drawing/2014/main" id="{EC264EDE-2F8F-4759-9261-9A523CFA9DFE}"/>
                </a:ext>
              </a:extLst>
            </p:cNvPr>
            <p:cNvCxnSpPr>
              <a:cxnSpLocks/>
            </p:cNvCxnSpPr>
            <p:nvPr/>
          </p:nvCxnSpPr>
          <p:spPr>
            <a:xfrm>
              <a:off x="9821268" y="6315742"/>
              <a:ext cx="2279374" cy="0"/>
            </a:xfrm>
            <a:prstGeom prst="straightConnector1">
              <a:avLst/>
            </a:prstGeom>
            <a:ln>
              <a:solidFill>
                <a:schemeClr val="accent5">
                  <a:lumMod val="40000"/>
                  <a:lumOff val="6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EB8173DF-E7E7-4213-9466-A5742579494E}"/>
                </a:ext>
              </a:extLst>
            </p:cNvPr>
            <p:cNvSpPr txBox="1"/>
            <p:nvPr/>
          </p:nvSpPr>
          <p:spPr>
            <a:xfrm>
              <a:off x="11607927" y="6315742"/>
              <a:ext cx="6062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kumimoji="1" lang="en-US" altLang="ja-JP" sz="2400" baseline="-25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</a:t>
              </a:r>
              <a:endParaRPr kumimoji="1" lang="ja-JP" altLang="en-US" sz="2400" baseline="-25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Text Box 5">
              <a:extLst>
                <a:ext uri="{FF2B5EF4-FFF2-40B4-BE49-F238E27FC236}">
                  <a16:creationId xmlns:a16="http://schemas.microsoft.com/office/drawing/2014/main" id="{BB035C98-0977-4EC1-A731-EABC7269D5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72913" y="6315742"/>
              <a:ext cx="12939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r>
                <a:rPr kumimoji="0" lang="en-US" altLang="ja-JP" dirty="0">
                  <a:solidFill>
                    <a:schemeClr val="bg1"/>
                  </a:solidFill>
                  <a:latin typeface="Comic Sans MS" panose="030F0702030302020204" pitchFamily="66" charset="0"/>
                  <a:ea typeface="HGP創英角ﾎﾟｯﾌﾟ体" panose="040B0A00000000000000" pitchFamily="50" charset="-128"/>
                </a:rPr>
                <a:t>8            9</a:t>
              </a:r>
              <a:endParaRPr lang="ja-JP" altLang="en-US" sz="1600" dirty="0">
                <a:solidFill>
                  <a:schemeClr val="bg1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29" name="楕円 28">
              <a:extLst>
                <a:ext uri="{FF2B5EF4-FFF2-40B4-BE49-F238E27FC236}">
                  <a16:creationId xmlns:a16="http://schemas.microsoft.com/office/drawing/2014/main" id="{24DC3ACC-12E0-4404-913D-1CC480D4D0EB}"/>
                </a:ext>
              </a:extLst>
            </p:cNvPr>
            <p:cNvSpPr/>
            <p:nvPr/>
          </p:nvSpPr>
          <p:spPr>
            <a:xfrm>
              <a:off x="11373581" y="4005416"/>
              <a:ext cx="144000" cy="144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楕円 29">
              <a:extLst>
                <a:ext uri="{FF2B5EF4-FFF2-40B4-BE49-F238E27FC236}">
                  <a16:creationId xmlns:a16="http://schemas.microsoft.com/office/drawing/2014/main" id="{1CA8E42A-82C3-49C5-9194-991C5CC70D78}"/>
                </a:ext>
              </a:extLst>
            </p:cNvPr>
            <p:cNvSpPr/>
            <p:nvPr/>
          </p:nvSpPr>
          <p:spPr>
            <a:xfrm>
              <a:off x="11115164" y="4250583"/>
              <a:ext cx="144000" cy="144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楕円 30">
              <a:extLst>
                <a:ext uri="{FF2B5EF4-FFF2-40B4-BE49-F238E27FC236}">
                  <a16:creationId xmlns:a16="http://schemas.microsoft.com/office/drawing/2014/main" id="{01BE2561-CFFB-4567-94D7-C4DF3E9AA101}"/>
                </a:ext>
              </a:extLst>
            </p:cNvPr>
            <p:cNvSpPr/>
            <p:nvPr/>
          </p:nvSpPr>
          <p:spPr>
            <a:xfrm>
              <a:off x="10717602" y="4555382"/>
              <a:ext cx="144000" cy="144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楕円 31">
              <a:extLst>
                <a:ext uri="{FF2B5EF4-FFF2-40B4-BE49-F238E27FC236}">
                  <a16:creationId xmlns:a16="http://schemas.microsoft.com/office/drawing/2014/main" id="{D6CBAB3D-650A-45C0-9018-104A67ECDF8A}"/>
                </a:ext>
              </a:extLst>
            </p:cNvPr>
            <p:cNvSpPr/>
            <p:nvPr/>
          </p:nvSpPr>
          <p:spPr>
            <a:xfrm>
              <a:off x="10459185" y="4880061"/>
              <a:ext cx="144000" cy="144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34" name="楕円 33">
              <a:extLst>
                <a:ext uri="{FF2B5EF4-FFF2-40B4-BE49-F238E27FC236}">
                  <a16:creationId xmlns:a16="http://schemas.microsoft.com/office/drawing/2014/main" id="{CCE2D813-7901-46ED-ABB8-6C0BDCFBC13E}"/>
                </a:ext>
              </a:extLst>
            </p:cNvPr>
            <p:cNvSpPr/>
            <p:nvPr/>
          </p:nvSpPr>
          <p:spPr>
            <a:xfrm>
              <a:off x="11380209" y="4634897"/>
              <a:ext cx="144000" cy="144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35" name="楕円 34">
              <a:extLst>
                <a:ext uri="{FF2B5EF4-FFF2-40B4-BE49-F238E27FC236}">
                  <a16:creationId xmlns:a16="http://schemas.microsoft.com/office/drawing/2014/main" id="{D10BA3C6-8475-4225-8527-C09924AE1BBC}"/>
                </a:ext>
              </a:extLst>
            </p:cNvPr>
            <p:cNvSpPr/>
            <p:nvPr/>
          </p:nvSpPr>
          <p:spPr>
            <a:xfrm>
              <a:off x="11121792" y="4999337"/>
              <a:ext cx="144000" cy="144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楕円 35">
              <a:extLst>
                <a:ext uri="{FF2B5EF4-FFF2-40B4-BE49-F238E27FC236}">
                  <a16:creationId xmlns:a16="http://schemas.microsoft.com/office/drawing/2014/main" id="{0C2B984E-6D76-4785-8EE2-C5DAB00FF6C0}"/>
                </a:ext>
              </a:extLst>
            </p:cNvPr>
            <p:cNvSpPr/>
            <p:nvPr/>
          </p:nvSpPr>
          <p:spPr>
            <a:xfrm>
              <a:off x="10724230" y="5648688"/>
              <a:ext cx="144000" cy="144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37" name="楕円 36">
              <a:extLst>
                <a:ext uri="{FF2B5EF4-FFF2-40B4-BE49-F238E27FC236}">
                  <a16:creationId xmlns:a16="http://schemas.microsoft.com/office/drawing/2014/main" id="{CAADDBD5-7504-4595-B251-AF204ACF0EFA}"/>
                </a:ext>
              </a:extLst>
            </p:cNvPr>
            <p:cNvSpPr/>
            <p:nvPr/>
          </p:nvSpPr>
          <p:spPr>
            <a:xfrm>
              <a:off x="10465813" y="6039628"/>
              <a:ext cx="144000" cy="1440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bg1"/>
                </a:solidFill>
              </a:endParaRPr>
            </a:p>
          </p:txBody>
        </p:sp>
        <p:sp>
          <p:nvSpPr>
            <p:cNvPr id="44" name="Text Box 5">
              <a:extLst>
                <a:ext uri="{FF2B5EF4-FFF2-40B4-BE49-F238E27FC236}">
                  <a16:creationId xmlns:a16="http://schemas.microsoft.com/office/drawing/2014/main" id="{C1021765-0153-41C1-8761-576EF3DBE1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43255" y="4641588"/>
              <a:ext cx="61908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r>
                <a:rPr kumimoji="0" lang="en-US" altLang="ja-JP" dirty="0">
                  <a:solidFill>
                    <a:schemeClr val="bg1"/>
                  </a:solidFill>
                  <a:latin typeface="Comic Sans MS" panose="030F0702030302020204" pitchFamily="66" charset="0"/>
                  <a:ea typeface="HGP創英角ﾎﾟｯﾌﾟ体" panose="040B0A00000000000000" pitchFamily="50" charset="-128"/>
                </a:rPr>
                <a:t>10%</a:t>
              </a:r>
              <a:endParaRPr lang="ja-JP" altLang="en-US" sz="1600" dirty="0">
                <a:solidFill>
                  <a:schemeClr val="bg1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endParaRPr>
            </a:p>
          </p:txBody>
        </p:sp>
        <p:sp>
          <p:nvSpPr>
            <p:cNvPr id="45" name="Text Box 5">
              <a:extLst>
                <a:ext uri="{FF2B5EF4-FFF2-40B4-BE49-F238E27FC236}">
                  <a16:creationId xmlns:a16="http://schemas.microsoft.com/office/drawing/2014/main" id="{E78A06EC-6721-488D-B4AB-4945A21541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0080" y="5880353"/>
              <a:ext cx="47801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TB丸ｺﾞｼｯｸDE" pitchFamily="49" charset="-128"/>
                </a:defRPr>
              </a:lvl9pPr>
            </a:lstStyle>
            <a:p>
              <a:pPr eaLnBrk="1" hangingPunct="1"/>
              <a:r>
                <a:rPr kumimoji="0" lang="en-US" altLang="ja-JP" dirty="0">
                  <a:solidFill>
                    <a:schemeClr val="bg1"/>
                  </a:solidFill>
                  <a:latin typeface="Comic Sans MS" panose="030F0702030302020204" pitchFamily="66" charset="0"/>
                  <a:ea typeface="HGP創英角ﾎﾟｯﾌﾟ体" panose="040B0A00000000000000" pitchFamily="50" charset="-128"/>
                </a:rPr>
                <a:t>1%</a:t>
              </a:r>
              <a:endParaRPr lang="ja-JP" altLang="en-US" sz="1600" dirty="0">
                <a:solidFill>
                  <a:schemeClr val="bg1"/>
                </a:solidFill>
                <a:latin typeface="Comic Sans MS" panose="030F0702030302020204" pitchFamily="66" charset="0"/>
                <a:ea typeface="HGP創英角ﾎﾟｯﾌﾟ体" panose="040B0A00000000000000" pitchFamily="50" charset="-128"/>
              </a:endParaRPr>
            </a:p>
          </p:txBody>
        </p:sp>
      </p:grpSp>
      <p:sp>
        <p:nvSpPr>
          <p:cNvPr id="47" name="楕円 46">
            <a:extLst>
              <a:ext uri="{FF2B5EF4-FFF2-40B4-BE49-F238E27FC236}">
                <a16:creationId xmlns:a16="http://schemas.microsoft.com/office/drawing/2014/main" id="{45C4706D-563B-4D3C-B46E-46FCBDCAB864}"/>
              </a:ext>
            </a:extLst>
          </p:cNvPr>
          <p:cNvSpPr/>
          <p:nvPr/>
        </p:nvSpPr>
        <p:spPr>
          <a:xfrm>
            <a:off x="10286904" y="4999333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楕円 47">
            <a:extLst>
              <a:ext uri="{FF2B5EF4-FFF2-40B4-BE49-F238E27FC236}">
                <a16:creationId xmlns:a16="http://schemas.microsoft.com/office/drawing/2014/main" id="{C489C129-29CF-4D31-B574-70562AA5E025}"/>
              </a:ext>
            </a:extLst>
          </p:cNvPr>
          <p:cNvSpPr/>
          <p:nvPr/>
        </p:nvSpPr>
        <p:spPr>
          <a:xfrm>
            <a:off x="10280284" y="5284252"/>
            <a:ext cx="180000" cy="1800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10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47" grpId="0" animBg="1"/>
      <p:bldP spid="4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B489D77-68B5-4A21-8BCC-0CCBB38260EC}"/>
              </a:ext>
            </a:extLst>
          </p:cNvPr>
          <p:cNvSpPr/>
          <p:nvPr/>
        </p:nvSpPr>
        <p:spPr>
          <a:xfrm>
            <a:off x="4513779" y="3771699"/>
            <a:ext cx="49247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</a:t>
            </a:r>
            <a:endParaRPr lang="ja-JP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E58E6AF-A8BB-4F4D-B8C8-5A42D0A9D52E}"/>
              </a:ext>
            </a:extLst>
          </p:cNvPr>
          <p:cNvSpPr/>
          <p:nvPr/>
        </p:nvSpPr>
        <p:spPr>
          <a:xfrm>
            <a:off x="6096096" y="4627178"/>
            <a:ext cx="37369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</a:t>
            </a:r>
            <a:endParaRPr lang="ja-JP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4707BBC-B07A-4D08-9498-C5AEB04659A6}"/>
              </a:ext>
            </a:extLst>
          </p:cNvPr>
          <p:cNvSpPr/>
          <p:nvPr/>
        </p:nvSpPr>
        <p:spPr>
          <a:xfrm>
            <a:off x="7305838" y="5301056"/>
            <a:ext cx="31438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</a:t>
            </a:r>
            <a:endParaRPr lang="ja-JP" altLang="en-US" sz="2000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3EF73DB6-0506-4C28-B172-2A7B13949BA8}"/>
              </a:ext>
            </a:extLst>
          </p:cNvPr>
          <p:cNvSpPr/>
          <p:nvPr/>
        </p:nvSpPr>
        <p:spPr>
          <a:xfrm>
            <a:off x="8764524" y="5980380"/>
            <a:ext cx="2852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</a:t>
            </a:r>
            <a:endParaRPr lang="ja-JP" altLang="en-US" dirty="0">
              <a:solidFill>
                <a:schemeClr val="bg1">
                  <a:lumMod val="8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81C9087F-BBF6-4539-BDAB-4179ABFA9399}"/>
              </a:ext>
            </a:extLst>
          </p:cNvPr>
          <p:cNvSpPr/>
          <p:nvPr/>
        </p:nvSpPr>
        <p:spPr>
          <a:xfrm>
            <a:off x="9833016" y="6401158"/>
            <a:ext cx="25603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</a:t>
            </a:r>
            <a:endParaRPr lang="ja-JP" altLang="en-US" sz="16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49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6|16.8|19.6|2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2|3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7|2|3.2|9.9|30.2|7.9|2.9|15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6|32.3|15.1|5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5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16.2|22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|1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7|8.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2|18.5|24.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|20.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7|3.1|22.2"/>
</p:tagLst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3361</TotalTime>
  <Words>795</Words>
  <Application>Microsoft Office PowerPoint</Application>
  <PresentationFormat>ワイド画面</PresentationFormat>
  <Paragraphs>195</Paragraphs>
  <Slides>26</Slides>
  <Notes>11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26</vt:i4>
      </vt:variant>
    </vt:vector>
  </HeadingPairs>
  <TitlesOfParts>
    <vt:vector size="37" baseType="lpstr">
      <vt:lpstr>游ゴシック</vt:lpstr>
      <vt:lpstr>游ゴシック Light</vt:lpstr>
      <vt:lpstr>Arial</vt:lpstr>
      <vt:lpstr>Calibri</vt:lpstr>
      <vt:lpstr>Cambria Math</vt:lpstr>
      <vt:lpstr>Century Gothic</vt:lpstr>
      <vt:lpstr>Comic Sans MS</vt:lpstr>
      <vt:lpstr>Symbol</vt:lpstr>
      <vt:lpstr>Times New Roman</vt:lpstr>
      <vt:lpstr>Office テーマ</vt:lpstr>
      <vt:lpstr>1_Office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巨大地震前後の電離圏電子数と磁場偏角の変化： 2011年東北沖地震と2010年メンタワイ地震の事例   Changes in Ionospheric Total Electron Content and Geomagnetic Declination Immediately Before and After Large Earthquakes:  Case Studies for the 2011 Tohoku-Oki and 2010 Mentawai Earthquakes</dc:title>
  <dc:creator>宥輝 高坂</dc:creator>
  <cp:lastModifiedBy>日置　幸介</cp:lastModifiedBy>
  <cp:revision>173</cp:revision>
  <dcterms:created xsi:type="dcterms:W3CDTF">2021-01-23T09:15:26Z</dcterms:created>
  <dcterms:modified xsi:type="dcterms:W3CDTF">2021-04-21T01:55:10Z</dcterms:modified>
</cp:coreProperties>
</file>