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8" r:id="rId2"/>
  </p:sldIdLst>
  <p:sldSz cx="18087975" cy="1080452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24C2"/>
    <a:srgbClr val="38B1C8"/>
    <a:srgbClr val="11615D"/>
    <a:srgbClr val="276373"/>
    <a:srgbClr val="1ED497"/>
    <a:srgbClr val="B7F2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91" autoAdjust="0"/>
  </p:normalViewPr>
  <p:slideViewPr>
    <p:cSldViewPr snapToGrid="0">
      <p:cViewPr varScale="1">
        <p:scale>
          <a:sx n="46" d="100"/>
          <a:sy n="46" d="100"/>
        </p:scale>
        <p:origin x="78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udeaeduco-my.sharepoint.com/personal/santiago_vasquez1_udea_edu_co/Documents/Maestria/Trabajo_investigacion/Campo/Resultados_Ecohidrologico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D:\Maestria\Trabajo_investigacion\Campo\Resultados_Ortofosfato..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deaeduco-my.sharepoint.com/personal/santiago_vasquez1_udea_edu_co/Documents/Maestria/Trabajo_investigacion/Campo/Resultados_Ortofosfato..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r>
              <a:rPr lang="en-US" sz="2000" b="1" i="0" u="none" strike="noStrike" baseline="0" dirty="0">
                <a:solidFill>
                  <a:schemeClr val="tx1"/>
                </a:solidFill>
              </a:rPr>
              <a:t>Precipitation partition percentage</a:t>
            </a:r>
            <a:endParaRPr lang="en-US" sz="2000" b="1" i="0" baseline="0" dirty="0">
              <a:solidFill>
                <a:schemeClr val="tx1"/>
              </a:solidFill>
            </a:endParaRPr>
          </a:p>
        </c:rich>
      </c:tx>
      <c:layout>
        <c:manualLayout>
          <c:xMode val="edge"/>
          <c:yMode val="edge"/>
          <c:x val="0.24696240446864806"/>
          <c:y val="4.2892712962779307E-2"/>
        </c:manualLayout>
      </c:layout>
      <c:overlay val="0"/>
      <c:spPr>
        <a:noFill/>
        <a:ln>
          <a:noFill/>
        </a:ln>
        <a:effectLst/>
      </c:spPr>
      <c:txPr>
        <a:bodyPr rot="0" spcFirstLastPara="1" vertOverflow="ellipsis" vert="horz" wrap="square" anchor="ctr" anchorCtr="1"/>
        <a:lstStyle/>
        <a:p>
          <a:pPr>
            <a:defRPr sz="3600" b="1"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9.8394155328772812E-2"/>
          <c:y val="4.6556813847821711E-2"/>
          <c:w val="0.81848147126549364"/>
          <c:h val="0.73626357125911168"/>
        </c:manualLayout>
      </c:layout>
      <c:barChart>
        <c:barDir val="col"/>
        <c:grouping val="clustered"/>
        <c:varyColors val="0"/>
        <c:ser>
          <c:idx val="0"/>
          <c:order val="0"/>
          <c:tx>
            <c:strRef>
              <c:f>Depth_Throughfall!$A$31</c:f>
              <c:strCache>
                <c:ptCount val="1"/>
                <c:pt idx="0">
                  <c:v>Throughfall</c:v>
                </c:pt>
              </c:strCache>
            </c:strRef>
          </c:tx>
          <c:spPr>
            <a:solidFill>
              <a:schemeClr val="accent6">
                <a:lumMod val="50000"/>
              </a:schemeClr>
            </a:solidFill>
            <a:ln>
              <a:solidFill>
                <a:schemeClr val="dk1">
                  <a:alpha val="96000"/>
                </a:schemeClr>
              </a:solidFill>
            </a:ln>
            <a:effectLst/>
          </c:spPr>
          <c:invertIfNegative val="0"/>
          <c:dLbls>
            <c:dLbl>
              <c:idx val="0"/>
              <c:layout>
                <c:manualLayout>
                  <c:x val="-5.3241483653038374E-4"/>
                  <c:y val="9.083976928798837E-4"/>
                </c:manualLayout>
              </c:layout>
              <c:tx>
                <c:rich>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mn-lt"/>
                        <a:ea typeface="+mn-ea"/>
                        <a:cs typeface="+mn-cs"/>
                      </a:defRPr>
                    </a:pPr>
                    <a:r>
                      <a:rPr lang="en-US" sz="1200" b="1" baseline="0"/>
                      <a:t>94,64</a:t>
                    </a:r>
                  </a:p>
                </c:rich>
              </c:tx>
              <c:numFmt formatCode="General" sourceLinked="0"/>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layout>
                    <c:manualLayout>
                      <c:w val="4.8586129719417823E-2"/>
                      <c:h val="8.0040139687407516E-2"/>
                    </c:manualLayout>
                  </c15:layout>
                  <c15:showDataLabelsRange val="1"/>
                </c:ext>
                <c:ext xmlns:c16="http://schemas.microsoft.com/office/drawing/2014/chart" uri="{C3380CC4-5D6E-409C-BE32-E72D297353CC}">
                  <c16:uniqueId val="{00000000-F4F4-43C6-BE2D-6C491852581C}"/>
                </c:ext>
              </c:extLst>
            </c:dLbl>
            <c:dLbl>
              <c:idx val="1"/>
              <c:layout>
                <c:manualLayout>
                  <c:x val="-2.4321385468680759E-3"/>
                  <c:y val="-1.3874262042203976E-2"/>
                </c:manualLayout>
              </c:layout>
              <c:tx>
                <c:rich>
                  <a:bodyPr/>
                  <a:lstStyle/>
                  <a:p>
                    <a:fld id="{26BEC53A-D389-41D8-A33C-C2A42F4A45B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4F4-43C6-BE2D-6C491852581C}"/>
                </c:ext>
              </c:extLst>
            </c:dLbl>
            <c:dLbl>
              <c:idx val="2"/>
              <c:layout>
                <c:manualLayout>
                  <c:x val="-1.216069273434038E-3"/>
                  <c:y val="-4.393516313364592E-2"/>
                </c:manualLayout>
              </c:layout>
              <c:tx>
                <c:rich>
                  <a:bodyPr/>
                  <a:lstStyle/>
                  <a:p>
                    <a:fld id="{E6026F45-85AC-4772-B99A-608B1B62972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F4F4-43C6-BE2D-6C491852581C}"/>
                </c:ext>
              </c:extLst>
            </c:dLbl>
            <c:dLbl>
              <c:idx val="3"/>
              <c:layout>
                <c:manualLayout>
                  <c:x val="1.1646158881300729E-3"/>
                  <c:y val="-3.8138282882676761E-2"/>
                </c:manualLayout>
              </c:layout>
              <c:tx>
                <c:rich>
                  <a:bodyPr/>
                  <a:lstStyle/>
                  <a:p>
                    <a:fld id="{78D7C486-FCC3-4D30-B99A-6C07B94F396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4F4-43C6-BE2D-6C491852581C}"/>
                </c:ext>
              </c:extLst>
            </c:dLbl>
            <c:dLbl>
              <c:idx val="4"/>
              <c:layout>
                <c:manualLayout>
                  <c:x val="-4.4588691600211122E-17"/>
                  <c:y val="-2.3123770070340128E-2"/>
                </c:manualLayout>
              </c:layout>
              <c:tx>
                <c:rich>
                  <a:bodyPr/>
                  <a:lstStyle/>
                  <a:p>
                    <a:fld id="{3F2E793B-FBD3-4103-BE97-D785131AFBF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4F4-43C6-BE2D-6C491852581C}"/>
                </c:ext>
              </c:extLst>
            </c:dLbl>
            <c:dLbl>
              <c:idx val="5"/>
              <c:layout>
                <c:manualLayout>
                  <c:x val="-8.9177383200422244E-17"/>
                  <c:y val="-0.12024360436576788"/>
                </c:manualLayout>
              </c:layout>
              <c:tx>
                <c:rich>
                  <a:bodyPr/>
                  <a:lstStyle/>
                  <a:p>
                    <a:fld id="{DC082BB5-B698-4632-9A20-50BDD0C99F9E}"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4F4-43C6-BE2D-6C491852581C}"/>
                </c:ext>
              </c:extLst>
            </c:dLbl>
            <c:dLbl>
              <c:idx val="6"/>
              <c:layout>
                <c:manualLayout>
                  <c:x val="-1.0288968712456612E-4"/>
                  <c:y val="-2.2537478759943497E-2"/>
                </c:manualLayout>
              </c:layout>
              <c:tx>
                <c:rich>
                  <a:bodyPr/>
                  <a:lstStyle/>
                  <a:p>
                    <a:fld id="{0B0397F0-5898-4069-9DF2-2664186E68E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4F4-43C6-BE2D-6C491852581C}"/>
                </c:ext>
              </c:extLst>
            </c:dLbl>
            <c:dLbl>
              <c:idx val="7"/>
              <c:layout>
                <c:manualLayout>
                  <c:x val="-4.6584635525204624E-3"/>
                  <c:y val="-2.214685702965672E-2"/>
                </c:manualLayout>
              </c:layout>
              <c:tx>
                <c:rich>
                  <a:bodyPr/>
                  <a:lstStyle/>
                  <a:p>
                    <a:fld id="{430DED4E-0B9C-4E63-8CF4-B2F3FB6D1EA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4F4-43C6-BE2D-6C491852581C}"/>
                </c:ext>
              </c:extLst>
            </c:dLbl>
            <c:dLbl>
              <c:idx val="8"/>
              <c:layout>
                <c:manualLayout>
                  <c:x val="0"/>
                  <c:y val="-3.0060901091441949E-2"/>
                </c:manualLayout>
              </c:layout>
              <c:tx>
                <c:rich>
                  <a:bodyPr/>
                  <a:lstStyle/>
                  <a:p>
                    <a:fld id="{ACA9DAAC-6F46-416B-BD5F-EDBCEF50020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F4F4-43C6-BE2D-6C491852581C}"/>
                </c:ext>
              </c:extLst>
            </c:dLbl>
            <c:dLbl>
              <c:idx val="9"/>
              <c:layout>
                <c:manualLayout>
                  <c:x val="1.216069273434038E-3"/>
                  <c:y val="-0.16417876749941374"/>
                </c:manualLayout>
              </c:layout>
              <c:tx>
                <c:rich>
                  <a:bodyPr/>
                  <a:lstStyle/>
                  <a:p>
                    <a:fld id="{1503B5C8-1427-4AA8-8423-264253E571D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4F4-43C6-BE2D-6C491852581C}"/>
                </c:ext>
              </c:extLst>
            </c:dLbl>
            <c:dLbl>
              <c:idx val="10"/>
              <c:layout>
                <c:manualLayout>
                  <c:x val="-2.4321385468680759E-3"/>
                  <c:y val="-3.6998032112543933E-2"/>
                </c:manualLayout>
              </c:layout>
              <c:tx>
                <c:rich>
                  <a:bodyPr/>
                  <a:lstStyle/>
                  <a:p>
                    <a:fld id="{0B5EEDB7-84BF-44D1-9FC9-2EC1DAB902A6}"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F4F4-43C6-BE2D-6C491852581C}"/>
                </c:ext>
              </c:extLst>
            </c:dLbl>
            <c:dLbl>
              <c:idx val="11"/>
              <c:layout>
                <c:manualLayout>
                  <c:x val="2.4321385468680759E-3"/>
                  <c:y val="-3.4685655105510027E-2"/>
                </c:manualLayout>
              </c:layout>
              <c:tx>
                <c:rich>
                  <a:bodyPr/>
                  <a:lstStyle/>
                  <a:p>
                    <a:fld id="{1BE34094-1CF4-48F5-925E-E1618DE9906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F4F4-43C6-BE2D-6C491852581C}"/>
                </c:ext>
              </c:extLst>
            </c:dLbl>
            <c:dLbl>
              <c:idx val="12"/>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C-F4F4-43C6-BE2D-6C491852581C}"/>
                </c:ext>
              </c:extLst>
            </c:dLbl>
            <c:numFmt formatCode="General"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errBars>
            <c:errBarType val="both"/>
            <c:errValType val="cust"/>
            <c:noEndCap val="0"/>
            <c:plus>
              <c:numRef>
                <c:f>Depth_Throughfall!$B$24:$N$24</c:f>
                <c:numCache>
                  <c:formatCode>General</c:formatCode>
                  <c:ptCount val="13"/>
                  <c:pt idx="0">
                    <c:v>3.5899091519445405</c:v>
                  </c:pt>
                  <c:pt idx="1">
                    <c:v>5.0501542621475162</c:v>
                  </c:pt>
                  <c:pt idx="2">
                    <c:v>8.9157977943116311</c:v>
                  </c:pt>
                  <c:pt idx="3">
                    <c:v>3.4521159277124673</c:v>
                  </c:pt>
                  <c:pt idx="4">
                    <c:v>3.3460811867810434</c:v>
                  </c:pt>
                  <c:pt idx="5">
                    <c:v>21.593964942483687</c:v>
                  </c:pt>
                  <c:pt idx="6">
                    <c:v>1.5616152830369179</c:v>
                  </c:pt>
                  <c:pt idx="7">
                    <c:v>1.7223979795759847</c:v>
                  </c:pt>
                  <c:pt idx="8">
                    <c:v>5.638474117551497</c:v>
                  </c:pt>
                  <c:pt idx="9">
                    <c:v>28</c:v>
                  </c:pt>
                  <c:pt idx="10">
                    <c:v>5.5125941474678424</c:v>
                  </c:pt>
                  <c:pt idx="11">
                    <c:v>5.7821638594823197</c:v>
                  </c:pt>
                  <c:pt idx="12">
                    <c:v>5.9474001302290489</c:v>
                  </c:pt>
                </c:numCache>
              </c:numRef>
            </c:plus>
            <c:minus>
              <c:numLit>
                <c:formatCode>General</c:formatCode>
                <c:ptCount val="1"/>
                <c:pt idx="0">
                  <c:v>1</c:v>
                </c:pt>
              </c:numLit>
            </c:minus>
            <c:spPr>
              <a:noFill/>
              <a:ln w="9525" cap="flat" cmpd="sng" algn="ctr">
                <a:solidFill>
                  <a:schemeClr val="tx1"/>
                </a:solidFill>
                <a:round/>
              </a:ln>
              <a:effectLst/>
            </c:spPr>
          </c:errBars>
          <c:cat>
            <c:numRef>
              <c:f>Depth_Throughfall!$B$30:$N$30</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numCache>
            </c:numRef>
          </c:cat>
          <c:val>
            <c:numRef>
              <c:f>Depth_Throughfall!$B$31:$N$31</c:f>
              <c:numCache>
                <c:formatCode>0.00</c:formatCode>
                <c:ptCount val="13"/>
                <c:pt idx="0">
                  <c:v>19.992138364779869</c:v>
                </c:pt>
                <c:pt idx="1">
                  <c:v>21.375786163522015</c:v>
                </c:pt>
                <c:pt idx="2">
                  <c:v>24.033018867924529</c:v>
                </c:pt>
                <c:pt idx="3">
                  <c:v>11.383647798742139</c:v>
                </c:pt>
                <c:pt idx="4">
                  <c:v>14.371069182389936</c:v>
                </c:pt>
                <c:pt idx="5">
                  <c:v>27.157232704402499</c:v>
                </c:pt>
                <c:pt idx="6">
                  <c:v>6.4937106918238978</c:v>
                </c:pt>
                <c:pt idx="7">
                  <c:v>6.918238993710693</c:v>
                </c:pt>
                <c:pt idx="8">
                  <c:v>19.512578616352201</c:v>
                </c:pt>
                <c:pt idx="9">
                  <c:v>78.94</c:v>
                </c:pt>
                <c:pt idx="10">
                  <c:v>18.632075471698112</c:v>
                </c:pt>
                <c:pt idx="11">
                  <c:v>23.5062893081761</c:v>
                </c:pt>
              </c:numCache>
            </c:numRef>
          </c:val>
          <c:extLst>
            <c:ext xmlns:c15="http://schemas.microsoft.com/office/drawing/2012/chart" uri="{02D57815-91ED-43cb-92C2-25804820EDAC}">
              <c15:datalabelsRange>
                <c15:f>Depth_Throughfall!$P$31:$AB$31</c15:f>
                <c15:dlblRangeCache>
                  <c:ptCount val="13"/>
                  <c:pt idx="0">
                    <c:v>96,5</c:v>
                  </c:pt>
                  <c:pt idx="1">
                    <c:v>75,1</c:v>
                  </c:pt>
                  <c:pt idx="2">
                    <c:v>84,9</c:v>
                  </c:pt>
                  <c:pt idx="3">
                    <c:v>72,4</c:v>
                  </c:pt>
                  <c:pt idx="4">
                    <c:v>83,1</c:v>
                  </c:pt>
                  <c:pt idx="5">
                    <c:v>96,0</c:v>
                  </c:pt>
                  <c:pt idx="6">
                    <c:v>86,0</c:v>
                  </c:pt>
                  <c:pt idx="7">
                    <c:v>73,3</c:v>
                  </c:pt>
                  <c:pt idx="8">
                    <c:v>97,2</c:v>
                  </c:pt>
                  <c:pt idx="9">
                    <c:v>98,2</c:v>
                  </c:pt>
                  <c:pt idx="10">
                    <c:v>79,0</c:v>
                  </c:pt>
                  <c:pt idx="11">
                    <c:v>97,3</c:v>
                  </c:pt>
                  <c:pt idx="12">
                    <c:v>98,9</c:v>
                  </c:pt>
                </c15:dlblRangeCache>
              </c15:datalabelsRange>
            </c:ext>
            <c:ext xmlns:c16="http://schemas.microsoft.com/office/drawing/2014/chart" uri="{C3380CC4-5D6E-409C-BE32-E72D297353CC}">
              <c16:uniqueId val="{0000000D-F4F4-43C6-BE2D-6C491852581C}"/>
            </c:ext>
          </c:extLst>
        </c:ser>
        <c:ser>
          <c:idx val="2"/>
          <c:order val="2"/>
          <c:tx>
            <c:strRef>
              <c:f>Depth_Throughfall!$A$33</c:f>
              <c:strCache>
                <c:ptCount val="1"/>
                <c:pt idx="0">
                  <c:v>Precipitation </c:v>
                </c:pt>
              </c:strCache>
            </c:strRef>
          </c:tx>
          <c:spPr>
            <a:solidFill>
              <a:srgbClr val="0070C0"/>
            </a:solidFill>
            <a:ln>
              <a:noFill/>
            </a:ln>
            <a:effectLst/>
          </c:spPr>
          <c:invertIfNegative val="0"/>
          <c:dLbls>
            <c:delete val="1"/>
          </c:dLbls>
          <c:errBars>
            <c:errBarType val="both"/>
            <c:errValType val="stdErr"/>
            <c:noEndCap val="0"/>
            <c:spPr>
              <a:noFill/>
              <a:ln w="9525" cap="flat" cmpd="sng" algn="ctr">
                <a:solidFill>
                  <a:schemeClr val="tx1"/>
                </a:solidFill>
                <a:round/>
              </a:ln>
              <a:effectLst/>
            </c:spPr>
          </c:errBars>
          <c:cat>
            <c:numRef>
              <c:f>Depth_Throughfall!$B$30:$N$30</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numCache>
            </c:numRef>
          </c:cat>
          <c:val>
            <c:numRef>
              <c:f>Depth_Throughfall!$B$33:$N$33</c:f>
              <c:numCache>
                <c:formatCode>0.0</c:formatCode>
                <c:ptCount val="13"/>
                <c:pt idx="0">
                  <c:v>20.7232704402516</c:v>
                </c:pt>
                <c:pt idx="1">
                  <c:v>28.459119496855347</c:v>
                </c:pt>
                <c:pt idx="2">
                  <c:v>28.301886792452827</c:v>
                </c:pt>
                <c:pt idx="3">
                  <c:v>15.723270440251572</c:v>
                </c:pt>
                <c:pt idx="4">
                  <c:v>17.29559748427673</c:v>
                </c:pt>
                <c:pt idx="5">
                  <c:v>28.301886792452827</c:v>
                </c:pt>
                <c:pt idx="6">
                  <c:v>7.5471698113207539</c:v>
                </c:pt>
                <c:pt idx="7">
                  <c:v>9.433962264150944</c:v>
                </c:pt>
                <c:pt idx="8">
                  <c:v>20.081761006289302</c:v>
                </c:pt>
                <c:pt idx="9">
                  <c:v>80.400000000000006</c:v>
                </c:pt>
                <c:pt idx="10">
                  <c:v>23.581761006289302</c:v>
                </c:pt>
                <c:pt idx="11">
                  <c:v>24.154905660377398</c:v>
                </c:pt>
              </c:numCache>
            </c:numRef>
          </c:val>
          <c:extLst>
            <c:ext xmlns:c16="http://schemas.microsoft.com/office/drawing/2014/chart" uri="{C3380CC4-5D6E-409C-BE32-E72D297353CC}">
              <c16:uniqueId val="{0000000E-F4F4-43C6-BE2D-6C491852581C}"/>
            </c:ext>
          </c:extLst>
        </c:ser>
        <c:dLbls>
          <c:dLblPos val="outEnd"/>
          <c:showLegendKey val="0"/>
          <c:showVal val="1"/>
          <c:showCatName val="0"/>
          <c:showSerName val="0"/>
          <c:showPercent val="0"/>
          <c:showBubbleSize val="0"/>
        </c:dLbls>
        <c:gapWidth val="219"/>
        <c:overlap val="-27"/>
        <c:axId val="932291167"/>
        <c:axId val="920018063"/>
      </c:barChart>
      <c:barChart>
        <c:barDir val="col"/>
        <c:grouping val="clustered"/>
        <c:varyColors val="0"/>
        <c:ser>
          <c:idx val="1"/>
          <c:order val="1"/>
          <c:tx>
            <c:strRef>
              <c:f>Depth_Throughfall!$A$32</c:f>
              <c:strCache>
                <c:ptCount val="1"/>
                <c:pt idx="0">
                  <c:v>Stemflow</c:v>
                </c:pt>
              </c:strCache>
            </c:strRef>
          </c:tx>
          <c:spPr>
            <a:pattFill prst="lgCheck">
              <a:fgClr>
                <a:srgbClr val="FF0000"/>
              </a:fgClr>
              <a:bgClr>
                <a:schemeClr val="bg1"/>
              </a:bgClr>
            </a:pattFill>
            <a:ln>
              <a:noFill/>
            </a:ln>
            <a:effectLst/>
          </c:spPr>
          <c:invertIfNegative val="0"/>
          <c:dLbls>
            <c:dLbl>
              <c:idx val="0"/>
              <c:layout>
                <c:manualLayout>
                  <c:x val="-4.7319503804702243E-3"/>
                  <c:y val="3.0845544377306584E-2"/>
                </c:manualLayout>
              </c:layout>
              <c:tx>
                <c:rich>
                  <a:bodyPr/>
                  <a:lstStyle/>
                  <a:p>
                    <a:fld id="{148592C0-14EF-4034-9CBC-B2E65CD1235F}"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F4F4-43C6-BE2D-6C491852581C}"/>
                </c:ext>
              </c:extLst>
            </c:dLbl>
            <c:dLbl>
              <c:idx val="1"/>
              <c:layout>
                <c:manualLayout>
                  <c:x val="-2.1687855370532638E-17"/>
                  <c:y val="1.5422772188653292E-2"/>
                </c:manualLayout>
              </c:layout>
              <c:tx>
                <c:rich>
                  <a:bodyPr/>
                  <a:lstStyle/>
                  <a:p>
                    <a:fld id="{4C326C86-7168-4CB8-A87B-54AC2082C74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F4F4-43C6-BE2D-6C491852581C}"/>
                </c:ext>
              </c:extLst>
            </c:dLbl>
            <c:dLbl>
              <c:idx val="2"/>
              <c:layout>
                <c:manualLayout>
                  <c:x val="0"/>
                  <c:y val="1.5422772188653198E-2"/>
                </c:manualLayout>
              </c:layout>
              <c:tx>
                <c:rich>
                  <a:bodyPr/>
                  <a:lstStyle/>
                  <a:p>
                    <a:fld id="{150F451A-1099-4334-860E-CC0CC26F38D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F4F4-43C6-BE2D-6C491852581C}"/>
                </c:ext>
              </c:extLst>
            </c:dLbl>
            <c:dLbl>
              <c:idx val="3"/>
              <c:layout>
                <c:manualLayout>
                  <c:x val="2.2777869326979483E-3"/>
                  <c:y val="2.5436101260313194E-2"/>
                </c:manualLayout>
              </c:layout>
              <c:tx>
                <c:rich>
                  <a:bodyPr/>
                  <a:lstStyle/>
                  <a:p>
                    <a:fld id="{F0C03B8B-5D0E-45A0-8013-67CA7299D5A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2-F4F4-43C6-BE2D-6C491852581C}"/>
                </c:ext>
              </c:extLst>
            </c:dLbl>
            <c:dLbl>
              <c:idx val="4"/>
              <c:tx>
                <c:rich>
                  <a:bodyPr/>
                  <a:lstStyle/>
                  <a:p>
                    <a:fld id="{8A5E96B8-4883-48F7-8B5D-C8BB176DED4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3-F4F4-43C6-BE2D-6C491852581C}"/>
                </c:ext>
              </c:extLst>
            </c:dLbl>
            <c:dLbl>
              <c:idx val="5"/>
              <c:layout>
                <c:manualLayout>
                  <c:x val="0"/>
                  <c:y val="3.0845544377306584E-2"/>
                </c:manualLayout>
              </c:layout>
              <c:tx>
                <c:rich>
                  <a:bodyPr/>
                  <a:lstStyle/>
                  <a:p>
                    <a:fld id="{E1EFBF19-61DB-410D-81D7-C90942A96CAA}"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F4F4-43C6-BE2D-6C491852581C}"/>
                </c:ext>
              </c:extLst>
            </c:dLbl>
            <c:dLbl>
              <c:idx val="6"/>
              <c:tx>
                <c:rich>
                  <a:bodyPr/>
                  <a:lstStyle/>
                  <a:p>
                    <a:fld id="{537A59D0-BA31-4100-B45B-961E017A2039}"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5-F4F4-43C6-BE2D-6C491852581C}"/>
                </c:ext>
              </c:extLst>
            </c:dLbl>
            <c:dLbl>
              <c:idx val="7"/>
              <c:tx>
                <c:rich>
                  <a:bodyPr/>
                  <a:lstStyle/>
                  <a:p>
                    <a:fld id="{E667E6C4-7BAE-48DA-8D95-983A4DBC615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6-F4F4-43C6-BE2D-6C491852581C}"/>
                </c:ext>
              </c:extLst>
            </c:dLbl>
            <c:dLbl>
              <c:idx val="8"/>
              <c:tx>
                <c:rich>
                  <a:bodyPr/>
                  <a:lstStyle/>
                  <a:p>
                    <a:fld id="{1D95AE2A-1EC6-42CF-BB34-15CC10FDA677}"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7-F4F4-43C6-BE2D-6C491852581C}"/>
                </c:ext>
              </c:extLst>
            </c:dLbl>
            <c:dLbl>
              <c:idx val="9"/>
              <c:tx>
                <c:rich>
                  <a:bodyPr/>
                  <a:lstStyle/>
                  <a:p>
                    <a:fld id="{A3CEE619-0114-49E3-AF39-34B3BCDD7B7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8-F4F4-43C6-BE2D-6C491852581C}"/>
                </c:ext>
              </c:extLst>
            </c:dLbl>
            <c:dLbl>
              <c:idx val="10"/>
              <c:tx>
                <c:rich>
                  <a:bodyPr/>
                  <a:lstStyle/>
                  <a:p>
                    <a:fld id="{525220F4-B223-45FA-AECD-7314708F512C}"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F4F4-43C6-BE2D-6C491852581C}"/>
                </c:ext>
              </c:extLst>
            </c:dLbl>
            <c:dLbl>
              <c:idx val="11"/>
              <c:tx>
                <c:rich>
                  <a:bodyPr/>
                  <a:lstStyle/>
                  <a:p>
                    <a:fld id="{5A391BE2-6AE7-415C-895E-B5C2A93DE428}"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A-F4F4-43C6-BE2D-6C491852581C}"/>
                </c:ext>
              </c:extLst>
            </c:dLbl>
            <c:dLbl>
              <c:idx val="12"/>
              <c:tx>
                <c:rich>
                  <a:bodyPr/>
                  <a:lstStyle/>
                  <a:p>
                    <a:endParaRPr lang="en-US"/>
                  </a:p>
                </c:rich>
              </c:tx>
              <c:dLblPos val="outEnd"/>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1B-F4F4-43C6-BE2D-6C491852581C}"/>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errBars>
            <c:errBarType val="both"/>
            <c:errValType val="stdErr"/>
            <c:noEndCap val="0"/>
            <c:spPr>
              <a:noFill/>
              <a:ln w="9525" cap="flat" cmpd="sng" algn="ctr">
                <a:solidFill>
                  <a:schemeClr val="tx1"/>
                </a:solidFill>
                <a:round/>
              </a:ln>
              <a:effectLst/>
            </c:spPr>
          </c:errBars>
          <c:cat>
            <c:numRef>
              <c:f>Depth_Throughfall!$B$30:$N$30</c:f>
              <c:numCache>
                <c:formatCode>General</c:formatCode>
                <c:ptCount val="13"/>
                <c:pt idx="0">
                  <c:v>1</c:v>
                </c:pt>
                <c:pt idx="1">
                  <c:v>2</c:v>
                </c:pt>
                <c:pt idx="2">
                  <c:v>3</c:v>
                </c:pt>
                <c:pt idx="3">
                  <c:v>4</c:v>
                </c:pt>
                <c:pt idx="4">
                  <c:v>5</c:v>
                </c:pt>
                <c:pt idx="5">
                  <c:v>6</c:v>
                </c:pt>
                <c:pt idx="6">
                  <c:v>7</c:v>
                </c:pt>
                <c:pt idx="7">
                  <c:v>8</c:v>
                </c:pt>
                <c:pt idx="8">
                  <c:v>9</c:v>
                </c:pt>
                <c:pt idx="9">
                  <c:v>10</c:v>
                </c:pt>
                <c:pt idx="10">
                  <c:v>11</c:v>
                </c:pt>
                <c:pt idx="11">
                  <c:v>12</c:v>
                </c:pt>
              </c:numCache>
            </c:numRef>
          </c:cat>
          <c:val>
            <c:numRef>
              <c:f>Depth_Throughfall!$B$32:$N$32</c:f>
              <c:numCache>
                <c:formatCode>0.00</c:formatCode>
                <c:ptCount val="13"/>
                <c:pt idx="0">
                  <c:v>0.11377680277128413</c:v>
                </c:pt>
                <c:pt idx="1">
                  <c:v>0.13908188013428086</c:v>
                </c:pt>
                <c:pt idx="2">
                  <c:v>0.16531785349002145</c:v>
                </c:pt>
                <c:pt idx="3">
                  <c:v>0.17399503500127822</c:v>
                </c:pt>
                <c:pt idx="4">
                  <c:v>1.0739255622116721E-2</c:v>
                </c:pt>
                <c:pt idx="5">
                  <c:v>0.30364457700558839</c:v>
                </c:pt>
                <c:pt idx="6">
                  <c:v>6.7218686088373909E-3</c:v>
                </c:pt>
                <c:pt idx="7">
                  <c:v>8.3986495071246454E-3</c:v>
                </c:pt>
                <c:pt idx="8">
                  <c:v>1.3668889376990087E-2</c:v>
                </c:pt>
                <c:pt idx="9">
                  <c:v>0.73766382748486037</c:v>
                </c:pt>
                <c:pt idx="10">
                  <c:v>5.1609262241673746E-2</c:v>
                </c:pt>
                <c:pt idx="11">
                  <c:v>0.18923624376255349</c:v>
                </c:pt>
              </c:numCache>
            </c:numRef>
          </c:val>
          <c:extLst>
            <c:ext xmlns:c15="http://schemas.microsoft.com/office/drawing/2012/chart" uri="{02D57815-91ED-43cb-92C2-25804820EDAC}">
              <c15:datalabelsRange>
                <c15:f>Depth_Throughfall!$P$32:$AB$32</c15:f>
                <c15:dlblRangeCache>
                  <c:ptCount val="13"/>
                  <c:pt idx="0">
                    <c:v>0,5</c:v>
                  </c:pt>
                  <c:pt idx="1">
                    <c:v>0,5</c:v>
                  </c:pt>
                  <c:pt idx="2">
                    <c:v>0,6</c:v>
                  </c:pt>
                  <c:pt idx="3">
                    <c:v>1,1</c:v>
                  </c:pt>
                  <c:pt idx="4">
                    <c:v>0,1</c:v>
                  </c:pt>
                  <c:pt idx="5">
                    <c:v>1,1</c:v>
                  </c:pt>
                  <c:pt idx="6">
                    <c:v>0,1</c:v>
                  </c:pt>
                  <c:pt idx="7">
                    <c:v>0,1</c:v>
                  </c:pt>
                  <c:pt idx="8">
                    <c:v>0,1</c:v>
                  </c:pt>
                  <c:pt idx="9">
                    <c:v>0,9</c:v>
                  </c:pt>
                  <c:pt idx="10">
                    <c:v>0,2</c:v>
                  </c:pt>
                  <c:pt idx="11">
                    <c:v>0,8</c:v>
                  </c:pt>
                  <c:pt idx="12">
                    <c:v>0,7</c:v>
                  </c:pt>
                </c15:dlblRangeCache>
              </c15:datalabelsRange>
            </c:ext>
            <c:ext xmlns:c16="http://schemas.microsoft.com/office/drawing/2014/chart" uri="{C3380CC4-5D6E-409C-BE32-E72D297353CC}">
              <c16:uniqueId val="{0000001C-F4F4-43C6-BE2D-6C491852581C}"/>
            </c:ext>
          </c:extLst>
        </c:ser>
        <c:dLbls>
          <c:showLegendKey val="0"/>
          <c:showVal val="0"/>
          <c:showCatName val="0"/>
          <c:showSerName val="0"/>
          <c:showPercent val="0"/>
          <c:showBubbleSize val="0"/>
        </c:dLbls>
        <c:gapWidth val="300"/>
        <c:overlap val="100"/>
        <c:axId val="926766095"/>
        <c:axId val="920013071"/>
      </c:barChart>
      <c:catAx>
        <c:axId val="932291167"/>
        <c:scaling>
          <c:orientation val="minMax"/>
        </c:scaling>
        <c:delete val="0"/>
        <c:axPos val="b"/>
        <c:title>
          <c:tx>
            <c:rich>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baseline="0">
                    <a:solidFill>
                      <a:schemeClr val="tx1"/>
                    </a:solidFill>
                  </a:rPr>
                  <a:t>Events</a:t>
                </a:r>
              </a:p>
            </c:rich>
          </c:tx>
          <c:layout>
            <c:manualLayout>
              <c:xMode val="edge"/>
              <c:yMode val="edge"/>
              <c:x val="0.44973015731907329"/>
              <c:y val="0.8359093950589647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920018063"/>
        <c:crosses val="autoZero"/>
        <c:auto val="1"/>
        <c:lblAlgn val="ctr"/>
        <c:lblOffset val="100"/>
        <c:noMultiLvlLbl val="0"/>
      </c:catAx>
      <c:valAx>
        <c:axId val="920018063"/>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r>
                  <a:rPr lang="en-US" sz="1400" b="1" baseline="0" dirty="0">
                    <a:solidFill>
                      <a:schemeClr val="tx1"/>
                    </a:solidFill>
                  </a:rPr>
                  <a:t>Precipitation- Throughfall (mm)</a:t>
                </a: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title>
        <c:numFmt formatCode="0.00"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932291167"/>
        <c:crosses val="autoZero"/>
        <c:crossBetween val="between"/>
      </c:valAx>
      <c:valAx>
        <c:axId val="920013071"/>
        <c:scaling>
          <c:orientation val="minMax"/>
          <c:max val="2"/>
          <c:min val="0"/>
        </c:scaling>
        <c:delete val="0"/>
        <c:axPos val="r"/>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s-MX" sz="1400" b="1" dirty="0" err="1">
                    <a:solidFill>
                      <a:schemeClr val="tx1"/>
                    </a:solidFill>
                  </a:rPr>
                  <a:t>Stem</a:t>
                </a:r>
                <a:r>
                  <a:rPr lang="es-MX" sz="1400" b="1" baseline="0" dirty="0">
                    <a:solidFill>
                      <a:schemeClr val="tx1"/>
                    </a:solidFill>
                  </a:rPr>
                  <a:t> </a:t>
                </a:r>
                <a:r>
                  <a:rPr lang="es-MX" sz="1400" b="1" dirty="0">
                    <a:solidFill>
                      <a:schemeClr val="tx1"/>
                    </a:solidFill>
                  </a:rPr>
                  <a:t>Flow (mm)</a:t>
                </a:r>
                <a:r>
                  <a:rPr lang="es-MX" sz="1400" b="1" baseline="0" dirty="0">
                    <a:solidFill>
                      <a:schemeClr val="tx1"/>
                    </a:solidFill>
                  </a:rPr>
                  <a:t> </a:t>
                </a:r>
                <a:endParaRPr lang="en-US" sz="1400" b="1" dirty="0">
                  <a:solidFill>
                    <a:schemeClr val="tx1"/>
                  </a:solidFill>
                </a:endParaRPr>
              </a:p>
            </c:rich>
          </c:tx>
          <c:layout>
            <c:manualLayout>
              <c:xMode val="edge"/>
              <c:yMode val="edge"/>
              <c:x val="0.96346669339404611"/>
              <c:y val="0.18910504608008588"/>
            </c:manualLayout>
          </c:layout>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926766095"/>
        <c:crosses val="max"/>
        <c:crossBetween val="between"/>
      </c:valAx>
      <c:catAx>
        <c:axId val="926766095"/>
        <c:scaling>
          <c:orientation val="minMax"/>
        </c:scaling>
        <c:delete val="1"/>
        <c:axPos val="b"/>
        <c:numFmt formatCode="General" sourceLinked="1"/>
        <c:majorTickMark val="out"/>
        <c:minorTickMark val="none"/>
        <c:tickLblPos val="nextTo"/>
        <c:crossAx val="920013071"/>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1"/>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r>
              <a:rPr lang="en-US" sz="2000" b="1" baseline="0" dirty="0">
                <a:solidFill>
                  <a:schemeClr val="tx1"/>
                </a:solidFill>
              </a:rPr>
              <a:t>Orthophosphate flow</a:t>
            </a:r>
          </a:p>
        </c:rich>
      </c:tx>
      <c:layout>
        <c:manualLayout>
          <c:xMode val="edge"/>
          <c:yMode val="edge"/>
          <c:x val="0.3350999783680646"/>
          <c:y val="6.2028805354688341E-2"/>
        </c:manualLayout>
      </c:layout>
      <c:overlay val="0"/>
      <c:spPr>
        <a:noFill/>
        <a:ln>
          <a:noFill/>
        </a:ln>
        <a:effectLst/>
      </c:spPr>
      <c:txPr>
        <a:bodyPr rot="0" spcFirstLastPara="1" vertOverflow="ellipsis" vert="horz" wrap="square" anchor="ctr" anchorCtr="1"/>
        <a:lstStyle/>
        <a:p>
          <a:pPr>
            <a:defRPr sz="3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7323446030230382E-2"/>
          <c:y val="4.8508336507120116E-2"/>
          <c:w val="0.90149355678592058"/>
          <c:h val="0.76989565529193804"/>
        </c:manualLayout>
      </c:layout>
      <c:barChart>
        <c:barDir val="col"/>
        <c:grouping val="clustered"/>
        <c:varyColors val="0"/>
        <c:ser>
          <c:idx val="0"/>
          <c:order val="0"/>
          <c:tx>
            <c:strRef>
              <c:f>'SF_FLOW-PO4'!$T$46</c:f>
              <c:strCache>
                <c:ptCount val="1"/>
                <c:pt idx="0">
                  <c:v>P</c:v>
                </c:pt>
              </c:strCache>
            </c:strRef>
          </c:tx>
          <c:spPr>
            <a:solidFill>
              <a:schemeClr val="accent1"/>
            </a:solidFill>
            <a:ln>
              <a:noFill/>
            </a:ln>
            <a:effectLst/>
          </c:spPr>
          <c:invertIfNegative val="0"/>
          <c:errBars>
            <c:errBarType val="both"/>
            <c:errValType val="cust"/>
            <c:noEndCap val="0"/>
            <c:plus>
              <c:numRef>
                <c:f>Hoja1!$R$45</c:f>
                <c:numCache>
                  <c:formatCode>General</c:formatCode>
                  <c:ptCount val="1"/>
                  <c:pt idx="0">
                    <c:v>0.23267474697265253</c:v>
                  </c:pt>
                </c:numCache>
              </c:numRef>
            </c:plus>
            <c:minus>
              <c:numLit>
                <c:formatCode>General</c:formatCode>
                <c:ptCount val="1"/>
                <c:pt idx="0">
                  <c:v>1</c:v>
                </c:pt>
              </c:numLit>
            </c:minus>
            <c:spPr>
              <a:noFill/>
              <a:ln w="9525" cap="flat" cmpd="sng" algn="ctr">
                <a:solidFill>
                  <a:schemeClr val="tx1"/>
                </a:solidFill>
                <a:round/>
              </a:ln>
              <a:effectLst/>
            </c:spPr>
          </c:errBars>
          <c:cat>
            <c:strRef>
              <c:f>'SF_FLOW-PO4'!$O$47:$O$52</c:f>
              <c:strCache>
                <c:ptCount val="6"/>
                <c:pt idx="0">
                  <c:v>C.M</c:v>
                </c:pt>
                <c:pt idx="1">
                  <c:v>T.L</c:v>
                </c:pt>
                <c:pt idx="2">
                  <c:v>Q.H</c:v>
                </c:pt>
                <c:pt idx="3">
                  <c:v>E.G</c:v>
                </c:pt>
                <c:pt idx="4">
                  <c:v>V.B</c:v>
                </c:pt>
                <c:pt idx="5">
                  <c:v>P</c:v>
                </c:pt>
              </c:strCache>
            </c:strRef>
          </c:cat>
          <c:val>
            <c:numRef>
              <c:f>'SF_FLOW-PO4'!$T$47:$T$52</c:f>
              <c:numCache>
                <c:formatCode>General</c:formatCode>
                <c:ptCount val="6"/>
                <c:pt idx="5">
                  <c:v>0.33250000000000002</c:v>
                </c:pt>
              </c:numCache>
            </c:numRef>
          </c:val>
          <c:extLst>
            <c:ext xmlns:c16="http://schemas.microsoft.com/office/drawing/2014/chart" uri="{C3380CC4-5D6E-409C-BE32-E72D297353CC}">
              <c16:uniqueId val="{00000000-0468-4963-B7FC-E58438AC35AB}"/>
            </c:ext>
          </c:extLst>
        </c:ser>
        <c:ser>
          <c:idx val="1"/>
          <c:order val="1"/>
          <c:tx>
            <c:strRef>
              <c:f>'SF_FLOW-PO4'!$Q$46</c:f>
              <c:strCache>
                <c:ptCount val="1"/>
                <c:pt idx="0">
                  <c:v>Th</c:v>
                </c:pt>
              </c:strCache>
            </c:strRef>
          </c:tx>
          <c:spPr>
            <a:solidFill>
              <a:schemeClr val="accent6">
                <a:lumMod val="50000"/>
              </a:schemeClr>
            </a:solidFill>
            <a:ln>
              <a:noFill/>
            </a:ln>
            <a:effectLst/>
          </c:spPr>
          <c:invertIfNegative val="0"/>
          <c:errBars>
            <c:errBarType val="both"/>
            <c:errValType val="cust"/>
            <c:noEndCap val="0"/>
            <c:plus>
              <c:numRef>
                <c:f>'SF_FLOW-PO4'!$U$47:$U$51</c:f>
                <c:numCache>
                  <c:formatCode>General</c:formatCode>
                  <c:ptCount val="5"/>
                  <c:pt idx="0">
                    <c:v>0.1881818034012665</c:v>
                  </c:pt>
                  <c:pt idx="1">
                    <c:v>8.7372784822450977E-2</c:v>
                  </c:pt>
                  <c:pt idx="2">
                    <c:v>4.3490840047376744E-2</c:v>
                  </c:pt>
                  <c:pt idx="3">
                    <c:v>4.1557895518618201E-2</c:v>
                  </c:pt>
                  <c:pt idx="4">
                    <c:v>8.4499132499067486E-2</c:v>
                  </c:pt>
                </c:numCache>
              </c:numRef>
            </c:plus>
            <c:minus>
              <c:numLit>
                <c:formatCode>General</c:formatCode>
                <c:ptCount val="1"/>
                <c:pt idx="0">
                  <c:v>1</c:v>
                </c:pt>
              </c:numLit>
            </c:minus>
            <c:spPr>
              <a:noFill/>
              <a:ln w="9525" cap="flat" cmpd="sng" algn="ctr">
                <a:solidFill>
                  <a:schemeClr val="tx1"/>
                </a:solidFill>
                <a:round/>
              </a:ln>
              <a:effectLst/>
            </c:spPr>
          </c:errBars>
          <c:cat>
            <c:strRef>
              <c:f>'SF_FLOW-PO4'!$O$47:$O$52</c:f>
              <c:strCache>
                <c:ptCount val="6"/>
                <c:pt idx="0">
                  <c:v>C.M</c:v>
                </c:pt>
                <c:pt idx="1">
                  <c:v>T.L</c:v>
                </c:pt>
                <c:pt idx="2">
                  <c:v>Q.H</c:v>
                </c:pt>
                <c:pt idx="3">
                  <c:v>E.G</c:v>
                </c:pt>
                <c:pt idx="4">
                  <c:v>V.B</c:v>
                </c:pt>
                <c:pt idx="5">
                  <c:v>P</c:v>
                </c:pt>
              </c:strCache>
            </c:strRef>
          </c:cat>
          <c:val>
            <c:numRef>
              <c:f>'SF_FLOW-PO4'!$Q$47:$Q$52</c:f>
              <c:numCache>
                <c:formatCode>General</c:formatCode>
                <c:ptCount val="6"/>
                <c:pt idx="0">
                  <c:v>1.0106663817663817</c:v>
                </c:pt>
                <c:pt idx="1">
                  <c:v>0.38084602753568275</c:v>
                </c:pt>
                <c:pt idx="2">
                  <c:v>0.25773063706053401</c:v>
                </c:pt>
                <c:pt idx="3">
                  <c:v>0.24882188374261735</c:v>
                </c:pt>
                <c:pt idx="4">
                  <c:v>0.37880469798657723</c:v>
                </c:pt>
              </c:numCache>
            </c:numRef>
          </c:val>
          <c:extLst>
            <c:ext xmlns:c16="http://schemas.microsoft.com/office/drawing/2014/chart" uri="{C3380CC4-5D6E-409C-BE32-E72D297353CC}">
              <c16:uniqueId val="{00000001-0468-4963-B7FC-E58438AC35AB}"/>
            </c:ext>
          </c:extLst>
        </c:ser>
        <c:ser>
          <c:idx val="2"/>
          <c:order val="2"/>
          <c:tx>
            <c:strRef>
              <c:f>'SF_FLOW-PO4'!$R$46</c:f>
              <c:strCache>
                <c:ptCount val="1"/>
                <c:pt idx="0">
                  <c:v>SF</c:v>
                </c:pt>
              </c:strCache>
            </c:strRef>
          </c:tx>
          <c:spPr>
            <a:pattFill prst="lgCheck">
              <a:fgClr>
                <a:srgbClr val="FF0000"/>
              </a:fgClr>
              <a:bgClr>
                <a:schemeClr val="bg1"/>
              </a:bgClr>
            </a:pattFill>
            <a:ln>
              <a:noFill/>
            </a:ln>
            <a:effectLst/>
          </c:spPr>
          <c:invertIfNegative val="0"/>
          <c:dPt>
            <c:idx val="0"/>
            <c:invertIfNegative val="0"/>
            <c:bubble3D val="0"/>
            <c:spPr>
              <a:pattFill prst="lgCheck">
                <a:fgClr>
                  <a:srgbClr val="FF0000"/>
                </a:fgClr>
                <a:bgClr>
                  <a:schemeClr val="bg1"/>
                </a:bgClr>
              </a:pattFill>
              <a:ln>
                <a:noFill/>
              </a:ln>
              <a:effectLst/>
            </c:spPr>
            <c:extLst>
              <c:ext xmlns:c16="http://schemas.microsoft.com/office/drawing/2014/chart" uri="{C3380CC4-5D6E-409C-BE32-E72D297353CC}">
                <c16:uniqueId val="{00000003-0468-4963-B7FC-E58438AC35AB}"/>
              </c:ext>
            </c:extLst>
          </c:dPt>
          <c:errBars>
            <c:errBarType val="both"/>
            <c:errValType val="cust"/>
            <c:noEndCap val="0"/>
            <c:plus>
              <c:numRef>
                <c:f>'SF_FLOW-PO4'!$V$47:$V$51</c:f>
                <c:numCache>
                  <c:formatCode>General</c:formatCode>
                  <c:ptCount val="5"/>
                  <c:pt idx="0">
                    <c:v>1.08454387021933</c:v>
                  </c:pt>
                  <c:pt idx="1">
                    <c:v>0.28956439355089136</c:v>
                  </c:pt>
                  <c:pt idx="2">
                    <c:v>0.53809485851087402</c:v>
                  </c:pt>
                  <c:pt idx="3">
                    <c:v>1.8364665821975901</c:v>
                  </c:pt>
                  <c:pt idx="4">
                    <c:v>0.58599999999999997</c:v>
                  </c:pt>
                </c:numCache>
              </c:numRef>
            </c:plus>
            <c:minus>
              <c:numLit>
                <c:formatCode>General</c:formatCode>
                <c:ptCount val="1"/>
                <c:pt idx="0">
                  <c:v>1</c:v>
                </c:pt>
              </c:numLit>
            </c:minus>
            <c:spPr>
              <a:noFill/>
              <a:ln w="9525" cap="flat" cmpd="sng" algn="ctr">
                <a:solidFill>
                  <a:schemeClr val="tx1"/>
                </a:solidFill>
                <a:round/>
              </a:ln>
              <a:effectLst/>
            </c:spPr>
          </c:errBars>
          <c:cat>
            <c:strRef>
              <c:f>'SF_FLOW-PO4'!$O$47:$O$52</c:f>
              <c:strCache>
                <c:ptCount val="6"/>
                <c:pt idx="0">
                  <c:v>C.M</c:v>
                </c:pt>
                <c:pt idx="1">
                  <c:v>T.L</c:v>
                </c:pt>
                <c:pt idx="2">
                  <c:v>Q.H</c:v>
                </c:pt>
                <c:pt idx="3">
                  <c:v>E.G</c:v>
                </c:pt>
                <c:pt idx="4">
                  <c:v>V.B</c:v>
                </c:pt>
                <c:pt idx="5">
                  <c:v>P</c:v>
                </c:pt>
              </c:strCache>
            </c:strRef>
          </c:cat>
          <c:val>
            <c:numRef>
              <c:f>'SF_FLOW-PO4'!$R$47:$R$52</c:f>
              <c:numCache>
                <c:formatCode>General</c:formatCode>
                <c:ptCount val="6"/>
                <c:pt idx="0">
                  <c:v>2.7464792024418889</c:v>
                </c:pt>
                <c:pt idx="1">
                  <c:v>0.29563623949094608</c:v>
                </c:pt>
                <c:pt idx="2">
                  <c:v>0.26237888227402312</c:v>
                </c:pt>
                <c:pt idx="3">
                  <c:v>0.27637669633957651</c:v>
                </c:pt>
                <c:pt idx="4">
                  <c:v>0.53320821319755418</c:v>
                </c:pt>
              </c:numCache>
            </c:numRef>
          </c:val>
          <c:extLst>
            <c:ext xmlns:c16="http://schemas.microsoft.com/office/drawing/2014/chart" uri="{C3380CC4-5D6E-409C-BE32-E72D297353CC}">
              <c16:uniqueId val="{00000004-0468-4963-B7FC-E58438AC35AB}"/>
            </c:ext>
          </c:extLst>
        </c:ser>
        <c:ser>
          <c:idx val="3"/>
          <c:order val="3"/>
          <c:tx>
            <c:strRef>
              <c:f>'SF_FLOW-PO4'!$S$46</c:f>
              <c:strCache>
                <c:ptCount val="1"/>
                <c:pt idx="0">
                  <c:v>Nc</c:v>
                </c:pt>
              </c:strCache>
            </c:strRef>
          </c:tx>
          <c:spPr>
            <a:pattFill prst="wdDnDiag">
              <a:fgClr>
                <a:schemeClr val="accent4"/>
              </a:fgClr>
              <a:bgClr>
                <a:schemeClr val="bg1"/>
              </a:bgClr>
            </a:pattFill>
            <a:ln>
              <a:noFill/>
            </a:ln>
            <a:effectLst/>
          </c:spPr>
          <c:invertIfNegative val="0"/>
          <c:errBars>
            <c:errBarType val="both"/>
            <c:errValType val="cust"/>
            <c:noEndCap val="0"/>
            <c:plus>
              <c:numRef>
                <c:f>'SF_FLOW-PO4'!$W$47:$W$51</c:f>
                <c:numCache>
                  <c:formatCode>General</c:formatCode>
                  <c:ptCount val="5"/>
                  <c:pt idx="0">
                    <c:v>1.8140482257769599</c:v>
                  </c:pt>
                  <c:pt idx="1">
                    <c:v>0.78578934507587839</c:v>
                  </c:pt>
                  <c:pt idx="2">
                    <c:v>1.5030845580899499</c:v>
                  </c:pt>
                  <c:pt idx="3">
                    <c:v>1.0220177828443175</c:v>
                  </c:pt>
                  <c:pt idx="4">
                    <c:v>1.5099027967477181</c:v>
                  </c:pt>
                </c:numCache>
              </c:numRef>
            </c:plus>
            <c:minus>
              <c:numLit>
                <c:formatCode>General</c:formatCode>
                <c:ptCount val="1"/>
                <c:pt idx="0">
                  <c:v>1</c:v>
                </c:pt>
              </c:numLit>
            </c:minus>
            <c:spPr>
              <a:noFill/>
              <a:ln w="9525" cap="flat" cmpd="sng" algn="ctr">
                <a:solidFill>
                  <a:schemeClr val="tx1"/>
                </a:solidFill>
                <a:round/>
              </a:ln>
              <a:effectLst/>
            </c:spPr>
          </c:errBars>
          <c:cat>
            <c:strRef>
              <c:f>'SF_FLOW-PO4'!$O$47:$O$52</c:f>
              <c:strCache>
                <c:ptCount val="6"/>
                <c:pt idx="0">
                  <c:v>C.M</c:v>
                </c:pt>
                <c:pt idx="1">
                  <c:v>T.L</c:v>
                </c:pt>
                <c:pt idx="2">
                  <c:v>Q.H</c:v>
                </c:pt>
                <c:pt idx="3">
                  <c:v>E.G</c:v>
                </c:pt>
                <c:pt idx="4">
                  <c:v>V.B</c:v>
                </c:pt>
                <c:pt idx="5">
                  <c:v>P</c:v>
                </c:pt>
              </c:strCache>
            </c:strRef>
          </c:cat>
          <c:val>
            <c:numRef>
              <c:f>'SF_FLOW-PO4'!$S$47:$S$52</c:f>
              <c:numCache>
                <c:formatCode>General</c:formatCode>
                <c:ptCount val="6"/>
                <c:pt idx="0">
                  <c:v>4.5247671032281627</c:v>
                </c:pt>
                <c:pt idx="1">
                  <c:v>0.55855854096281998</c:v>
                </c:pt>
                <c:pt idx="2">
                  <c:v>1.0974201274658366</c:v>
                </c:pt>
                <c:pt idx="3">
                  <c:v>0.61279320997826325</c:v>
                </c:pt>
                <c:pt idx="4">
                  <c:v>0.91877996659619732</c:v>
                </c:pt>
              </c:numCache>
            </c:numRef>
          </c:val>
          <c:extLst>
            <c:ext xmlns:c16="http://schemas.microsoft.com/office/drawing/2014/chart" uri="{C3380CC4-5D6E-409C-BE32-E72D297353CC}">
              <c16:uniqueId val="{00000005-0468-4963-B7FC-E58438AC35AB}"/>
            </c:ext>
          </c:extLst>
        </c:ser>
        <c:dLbls>
          <c:showLegendKey val="0"/>
          <c:showVal val="0"/>
          <c:showCatName val="0"/>
          <c:showSerName val="0"/>
          <c:showPercent val="0"/>
          <c:showBubbleSize val="0"/>
        </c:dLbls>
        <c:gapWidth val="100"/>
        <c:overlap val="10"/>
        <c:axId val="1844367792"/>
        <c:axId val="1845336944"/>
      </c:barChart>
      <c:catAx>
        <c:axId val="1844367792"/>
        <c:scaling>
          <c:orientation val="minMax"/>
        </c:scaling>
        <c:delete val="1"/>
        <c:axPos val="b"/>
        <c:numFmt formatCode="General" sourceLinked="1"/>
        <c:majorTickMark val="none"/>
        <c:minorTickMark val="none"/>
        <c:tickLblPos val="nextTo"/>
        <c:crossAx val="1845336944"/>
        <c:crosses val="autoZero"/>
        <c:auto val="1"/>
        <c:lblAlgn val="ctr"/>
        <c:lblOffset val="100"/>
        <c:noMultiLvlLbl val="0"/>
      </c:catAx>
      <c:valAx>
        <c:axId val="1845336944"/>
        <c:scaling>
          <c:orientation val="minMax"/>
          <c:min val="-1"/>
        </c:scaling>
        <c:delete val="0"/>
        <c:axPos val="l"/>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s-MX" sz="1400" b="1" dirty="0">
                    <a:solidFill>
                      <a:schemeClr val="tx1"/>
                    </a:solidFill>
                  </a:rPr>
                  <a:t>mgPO4/L</a:t>
                </a:r>
                <a:endParaRPr lang="en-US" sz="1400" b="1" dirty="0">
                  <a:solidFill>
                    <a:schemeClr val="tx1"/>
                  </a:solidFill>
                </a:endParaRPr>
              </a:p>
            </c:rich>
          </c:tx>
          <c:overlay val="0"/>
          <c:spPr>
            <a:noFill/>
            <a:ln>
              <a:noFill/>
            </a:ln>
            <a:effectLst/>
          </c:spPr>
          <c:txPr>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84436779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tx1"/>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br>
              <a:rPr lang="en-US" sz="2000" baseline="0" dirty="0"/>
            </a:br>
            <a:r>
              <a:rPr lang="en-US" sz="2000" b="1" baseline="0" dirty="0"/>
              <a:t>Concentration ratio</a:t>
            </a:r>
          </a:p>
        </c:rich>
      </c:tx>
      <c:layout>
        <c:manualLayout>
          <c:xMode val="edge"/>
          <c:yMode val="edge"/>
          <c:x val="0.35051864732205623"/>
          <c:y val="0"/>
        </c:manualLayout>
      </c:layout>
      <c:overlay val="0"/>
      <c:spPr>
        <a:noFill/>
        <a:ln>
          <a:noFill/>
        </a:ln>
        <a:effectLst/>
      </c:spPr>
      <c:txPr>
        <a:bodyPr rot="0" spcFirstLastPara="1" vertOverflow="ellipsis" vert="horz" wrap="square" anchor="ctr" anchorCtr="1"/>
        <a:lstStyle/>
        <a:p>
          <a:pPr>
            <a:defRPr sz="2000" b="0" i="0" u="none" strike="noStrike" kern="1200" spc="0" baseline="0">
              <a:solidFill>
                <a:schemeClr val="tx1"/>
              </a:solidFill>
              <a:latin typeface="+mn-lt"/>
              <a:ea typeface="+mn-ea"/>
              <a:cs typeface="+mn-cs"/>
            </a:defRPr>
          </a:pPr>
          <a:endParaRPr lang="en-US"/>
        </a:p>
      </c:txPr>
    </c:title>
    <c:autoTitleDeleted val="0"/>
    <c:plotArea>
      <c:layout>
        <c:manualLayout>
          <c:layoutTarget val="inner"/>
          <c:xMode val="edge"/>
          <c:yMode val="edge"/>
          <c:x val="9.6958807340027903E-2"/>
          <c:y val="4.606673117585923E-2"/>
          <c:w val="0.75649992905488772"/>
          <c:h val="0.90394845906938315"/>
        </c:manualLayout>
      </c:layout>
      <c:barChart>
        <c:barDir val="col"/>
        <c:grouping val="clustered"/>
        <c:varyColors val="0"/>
        <c:ser>
          <c:idx val="0"/>
          <c:order val="0"/>
          <c:tx>
            <c:strRef>
              <c:f>Cr_Th!$AY$4</c:f>
              <c:strCache>
                <c:ptCount val="1"/>
                <c:pt idx="0">
                  <c:v>Th</c:v>
                </c:pt>
              </c:strCache>
            </c:strRef>
          </c:tx>
          <c:spPr>
            <a:solidFill>
              <a:schemeClr val="accent6">
                <a:lumMod val="50000"/>
              </a:schemeClr>
            </a:solidFill>
            <a:ln>
              <a:noFill/>
            </a:ln>
            <a:effectLst/>
          </c:spPr>
          <c:invertIfNegative val="0"/>
          <c:errBars>
            <c:errBarType val="both"/>
            <c:errValType val="stdErr"/>
            <c:noEndCap val="0"/>
            <c:spPr>
              <a:noFill/>
              <a:ln w="9525" cap="flat" cmpd="sng" algn="ctr">
                <a:solidFill>
                  <a:schemeClr val="tx1"/>
                </a:solidFill>
                <a:round/>
              </a:ln>
              <a:effectLst/>
            </c:spPr>
          </c:errBars>
          <c:cat>
            <c:strRef>
              <c:f>Cr_Th!$AX$5:$AX$9</c:f>
              <c:strCache>
                <c:ptCount val="5"/>
                <c:pt idx="0">
                  <c:v>Croton magdalenensis</c:v>
                </c:pt>
                <c:pt idx="1">
                  <c:v>Tibouchina lepidota</c:v>
                </c:pt>
                <c:pt idx="2">
                  <c:v>Quercus humboldtii</c:v>
                </c:pt>
                <c:pt idx="3">
                  <c:v>Eucalyptus globulus</c:v>
                </c:pt>
                <c:pt idx="4">
                  <c:v>Vismia Baccifera</c:v>
                </c:pt>
              </c:strCache>
            </c:strRef>
          </c:cat>
          <c:val>
            <c:numRef>
              <c:f>Cr_Th!$AY$5:$AY$9</c:f>
              <c:numCache>
                <c:formatCode>0.00</c:formatCode>
                <c:ptCount val="5"/>
                <c:pt idx="0">
                  <c:v>4.0799462034616978</c:v>
                </c:pt>
                <c:pt idx="1">
                  <c:v>1.8412453327373184</c:v>
                </c:pt>
                <c:pt idx="2">
                  <c:v>1.031018488326783</c:v>
                </c:pt>
                <c:pt idx="3">
                  <c:v>1.0144437716422219</c:v>
                </c:pt>
                <c:pt idx="4">
                  <c:v>1.5295069994665031</c:v>
                </c:pt>
              </c:numCache>
            </c:numRef>
          </c:val>
          <c:extLst>
            <c:ext xmlns:c16="http://schemas.microsoft.com/office/drawing/2014/chart" uri="{C3380CC4-5D6E-409C-BE32-E72D297353CC}">
              <c16:uniqueId val="{00000000-E399-45DC-A5AD-9B1320947FAE}"/>
            </c:ext>
          </c:extLst>
        </c:ser>
        <c:ser>
          <c:idx val="1"/>
          <c:order val="1"/>
          <c:tx>
            <c:strRef>
              <c:f>Cr_Th!$AZ$4</c:f>
              <c:strCache>
                <c:ptCount val="1"/>
                <c:pt idx="0">
                  <c:v>Sf</c:v>
                </c:pt>
              </c:strCache>
            </c:strRef>
          </c:tx>
          <c:spPr>
            <a:pattFill prst="lgCheck">
              <a:fgClr>
                <a:srgbClr val="FF0000"/>
              </a:fgClr>
              <a:bgClr>
                <a:schemeClr val="bg1"/>
              </a:bgClr>
            </a:pattFill>
            <a:ln>
              <a:noFill/>
            </a:ln>
            <a:effectLst/>
          </c:spPr>
          <c:invertIfNegative val="0"/>
          <c:errBars>
            <c:errBarType val="both"/>
            <c:errValType val="stdErr"/>
            <c:noEndCap val="0"/>
            <c:spPr>
              <a:noFill/>
              <a:ln w="9525" cap="flat" cmpd="sng" algn="ctr">
                <a:solidFill>
                  <a:schemeClr val="tx1"/>
                </a:solidFill>
                <a:round/>
              </a:ln>
              <a:effectLst/>
            </c:spPr>
          </c:errBars>
          <c:cat>
            <c:strRef>
              <c:f>Cr_Th!$AX$5:$AX$9</c:f>
              <c:strCache>
                <c:ptCount val="5"/>
                <c:pt idx="0">
                  <c:v>Croton magdalenensis</c:v>
                </c:pt>
                <c:pt idx="1">
                  <c:v>Tibouchina lepidota</c:v>
                </c:pt>
                <c:pt idx="2">
                  <c:v>Quercus humboldtii</c:v>
                </c:pt>
                <c:pt idx="3">
                  <c:v>Eucalyptus globulus</c:v>
                </c:pt>
                <c:pt idx="4">
                  <c:v>Vismia Baccifera</c:v>
                </c:pt>
              </c:strCache>
            </c:strRef>
          </c:cat>
          <c:val>
            <c:numRef>
              <c:f>Cr_Th!$AZ$5:$AZ$9</c:f>
              <c:numCache>
                <c:formatCode>0.00</c:formatCode>
                <c:ptCount val="5"/>
                <c:pt idx="0">
                  <c:v>27.483122108860144</c:v>
                </c:pt>
                <c:pt idx="1">
                  <c:v>2.7624473194584924</c:v>
                </c:pt>
                <c:pt idx="2">
                  <c:v>6.739930806677302</c:v>
                </c:pt>
                <c:pt idx="3">
                  <c:v>1.8119306678168623</c:v>
                </c:pt>
                <c:pt idx="4">
                  <c:v>4.9084024957633607</c:v>
                </c:pt>
              </c:numCache>
            </c:numRef>
          </c:val>
          <c:extLst>
            <c:ext xmlns:c16="http://schemas.microsoft.com/office/drawing/2014/chart" uri="{C3380CC4-5D6E-409C-BE32-E72D297353CC}">
              <c16:uniqueId val="{00000001-E399-45DC-A5AD-9B1320947FAE}"/>
            </c:ext>
          </c:extLst>
        </c:ser>
        <c:dLbls>
          <c:showLegendKey val="0"/>
          <c:showVal val="0"/>
          <c:showCatName val="0"/>
          <c:showSerName val="0"/>
          <c:showPercent val="0"/>
          <c:showBubbleSize val="0"/>
        </c:dLbls>
        <c:gapWidth val="219"/>
        <c:overlap val="-27"/>
        <c:axId val="1768778720"/>
        <c:axId val="1770881920"/>
      </c:barChart>
      <c:catAx>
        <c:axId val="1768778720"/>
        <c:scaling>
          <c:orientation val="minMax"/>
        </c:scaling>
        <c:delete val="0"/>
        <c:axPos val="b"/>
        <c:numFmt formatCode="General"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770881920"/>
        <c:crosses val="autoZero"/>
        <c:auto val="1"/>
        <c:lblAlgn val="ctr"/>
        <c:lblOffset val="100"/>
        <c:noMultiLvlLbl val="0"/>
      </c:catAx>
      <c:valAx>
        <c:axId val="1770881920"/>
        <c:scaling>
          <c:orientation val="minMax"/>
          <c:min val="-5"/>
        </c:scaling>
        <c:delete val="0"/>
        <c:axPos val="l"/>
        <c:numFmt formatCode="0.00" sourceLinked="1"/>
        <c:majorTickMark val="none"/>
        <c:minorTickMark val="none"/>
        <c:tickLblPos val="nextTo"/>
        <c:spPr>
          <a:noFill/>
          <a:ln w="6350" cap="flat" cmpd="sng" algn="ctr">
            <a:solidFill>
              <a:schemeClr val="dk1"/>
            </a:solidFill>
            <a:prstDash val="solid"/>
            <a:miter lim="800000"/>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176877872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solidFill>
        <a:schemeClr val="tx1"/>
      </a:solidFill>
    </a:ln>
    <a:effectLst/>
  </c:spPr>
  <c:txPr>
    <a:bodyPr/>
    <a:lstStyle/>
    <a:p>
      <a:pPr>
        <a:defRPr sz="1400" baseline="0">
          <a:solidFill>
            <a:schemeClr val="tx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0.89007</cdr:x>
      <cdr:y>0.13095</cdr:y>
    </cdr:from>
    <cdr:to>
      <cdr:x>0.91807</cdr:x>
      <cdr:y>0.26553</cdr:y>
    </cdr:to>
    <cdr:sp macro="" textlink="">
      <cdr:nvSpPr>
        <cdr:cNvPr id="2" name="Rectángulo 1">
          <a:extLst xmlns:a="http://schemas.openxmlformats.org/drawingml/2006/main">
            <a:ext uri="{FF2B5EF4-FFF2-40B4-BE49-F238E27FC236}">
              <a16:creationId xmlns:a16="http://schemas.microsoft.com/office/drawing/2014/main" id="{36EE30B0-7035-4C87-82CC-ACD7D6FEAAC1}"/>
            </a:ext>
          </a:extLst>
        </cdr:cNvPr>
        <cdr:cNvSpPr/>
      </cdr:nvSpPr>
      <cdr:spPr>
        <a:xfrm xmlns:a="http://schemas.openxmlformats.org/drawingml/2006/main">
          <a:off x="9741881" y="310590"/>
          <a:ext cx="306463" cy="319191"/>
        </a:xfrm>
        <a:prstGeom xmlns:a="http://schemas.openxmlformats.org/drawingml/2006/main" prst="rect">
          <a:avLst/>
        </a:prstGeom>
      </cdr:spPr>
      <cdr:style>
        <a:lnRef xmlns:a="http://schemas.openxmlformats.org/drawingml/2006/main" idx="2">
          <a:schemeClr val="dk1"/>
        </a:lnRef>
        <a:fillRef xmlns:a="http://schemas.openxmlformats.org/drawingml/2006/main" idx="1">
          <a:schemeClr val="lt1"/>
        </a:fillRef>
        <a:effectRef xmlns:a="http://schemas.openxmlformats.org/drawingml/2006/main" idx="0">
          <a:schemeClr val="dk1"/>
        </a:effectRef>
        <a:fontRef xmlns:a="http://schemas.openxmlformats.org/drawingml/2006/main" idx="minor">
          <a:schemeClr val="dk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dk1"/>
              </a:solidFill>
              <a:latin typeface="+mn-lt"/>
              <a:ea typeface="+mn-ea"/>
              <a:cs typeface="+mn-cs"/>
            </a:defRPr>
          </a:lvl1pPr>
          <a:lvl2pPr marL="457200" algn="l" defTabSz="457200" rtl="0" eaLnBrk="1" latinLnBrk="0" hangingPunct="1">
            <a:defRPr sz="1800" kern="1200">
              <a:solidFill>
                <a:schemeClr val="dk1"/>
              </a:solidFill>
              <a:latin typeface="+mn-lt"/>
              <a:ea typeface="+mn-ea"/>
              <a:cs typeface="+mn-cs"/>
            </a:defRPr>
          </a:lvl2pPr>
          <a:lvl3pPr marL="914400" algn="l" defTabSz="457200" rtl="0" eaLnBrk="1" latinLnBrk="0" hangingPunct="1">
            <a:defRPr sz="1800" kern="1200">
              <a:solidFill>
                <a:schemeClr val="dk1"/>
              </a:solidFill>
              <a:latin typeface="+mn-lt"/>
              <a:ea typeface="+mn-ea"/>
              <a:cs typeface="+mn-cs"/>
            </a:defRPr>
          </a:lvl3pPr>
          <a:lvl4pPr marL="1371600" algn="l" defTabSz="457200" rtl="0" eaLnBrk="1" latinLnBrk="0" hangingPunct="1">
            <a:defRPr sz="1800" kern="1200">
              <a:solidFill>
                <a:schemeClr val="dk1"/>
              </a:solidFill>
              <a:latin typeface="+mn-lt"/>
              <a:ea typeface="+mn-ea"/>
              <a:cs typeface="+mn-cs"/>
            </a:defRPr>
          </a:lvl4pPr>
          <a:lvl5pPr marL="1828800" algn="l" defTabSz="457200" rtl="0" eaLnBrk="1" latinLnBrk="0" hangingPunct="1">
            <a:defRPr sz="1800" kern="1200">
              <a:solidFill>
                <a:schemeClr val="dk1"/>
              </a:solidFill>
              <a:latin typeface="+mn-lt"/>
              <a:ea typeface="+mn-ea"/>
              <a:cs typeface="+mn-cs"/>
            </a:defRPr>
          </a:lvl5pPr>
          <a:lvl6pPr marL="2286000" algn="l" defTabSz="457200" rtl="0" eaLnBrk="1" latinLnBrk="0" hangingPunct="1">
            <a:defRPr sz="1800" kern="1200">
              <a:solidFill>
                <a:schemeClr val="dk1"/>
              </a:solidFill>
              <a:latin typeface="+mn-lt"/>
              <a:ea typeface="+mn-ea"/>
              <a:cs typeface="+mn-cs"/>
            </a:defRPr>
          </a:lvl6pPr>
          <a:lvl7pPr marL="2743200" algn="l" defTabSz="457200" rtl="0" eaLnBrk="1" latinLnBrk="0" hangingPunct="1">
            <a:defRPr sz="1800" kern="1200">
              <a:solidFill>
                <a:schemeClr val="dk1"/>
              </a:solidFill>
              <a:latin typeface="+mn-lt"/>
              <a:ea typeface="+mn-ea"/>
              <a:cs typeface="+mn-cs"/>
            </a:defRPr>
          </a:lvl7pPr>
          <a:lvl8pPr marL="3200400" algn="l" defTabSz="457200" rtl="0" eaLnBrk="1" latinLnBrk="0" hangingPunct="1">
            <a:defRPr sz="1800" kern="1200">
              <a:solidFill>
                <a:schemeClr val="dk1"/>
              </a:solidFill>
              <a:latin typeface="+mn-lt"/>
              <a:ea typeface="+mn-ea"/>
              <a:cs typeface="+mn-cs"/>
            </a:defRPr>
          </a:lvl8pPr>
          <a:lvl9pPr marL="3657600" algn="l" defTabSz="457200" rtl="0" eaLnBrk="1" latinLnBrk="0" hangingPunct="1">
            <a:defRPr sz="1800" kern="1200">
              <a:solidFill>
                <a:schemeClr val="dk1"/>
              </a:solidFill>
              <a:latin typeface="+mn-lt"/>
              <a:ea typeface="+mn-ea"/>
              <a:cs typeface="+mn-cs"/>
            </a:defRPr>
          </a:lvl9pPr>
        </a:lstStyle>
        <a:p xmlns:a="http://schemas.openxmlformats.org/drawingml/2006/main">
          <a:pPr algn="ctr"/>
          <a:r>
            <a:rPr lang="es-MX" sz="1200" b="1" dirty="0">
              <a:solidFill>
                <a:schemeClr val="tx1"/>
              </a:solidFill>
            </a:rPr>
            <a:t>C</a:t>
          </a:r>
          <a:endParaRPr lang="en-US" sz="1200" b="1" dirty="0">
            <a:solidFill>
              <a:schemeClr val="tx1"/>
            </a:solidFill>
          </a:endParaRPr>
        </a:p>
      </cdr:txBody>
    </cdr:sp>
  </cdr:relSizeAnchor>
  <cdr:relSizeAnchor xmlns:cdr="http://schemas.openxmlformats.org/drawingml/2006/chartDrawing">
    <cdr:from>
      <cdr:x>0.10704</cdr:x>
      <cdr:y>0.09732</cdr:y>
    </cdr:from>
    <cdr:to>
      <cdr:x>0.25448</cdr:x>
      <cdr:y>0.95668</cdr:y>
    </cdr:to>
    <cdr:sp macro="" textlink="">
      <cdr:nvSpPr>
        <cdr:cNvPr id="3" name="Rectángulo 2">
          <a:extLst xmlns:a="http://schemas.openxmlformats.org/drawingml/2006/main">
            <a:ext uri="{FF2B5EF4-FFF2-40B4-BE49-F238E27FC236}">
              <a16:creationId xmlns:a16="http://schemas.microsoft.com/office/drawing/2014/main" id="{3BA74A5B-B928-447F-BC81-82C66E58EB77}"/>
            </a:ext>
          </a:extLst>
        </cdr:cNvPr>
        <cdr:cNvSpPr/>
      </cdr:nvSpPr>
      <cdr:spPr>
        <a:xfrm xmlns:a="http://schemas.openxmlformats.org/drawingml/2006/main">
          <a:off x="1171515" y="230825"/>
          <a:ext cx="1613829" cy="2038182"/>
        </a:xfrm>
        <a:prstGeom xmlns:a="http://schemas.openxmlformats.org/drawingml/2006/main" prst="rect">
          <a:avLst/>
        </a:prstGeom>
        <a:noFill xmlns:a="http://schemas.openxmlformats.org/drawingml/2006/main"/>
        <a:ln xmlns:a="http://schemas.openxmlformats.org/drawingml/2006/main">
          <a:solidFill>
            <a:srgbClr val="FFC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dirty="0"/>
        </a:p>
      </cdr:txBody>
    </cdr:sp>
  </cdr:relSizeAnchor>
</c:userShap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260997" y="1768242"/>
            <a:ext cx="13565981" cy="3761575"/>
          </a:xfrm>
        </p:spPr>
        <p:txBody>
          <a:bodyPr anchor="b"/>
          <a:lstStyle>
            <a:lvl1pPr algn="ctr">
              <a:defRPr sz="8902"/>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260997" y="5674877"/>
            <a:ext cx="13565981" cy="2608592"/>
          </a:xfrm>
        </p:spPr>
        <p:txBody>
          <a:bodyPr/>
          <a:lstStyle>
            <a:lvl1pPr marL="0" indent="0" algn="ctr">
              <a:buNone/>
              <a:defRPr sz="3561"/>
            </a:lvl1pPr>
            <a:lvl2pPr marL="678302" indent="0" algn="ctr">
              <a:buNone/>
              <a:defRPr sz="2967"/>
            </a:lvl2pPr>
            <a:lvl3pPr marL="1356604" indent="0" algn="ctr">
              <a:buNone/>
              <a:defRPr sz="2670"/>
            </a:lvl3pPr>
            <a:lvl4pPr marL="2034906" indent="0" algn="ctr">
              <a:buNone/>
              <a:defRPr sz="2374"/>
            </a:lvl4pPr>
            <a:lvl5pPr marL="2713208" indent="0" algn="ctr">
              <a:buNone/>
              <a:defRPr sz="2374"/>
            </a:lvl5pPr>
            <a:lvl6pPr marL="3391510" indent="0" algn="ctr">
              <a:buNone/>
              <a:defRPr sz="2374"/>
            </a:lvl6pPr>
            <a:lvl7pPr marL="4069812" indent="0" algn="ctr">
              <a:buNone/>
              <a:defRPr sz="2374"/>
            </a:lvl7pPr>
            <a:lvl8pPr marL="4748113" indent="0" algn="ctr">
              <a:buNone/>
              <a:defRPr sz="2374"/>
            </a:lvl8pPr>
            <a:lvl9pPr marL="5426415" indent="0" algn="ctr">
              <a:buNone/>
              <a:defRPr sz="2374"/>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FD0AB943-1F06-4D16-82C6-0EDD8ED6C761}" type="datetimeFigureOut">
              <a:rPr lang="es-CO" smtClean="0"/>
              <a:t>22/04/2021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2456745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D0AB943-1F06-4D16-82C6-0EDD8ED6C761}" type="datetimeFigureOut">
              <a:rPr lang="es-CO" smtClean="0"/>
              <a:t>22/04/2021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1979758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234128" y="2693630"/>
            <a:ext cx="15600878" cy="4494381"/>
          </a:xfrm>
        </p:spPr>
        <p:txBody>
          <a:bodyPr anchor="b"/>
          <a:lstStyle>
            <a:lvl1pPr>
              <a:defRPr sz="8902"/>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234128" y="7230530"/>
            <a:ext cx="15600878" cy="2363489"/>
          </a:xfrm>
        </p:spPr>
        <p:txBody>
          <a:bodyPr/>
          <a:lstStyle>
            <a:lvl1pPr marL="0" indent="0">
              <a:buNone/>
              <a:defRPr sz="3561">
                <a:solidFill>
                  <a:schemeClr val="tx1">
                    <a:tint val="75000"/>
                  </a:schemeClr>
                </a:solidFill>
              </a:defRPr>
            </a:lvl1pPr>
            <a:lvl2pPr marL="678302" indent="0">
              <a:buNone/>
              <a:defRPr sz="2967">
                <a:solidFill>
                  <a:schemeClr val="tx1">
                    <a:tint val="75000"/>
                  </a:schemeClr>
                </a:solidFill>
              </a:defRPr>
            </a:lvl2pPr>
            <a:lvl3pPr marL="1356604" indent="0">
              <a:buNone/>
              <a:defRPr sz="2670">
                <a:solidFill>
                  <a:schemeClr val="tx1">
                    <a:tint val="75000"/>
                  </a:schemeClr>
                </a:solidFill>
              </a:defRPr>
            </a:lvl3pPr>
            <a:lvl4pPr marL="2034906" indent="0">
              <a:buNone/>
              <a:defRPr sz="2374">
                <a:solidFill>
                  <a:schemeClr val="tx1">
                    <a:tint val="75000"/>
                  </a:schemeClr>
                </a:solidFill>
              </a:defRPr>
            </a:lvl4pPr>
            <a:lvl5pPr marL="2713208" indent="0">
              <a:buNone/>
              <a:defRPr sz="2374">
                <a:solidFill>
                  <a:schemeClr val="tx1">
                    <a:tint val="75000"/>
                  </a:schemeClr>
                </a:solidFill>
              </a:defRPr>
            </a:lvl5pPr>
            <a:lvl6pPr marL="3391510" indent="0">
              <a:buNone/>
              <a:defRPr sz="2374">
                <a:solidFill>
                  <a:schemeClr val="tx1">
                    <a:tint val="75000"/>
                  </a:schemeClr>
                </a:solidFill>
              </a:defRPr>
            </a:lvl6pPr>
            <a:lvl7pPr marL="4069812" indent="0">
              <a:buNone/>
              <a:defRPr sz="2374">
                <a:solidFill>
                  <a:schemeClr val="tx1">
                    <a:tint val="75000"/>
                  </a:schemeClr>
                </a:solidFill>
              </a:defRPr>
            </a:lvl7pPr>
            <a:lvl8pPr marL="4748113" indent="0">
              <a:buNone/>
              <a:defRPr sz="2374">
                <a:solidFill>
                  <a:schemeClr val="tx1">
                    <a:tint val="75000"/>
                  </a:schemeClr>
                </a:solidFill>
              </a:defRPr>
            </a:lvl8pPr>
            <a:lvl9pPr marL="5426415" indent="0">
              <a:buNone/>
              <a:defRPr sz="2374">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FD0AB943-1F06-4D16-82C6-0EDD8ED6C761}" type="datetimeFigureOut">
              <a:rPr lang="es-CO" smtClean="0"/>
              <a:t>22/04/2021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2748678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243548" y="2876205"/>
            <a:ext cx="7687389" cy="68553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9157038" y="2876205"/>
            <a:ext cx="7687389" cy="685537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FD0AB943-1F06-4D16-82C6-0EDD8ED6C761}" type="datetimeFigureOut">
              <a:rPr lang="es-CO" smtClean="0"/>
              <a:t>22/04/2021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17660203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45904" y="575242"/>
            <a:ext cx="15600878" cy="2088375"/>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45905" y="2648610"/>
            <a:ext cx="7652061" cy="1298043"/>
          </a:xfrm>
        </p:spPr>
        <p:txBody>
          <a:bodyPr anchor="b"/>
          <a:lstStyle>
            <a:lvl1pPr marL="0" indent="0">
              <a:buNone/>
              <a:defRPr sz="3561" b="1"/>
            </a:lvl1pPr>
            <a:lvl2pPr marL="678302" indent="0">
              <a:buNone/>
              <a:defRPr sz="2967" b="1"/>
            </a:lvl2pPr>
            <a:lvl3pPr marL="1356604" indent="0">
              <a:buNone/>
              <a:defRPr sz="2670" b="1"/>
            </a:lvl3pPr>
            <a:lvl4pPr marL="2034906" indent="0">
              <a:buNone/>
              <a:defRPr sz="2374" b="1"/>
            </a:lvl4pPr>
            <a:lvl5pPr marL="2713208" indent="0">
              <a:buNone/>
              <a:defRPr sz="2374" b="1"/>
            </a:lvl5pPr>
            <a:lvl6pPr marL="3391510" indent="0">
              <a:buNone/>
              <a:defRPr sz="2374" b="1"/>
            </a:lvl6pPr>
            <a:lvl7pPr marL="4069812" indent="0">
              <a:buNone/>
              <a:defRPr sz="2374" b="1"/>
            </a:lvl7pPr>
            <a:lvl8pPr marL="4748113" indent="0">
              <a:buNone/>
              <a:defRPr sz="2374" b="1"/>
            </a:lvl8pPr>
            <a:lvl9pPr marL="5426415" indent="0">
              <a:buNone/>
              <a:defRPr sz="2374" b="1"/>
            </a:lvl9pPr>
          </a:lstStyle>
          <a:p>
            <a:pPr lvl="0"/>
            <a:r>
              <a:rPr lang="es-ES"/>
              <a:t>Haga clic para modificar los estilos de texto del patrón</a:t>
            </a:r>
          </a:p>
        </p:txBody>
      </p:sp>
      <p:sp>
        <p:nvSpPr>
          <p:cNvPr id="4" name="Content Placeholder 3"/>
          <p:cNvSpPr>
            <a:spLocks noGrp="1"/>
          </p:cNvSpPr>
          <p:nvPr>
            <p:ph sz="half" idx="2"/>
          </p:nvPr>
        </p:nvSpPr>
        <p:spPr>
          <a:xfrm>
            <a:off x="1245905" y="3946653"/>
            <a:ext cx="7652061" cy="580493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9157038" y="2648610"/>
            <a:ext cx="7689745" cy="1298043"/>
          </a:xfrm>
        </p:spPr>
        <p:txBody>
          <a:bodyPr anchor="b"/>
          <a:lstStyle>
            <a:lvl1pPr marL="0" indent="0">
              <a:buNone/>
              <a:defRPr sz="3561" b="1"/>
            </a:lvl1pPr>
            <a:lvl2pPr marL="678302" indent="0">
              <a:buNone/>
              <a:defRPr sz="2967" b="1"/>
            </a:lvl2pPr>
            <a:lvl3pPr marL="1356604" indent="0">
              <a:buNone/>
              <a:defRPr sz="2670" b="1"/>
            </a:lvl3pPr>
            <a:lvl4pPr marL="2034906" indent="0">
              <a:buNone/>
              <a:defRPr sz="2374" b="1"/>
            </a:lvl4pPr>
            <a:lvl5pPr marL="2713208" indent="0">
              <a:buNone/>
              <a:defRPr sz="2374" b="1"/>
            </a:lvl5pPr>
            <a:lvl6pPr marL="3391510" indent="0">
              <a:buNone/>
              <a:defRPr sz="2374" b="1"/>
            </a:lvl6pPr>
            <a:lvl7pPr marL="4069812" indent="0">
              <a:buNone/>
              <a:defRPr sz="2374" b="1"/>
            </a:lvl7pPr>
            <a:lvl8pPr marL="4748113" indent="0">
              <a:buNone/>
              <a:defRPr sz="2374" b="1"/>
            </a:lvl8pPr>
            <a:lvl9pPr marL="5426415" indent="0">
              <a:buNone/>
              <a:defRPr sz="2374" b="1"/>
            </a:lvl9pPr>
          </a:lstStyle>
          <a:p>
            <a:pPr lvl="0"/>
            <a:r>
              <a:rPr lang="es-ES"/>
              <a:t>Haga clic para modificar los estilos de texto del patrón</a:t>
            </a:r>
          </a:p>
        </p:txBody>
      </p:sp>
      <p:sp>
        <p:nvSpPr>
          <p:cNvPr id="6" name="Content Placeholder 5"/>
          <p:cNvSpPr>
            <a:spLocks noGrp="1"/>
          </p:cNvSpPr>
          <p:nvPr>
            <p:ph sz="quarter" idx="4"/>
          </p:nvPr>
        </p:nvSpPr>
        <p:spPr>
          <a:xfrm>
            <a:off x="9157038" y="3946653"/>
            <a:ext cx="7689745" cy="580493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FD0AB943-1F06-4D16-82C6-0EDD8ED6C761}" type="datetimeFigureOut">
              <a:rPr lang="es-CO" smtClean="0"/>
              <a:t>22/04/2021</a:t>
            </a:fld>
            <a:endParaRPr lang="es-CO"/>
          </a:p>
        </p:txBody>
      </p:sp>
      <p:sp>
        <p:nvSpPr>
          <p:cNvPr id="8" name="Footer Placeholder 7"/>
          <p:cNvSpPr>
            <a:spLocks noGrp="1"/>
          </p:cNvSpPr>
          <p:nvPr>
            <p:ph type="ftr" sz="quarter" idx="11"/>
          </p:nvPr>
        </p:nvSpPr>
        <p:spPr/>
        <p:txBody>
          <a:bodyPr/>
          <a:lstStyle/>
          <a:p>
            <a:endParaRPr lang="es-CO"/>
          </a:p>
        </p:txBody>
      </p:sp>
      <p:sp>
        <p:nvSpPr>
          <p:cNvPr id="9" name="Slide Number Placeholder 8"/>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1354962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FD0AB943-1F06-4D16-82C6-0EDD8ED6C761}" type="datetimeFigureOut">
              <a:rPr lang="es-CO" smtClean="0"/>
              <a:t>22/04/2021</a:t>
            </a:fld>
            <a:endParaRPr lang="es-CO"/>
          </a:p>
        </p:txBody>
      </p:sp>
      <p:sp>
        <p:nvSpPr>
          <p:cNvPr id="4" name="Footer Placeholder 3"/>
          <p:cNvSpPr>
            <a:spLocks noGrp="1"/>
          </p:cNvSpPr>
          <p:nvPr>
            <p:ph type="ftr" sz="quarter" idx="11"/>
          </p:nvPr>
        </p:nvSpPr>
        <p:spPr/>
        <p:txBody>
          <a:bodyPr/>
          <a:lstStyle/>
          <a:p>
            <a:endParaRPr lang="es-CO"/>
          </a:p>
        </p:txBody>
      </p:sp>
      <p:sp>
        <p:nvSpPr>
          <p:cNvPr id="5" name="Slide Number Placeholder 4"/>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3417327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0AB943-1F06-4D16-82C6-0EDD8ED6C761}" type="datetimeFigureOut">
              <a:rPr lang="es-CO" smtClean="0"/>
              <a:t>22/04/2021</a:t>
            </a:fld>
            <a:endParaRPr lang="es-CO"/>
          </a:p>
        </p:txBody>
      </p:sp>
      <p:sp>
        <p:nvSpPr>
          <p:cNvPr id="3" name="Footer Placeholder 2"/>
          <p:cNvSpPr>
            <a:spLocks noGrp="1"/>
          </p:cNvSpPr>
          <p:nvPr>
            <p:ph type="ftr" sz="quarter" idx="11"/>
          </p:nvPr>
        </p:nvSpPr>
        <p:spPr/>
        <p:txBody>
          <a:bodyPr/>
          <a:lstStyle/>
          <a:p>
            <a:endParaRPr lang="es-CO"/>
          </a:p>
        </p:txBody>
      </p:sp>
      <p:sp>
        <p:nvSpPr>
          <p:cNvPr id="4" name="Slide Number Placeholder 3"/>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4154840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45905" y="720302"/>
            <a:ext cx="5833842" cy="2521056"/>
          </a:xfrm>
        </p:spPr>
        <p:txBody>
          <a:bodyPr anchor="b"/>
          <a:lstStyle>
            <a:lvl1pPr>
              <a:defRPr sz="4748"/>
            </a:lvl1pPr>
          </a:lstStyle>
          <a:p>
            <a:r>
              <a:rPr lang="es-ES"/>
              <a:t>Haga clic para modificar el estilo de título del patrón</a:t>
            </a:r>
            <a:endParaRPr lang="en-US" dirty="0"/>
          </a:p>
        </p:txBody>
      </p:sp>
      <p:sp>
        <p:nvSpPr>
          <p:cNvPr id="3" name="Content Placeholder 2"/>
          <p:cNvSpPr>
            <a:spLocks noGrp="1"/>
          </p:cNvSpPr>
          <p:nvPr>
            <p:ph idx="1"/>
          </p:nvPr>
        </p:nvSpPr>
        <p:spPr>
          <a:xfrm>
            <a:off x="7689745" y="1555652"/>
            <a:ext cx="9157037" cy="7678216"/>
          </a:xfrm>
        </p:spPr>
        <p:txBody>
          <a:bodyPr/>
          <a:lstStyle>
            <a:lvl1pPr>
              <a:defRPr sz="4748"/>
            </a:lvl1pPr>
            <a:lvl2pPr>
              <a:defRPr sz="4154"/>
            </a:lvl2pPr>
            <a:lvl3pPr>
              <a:defRPr sz="3561"/>
            </a:lvl3pPr>
            <a:lvl4pPr>
              <a:defRPr sz="2967"/>
            </a:lvl4pPr>
            <a:lvl5pPr>
              <a:defRPr sz="2967"/>
            </a:lvl5pPr>
            <a:lvl6pPr>
              <a:defRPr sz="2967"/>
            </a:lvl6pPr>
            <a:lvl7pPr>
              <a:defRPr sz="2967"/>
            </a:lvl7pPr>
            <a:lvl8pPr>
              <a:defRPr sz="2967"/>
            </a:lvl8pPr>
            <a:lvl9pPr>
              <a:defRPr sz="2967"/>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245905" y="3241357"/>
            <a:ext cx="5833842" cy="6005016"/>
          </a:xfrm>
        </p:spPr>
        <p:txBody>
          <a:bodyPr/>
          <a:lstStyle>
            <a:lvl1pPr marL="0" indent="0">
              <a:buNone/>
              <a:defRPr sz="2374"/>
            </a:lvl1pPr>
            <a:lvl2pPr marL="678302" indent="0">
              <a:buNone/>
              <a:defRPr sz="2077"/>
            </a:lvl2pPr>
            <a:lvl3pPr marL="1356604" indent="0">
              <a:buNone/>
              <a:defRPr sz="1780"/>
            </a:lvl3pPr>
            <a:lvl4pPr marL="2034906" indent="0">
              <a:buNone/>
              <a:defRPr sz="1484"/>
            </a:lvl4pPr>
            <a:lvl5pPr marL="2713208" indent="0">
              <a:buNone/>
              <a:defRPr sz="1484"/>
            </a:lvl5pPr>
            <a:lvl6pPr marL="3391510" indent="0">
              <a:buNone/>
              <a:defRPr sz="1484"/>
            </a:lvl6pPr>
            <a:lvl7pPr marL="4069812" indent="0">
              <a:buNone/>
              <a:defRPr sz="1484"/>
            </a:lvl7pPr>
            <a:lvl8pPr marL="4748113" indent="0">
              <a:buNone/>
              <a:defRPr sz="1484"/>
            </a:lvl8pPr>
            <a:lvl9pPr marL="5426415" indent="0">
              <a:buNone/>
              <a:defRPr sz="1484"/>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D0AB943-1F06-4D16-82C6-0EDD8ED6C761}" type="datetimeFigureOut">
              <a:rPr lang="es-CO" smtClean="0"/>
              <a:t>22/04/2021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32416470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245905" y="720302"/>
            <a:ext cx="5833842" cy="2521056"/>
          </a:xfrm>
        </p:spPr>
        <p:txBody>
          <a:bodyPr anchor="b"/>
          <a:lstStyle>
            <a:lvl1pPr>
              <a:defRPr sz="4748"/>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689745" y="1555652"/>
            <a:ext cx="9157037" cy="7678216"/>
          </a:xfrm>
        </p:spPr>
        <p:txBody>
          <a:bodyPr anchor="t"/>
          <a:lstStyle>
            <a:lvl1pPr marL="0" indent="0">
              <a:buNone/>
              <a:defRPr sz="4748"/>
            </a:lvl1pPr>
            <a:lvl2pPr marL="678302" indent="0">
              <a:buNone/>
              <a:defRPr sz="4154"/>
            </a:lvl2pPr>
            <a:lvl3pPr marL="1356604" indent="0">
              <a:buNone/>
              <a:defRPr sz="3561"/>
            </a:lvl3pPr>
            <a:lvl4pPr marL="2034906" indent="0">
              <a:buNone/>
              <a:defRPr sz="2967"/>
            </a:lvl4pPr>
            <a:lvl5pPr marL="2713208" indent="0">
              <a:buNone/>
              <a:defRPr sz="2967"/>
            </a:lvl5pPr>
            <a:lvl6pPr marL="3391510" indent="0">
              <a:buNone/>
              <a:defRPr sz="2967"/>
            </a:lvl6pPr>
            <a:lvl7pPr marL="4069812" indent="0">
              <a:buNone/>
              <a:defRPr sz="2967"/>
            </a:lvl7pPr>
            <a:lvl8pPr marL="4748113" indent="0">
              <a:buNone/>
              <a:defRPr sz="2967"/>
            </a:lvl8pPr>
            <a:lvl9pPr marL="5426415" indent="0">
              <a:buNone/>
              <a:defRPr sz="2967"/>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245905" y="3241357"/>
            <a:ext cx="5833842" cy="6005016"/>
          </a:xfrm>
        </p:spPr>
        <p:txBody>
          <a:bodyPr/>
          <a:lstStyle>
            <a:lvl1pPr marL="0" indent="0">
              <a:buNone/>
              <a:defRPr sz="2374"/>
            </a:lvl1pPr>
            <a:lvl2pPr marL="678302" indent="0">
              <a:buNone/>
              <a:defRPr sz="2077"/>
            </a:lvl2pPr>
            <a:lvl3pPr marL="1356604" indent="0">
              <a:buNone/>
              <a:defRPr sz="1780"/>
            </a:lvl3pPr>
            <a:lvl4pPr marL="2034906" indent="0">
              <a:buNone/>
              <a:defRPr sz="1484"/>
            </a:lvl4pPr>
            <a:lvl5pPr marL="2713208" indent="0">
              <a:buNone/>
              <a:defRPr sz="1484"/>
            </a:lvl5pPr>
            <a:lvl6pPr marL="3391510" indent="0">
              <a:buNone/>
              <a:defRPr sz="1484"/>
            </a:lvl6pPr>
            <a:lvl7pPr marL="4069812" indent="0">
              <a:buNone/>
              <a:defRPr sz="1484"/>
            </a:lvl7pPr>
            <a:lvl8pPr marL="4748113" indent="0">
              <a:buNone/>
              <a:defRPr sz="1484"/>
            </a:lvl8pPr>
            <a:lvl9pPr marL="5426415" indent="0">
              <a:buNone/>
              <a:defRPr sz="1484"/>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FD0AB943-1F06-4D16-82C6-0EDD8ED6C761}" type="datetimeFigureOut">
              <a:rPr lang="es-CO" smtClean="0"/>
              <a:t>22/04/2021</a:t>
            </a:fld>
            <a:endParaRPr lang="es-CO"/>
          </a:p>
        </p:txBody>
      </p:sp>
      <p:sp>
        <p:nvSpPr>
          <p:cNvPr id="6" name="Footer Placeholder 5"/>
          <p:cNvSpPr>
            <a:spLocks noGrp="1"/>
          </p:cNvSpPr>
          <p:nvPr>
            <p:ph type="ftr" sz="quarter" idx="11"/>
          </p:nvPr>
        </p:nvSpPr>
        <p:spPr/>
        <p:txBody>
          <a:bodyPr/>
          <a:lstStyle/>
          <a:p>
            <a:endParaRPr lang="es-CO"/>
          </a:p>
        </p:txBody>
      </p:sp>
      <p:sp>
        <p:nvSpPr>
          <p:cNvPr id="7" name="Slide Number Placeholder 6"/>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17177621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D0AB943-1F06-4D16-82C6-0EDD8ED6C761}" type="datetimeFigureOut">
              <a:rPr lang="es-CO" smtClean="0"/>
              <a:t>22/04/2021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3361023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944207" y="575241"/>
            <a:ext cx="3900220" cy="9156336"/>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243548" y="575241"/>
            <a:ext cx="11474559" cy="9156336"/>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FD0AB943-1F06-4D16-82C6-0EDD8ED6C761}" type="datetimeFigureOut">
              <a:rPr lang="es-CO" smtClean="0"/>
              <a:t>22/04/2021</a:t>
            </a:fld>
            <a:endParaRPr lang="es-CO"/>
          </a:p>
        </p:txBody>
      </p:sp>
      <p:sp>
        <p:nvSpPr>
          <p:cNvPr id="5" name="Footer Placeholder 4"/>
          <p:cNvSpPr>
            <a:spLocks noGrp="1"/>
          </p:cNvSpPr>
          <p:nvPr>
            <p:ph type="ftr" sz="quarter" idx="11"/>
          </p:nvPr>
        </p:nvSpPr>
        <p:spPr/>
        <p:txBody>
          <a:bodyPr/>
          <a:lstStyle/>
          <a:p>
            <a:endParaRPr lang="es-CO"/>
          </a:p>
        </p:txBody>
      </p:sp>
      <p:sp>
        <p:nvSpPr>
          <p:cNvPr id="6" name="Slide Number Placeholder 5"/>
          <p:cNvSpPr>
            <a:spLocks noGrp="1"/>
          </p:cNvSpPr>
          <p:nvPr>
            <p:ph type="sldNum" sz="quarter" idx="12"/>
          </p:nvPr>
        </p:nvSpPr>
        <p:spPr/>
        <p:txBody>
          <a:bodyPr/>
          <a:lstStyle/>
          <a:p>
            <a:fld id="{66C1C604-4810-48D2-A46A-EE2B5BB3C357}" type="slidenum">
              <a:rPr lang="es-CO" smtClean="0"/>
              <a:t>‹Nº›</a:t>
            </a:fld>
            <a:endParaRPr lang="es-CO"/>
          </a:p>
        </p:txBody>
      </p:sp>
    </p:spTree>
    <p:extLst>
      <p:ext uri="{BB962C8B-B14F-4D97-AF65-F5344CB8AC3E}">
        <p14:creationId xmlns:p14="http://schemas.microsoft.com/office/powerpoint/2010/main" val="30507609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43549" y="575242"/>
            <a:ext cx="15600878" cy="2088375"/>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243549" y="2876205"/>
            <a:ext cx="15600878" cy="685537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243548" y="10014195"/>
            <a:ext cx="4069794" cy="575241"/>
          </a:xfrm>
          <a:prstGeom prst="rect">
            <a:avLst/>
          </a:prstGeom>
        </p:spPr>
        <p:txBody>
          <a:bodyPr vert="horz" lIns="91440" tIns="45720" rIns="91440" bIns="45720" rtlCol="0" anchor="ctr"/>
          <a:lstStyle>
            <a:lvl1pPr algn="l">
              <a:defRPr sz="1780">
                <a:solidFill>
                  <a:schemeClr val="tx1">
                    <a:tint val="75000"/>
                  </a:schemeClr>
                </a:solidFill>
              </a:defRPr>
            </a:lvl1pPr>
          </a:lstStyle>
          <a:p>
            <a:fld id="{FD0AB943-1F06-4D16-82C6-0EDD8ED6C761}" type="datetimeFigureOut">
              <a:rPr lang="es-CO" smtClean="0"/>
              <a:t>22/04/2021</a:t>
            </a:fld>
            <a:endParaRPr lang="es-CO"/>
          </a:p>
        </p:txBody>
      </p:sp>
      <p:sp>
        <p:nvSpPr>
          <p:cNvPr id="5" name="Footer Placeholder 4"/>
          <p:cNvSpPr>
            <a:spLocks noGrp="1"/>
          </p:cNvSpPr>
          <p:nvPr>
            <p:ph type="ftr" sz="quarter" idx="3"/>
          </p:nvPr>
        </p:nvSpPr>
        <p:spPr>
          <a:xfrm>
            <a:off x="5991642" y="10014195"/>
            <a:ext cx="6104692" cy="575241"/>
          </a:xfrm>
          <a:prstGeom prst="rect">
            <a:avLst/>
          </a:prstGeom>
        </p:spPr>
        <p:txBody>
          <a:bodyPr vert="horz" lIns="91440" tIns="45720" rIns="91440" bIns="45720" rtlCol="0" anchor="ctr"/>
          <a:lstStyle>
            <a:lvl1pPr algn="ctr">
              <a:defRPr sz="1780">
                <a:solidFill>
                  <a:schemeClr val="tx1">
                    <a:tint val="75000"/>
                  </a:schemeClr>
                </a:solidFill>
              </a:defRPr>
            </a:lvl1pPr>
          </a:lstStyle>
          <a:p>
            <a:endParaRPr lang="es-CO"/>
          </a:p>
        </p:txBody>
      </p:sp>
      <p:sp>
        <p:nvSpPr>
          <p:cNvPr id="6" name="Slide Number Placeholder 5"/>
          <p:cNvSpPr>
            <a:spLocks noGrp="1"/>
          </p:cNvSpPr>
          <p:nvPr>
            <p:ph type="sldNum" sz="quarter" idx="4"/>
          </p:nvPr>
        </p:nvSpPr>
        <p:spPr>
          <a:xfrm>
            <a:off x="12774633" y="10014195"/>
            <a:ext cx="4069794" cy="575241"/>
          </a:xfrm>
          <a:prstGeom prst="rect">
            <a:avLst/>
          </a:prstGeom>
        </p:spPr>
        <p:txBody>
          <a:bodyPr vert="horz" lIns="91440" tIns="45720" rIns="91440" bIns="45720" rtlCol="0" anchor="ctr"/>
          <a:lstStyle>
            <a:lvl1pPr algn="r">
              <a:defRPr sz="1780">
                <a:solidFill>
                  <a:schemeClr val="tx1">
                    <a:tint val="75000"/>
                  </a:schemeClr>
                </a:solidFill>
              </a:defRPr>
            </a:lvl1pPr>
          </a:lstStyle>
          <a:p>
            <a:fld id="{66C1C604-4810-48D2-A46A-EE2B5BB3C357}" type="slidenum">
              <a:rPr lang="es-CO" smtClean="0"/>
              <a:t>‹Nº›</a:t>
            </a:fld>
            <a:endParaRPr lang="es-CO"/>
          </a:p>
        </p:txBody>
      </p:sp>
    </p:spTree>
    <p:extLst>
      <p:ext uri="{BB962C8B-B14F-4D97-AF65-F5344CB8AC3E}">
        <p14:creationId xmlns:p14="http://schemas.microsoft.com/office/powerpoint/2010/main" val="1569147185"/>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1356604" rtl="0" eaLnBrk="1" latinLnBrk="0" hangingPunct="1">
        <a:lnSpc>
          <a:spcPct val="90000"/>
        </a:lnSpc>
        <a:spcBef>
          <a:spcPct val="0"/>
        </a:spcBef>
        <a:buNone/>
        <a:defRPr sz="6528" kern="1200">
          <a:solidFill>
            <a:schemeClr val="tx1"/>
          </a:solidFill>
          <a:latin typeface="+mj-lt"/>
          <a:ea typeface="+mj-ea"/>
          <a:cs typeface="+mj-cs"/>
        </a:defRPr>
      </a:lvl1pPr>
    </p:titleStyle>
    <p:bodyStyle>
      <a:lvl1pPr marL="339151" indent="-339151" algn="l" defTabSz="1356604" rtl="0" eaLnBrk="1" latinLnBrk="0" hangingPunct="1">
        <a:lnSpc>
          <a:spcPct val="90000"/>
        </a:lnSpc>
        <a:spcBef>
          <a:spcPts val="1484"/>
        </a:spcBef>
        <a:buFont typeface="Arial" panose="020B0604020202020204" pitchFamily="34" charset="0"/>
        <a:buChar char="•"/>
        <a:defRPr sz="4154" kern="1200">
          <a:solidFill>
            <a:schemeClr val="tx1"/>
          </a:solidFill>
          <a:latin typeface="+mn-lt"/>
          <a:ea typeface="+mn-ea"/>
          <a:cs typeface="+mn-cs"/>
        </a:defRPr>
      </a:lvl1pPr>
      <a:lvl2pPr marL="1017453" indent="-339151" algn="l" defTabSz="1356604" rtl="0" eaLnBrk="1" latinLnBrk="0" hangingPunct="1">
        <a:lnSpc>
          <a:spcPct val="90000"/>
        </a:lnSpc>
        <a:spcBef>
          <a:spcPts val="742"/>
        </a:spcBef>
        <a:buFont typeface="Arial" panose="020B0604020202020204" pitchFamily="34" charset="0"/>
        <a:buChar char="•"/>
        <a:defRPr sz="3561" kern="1200">
          <a:solidFill>
            <a:schemeClr val="tx1"/>
          </a:solidFill>
          <a:latin typeface="+mn-lt"/>
          <a:ea typeface="+mn-ea"/>
          <a:cs typeface="+mn-cs"/>
        </a:defRPr>
      </a:lvl2pPr>
      <a:lvl3pPr marL="1695755" indent="-339151" algn="l" defTabSz="1356604" rtl="0" eaLnBrk="1" latinLnBrk="0" hangingPunct="1">
        <a:lnSpc>
          <a:spcPct val="90000"/>
        </a:lnSpc>
        <a:spcBef>
          <a:spcPts val="742"/>
        </a:spcBef>
        <a:buFont typeface="Arial" panose="020B0604020202020204" pitchFamily="34" charset="0"/>
        <a:buChar char="•"/>
        <a:defRPr sz="2967" kern="1200">
          <a:solidFill>
            <a:schemeClr val="tx1"/>
          </a:solidFill>
          <a:latin typeface="+mn-lt"/>
          <a:ea typeface="+mn-ea"/>
          <a:cs typeface="+mn-cs"/>
        </a:defRPr>
      </a:lvl3pPr>
      <a:lvl4pPr marL="2374057" indent="-339151" algn="l" defTabSz="1356604" rtl="0" eaLnBrk="1" latinLnBrk="0" hangingPunct="1">
        <a:lnSpc>
          <a:spcPct val="90000"/>
        </a:lnSpc>
        <a:spcBef>
          <a:spcPts val="742"/>
        </a:spcBef>
        <a:buFont typeface="Arial" panose="020B0604020202020204" pitchFamily="34" charset="0"/>
        <a:buChar char="•"/>
        <a:defRPr sz="2670" kern="1200">
          <a:solidFill>
            <a:schemeClr val="tx1"/>
          </a:solidFill>
          <a:latin typeface="+mn-lt"/>
          <a:ea typeface="+mn-ea"/>
          <a:cs typeface="+mn-cs"/>
        </a:defRPr>
      </a:lvl4pPr>
      <a:lvl5pPr marL="3052359" indent="-339151" algn="l" defTabSz="1356604" rtl="0" eaLnBrk="1" latinLnBrk="0" hangingPunct="1">
        <a:lnSpc>
          <a:spcPct val="90000"/>
        </a:lnSpc>
        <a:spcBef>
          <a:spcPts val="742"/>
        </a:spcBef>
        <a:buFont typeface="Arial" panose="020B0604020202020204" pitchFamily="34" charset="0"/>
        <a:buChar char="•"/>
        <a:defRPr sz="2670" kern="1200">
          <a:solidFill>
            <a:schemeClr val="tx1"/>
          </a:solidFill>
          <a:latin typeface="+mn-lt"/>
          <a:ea typeface="+mn-ea"/>
          <a:cs typeface="+mn-cs"/>
        </a:defRPr>
      </a:lvl5pPr>
      <a:lvl6pPr marL="3730661" indent="-339151" algn="l" defTabSz="1356604" rtl="0" eaLnBrk="1" latinLnBrk="0" hangingPunct="1">
        <a:lnSpc>
          <a:spcPct val="90000"/>
        </a:lnSpc>
        <a:spcBef>
          <a:spcPts val="742"/>
        </a:spcBef>
        <a:buFont typeface="Arial" panose="020B0604020202020204" pitchFamily="34" charset="0"/>
        <a:buChar char="•"/>
        <a:defRPr sz="2670" kern="1200">
          <a:solidFill>
            <a:schemeClr val="tx1"/>
          </a:solidFill>
          <a:latin typeface="+mn-lt"/>
          <a:ea typeface="+mn-ea"/>
          <a:cs typeface="+mn-cs"/>
        </a:defRPr>
      </a:lvl6pPr>
      <a:lvl7pPr marL="4408962" indent="-339151" algn="l" defTabSz="1356604" rtl="0" eaLnBrk="1" latinLnBrk="0" hangingPunct="1">
        <a:lnSpc>
          <a:spcPct val="90000"/>
        </a:lnSpc>
        <a:spcBef>
          <a:spcPts val="742"/>
        </a:spcBef>
        <a:buFont typeface="Arial" panose="020B0604020202020204" pitchFamily="34" charset="0"/>
        <a:buChar char="•"/>
        <a:defRPr sz="2670" kern="1200">
          <a:solidFill>
            <a:schemeClr val="tx1"/>
          </a:solidFill>
          <a:latin typeface="+mn-lt"/>
          <a:ea typeface="+mn-ea"/>
          <a:cs typeface="+mn-cs"/>
        </a:defRPr>
      </a:lvl7pPr>
      <a:lvl8pPr marL="5087264" indent="-339151" algn="l" defTabSz="1356604" rtl="0" eaLnBrk="1" latinLnBrk="0" hangingPunct="1">
        <a:lnSpc>
          <a:spcPct val="90000"/>
        </a:lnSpc>
        <a:spcBef>
          <a:spcPts val="742"/>
        </a:spcBef>
        <a:buFont typeface="Arial" panose="020B0604020202020204" pitchFamily="34" charset="0"/>
        <a:buChar char="•"/>
        <a:defRPr sz="2670" kern="1200">
          <a:solidFill>
            <a:schemeClr val="tx1"/>
          </a:solidFill>
          <a:latin typeface="+mn-lt"/>
          <a:ea typeface="+mn-ea"/>
          <a:cs typeface="+mn-cs"/>
        </a:defRPr>
      </a:lvl8pPr>
      <a:lvl9pPr marL="5765566" indent="-339151" algn="l" defTabSz="1356604" rtl="0" eaLnBrk="1" latinLnBrk="0" hangingPunct="1">
        <a:lnSpc>
          <a:spcPct val="90000"/>
        </a:lnSpc>
        <a:spcBef>
          <a:spcPts val="742"/>
        </a:spcBef>
        <a:buFont typeface="Arial" panose="020B0604020202020204" pitchFamily="34" charset="0"/>
        <a:buChar char="•"/>
        <a:defRPr sz="2670" kern="1200">
          <a:solidFill>
            <a:schemeClr val="tx1"/>
          </a:solidFill>
          <a:latin typeface="+mn-lt"/>
          <a:ea typeface="+mn-ea"/>
          <a:cs typeface="+mn-cs"/>
        </a:defRPr>
      </a:lvl9pPr>
    </p:bodyStyle>
    <p:otherStyle>
      <a:defPPr>
        <a:defRPr lang="en-US"/>
      </a:defPPr>
      <a:lvl1pPr marL="0" algn="l" defTabSz="1356604" rtl="0" eaLnBrk="1" latinLnBrk="0" hangingPunct="1">
        <a:defRPr sz="2670" kern="1200">
          <a:solidFill>
            <a:schemeClr val="tx1"/>
          </a:solidFill>
          <a:latin typeface="+mn-lt"/>
          <a:ea typeface="+mn-ea"/>
          <a:cs typeface="+mn-cs"/>
        </a:defRPr>
      </a:lvl1pPr>
      <a:lvl2pPr marL="678302" algn="l" defTabSz="1356604" rtl="0" eaLnBrk="1" latinLnBrk="0" hangingPunct="1">
        <a:defRPr sz="2670" kern="1200">
          <a:solidFill>
            <a:schemeClr val="tx1"/>
          </a:solidFill>
          <a:latin typeface="+mn-lt"/>
          <a:ea typeface="+mn-ea"/>
          <a:cs typeface="+mn-cs"/>
        </a:defRPr>
      </a:lvl2pPr>
      <a:lvl3pPr marL="1356604" algn="l" defTabSz="1356604" rtl="0" eaLnBrk="1" latinLnBrk="0" hangingPunct="1">
        <a:defRPr sz="2670" kern="1200">
          <a:solidFill>
            <a:schemeClr val="tx1"/>
          </a:solidFill>
          <a:latin typeface="+mn-lt"/>
          <a:ea typeface="+mn-ea"/>
          <a:cs typeface="+mn-cs"/>
        </a:defRPr>
      </a:lvl3pPr>
      <a:lvl4pPr marL="2034906" algn="l" defTabSz="1356604" rtl="0" eaLnBrk="1" latinLnBrk="0" hangingPunct="1">
        <a:defRPr sz="2670" kern="1200">
          <a:solidFill>
            <a:schemeClr val="tx1"/>
          </a:solidFill>
          <a:latin typeface="+mn-lt"/>
          <a:ea typeface="+mn-ea"/>
          <a:cs typeface="+mn-cs"/>
        </a:defRPr>
      </a:lvl4pPr>
      <a:lvl5pPr marL="2713208" algn="l" defTabSz="1356604" rtl="0" eaLnBrk="1" latinLnBrk="0" hangingPunct="1">
        <a:defRPr sz="2670" kern="1200">
          <a:solidFill>
            <a:schemeClr val="tx1"/>
          </a:solidFill>
          <a:latin typeface="+mn-lt"/>
          <a:ea typeface="+mn-ea"/>
          <a:cs typeface="+mn-cs"/>
        </a:defRPr>
      </a:lvl5pPr>
      <a:lvl6pPr marL="3391510" algn="l" defTabSz="1356604" rtl="0" eaLnBrk="1" latinLnBrk="0" hangingPunct="1">
        <a:defRPr sz="2670" kern="1200">
          <a:solidFill>
            <a:schemeClr val="tx1"/>
          </a:solidFill>
          <a:latin typeface="+mn-lt"/>
          <a:ea typeface="+mn-ea"/>
          <a:cs typeface="+mn-cs"/>
        </a:defRPr>
      </a:lvl6pPr>
      <a:lvl7pPr marL="4069812" algn="l" defTabSz="1356604" rtl="0" eaLnBrk="1" latinLnBrk="0" hangingPunct="1">
        <a:defRPr sz="2670" kern="1200">
          <a:solidFill>
            <a:schemeClr val="tx1"/>
          </a:solidFill>
          <a:latin typeface="+mn-lt"/>
          <a:ea typeface="+mn-ea"/>
          <a:cs typeface="+mn-cs"/>
        </a:defRPr>
      </a:lvl7pPr>
      <a:lvl8pPr marL="4748113" algn="l" defTabSz="1356604" rtl="0" eaLnBrk="1" latinLnBrk="0" hangingPunct="1">
        <a:defRPr sz="2670" kern="1200">
          <a:solidFill>
            <a:schemeClr val="tx1"/>
          </a:solidFill>
          <a:latin typeface="+mn-lt"/>
          <a:ea typeface="+mn-ea"/>
          <a:cs typeface="+mn-cs"/>
        </a:defRPr>
      </a:lvl8pPr>
      <a:lvl9pPr marL="5426415" algn="l" defTabSz="1356604" rtl="0" eaLnBrk="1" latinLnBrk="0" hangingPunct="1">
        <a:defRPr sz="26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chart" Target="../charts/chart3.xml"/><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ángulo 98"/>
          <p:cNvSpPr/>
          <p:nvPr/>
        </p:nvSpPr>
        <p:spPr>
          <a:xfrm>
            <a:off x="87548" y="1738058"/>
            <a:ext cx="6808552" cy="727141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817"/>
          </a:p>
        </p:txBody>
      </p:sp>
      <p:sp>
        <p:nvSpPr>
          <p:cNvPr id="45" name="Rectángulo 44"/>
          <p:cNvSpPr/>
          <p:nvPr/>
        </p:nvSpPr>
        <p:spPr>
          <a:xfrm>
            <a:off x="7283173" y="6248853"/>
            <a:ext cx="1887371" cy="1252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817"/>
          </a:p>
        </p:txBody>
      </p:sp>
      <p:sp>
        <p:nvSpPr>
          <p:cNvPr id="7" name="CuadroTexto 6"/>
          <p:cNvSpPr txBox="1"/>
          <p:nvPr/>
        </p:nvSpPr>
        <p:spPr>
          <a:xfrm>
            <a:off x="4991604" y="9388508"/>
            <a:ext cx="12990310" cy="1200329"/>
          </a:xfrm>
          <a:prstGeom prst="rect">
            <a:avLst/>
          </a:prstGeom>
          <a:solidFill>
            <a:srgbClr val="92D050"/>
          </a:solidFill>
          <a:ln w="38100">
            <a:solidFill>
              <a:schemeClr val="tx1">
                <a:lumMod val="95000"/>
                <a:lumOff val="5000"/>
              </a:schemeClr>
            </a:solidFill>
          </a:ln>
        </p:spPr>
        <p:txBody>
          <a:bodyPr wrap="square" rtlCol="0">
            <a:spAutoFit/>
          </a:bodyPr>
          <a:lstStyle/>
          <a:p>
            <a:pPr algn="just"/>
            <a:r>
              <a:rPr lang="en-US" sz="2400" dirty="0">
                <a:latin typeface="Calibri" panose="020F0502020204030204" pitchFamily="34" charset="0"/>
                <a:ea typeface="Calibri" panose="020F0502020204030204" pitchFamily="34" charset="0"/>
                <a:cs typeface="Calibri" panose="020F0502020204030204" pitchFamily="34" charset="0"/>
              </a:rPr>
              <a:t>Results highlight the complex biogeochemical interactions that occur in these highly biodiverse ecosystems where </a:t>
            </a:r>
            <a:r>
              <a:rPr lang="en-US" sz="2400" b="1" dirty="0">
                <a:latin typeface="Calibri" panose="020F0502020204030204" pitchFamily="34" charset="0"/>
                <a:ea typeface="Calibri" panose="020F0502020204030204" pitchFamily="34" charset="0"/>
                <a:cs typeface="Calibri" panose="020F0502020204030204" pitchFamily="34" charset="0"/>
              </a:rPr>
              <a:t>plant functional traits </a:t>
            </a:r>
            <a:r>
              <a:rPr lang="en-US" sz="2400" dirty="0">
                <a:latin typeface="Calibri" panose="020F0502020204030204" pitchFamily="34" charset="0"/>
                <a:ea typeface="Calibri" panose="020F0502020204030204" pitchFamily="34" charset="0"/>
                <a:cs typeface="Calibri" panose="020F0502020204030204" pitchFamily="34" charset="0"/>
              </a:rPr>
              <a:t>can be useful to describe ecosystem function at the landscape scale. </a:t>
            </a:r>
            <a:endParaRPr lang="es-CO" sz="2400" dirty="0">
              <a:latin typeface="Lato" panose="020F0502020204030203" pitchFamily="34" charset="0"/>
            </a:endParaRPr>
          </a:p>
        </p:txBody>
      </p:sp>
      <p:cxnSp>
        <p:nvCxnSpPr>
          <p:cNvPr id="15" name="Conector recto 14"/>
          <p:cNvCxnSpPr>
            <a:cxnSpLocks/>
          </p:cNvCxnSpPr>
          <p:nvPr/>
        </p:nvCxnSpPr>
        <p:spPr>
          <a:xfrm>
            <a:off x="0" y="1667110"/>
            <a:ext cx="18087975" cy="2480"/>
          </a:xfrm>
          <a:prstGeom prst="line">
            <a:avLst/>
          </a:prstGeom>
          <a:ln w="38100">
            <a:solidFill>
              <a:schemeClr val="accent6">
                <a:lumMod val="50000"/>
              </a:schemeClr>
            </a:solidFill>
          </a:ln>
        </p:spPr>
        <p:style>
          <a:lnRef idx="3">
            <a:schemeClr val="dk1"/>
          </a:lnRef>
          <a:fillRef idx="0">
            <a:schemeClr val="dk1"/>
          </a:fillRef>
          <a:effectRef idx="2">
            <a:schemeClr val="dk1"/>
          </a:effectRef>
          <a:fontRef idx="minor">
            <a:schemeClr val="tx1"/>
          </a:fontRef>
        </p:style>
      </p:cxnSp>
      <p:sp>
        <p:nvSpPr>
          <p:cNvPr id="73" name="CuadroTexto 72"/>
          <p:cNvSpPr txBox="1"/>
          <p:nvPr/>
        </p:nvSpPr>
        <p:spPr>
          <a:xfrm>
            <a:off x="246794" y="1866079"/>
            <a:ext cx="6649306" cy="2060821"/>
          </a:xfrm>
          <a:prstGeom prst="rect">
            <a:avLst/>
          </a:prstGeom>
          <a:noFill/>
          <a:ln>
            <a:solidFill>
              <a:schemeClr val="tx1"/>
            </a:solidFill>
          </a:ln>
        </p:spPr>
        <p:txBody>
          <a:bodyPr wrap="square" rtlCol="0">
            <a:spAutoFit/>
          </a:bodyPr>
          <a:lstStyle/>
          <a:p>
            <a:pPr algn="just"/>
            <a:r>
              <a:rPr lang="en-US" sz="2000" dirty="0">
                <a:latin typeface="Calibri" panose="020F0502020204030204" pitchFamily="34" charset="0"/>
                <a:ea typeface="Calibri" panose="020F0502020204030204" pitchFamily="34" charset="0"/>
                <a:cs typeface="Calibri" panose="020F0502020204030204" pitchFamily="34" charset="0"/>
              </a:rPr>
              <a:t>Andean ecosystems exhibit a natural limitation in nutrients such as Phosphorus that, potentially, affect the entire ecosystem´s metabolism, function and resilience to environmental perturbation. Due to this limitation in the soil, atmospheric inputs via wet or dry deposition become a determinant source of nutrients to the ecosystems.</a:t>
            </a:r>
            <a:endParaRPr lang="en-US" sz="2000" dirty="0">
              <a:latin typeface="Calibri" panose="020F0502020204030204" pitchFamily="34" charset="0"/>
              <a:ea typeface="Calibri" panose="020F0502020204030204" pitchFamily="34" charset="0"/>
              <a:cs typeface="Times New Roman" panose="02020603050405020304" pitchFamily="18" charset="0"/>
            </a:endParaRPr>
          </a:p>
          <a:p>
            <a:pPr algn="just"/>
            <a:br>
              <a:rPr lang="es-CO" sz="396" dirty="0">
                <a:solidFill>
                  <a:schemeClr val="tx1">
                    <a:lumMod val="65000"/>
                    <a:lumOff val="35000"/>
                  </a:schemeClr>
                </a:solidFill>
                <a:latin typeface="Lato" panose="020F0502020204030203" pitchFamily="34" charset="0"/>
              </a:rPr>
            </a:br>
            <a:endParaRPr lang="es-CO" sz="396" dirty="0">
              <a:solidFill>
                <a:schemeClr val="tx1">
                  <a:lumMod val="65000"/>
                  <a:lumOff val="35000"/>
                </a:schemeClr>
              </a:solidFill>
              <a:latin typeface="Lato" panose="020F0502020204030203" pitchFamily="34" charset="0"/>
            </a:endParaRPr>
          </a:p>
        </p:txBody>
      </p:sp>
      <p:sp>
        <p:nvSpPr>
          <p:cNvPr id="92" name="Rectángulo 91"/>
          <p:cNvSpPr/>
          <p:nvPr/>
        </p:nvSpPr>
        <p:spPr>
          <a:xfrm rot="16200000">
            <a:off x="10572303" y="5971004"/>
            <a:ext cx="356188" cy="118622"/>
          </a:xfrm>
          <a:prstGeom prst="rect">
            <a:avLst/>
          </a:prstGeom>
        </p:spPr>
        <p:txBody>
          <a:bodyPr wrap="none">
            <a:spAutoFit/>
          </a:bodyPr>
          <a:lstStyle/>
          <a:p>
            <a:r>
              <a:rPr lang="es-CO" sz="171" dirty="0">
                <a:solidFill>
                  <a:schemeClr val="bg1"/>
                </a:solidFill>
                <a:latin typeface="Lato" panose="020F0502020204030203" pitchFamily="34" charset="0"/>
              </a:rPr>
              <a:t>(Cano et al., 2018)</a:t>
            </a:r>
          </a:p>
        </p:txBody>
      </p:sp>
      <p:sp>
        <p:nvSpPr>
          <p:cNvPr id="105" name="Título 1">
            <a:extLst>
              <a:ext uri="{FF2B5EF4-FFF2-40B4-BE49-F238E27FC236}">
                <a16:creationId xmlns:a16="http://schemas.microsoft.com/office/drawing/2014/main" id="{4DFDD27A-FBE6-420A-9208-664579D77AFB}"/>
              </a:ext>
            </a:extLst>
          </p:cNvPr>
          <p:cNvSpPr txBox="1">
            <a:spLocks/>
          </p:cNvSpPr>
          <p:nvPr/>
        </p:nvSpPr>
        <p:spPr>
          <a:xfrm>
            <a:off x="1711008" y="326251"/>
            <a:ext cx="13115336" cy="1286343"/>
          </a:xfrm>
          <a:prstGeom prst="rect">
            <a:avLst/>
          </a:prstGeom>
          <a:noFill/>
        </p:spPr>
        <p:txBody>
          <a:bodyPr vert="horz" lIns="12917" tIns="6459" rIns="12917" bIns="6459"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2400" b="1"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Redistribution of Phosphate into the soil via hydrological processes explained by functional traits in scattered trees of different species in the tropical Andes</a:t>
            </a:r>
            <a:br>
              <a:rPr lang="en-US" sz="2400" dirty="0">
                <a:effectLst>
                  <a:outerShdw blurRad="38100" dist="38100" dir="2700000" algn="tl">
                    <a:schemeClr val="tx1">
                      <a:alpha val="43000"/>
                    </a:schemeClr>
                  </a:outerShdw>
                </a:effectLst>
              </a:rPr>
            </a:br>
            <a:r>
              <a:rPr lang="en-US" sz="2400" b="1"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Santiago Vásquez Sogamoso¹, Juan Camilo Villegas²</a:t>
            </a:r>
            <a:r>
              <a:rPr lang="en-US" sz="24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a:t>
            </a:r>
          </a:p>
          <a:p>
            <a:br>
              <a:rPr lang="en-US" sz="1202"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b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¹ Grupo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Ecología</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aplicada</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Facultad</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de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ingeniería</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Universidad de Antioquia, Colombia. santiago.vasquez1@udea.edu.co </a:t>
            </a:r>
          </a:p>
          <a:p>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²Grupo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Ecología</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aplicada</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Facultad</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de </a:t>
            </a:r>
            <a:r>
              <a:rPr lang="en-US" sz="1100" dirty="0" err="1">
                <a:effectLst>
                  <a:outerShdw blurRad="38100" dist="38100" dir="2700000" algn="tl">
                    <a:schemeClr val="tx1">
                      <a:alpha val="43000"/>
                    </a:schemeClr>
                  </a:outerShdw>
                </a:effectLst>
                <a:latin typeface="Arial" panose="020B0604020202020204" pitchFamily="34" charset="0"/>
                <a:cs typeface="Arial" panose="020B0604020202020204" pitchFamily="34" charset="0"/>
              </a:rPr>
              <a:t>ingeniería</a:t>
            </a:r>
            <a:r>
              <a:rPr lang="en-US" sz="1100" dirty="0">
                <a:effectLst>
                  <a:outerShdw blurRad="38100" dist="38100" dir="2700000" algn="tl">
                    <a:schemeClr val="tx1">
                      <a:alpha val="43000"/>
                    </a:schemeClr>
                  </a:outerShdw>
                </a:effectLst>
                <a:latin typeface="Arial" panose="020B0604020202020204" pitchFamily="34" charset="0"/>
                <a:cs typeface="Arial" panose="020B0604020202020204" pitchFamily="34" charset="0"/>
              </a:rPr>
              <a:t>, Universidad de Antioquia, Colombia. camilo.villegas@udea.edu.co</a:t>
            </a:r>
            <a:endParaRPr lang="en-US" sz="1100" dirty="0">
              <a:effectLst>
                <a:outerShdw blurRad="38100" dist="38100" dir="2700000" algn="tl">
                  <a:schemeClr val="tx1">
                    <a:alpha val="43000"/>
                  </a:schemeClr>
                </a:outerShdw>
              </a:effectLst>
            </a:endParaRPr>
          </a:p>
        </p:txBody>
      </p:sp>
      <p:pic>
        <p:nvPicPr>
          <p:cNvPr id="107" name="Imagen 106">
            <a:extLst>
              <a:ext uri="{FF2B5EF4-FFF2-40B4-BE49-F238E27FC236}">
                <a16:creationId xmlns:a16="http://schemas.microsoft.com/office/drawing/2014/main" id="{39429DEB-861A-4F55-A24F-83EA4A47141D}"/>
              </a:ext>
            </a:extLst>
          </p:cNvPr>
          <p:cNvPicPr>
            <a:picLocks noChangeAspect="1"/>
          </p:cNvPicPr>
          <p:nvPr/>
        </p:nvPicPr>
        <p:blipFill>
          <a:blip r:embed="rId2"/>
          <a:stretch>
            <a:fillRect/>
          </a:stretch>
        </p:blipFill>
        <p:spPr>
          <a:xfrm>
            <a:off x="351917" y="0"/>
            <a:ext cx="1252291" cy="1549003"/>
          </a:xfrm>
          <a:prstGeom prst="rect">
            <a:avLst/>
          </a:prstGeom>
        </p:spPr>
      </p:pic>
      <p:pic>
        <p:nvPicPr>
          <p:cNvPr id="6" name="Imagen 5">
            <a:extLst>
              <a:ext uri="{FF2B5EF4-FFF2-40B4-BE49-F238E27FC236}">
                <a16:creationId xmlns:a16="http://schemas.microsoft.com/office/drawing/2014/main" id="{A48F84D3-5B36-47D5-9580-073D26821BBB}"/>
              </a:ext>
            </a:extLst>
          </p:cNvPr>
          <p:cNvPicPr>
            <a:picLocks noChangeAspect="1"/>
          </p:cNvPicPr>
          <p:nvPr/>
        </p:nvPicPr>
        <p:blipFill>
          <a:blip r:embed="rId3"/>
          <a:stretch>
            <a:fillRect/>
          </a:stretch>
        </p:blipFill>
        <p:spPr>
          <a:xfrm>
            <a:off x="246793" y="4049430"/>
            <a:ext cx="6464991" cy="4065255"/>
          </a:xfrm>
          <a:prstGeom prst="rect">
            <a:avLst/>
          </a:prstGeom>
          <a:ln>
            <a:solidFill>
              <a:schemeClr val="tx1"/>
            </a:solidFill>
          </a:ln>
        </p:spPr>
      </p:pic>
      <p:graphicFrame>
        <p:nvGraphicFramePr>
          <p:cNvPr id="132" name="Gráfico 131">
            <a:extLst>
              <a:ext uri="{FF2B5EF4-FFF2-40B4-BE49-F238E27FC236}">
                <a16:creationId xmlns:a16="http://schemas.microsoft.com/office/drawing/2014/main" id="{E13C448A-1A87-42EF-B4C6-559257B76CF8}"/>
              </a:ext>
            </a:extLst>
          </p:cNvPr>
          <p:cNvGraphicFramePr>
            <a:graphicFrameLocks/>
          </p:cNvGraphicFramePr>
          <p:nvPr>
            <p:extLst>
              <p:ext uri="{D42A27DB-BD31-4B8C-83A1-F6EECF244321}">
                <p14:modId xmlns:p14="http://schemas.microsoft.com/office/powerpoint/2010/main" val="2631386832"/>
              </p:ext>
            </p:extLst>
          </p:nvPr>
        </p:nvGraphicFramePr>
        <p:xfrm>
          <a:off x="7055343" y="1738058"/>
          <a:ext cx="10945081" cy="247037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5" name="Gráfico 134">
            <a:extLst>
              <a:ext uri="{FF2B5EF4-FFF2-40B4-BE49-F238E27FC236}">
                <a16:creationId xmlns:a16="http://schemas.microsoft.com/office/drawing/2014/main" id="{4442A2D3-940D-47E0-BE25-0C539EABC733}"/>
              </a:ext>
            </a:extLst>
          </p:cNvPr>
          <p:cNvGraphicFramePr>
            <a:graphicFrameLocks/>
          </p:cNvGraphicFramePr>
          <p:nvPr>
            <p:extLst>
              <p:ext uri="{D42A27DB-BD31-4B8C-83A1-F6EECF244321}">
                <p14:modId xmlns:p14="http://schemas.microsoft.com/office/powerpoint/2010/main" val="1674721249"/>
              </p:ext>
            </p:extLst>
          </p:nvPr>
        </p:nvGraphicFramePr>
        <p:xfrm>
          <a:off x="7055344" y="4117409"/>
          <a:ext cx="10945081" cy="2045401"/>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39" name="Gráfico 138">
            <a:extLst>
              <a:ext uri="{FF2B5EF4-FFF2-40B4-BE49-F238E27FC236}">
                <a16:creationId xmlns:a16="http://schemas.microsoft.com/office/drawing/2014/main" id="{5B4C29C0-1F23-4E8E-8A4F-67F7C71A46DB}"/>
              </a:ext>
            </a:extLst>
          </p:cNvPr>
          <p:cNvGraphicFramePr>
            <a:graphicFrameLocks/>
          </p:cNvGraphicFramePr>
          <p:nvPr>
            <p:extLst>
              <p:ext uri="{D42A27DB-BD31-4B8C-83A1-F6EECF244321}">
                <p14:modId xmlns:p14="http://schemas.microsoft.com/office/powerpoint/2010/main" val="444599225"/>
              </p:ext>
            </p:extLst>
          </p:nvPr>
        </p:nvGraphicFramePr>
        <p:xfrm>
          <a:off x="7055343" y="5931985"/>
          <a:ext cx="10945081" cy="2371755"/>
        </p:xfrm>
        <a:graphic>
          <a:graphicData uri="http://schemas.openxmlformats.org/drawingml/2006/chart">
            <c:chart xmlns:c="http://schemas.openxmlformats.org/drawingml/2006/chart" xmlns:r="http://schemas.openxmlformats.org/officeDocument/2006/relationships" r:id="rId6"/>
          </a:graphicData>
        </a:graphic>
      </p:graphicFrame>
      <p:sp>
        <p:nvSpPr>
          <p:cNvPr id="20" name="Rectángulo 19">
            <a:extLst>
              <a:ext uri="{FF2B5EF4-FFF2-40B4-BE49-F238E27FC236}">
                <a16:creationId xmlns:a16="http://schemas.microsoft.com/office/drawing/2014/main" id="{AFAE03D1-E409-494E-B537-ED1A5845DDD2}"/>
              </a:ext>
            </a:extLst>
          </p:cNvPr>
          <p:cNvSpPr/>
          <p:nvPr/>
        </p:nvSpPr>
        <p:spPr>
          <a:xfrm>
            <a:off x="224589" y="8303740"/>
            <a:ext cx="6487196" cy="63470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MX" sz="1400" b="1" dirty="0">
                <a:solidFill>
                  <a:schemeClr val="tx1"/>
                </a:solidFill>
              </a:rPr>
              <a:t>Figure1. </a:t>
            </a:r>
            <a:r>
              <a:rPr lang="en-US" sz="1400" dirty="0">
                <a:solidFill>
                  <a:schemeClr val="tx1"/>
                </a:solidFill>
              </a:rPr>
              <a:t>Scattered trees that remain in the landscape after forest conversion into other land uses</a:t>
            </a:r>
          </a:p>
        </p:txBody>
      </p:sp>
      <p:sp>
        <p:nvSpPr>
          <p:cNvPr id="23" name="Rectángulo 22">
            <a:extLst>
              <a:ext uri="{FF2B5EF4-FFF2-40B4-BE49-F238E27FC236}">
                <a16:creationId xmlns:a16="http://schemas.microsoft.com/office/drawing/2014/main" id="{36EE30B0-7035-4C87-82CC-ACD7D6FEAAC1}"/>
              </a:ext>
            </a:extLst>
          </p:cNvPr>
          <p:cNvSpPr/>
          <p:nvPr/>
        </p:nvSpPr>
        <p:spPr>
          <a:xfrm>
            <a:off x="16797224" y="1866078"/>
            <a:ext cx="300596" cy="367752"/>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MX" sz="1200" b="1" dirty="0"/>
              <a:t>A</a:t>
            </a:r>
            <a:endParaRPr lang="en-US" sz="1200" b="1" dirty="0"/>
          </a:p>
        </p:txBody>
      </p:sp>
      <p:sp>
        <p:nvSpPr>
          <p:cNvPr id="143" name="Rectángulo 142">
            <a:extLst>
              <a:ext uri="{FF2B5EF4-FFF2-40B4-BE49-F238E27FC236}">
                <a16:creationId xmlns:a16="http://schemas.microsoft.com/office/drawing/2014/main" id="{7D1D511B-5CF4-40AB-89F6-61C043FC096A}"/>
              </a:ext>
            </a:extLst>
          </p:cNvPr>
          <p:cNvSpPr/>
          <p:nvPr/>
        </p:nvSpPr>
        <p:spPr>
          <a:xfrm>
            <a:off x="16797224" y="4227895"/>
            <a:ext cx="300596" cy="33853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s-MX" sz="1200" b="1" dirty="0"/>
              <a:t>B</a:t>
            </a:r>
            <a:endParaRPr lang="en-US" sz="1200" b="1" dirty="0"/>
          </a:p>
        </p:txBody>
      </p:sp>
      <p:cxnSp>
        <p:nvCxnSpPr>
          <p:cNvPr id="11" name="Conector recto 10">
            <a:extLst>
              <a:ext uri="{FF2B5EF4-FFF2-40B4-BE49-F238E27FC236}">
                <a16:creationId xmlns:a16="http://schemas.microsoft.com/office/drawing/2014/main" id="{070D4635-E45C-409E-9F26-996042F351DD}"/>
              </a:ext>
            </a:extLst>
          </p:cNvPr>
          <p:cNvCxnSpPr>
            <a:cxnSpLocks/>
          </p:cNvCxnSpPr>
          <p:nvPr/>
        </p:nvCxnSpPr>
        <p:spPr>
          <a:xfrm>
            <a:off x="8115300" y="5624483"/>
            <a:ext cx="8982520" cy="0"/>
          </a:xfrm>
          <a:prstGeom prst="line">
            <a:avLst/>
          </a:prstGeom>
        </p:spPr>
        <p:style>
          <a:lnRef idx="1">
            <a:schemeClr val="dk1"/>
          </a:lnRef>
          <a:fillRef idx="0">
            <a:schemeClr val="dk1"/>
          </a:fillRef>
          <a:effectRef idx="0">
            <a:schemeClr val="dk1"/>
          </a:effectRef>
          <a:fontRef idx="minor">
            <a:schemeClr val="tx1"/>
          </a:fontRef>
        </p:style>
      </p:cxnSp>
      <p:sp>
        <p:nvSpPr>
          <p:cNvPr id="12" name="Rectángulo 11">
            <a:extLst>
              <a:ext uri="{FF2B5EF4-FFF2-40B4-BE49-F238E27FC236}">
                <a16:creationId xmlns:a16="http://schemas.microsoft.com/office/drawing/2014/main" id="{5E7C14AC-0F4D-4E13-8D80-354DF02848B1}"/>
              </a:ext>
            </a:extLst>
          </p:cNvPr>
          <p:cNvSpPr/>
          <p:nvPr/>
        </p:nvSpPr>
        <p:spPr>
          <a:xfrm>
            <a:off x="7055342" y="8306756"/>
            <a:ext cx="10945083" cy="865425"/>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s-MX" sz="1400" b="1" dirty="0"/>
              <a:t>Figure2</a:t>
            </a:r>
            <a:r>
              <a:rPr lang="es-MX" sz="1400" dirty="0"/>
              <a:t>.</a:t>
            </a:r>
            <a:r>
              <a:rPr lang="es-MX" sz="1400" b="1" dirty="0"/>
              <a:t> A. </a:t>
            </a:r>
            <a:r>
              <a:rPr lang="en-US" sz="1400" dirty="0"/>
              <a:t>Percentage of precipitation partition in each hydrological flow for the 12 events monitored in the study period</a:t>
            </a:r>
            <a:r>
              <a:rPr lang="en-US" sz="1400" b="1" dirty="0"/>
              <a:t>.  B</a:t>
            </a:r>
            <a:r>
              <a:rPr lang="en-US" sz="1400" dirty="0"/>
              <a:t>. Average concentrations of orthophosphate in the precipitation and the evaluated fluxes (Th, Sf,) for each of the monitored species in the study period and the weighted average for the net concentration (Nc).</a:t>
            </a:r>
            <a:r>
              <a:rPr lang="es-MX" sz="1400" dirty="0"/>
              <a:t> </a:t>
            </a:r>
            <a:r>
              <a:rPr lang="en-US" sz="1400" b="1" dirty="0"/>
              <a:t>C. </a:t>
            </a:r>
            <a:r>
              <a:rPr lang="en-US" sz="1400" dirty="0"/>
              <a:t>Average orthophosphate concentration ratio for each of the species in the hydrological flows evaluated.</a:t>
            </a:r>
          </a:p>
        </p:txBody>
      </p:sp>
      <p:pic>
        <p:nvPicPr>
          <p:cNvPr id="8" name="Imagen 7">
            <a:extLst>
              <a:ext uri="{FF2B5EF4-FFF2-40B4-BE49-F238E27FC236}">
                <a16:creationId xmlns:a16="http://schemas.microsoft.com/office/drawing/2014/main" id="{D91A65FB-AB47-40DA-BAFD-C5DFB838CF7C}"/>
              </a:ext>
            </a:extLst>
          </p:cNvPr>
          <p:cNvPicPr>
            <a:picLocks noChangeAspect="1"/>
          </p:cNvPicPr>
          <p:nvPr/>
        </p:nvPicPr>
        <p:blipFill>
          <a:blip r:embed="rId7"/>
          <a:stretch>
            <a:fillRect/>
          </a:stretch>
        </p:blipFill>
        <p:spPr>
          <a:xfrm>
            <a:off x="8226858" y="1800699"/>
            <a:ext cx="1460427" cy="1112075"/>
          </a:xfrm>
          <a:prstGeom prst="rect">
            <a:avLst/>
          </a:prstGeom>
          <a:ln w="12700">
            <a:solidFill>
              <a:schemeClr val="tx1"/>
            </a:solidFill>
          </a:ln>
        </p:spPr>
      </p:pic>
      <p:pic>
        <p:nvPicPr>
          <p:cNvPr id="3" name="Imagen 2">
            <a:extLst>
              <a:ext uri="{FF2B5EF4-FFF2-40B4-BE49-F238E27FC236}">
                <a16:creationId xmlns:a16="http://schemas.microsoft.com/office/drawing/2014/main" id="{4F6AC5C6-5DCC-4192-934F-35EA9E6C29E8}"/>
              </a:ext>
            </a:extLst>
          </p:cNvPr>
          <p:cNvPicPr>
            <a:picLocks noChangeAspect="1"/>
          </p:cNvPicPr>
          <p:nvPr/>
        </p:nvPicPr>
        <p:blipFill>
          <a:blip r:embed="rId8"/>
          <a:stretch>
            <a:fillRect/>
          </a:stretch>
        </p:blipFill>
        <p:spPr>
          <a:xfrm>
            <a:off x="14282939" y="130037"/>
            <a:ext cx="1252291" cy="1492488"/>
          </a:xfrm>
          <a:prstGeom prst="rect">
            <a:avLst/>
          </a:prstGeom>
        </p:spPr>
      </p:pic>
      <p:pic>
        <p:nvPicPr>
          <p:cNvPr id="10" name="Imagen 9">
            <a:extLst>
              <a:ext uri="{FF2B5EF4-FFF2-40B4-BE49-F238E27FC236}">
                <a16:creationId xmlns:a16="http://schemas.microsoft.com/office/drawing/2014/main" id="{3D97F677-AF35-4681-8338-1EFAC43FD1B6}"/>
              </a:ext>
            </a:extLst>
          </p:cNvPr>
          <p:cNvPicPr>
            <a:picLocks noChangeAspect="1"/>
          </p:cNvPicPr>
          <p:nvPr/>
        </p:nvPicPr>
        <p:blipFill>
          <a:blip r:embed="rId9"/>
          <a:stretch>
            <a:fillRect/>
          </a:stretch>
        </p:blipFill>
        <p:spPr>
          <a:xfrm>
            <a:off x="15642030" y="251058"/>
            <a:ext cx="2339884" cy="1251171"/>
          </a:xfrm>
          <a:prstGeom prst="rect">
            <a:avLst/>
          </a:prstGeom>
        </p:spPr>
      </p:pic>
      <p:sp>
        <p:nvSpPr>
          <p:cNvPr id="13" name="Rectángulo 12">
            <a:extLst>
              <a:ext uri="{FF2B5EF4-FFF2-40B4-BE49-F238E27FC236}">
                <a16:creationId xmlns:a16="http://schemas.microsoft.com/office/drawing/2014/main" id="{D2A2F0BB-7835-43D0-BC25-FDED57EBB4C0}"/>
              </a:ext>
            </a:extLst>
          </p:cNvPr>
          <p:cNvSpPr/>
          <p:nvPr/>
        </p:nvSpPr>
        <p:spPr>
          <a:xfrm>
            <a:off x="79620" y="9172182"/>
            <a:ext cx="4688323" cy="15605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Reference</a:t>
            </a:r>
          </a:p>
          <a:p>
            <a:pPr algn="ctr"/>
            <a:r>
              <a:rPr lang="en-US" sz="1400" dirty="0">
                <a:solidFill>
                  <a:schemeClr val="tx1"/>
                </a:solidFill>
              </a:rPr>
              <a:t>[1] Hou, E., Luo, Y. Nature Communications (2020), 11(1), 1-. 9. https://doi.org/10.1038/s41467-020-14492-w</a:t>
            </a:r>
          </a:p>
          <a:p>
            <a:pPr algn="ctr"/>
            <a:r>
              <a:rPr lang="en-US" sz="1400" dirty="0">
                <a:solidFill>
                  <a:schemeClr val="tx1"/>
                </a:solidFill>
              </a:rPr>
              <a:t>[2] Le Roux, D. S., </a:t>
            </a:r>
            <a:r>
              <a:rPr lang="en-US" sz="1400" dirty="0" err="1">
                <a:solidFill>
                  <a:schemeClr val="tx1"/>
                </a:solidFill>
              </a:rPr>
              <a:t>Ikin</a:t>
            </a:r>
            <a:r>
              <a:rPr lang="en-US" sz="1400" dirty="0">
                <a:solidFill>
                  <a:schemeClr val="tx1"/>
                </a:solidFill>
              </a:rPr>
              <a:t>, K. (2018). Diversity and Distributions, 24(1), 69–81. https://doi.org/10.1111/ddi.12658</a:t>
            </a:r>
          </a:p>
          <a:p>
            <a:pPr algn="ctr"/>
            <a:r>
              <a:rPr lang="en-US" sz="1400" dirty="0">
                <a:solidFill>
                  <a:schemeClr val="tx1"/>
                </a:solidFill>
              </a:rPr>
              <a:t>[3] Shaw, A. N., &amp; Cleveland, C. C. (2020). Biogeochemistry, 6(C). https://doi.org/10.1007/s10533-020-00710-6</a:t>
            </a:r>
          </a:p>
        </p:txBody>
      </p:sp>
      <p:sp>
        <p:nvSpPr>
          <p:cNvPr id="14" name="Rectángulo 13">
            <a:extLst>
              <a:ext uri="{FF2B5EF4-FFF2-40B4-BE49-F238E27FC236}">
                <a16:creationId xmlns:a16="http://schemas.microsoft.com/office/drawing/2014/main" id="{C8441FEB-DADE-4F1D-B855-6A642409FFF0}"/>
              </a:ext>
            </a:extLst>
          </p:cNvPr>
          <p:cNvSpPr/>
          <p:nvPr/>
        </p:nvSpPr>
        <p:spPr>
          <a:xfrm>
            <a:off x="8226859" y="4227895"/>
            <a:ext cx="1613828" cy="1598326"/>
          </a:xfrm>
          <a:prstGeom prst="rect">
            <a:avLst/>
          </a:prstGeom>
          <a:noFill/>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31965934"/>
      </p:ext>
    </p:extLst>
  </p:cSld>
  <p:clrMapOvr>
    <a:masterClrMapping/>
  </p:clrMapOvr>
  <mc:AlternateContent xmlns:mc="http://schemas.openxmlformats.org/markup-compatibility/2006">
    <mc:Choice xmlns:p14="http://schemas.microsoft.com/office/powerpoint/2010/main" Requires="p14">
      <p:transition spd="slow" p14:dur="2000" advTm="117660"/>
    </mc:Choice>
    <mc:Fallback>
      <p:transition spd="slow" advTm="117660"/>
    </mc:Fallback>
  </mc:AlternateContent>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1289</TotalTime>
  <Words>410</Words>
  <Application>Microsoft Office PowerPoint</Application>
  <PresentationFormat>Personalizado</PresentationFormat>
  <Paragraphs>40</Paragraphs>
  <Slides>1</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vt:i4>
      </vt:variant>
    </vt:vector>
  </HeadingPairs>
  <TitlesOfParts>
    <vt:vector size="6" baseType="lpstr">
      <vt:lpstr>Arial</vt:lpstr>
      <vt:lpstr>Calibri</vt:lpstr>
      <vt:lpstr>Calibri Light</vt:lpstr>
      <vt:lpstr>Lato</vt:lpstr>
      <vt:lpstr>Tema de Office</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Aura Cristina Restrepo</dc:creator>
  <cp:lastModifiedBy>SANTIAGO VÁSQUEZ SOGAMOSO</cp:lastModifiedBy>
  <cp:revision>90</cp:revision>
  <dcterms:created xsi:type="dcterms:W3CDTF">2019-07-21T18:28:42Z</dcterms:created>
  <dcterms:modified xsi:type="dcterms:W3CDTF">2021-04-22T15:48:10Z</dcterms:modified>
</cp:coreProperties>
</file>