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459" r:id="rId3"/>
    <p:sldId id="460" r:id="rId4"/>
    <p:sldId id="258" r:id="rId5"/>
    <p:sldId id="259" r:id="rId6"/>
    <p:sldId id="306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4472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E9796-E57E-4B2D-ABEF-5FA61D9DECF0}" v="27" dt="2021-04-26T12:56:43.111"/>
    <p1510:client id="{96740767-FEF3-466C-B13C-6CC3F770F233}" v="6" dt="2021-04-27T09:14:41.9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3995" autoAdjust="0"/>
  </p:normalViewPr>
  <p:slideViewPr>
    <p:cSldViewPr snapToGrid="0">
      <p:cViewPr varScale="1">
        <p:scale>
          <a:sx n="81" d="100"/>
          <a:sy n="81" d="100"/>
        </p:scale>
        <p:origin x="16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s Penuela-Fernandez" userId="26693260-5f72-4911-8218-b098c180f1d5" providerId="ADAL" clId="{8652A6AC-F620-4891-9F0D-29931B3EFB3F}"/>
    <pc:docChg chg="undo redo custSel addSld delSld modSld">
      <pc:chgData name="Andres Penuela-Fernandez" userId="26693260-5f72-4911-8218-b098c180f1d5" providerId="ADAL" clId="{8652A6AC-F620-4891-9F0D-29931B3EFB3F}" dt="2021-04-25T16:33:51.700" v="2916" actId="1076"/>
      <pc:docMkLst>
        <pc:docMk/>
      </pc:docMkLst>
      <pc:sldChg chg="delSp modSp mod modNotesTx">
        <pc:chgData name="Andres Penuela-Fernandez" userId="26693260-5f72-4911-8218-b098c180f1d5" providerId="ADAL" clId="{8652A6AC-F620-4891-9F0D-29931B3EFB3F}" dt="2021-04-25T16:23:00.721" v="2869" actId="20577"/>
        <pc:sldMkLst>
          <pc:docMk/>
          <pc:sldMk cId="409761696" sldId="257"/>
        </pc:sldMkLst>
        <pc:spChg chg="mod">
          <ac:chgData name="Andres Penuela-Fernandez" userId="26693260-5f72-4911-8218-b098c180f1d5" providerId="ADAL" clId="{8652A6AC-F620-4891-9F0D-29931B3EFB3F}" dt="2021-04-25T10:03:52.336" v="2056"/>
          <ac:spMkLst>
            <pc:docMk/>
            <pc:sldMk cId="409761696" sldId="257"/>
            <ac:spMk id="2" creationId="{C143B18C-6742-4CE5-8D67-814B6809628E}"/>
          </ac:spMkLst>
        </pc:spChg>
        <pc:spChg chg="mod">
          <ac:chgData name="Andres Penuela-Fernandez" userId="26693260-5f72-4911-8218-b098c180f1d5" providerId="ADAL" clId="{8652A6AC-F620-4891-9F0D-29931B3EFB3F}" dt="2021-04-24T15:56:53.282" v="749" actId="14100"/>
          <ac:spMkLst>
            <pc:docMk/>
            <pc:sldMk cId="409761696" sldId="257"/>
            <ac:spMk id="3" creationId="{0010012B-BFEB-4992-884B-E1D169B4C216}"/>
          </ac:spMkLst>
        </pc:spChg>
        <pc:spChg chg="mod">
          <ac:chgData name="Andres Penuela-Fernandez" userId="26693260-5f72-4911-8218-b098c180f1d5" providerId="ADAL" clId="{8652A6AC-F620-4891-9F0D-29931B3EFB3F}" dt="2021-04-24T15:57:36.366" v="754" actId="20577"/>
          <ac:spMkLst>
            <pc:docMk/>
            <pc:sldMk cId="409761696" sldId="257"/>
            <ac:spMk id="43" creationId="{97EC0BBC-B4A5-43AE-A08C-39A917894367}"/>
          </ac:spMkLst>
        </pc:spChg>
        <pc:spChg chg="mod">
          <ac:chgData name="Andres Penuela-Fernandez" userId="26693260-5f72-4911-8218-b098c180f1d5" providerId="ADAL" clId="{8652A6AC-F620-4891-9F0D-29931B3EFB3F}" dt="2021-04-24T15:56:56.920" v="750" actId="14100"/>
          <ac:spMkLst>
            <pc:docMk/>
            <pc:sldMk cId="409761696" sldId="257"/>
            <ac:spMk id="45" creationId="{6E1FE472-73A4-40AD-9464-24184864C63D}"/>
          </ac:spMkLst>
        </pc:spChg>
        <pc:spChg chg="mod">
          <ac:chgData name="Andres Penuela-Fernandez" userId="26693260-5f72-4911-8218-b098c180f1d5" providerId="ADAL" clId="{8652A6AC-F620-4891-9F0D-29931B3EFB3F}" dt="2021-04-24T15:59:26.029" v="761" actId="207"/>
          <ac:spMkLst>
            <pc:docMk/>
            <pc:sldMk cId="409761696" sldId="257"/>
            <ac:spMk id="55" creationId="{0E3D460C-C738-415D-8253-70AFCC1C37B3}"/>
          </ac:spMkLst>
        </pc:spChg>
        <pc:spChg chg="mod">
          <ac:chgData name="Andres Penuela-Fernandez" userId="26693260-5f72-4911-8218-b098c180f1d5" providerId="ADAL" clId="{8652A6AC-F620-4891-9F0D-29931B3EFB3F}" dt="2021-04-24T15:58:41.724" v="759" actId="1076"/>
          <ac:spMkLst>
            <pc:docMk/>
            <pc:sldMk cId="409761696" sldId="257"/>
            <ac:spMk id="64" creationId="{6F88A5B2-5504-4F80-9051-F3215B744F3E}"/>
          </ac:spMkLst>
        </pc:spChg>
        <pc:spChg chg="mod">
          <ac:chgData name="Andres Penuela-Fernandez" userId="26693260-5f72-4911-8218-b098c180f1d5" providerId="ADAL" clId="{8652A6AC-F620-4891-9F0D-29931B3EFB3F}" dt="2021-04-24T15:58:41.724" v="759" actId="1076"/>
          <ac:spMkLst>
            <pc:docMk/>
            <pc:sldMk cId="409761696" sldId="257"/>
            <ac:spMk id="68" creationId="{09F7D945-AD99-4B25-96A6-DDB40E2357CE}"/>
          </ac:spMkLst>
        </pc:spChg>
        <pc:grpChg chg="del">
          <ac:chgData name="Andres Penuela-Fernandez" userId="26693260-5f72-4911-8218-b098c180f1d5" providerId="ADAL" clId="{8652A6AC-F620-4891-9F0D-29931B3EFB3F}" dt="2021-04-25T15:53:06.740" v="2633" actId="478"/>
          <ac:grpSpMkLst>
            <pc:docMk/>
            <pc:sldMk cId="409761696" sldId="257"/>
            <ac:grpSpMk id="28" creationId="{C50B8DD6-FC2F-45AB-BC3E-33B8CF36CAD2}"/>
          </ac:grpSpMkLst>
        </pc:grpChg>
        <pc:picChg chg="del">
          <ac:chgData name="Andres Penuela-Fernandez" userId="26693260-5f72-4911-8218-b098c180f1d5" providerId="ADAL" clId="{8652A6AC-F620-4891-9F0D-29931B3EFB3F}" dt="2021-04-25T15:53:06.740" v="2633" actId="478"/>
          <ac:picMkLst>
            <pc:docMk/>
            <pc:sldMk cId="409761696" sldId="257"/>
            <ac:picMk id="15" creationId="{2D52CC92-0CCC-4014-841A-59F20934EE83}"/>
          </ac:picMkLst>
        </pc:picChg>
        <pc:picChg chg="del">
          <ac:chgData name="Andres Penuela-Fernandez" userId="26693260-5f72-4911-8218-b098c180f1d5" providerId="ADAL" clId="{8652A6AC-F620-4891-9F0D-29931B3EFB3F}" dt="2021-04-25T15:53:06.740" v="2633" actId="478"/>
          <ac:picMkLst>
            <pc:docMk/>
            <pc:sldMk cId="409761696" sldId="257"/>
            <ac:picMk id="17" creationId="{CF2A7228-2940-495C-97E4-3332D9639119}"/>
          </ac:picMkLst>
        </pc:picChg>
        <pc:picChg chg="mod modCrop">
          <ac:chgData name="Andres Penuela-Fernandez" userId="26693260-5f72-4911-8218-b098c180f1d5" providerId="ADAL" clId="{8652A6AC-F620-4891-9F0D-29931B3EFB3F}" dt="2021-04-25T10:00:59.170" v="2037" actId="14861"/>
          <ac:picMkLst>
            <pc:docMk/>
            <pc:sldMk cId="409761696" sldId="257"/>
            <ac:picMk id="22" creationId="{F811F748-8034-42EF-BB90-46A4BE3E8D09}"/>
          </ac:picMkLst>
        </pc:picChg>
        <pc:picChg chg="del">
          <ac:chgData name="Andres Penuela-Fernandez" userId="26693260-5f72-4911-8218-b098c180f1d5" providerId="ADAL" clId="{8652A6AC-F620-4891-9F0D-29931B3EFB3F}" dt="2021-04-25T15:53:06.740" v="2633" actId="478"/>
          <ac:picMkLst>
            <pc:docMk/>
            <pc:sldMk cId="409761696" sldId="257"/>
            <ac:picMk id="25" creationId="{7AF872B2-F515-45D3-9DCE-B173B40483DE}"/>
          </ac:picMkLst>
        </pc:picChg>
        <pc:picChg chg="del">
          <ac:chgData name="Andres Penuela-Fernandez" userId="26693260-5f72-4911-8218-b098c180f1d5" providerId="ADAL" clId="{8652A6AC-F620-4891-9F0D-29931B3EFB3F}" dt="2021-04-25T15:53:06.740" v="2633" actId="478"/>
          <ac:picMkLst>
            <pc:docMk/>
            <pc:sldMk cId="409761696" sldId="257"/>
            <ac:picMk id="27" creationId="{7D78AAAF-0F66-491D-BC84-ABA8D32EBB44}"/>
          </ac:picMkLst>
        </pc:picChg>
        <pc:picChg chg="del">
          <ac:chgData name="Andres Penuela-Fernandez" userId="26693260-5f72-4911-8218-b098c180f1d5" providerId="ADAL" clId="{8652A6AC-F620-4891-9F0D-29931B3EFB3F}" dt="2021-04-25T15:53:06.740" v="2633" actId="478"/>
          <ac:picMkLst>
            <pc:docMk/>
            <pc:sldMk cId="409761696" sldId="257"/>
            <ac:picMk id="35" creationId="{84DD3109-31E9-45E0-8896-DC1C4F50AC53}"/>
          </ac:picMkLst>
        </pc:picChg>
        <pc:picChg chg="del">
          <ac:chgData name="Andres Penuela-Fernandez" userId="26693260-5f72-4911-8218-b098c180f1d5" providerId="ADAL" clId="{8652A6AC-F620-4891-9F0D-29931B3EFB3F}" dt="2021-04-25T15:53:04.819" v="2632" actId="478"/>
          <ac:picMkLst>
            <pc:docMk/>
            <pc:sldMk cId="409761696" sldId="257"/>
            <ac:picMk id="39" creationId="{BB830F0D-9428-49B8-8FBC-29EAC295A5E7}"/>
          </ac:picMkLst>
        </pc:picChg>
        <pc:cxnChg chg="mod">
          <ac:chgData name="Andres Penuela-Fernandez" userId="26693260-5f72-4911-8218-b098c180f1d5" providerId="ADAL" clId="{8652A6AC-F620-4891-9F0D-29931B3EFB3F}" dt="2021-04-24T15:58:44.881" v="760" actId="14100"/>
          <ac:cxnSpMkLst>
            <pc:docMk/>
            <pc:sldMk cId="409761696" sldId="257"/>
            <ac:cxnSpMk id="18" creationId="{99CE93AA-2637-4B61-953A-0D244B7FFADD}"/>
          </ac:cxnSpMkLst>
        </pc:cxnChg>
        <pc:cxnChg chg="mod">
          <ac:chgData name="Andres Penuela-Fernandez" userId="26693260-5f72-4911-8218-b098c180f1d5" providerId="ADAL" clId="{8652A6AC-F620-4891-9F0D-29931B3EFB3F}" dt="2021-04-25T15:53:06.740" v="2633" actId="478"/>
          <ac:cxnSpMkLst>
            <pc:docMk/>
            <pc:sldMk cId="409761696" sldId="257"/>
            <ac:cxnSpMk id="32" creationId="{8ECABDC1-C0B5-4E08-A38D-7DB759248F38}"/>
          </ac:cxnSpMkLst>
        </pc:cxnChg>
        <pc:cxnChg chg="mod">
          <ac:chgData name="Andres Penuela-Fernandez" userId="26693260-5f72-4911-8218-b098c180f1d5" providerId="ADAL" clId="{8652A6AC-F620-4891-9F0D-29931B3EFB3F}" dt="2021-04-25T15:53:06.740" v="2633" actId="478"/>
          <ac:cxnSpMkLst>
            <pc:docMk/>
            <pc:sldMk cId="409761696" sldId="257"/>
            <ac:cxnSpMk id="33" creationId="{E627B136-D509-4D02-9DE9-650263ED649C}"/>
          </ac:cxnSpMkLst>
        </pc:cxnChg>
      </pc:sldChg>
      <pc:sldChg chg="addSp delSp modSp mod">
        <pc:chgData name="Andres Penuela-Fernandez" userId="26693260-5f72-4911-8218-b098c180f1d5" providerId="ADAL" clId="{8652A6AC-F620-4891-9F0D-29931B3EFB3F}" dt="2021-04-25T15:53:14.713" v="2634" actId="478"/>
        <pc:sldMkLst>
          <pc:docMk/>
          <pc:sldMk cId="2192568624" sldId="258"/>
        </pc:sldMkLst>
        <pc:spChg chg="mod">
          <ac:chgData name="Andres Penuela-Fernandez" userId="26693260-5f72-4911-8218-b098c180f1d5" providerId="ADAL" clId="{8652A6AC-F620-4891-9F0D-29931B3EFB3F}" dt="2021-04-25T11:05:15.144" v="2112" actId="20577"/>
          <ac:spMkLst>
            <pc:docMk/>
            <pc:sldMk cId="2192568624" sldId="258"/>
            <ac:spMk id="65" creationId="{6C88C635-4A50-45A2-81BF-459B4202D5F5}"/>
          </ac:spMkLst>
        </pc:spChg>
        <pc:spChg chg="add mod">
          <ac:chgData name="Andres Penuela-Fernandez" userId="26693260-5f72-4911-8218-b098c180f1d5" providerId="ADAL" clId="{8652A6AC-F620-4891-9F0D-29931B3EFB3F}" dt="2021-04-25T10:03:12.862" v="2054" actId="1076"/>
          <ac:spMkLst>
            <pc:docMk/>
            <pc:sldMk cId="2192568624" sldId="258"/>
            <ac:spMk id="66" creationId="{31F0FFED-F862-4E1A-BA6D-47132D45C085}"/>
          </ac:spMkLst>
        </pc:spChg>
        <pc:spChg chg="add mod">
          <ac:chgData name="Andres Penuela-Fernandez" userId="26693260-5f72-4911-8218-b098c180f1d5" providerId="ADAL" clId="{8652A6AC-F620-4891-9F0D-29931B3EFB3F}" dt="2021-04-24T15:30:09.545" v="227" actId="1076"/>
          <ac:spMkLst>
            <pc:docMk/>
            <pc:sldMk cId="2192568624" sldId="258"/>
            <ac:spMk id="69" creationId="{B7A18A1F-3893-4821-8691-433B3F299984}"/>
          </ac:spMkLst>
        </pc:spChg>
        <pc:spChg chg="add mod">
          <ac:chgData name="Andres Penuela-Fernandez" userId="26693260-5f72-4911-8218-b098c180f1d5" providerId="ADAL" clId="{8652A6AC-F620-4891-9F0D-29931B3EFB3F}" dt="2021-04-25T10:03:32.540" v="2055"/>
          <ac:spMkLst>
            <pc:docMk/>
            <pc:sldMk cId="2192568624" sldId="258"/>
            <ac:spMk id="70" creationId="{B6FF8497-C753-4BD9-B10B-ADB01E97E47C}"/>
          </ac:spMkLst>
        </pc:spChg>
        <pc:spChg chg="add mod">
          <ac:chgData name="Andres Penuela-Fernandez" userId="26693260-5f72-4911-8218-b098c180f1d5" providerId="ADAL" clId="{8652A6AC-F620-4891-9F0D-29931B3EFB3F}" dt="2021-04-24T15:40:48.345" v="723" actId="1076"/>
          <ac:spMkLst>
            <pc:docMk/>
            <pc:sldMk cId="2192568624" sldId="258"/>
            <ac:spMk id="71" creationId="{B2C179A3-0C3F-462B-B1B2-809B2AD13579}"/>
          </ac:spMkLst>
        </pc:spChg>
        <pc:grpChg chg="mod">
          <ac:chgData name="Andres Penuela-Fernandez" userId="26693260-5f72-4911-8218-b098c180f1d5" providerId="ADAL" clId="{8652A6AC-F620-4891-9F0D-29931B3EFB3F}" dt="2021-04-25T10:01:34.914" v="2040" actId="14861"/>
          <ac:grpSpMkLst>
            <pc:docMk/>
            <pc:sldMk cId="2192568624" sldId="258"/>
            <ac:grpSpMk id="50" creationId="{ECAD6944-7452-4AB9-92B4-856E4ADEEAB2}"/>
          </ac:grpSpMkLst>
        </pc:grpChg>
        <pc:grpChg chg="mod">
          <ac:chgData name="Andres Penuela-Fernandez" userId="26693260-5f72-4911-8218-b098c180f1d5" providerId="ADAL" clId="{8652A6AC-F620-4891-9F0D-29931B3EFB3F}" dt="2021-04-24T15:29:27.544" v="201" actId="164"/>
          <ac:grpSpMkLst>
            <pc:docMk/>
            <pc:sldMk cId="2192568624" sldId="258"/>
            <ac:grpSpMk id="62" creationId="{6BAC8883-8E34-4AEB-953D-53EB5F5893D8}"/>
          </ac:grpSpMkLst>
        </pc:grpChg>
        <pc:grpChg chg="add mod">
          <ac:chgData name="Andres Penuela-Fernandez" userId="26693260-5f72-4911-8218-b098c180f1d5" providerId="ADAL" clId="{8652A6AC-F620-4891-9F0D-29931B3EFB3F}" dt="2021-04-24T15:29:35.385" v="202" actId="1076"/>
          <ac:grpSpMkLst>
            <pc:docMk/>
            <pc:sldMk cId="2192568624" sldId="258"/>
            <ac:grpSpMk id="67" creationId="{9F86A159-7CB8-4C04-9EEE-F554DEC70EAB}"/>
          </ac:grpSpMkLst>
        </pc:grpChg>
        <pc:graphicFrameChg chg="mod">
          <ac:chgData name="Andres Penuela-Fernandez" userId="26693260-5f72-4911-8218-b098c180f1d5" providerId="ADAL" clId="{8652A6AC-F620-4891-9F0D-29931B3EFB3F}" dt="2021-04-24T15:29:27.544" v="201" actId="164"/>
          <ac:graphicFrameMkLst>
            <pc:docMk/>
            <pc:sldMk cId="2192568624" sldId="258"/>
            <ac:graphicFrameMk id="20" creationId="{D99CC08F-1771-48FB-863E-E0F9F405AEE3}"/>
          </ac:graphicFrameMkLst>
        </pc:graphicFrameChg>
        <pc:graphicFrameChg chg="mod modGraphic">
          <ac:chgData name="Andres Penuela-Fernandez" userId="26693260-5f72-4911-8218-b098c180f1d5" providerId="ADAL" clId="{8652A6AC-F620-4891-9F0D-29931B3EFB3F}" dt="2021-04-25T10:02:45.348" v="2052" actId="13240"/>
          <ac:graphicFrameMkLst>
            <pc:docMk/>
            <pc:sldMk cId="2192568624" sldId="258"/>
            <ac:graphicFrameMk id="31" creationId="{28DE3EE3-1121-4076-9398-9B4BAF11DEA1}"/>
          </ac:graphicFrameMkLst>
        </pc:graphicFrameChg>
        <pc:picChg chg="del">
          <ac:chgData name="Andres Penuela-Fernandez" userId="26693260-5f72-4911-8218-b098c180f1d5" providerId="ADAL" clId="{8652A6AC-F620-4891-9F0D-29931B3EFB3F}" dt="2021-04-25T15:53:14.713" v="2634" actId="478"/>
          <ac:picMkLst>
            <pc:docMk/>
            <pc:sldMk cId="2192568624" sldId="258"/>
            <ac:picMk id="45" creationId="{7AFDF7D0-3A39-46B4-965A-A808F12E1D9B}"/>
          </ac:picMkLst>
        </pc:picChg>
        <pc:picChg chg="del mod">
          <ac:chgData name="Andres Penuela-Fernandez" userId="26693260-5f72-4911-8218-b098c180f1d5" providerId="ADAL" clId="{8652A6AC-F620-4891-9F0D-29931B3EFB3F}" dt="2021-04-25T11:04:23.043" v="2076" actId="478"/>
          <ac:picMkLst>
            <pc:docMk/>
            <pc:sldMk cId="2192568624" sldId="258"/>
            <ac:picMk id="49" creationId="{6804A606-9F97-4892-B147-68D87042DBD7}"/>
          </ac:picMkLst>
        </pc:picChg>
        <pc:picChg chg="add mod">
          <ac:chgData name="Andres Penuela-Fernandez" userId="26693260-5f72-4911-8218-b098c180f1d5" providerId="ADAL" clId="{8652A6AC-F620-4891-9F0D-29931B3EFB3F}" dt="2021-04-25T11:05:28.127" v="2113" actId="692"/>
          <ac:picMkLst>
            <pc:docMk/>
            <pc:sldMk cId="2192568624" sldId="258"/>
            <ac:picMk id="73" creationId="{DA0E1A94-3950-4757-B90C-5D1A177E2A74}"/>
          </ac:picMkLst>
        </pc:picChg>
        <pc:cxnChg chg="mod">
          <ac:chgData name="Andres Penuela-Fernandez" userId="26693260-5f72-4911-8218-b098c180f1d5" providerId="ADAL" clId="{8652A6AC-F620-4891-9F0D-29931B3EFB3F}" dt="2021-04-24T15:29:41.129" v="203" actId="14100"/>
          <ac:cxnSpMkLst>
            <pc:docMk/>
            <pc:sldMk cId="2192568624" sldId="258"/>
            <ac:cxnSpMk id="64" creationId="{6BE9A963-9DD7-436C-8B02-F56742152F06}"/>
          </ac:cxnSpMkLst>
        </pc:cxnChg>
      </pc:sldChg>
      <pc:sldChg chg="addSp delSp modSp mod modAnim">
        <pc:chgData name="Andres Penuela-Fernandez" userId="26693260-5f72-4911-8218-b098c180f1d5" providerId="ADAL" clId="{8652A6AC-F620-4891-9F0D-29931B3EFB3F}" dt="2021-04-25T10:04:13.767" v="2057"/>
        <pc:sldMkLst>
          <pc:docMk/>
          <pc:sldMk cId="1420660693" sldId="259"/>
        </pc:sldMkLst>
        <pc:spChg chg="del">
          <ac:chgData name="Andres Penuela-Fernandez" userId="26693260-5f72-4911-8218-b098c180f1d5" providerId="ADAL" clId="{8652A6AC-F620-4891-9F0D-29931B3EFB3F}" dt="2021-04-24T16:15:30.973" v="763" actId="478"/>
          <ac:spMkLst>
            <pc:docMk/>
            <pc:sldMk cId="1420660693" sldId="259"/>
            <ac:spMk id="4" creationId="{2B4343AC-0768-461C-9255-19394A389AAC}"/>
          </ac:spMkLst>
        </pc:spChg>
        <pc:spChg chg="del">
          <ac:chgData name="Andres Penuela-Fernandez" userId="26693260-5f72-4911-8218-b098c180f1d5" providerId="ADAL" clId="{8652A6AC-F620-4891-9F0D-29931B3EFB3F}" dt="2021-04-24T16:15:28.167" v="762" actId="478"/>
          <ac:spMkLst>
            <pc:docMk/>
            <pc:sldMk cId="1420660693" sldId="259"/>
            <ac:spMk id="5" creationId="{346006AB-FBB2-4C63-B92A-D69A175A1B48}"/>
          </ac:spMkLst>
        </pc:spChg>
        <pc:spChg chg="del">
          <ac:chgData name="Andres Penuela-Fernandez" userId="26693260-5f72-4911-8218-b098c180f1d5" providerId="ADAL" clId="{8652A6AC-F620-4891-9F0D-29931B3EFB3F}" dt="2021-04-24T16:15:34.045" v="764" actId="478"/>
          <ac:spMkLst>
            <pc:docMk/>
            <pc:sldMk cId="1420660693" sldId="259"/>
            <ac:spMk id="6" creationId="{5215517D-EBB2-4A7D-8308-893FA7A0145C}"/>
          </ac:spMkLst>
        </pc:spChg>
        <pc:spChg chg="mod">
          <ac:chgData name="Andres Penuela-Fernandez" userId="26693260-5f72-4911-8218-b098c180f1d5" providerId="ADAL" clId="{8652A6AC-F620-4891-9F0D-29931B3EFB3F}" dt="2021-04-24T17:24:06.118" v="1279" actId="164"/>
          <ac:spMkLst>
            <pc:docMk/>
            <pc:sldMk cId="1420660693" sldId="259"/>
            <ac:spMk id="7" creationId="{987F6D6E-B691-4DBB-8B19-CB776ADE8D59}"/>
          </ac:spMkLst>
        </pc:spChg>
        <pc:spChg chg="mod">
          <ac:chgData name="Andres Penuela-Fernandez" userId="26693260-5f72-4911-8218-b098c180f1d5" providerId="ADAL" clId="{8652A6AC-F620-4891-9F0D-29931B3EFB3F}" dt="2021-04-24T17:24:06.118" v="1279" actId="164"/>
          <ac:spMkLst>
            <pc:docMk/>
            <pc:sldMk cId="1420660693" sldId="259"/>
            <ac:spMk id="8" creationId="{B6ED7581-9AB0-4A76-9796-C30FD0702945}"/>
          </ac:spMkLst>
        </pc:spChg>
        <pc:spChg chg="mod">
          <ac:chgData name="Andres Penuela-Fernandez" userId="26693260-5f72-4911-8218-b098c180f1d5" providerId="ADAL" clId="{8652A6AC-F620-4891-9F0D-29931B3EFB3F}" dt="2021-04-24T17:24:06.118" v="1279" actId="164"/>
          <ac:spMkLst>
            <pc:docMk/>
            <pc:sldMk cId="1420660693" sldId="259"/>
            <ac:spMk id="9" creationId="{1B080643-9BC9-44DB-9F6B-2E7CF0323FC2}"/>
          </ac:spMkLst>
        </pc:spChg>
        <pc:spChg chg="mod">
          <ac:chgData name="Andres Penuela-Fernandez" userId="26693260-5f72-4911-8218-b098c180f1d5" providerId="ADAL" clId="{8652A6AC-F620-4891-9F0D-29931B3EFB3F}" dt="2021-04-25T09:21:28.005" v="1618" actId="1076"/>
          <ac:spMkLst>
            <pc:docMk/>
            <pc:sldMk cId="1420660693" sldId="259"/>
            <ac:spMk id="10" creationId="{062A6BBF-ADDA-498C-A6DB-FAD9AD1F544F}"/>
          </ac:spMkLst>
        </pc:spChg>
        <pc:spChg chg="mod">
          <ac:chgData name="Andres Penuela-Fernandez" userId="26693260-5f72-4911-8218-b098c180f1d5" providerId="ADAL" clId="{8652A6AC-F620-4891-9F0D-29931B3EFB3F}" dt="2021-04-25T09:21:28.005" v="1618" actId="1076"/>
          <ac:spMkLst>
            <pc:docMk/>
            <pc:sldMk cId="1420660693" sldId="259"/>
            <ac:spMk id="11" creationId="{65A52D46-0463-4508-89ED-F691DAD7ED05}"/>
          </ac:spMkLst>
        </pc:spChg>
        <pc:spChg chg="mod">
          <ac:chgData name="Andres Penuela-Fernandez" userId="26693260-5f72-4911-8218-b098c180f1d5" providerId="ADAL" clId="{8652A6AC-F620-4891-9F0D-29931B3EFB3F}" dt="2021-04-25T09:21:28.005" v="1618" actId="1076"/>
          <ac:spMkLst>
            <pc:docMk/>
            <pc:sldMk cId="1420660693" sldId="259"/>
            <ac:spMk id="12" creationId="{C9228FF3-7553-46E1-82BB-D6C6EA688C58}"/>
          </ac:spMkLst>
        </pc:spChg>
        <pc:spChg chg="del mod">
          <ac:chgData name="Andres Penuela-Fernandez" userId="26693260-5f72-4911-8218-b098c180f1d5" providerId="ADAL" clId="{8652A6AC-F620-4891-9F0D-29931B3EFB3F}" dt="2021-04-24T17:22:18.130" v="1270" actId="478"/>
          <ac:spMkLst>
            <pc:docMk/>
            <pc:sldMk cId="1420660693" sldId="259"/>
            <ac:spMk id="13" creationId="{8D9BC1D9-6145-4936-823F-7D653D77F5EB}"/>
          </ac:spMkLst>
        </pc:spChg>
        <pc:spChg chg="add mod">
          <ac:chgData name="Andres Penuela-Fernandez" userId="26693260-5f72-4911-8218-b098c180f1d5" providerId="ADAL" clId="{8652A6AC-F620-4891-9F0D-29931B3EFB3F}" dt="2021-04-24T17:24:06.118" v="1279" actId="164"/>
          <ac:spMkLst>
            <pc:docMk/>
            <pc:sldMk cId="1420660693" sldId="259"/>
            <ac:spMk id="16" creationId="{D4C70529-F0A8-4C2D-8C48-A0D2A41DA66B}"/>
          </ac:spMkLst>
        </pc:spChg>
        <pc:spChg chg="add mod">
          <ac:chgData name="Andres Penuela-Fernandez" userId="26693260-5f72-4911-8218-b098c180f1d5" providerId="ADAL" clId="{8652A6AC-F620-4891-9F0D-29931B3EFB3F}" dt="2021-04-24T17:24:21.649" v="1284" actId="14100"/>
          <ac:spMkLst>
            <pc:docMk/>
            <pc:sldMk cId="1420660693" sldId="259"/>
            <ac:spMk id="17" creationId="{128150F6-AA10-4C85-BB38-1FDE93DAE7EF}"/>
          </ac:spMkLst>
        </pc:spChg>
        <pc:spChg chg="add del mod">
          <ac:chgData name="Andres Penuela-Fernandez" userId="26693260-5f72-4911-8218-b098c180f1d5" providerId="ADAL" clId="{8652A6AC-F620-4891-9F0D-29931B3EFB3F}" dt="2021-04-24T17:11:27.971" v="1058" actId="478"/>
          <ac:spMkLst>
            <pc:docMk/>
            <pc:sldMk cId="1420660693" sldId="259"/>
            <ac:spMk id="28" creationId="{DABE888D-0135-478C-BAEB-37654A1E6AC8}"/>
          </ac:spMkLst>
        </pc:spChg>
        <pc:spChg chg="add del mod">
          <ac:chgData name="Andres Penuela-Fernandez" userId="26693260-5f72-4911-8218-b098c180f1d5" providerId="ADAL" clId="{8652A6AC-F620-4891-9F0D-29931B3EFB3F}" dt="2021-04-24T17:12:03.459" v="1073" actId="478"/>
          <ac:spMkLst>
            <pc:docMk/>
            <pc:sldMk cId="1420660693" sldId="259"/>
            <ac:spMk id="29" creationId="{5B6498DF-BD8D-4F7A-AE29-2466E8334AB9}"/>
          </ac:spMkLst>
        </pc:spChg>
        <pc:spChg chg="add del mod">
          <ac:chgData name="Andres Penuela-Fernandez" userId="26693260-5f72-4911-8218-b098c180f1d5" providerId="ADAL" clId="{8652A6AC-F620-4891-9F0D-29931B3EFB3F}" dt="2021-04-24T17:04:29.407" v="898"/>
          <ac:spMkLst>
            <pc:docMk/>
            <pc:sldMk cId="1420660693" sldId="259"/>
            <ac:spMk id="30" creationId="{A5CDB643-2BCB-4B79-8456-9F34F37B4DCC}"/>
          </ac:spMkLst>
        </pc:spChg>
        <pc:spChg chg="add del mod">
          <ac:chgData name="Andres Penuela-Fernandez" userId="26693260-5f72-4911-8218-b098c180f1d5" providerId="ADAL" clId="{8652A6AC-F620-4891-9F0D-29931B3EFB3F}" dt="2021-04-24T17:12:35.814" v="1087" actId="478"/>
          <ac:spMkLst>
            <pc:docMk/>
            <pc:sldMk cId="1420660693" sldId="259"/>
            <ac:spMk id="31" creationId="{F83F4FE9-3A64-404E-B308-347C76C1E5A1}"/>
          </ac:spMkLst>
        </pc:spChg>
        <pc:spChg chg="add del mod">
          <ac:chgData name="Andres Penuela-Fernandez" userId="26693260-5f72-4911-8218-b098c180f1d5" providerId="ADAL" clId="{8652A6AC-F620-4891-9F0D-29931B3EFB3F}" dt="2021-04-24T17:06:06.013" v="906" actId="478"/>
          <ac:spMkLst>
            <pc:docMk/>
            <pc:sldMk cId="1420660693" sldId="259"/>
            <ac:spMk id="34" creationId="{633D0BA6-1071-4E5C-BBFF-9A8A064ADFE6}"/>
          </ac:spMkLst>
        </pc:spChg>
        <pc:spChg chg="add del mod">
          <ac:chgData name="Andres Penuela-Fernandez" userId="26693260-5f72-4911-8218-b098c180f1d5" providerId="ADAL" clId="{8652A6AC-F620-4891-9F0D-29931B3EFB3F}" dt="2021-04-24T17:11:38.232" v="1064" actId="478"/>
          <ac:spMkLst>
            <pc:docMk/>
            <pc:sldMk cId="1420660693" sldId="259"/>
            <ac:spMk id="35" creationId="{206ED07F-D65A-46BE-BD83-E68CA769CDE3}"/>
          </ac:spMkLst>
        </pc:spChg>
        <pc:spChg chg="add del mod">
          <ac:chgData name="Andres Penuela-Fernandez" userId="26693260-5f72-4911-8218-b098c180f1d5" providerId="ADAL" clId="{8652A6AC-F620-4891-9F0D-29931B3EFB3F}" dt="2021-04-24T17:12:09.674" v="1077" actId="478"/>
          <ac:spMkLst>
            <pc:docMk/>
            <pc:sldMk cId="1420660693" sldId="259"/>
            <ac:spMk id="36" creationId="{87855FA5-A676-4365-BE52-180CBF698332}"/>
          </ac:spMkLst>
        </pc:spChg>
        <pc:spChg chg="add del mod">
          <ac:chgData name="Andres Penuela-Fernandez" userId="26693260-5f72-4911-8218-b098c180f1d5" providerId="ADAL" clId="{8652A6AC-F620-4891-9F0D-29931B3EFB3F}" dt="2021-04-24T17:12:40.404" v="1089" actId="478"/>
          <ac:spMkLst>
            <pc:docMk/>
            <pc:sldMk cId="1420660693" sldId="259"/>
            <ac:spMk id="37" creationId="{77FC0265-F20D-4D4B-9D1F-9898E7F9C0B3}"/>
          </ac:spMkLst>
        </pc:spChg>
        <pc:spChg chg="add mod">
          <ac:chgData name="Andres Penuela-Fernandez" userId="26693260-5f72-4911-8218-b098c180f1d5" providerId="ADAL" clId="{8652A6AC-F620-4891-9F0D-29931B3EFB3F}" dt="2021-04-25T09:21:28.005" v="1618" actId="1076"/>
          <ac:spMkLst>
            <pc:docMk/>
            <pc:sldMk cId="1420660693" sldId="259"/>
            <ac:spMk id="40" creationId="{9EAF10E5-A520-4488-8A6E-4A7078E53902}"/>
          </ac:spMkLst>
        </pc:spChg>
        <pc:spChg chg="add mod">
          <ac:chgData name="Andres Penuela-Fernandez" userId="26693260-5f72-4911-8218-b098c180f1d5" providerId="ADAL" clId="{8652A6AC-F620-4891-9F0D-29931B3EFB3F}" dt="2021-04-25T09:21:28.005" v="1618" actId="1076"/>
          <ac:spMkLst>
            <pc:docMk/>
            <pc:sldMk cId="1420660693" sldId="259"/>
            <ac:spMk id="41" creationId="{12CB8E27-1C38-4CD5-A57B-61AA6F5021C2}"/>
          </ac:spMkLst>
        </pc:spChg>
        <pc:spChg chg="add mod">
          <ac:chgData name="Andres Penuela-Fernandez" userId="26693260-5f72-4911-8218-b098c180f1d5" providerId="ADAL" clId="{8652A6AC-F620-4891-9F0D-29931B3EFB3F}" dt="2021-04-25T09:21:48.778" v="1620" actId="14100"/>
          <ac:spMkLst>
            <pc:docMk/>
            <pc:sldMk cId="1420660693" sldId="259"/>
            <ac:spMk id="42" creationId="{3CB82D46-43F9-4C78-BA87-E16183D274BB}"/>
          </ac:spMkLst>
        </pc:spChg>
        <pc:spChg chg="add mod">
          <ac:chgData name="Andres Penuela-Fernandez" userId="26693260-5f72-4911-8218-b098c180f1d5" providerId="ADAL" clId="{8652A6AC-F620-4891-9F0D-29931B3EFB3F}" dt="2021-04-25T09:21:52.677" v="1621" actId="14100"/>
          <ac:spMkLst>
            <pc:docMk/>
            <pc:sldMk cId="1420660693" sldId="259"/>
            <ac:spMk id="43" creationId="{FBFFD9A8-B68E-4C58-AF1E-5664F288502F}"/>
          </ac:spMkLst>
        </pc:spChg>
        <pc:spChg chg="add mod">
          <ac:chgData name="Andres Penuela-Fernandez" userId="26693260-5f72-4911-8218-b098c180f1d5" providerId="ADAL" clId="{8652A6AC-F620-4891-9F0D-29931B3EFB3F}" dt="2021-04-25T09:47:02.648" v="1996" actId="20577"/>
          <ac:spMkLst>
            <pc:docMk/>
            <pc:sldMk cId="1420660693" sldId="259"/>
            <ac:spMk id="45" creationId="{70D9E558-E32F-4FD5-B891-DA7A79B5A12E}"/>
          </ac:spMkLst>
        </pc:spChg>
        <pc:spChg chg="add mod">
          <ac:chgData name="Andres Penuela-Fernandez" userId="26693260-5f72-4911-8218-b098c180f1d5" providerId="ADAL" clId="{8652A6AC-F620-4891-9F0D-29931B3EFB3F}" dt="2021-04-25T10:04:13.767" v="2057"/>
          <ac:spMkLst>
            <pc:docMk/>
            <pc:sldMk cId="1420660693" sldId="259"/>
            <ac:spMk id="47" creationId="{6C13AE48-7791-4D58-961A-096F97C06242}"/>
          </ac:spMkLst>
        </pc:spChg>
        <pc:spChg chg="add mod">
          <ac:chgData name="Andres Penuela-Fernandez" userId="26693260-5f72-4911-8218-b098c180f1d5" providerId="ADAL" clId="{8652A6AC-F620-4891-9F0D-29931B3EFB3F}" dt="2021-04-25T09:59:05.342" v="2034" actId="1076"/>
          <ac:spMkLst>
            <pc:docMk/>
            <pc:sldMk cId="1420660693" sldId="259"/>
            <ac:spMk id="52" creationId="{033EA069-903C-4DA0-9E1C-23BB24EBECC4}"/>
          </ac:spMkLst>
        </pc:spChg>
        <pc:spChg chg="add mod">
          <ac:chgData name="Andres Penuela-Fernandez" userId="26693260-5f72-4911-8218-b098c180f1d5" providerId="ADAL" clId="{8652A6AC-F620-4891-9F0D-29931B3EFB3F}" dt="2021-04-25T09:59:05.342" v="2034" actId="1076"/>
          <ac:spMkLst>
            <pc:docMk/>
            <pc:sldMk cId="1420660693" sldId="259"/>
            <ac:spMk id="53" creationId="{E7193DFC-F292-47C1-A370-E44E41AADCB9}"/>
          </ac:spMkLst>
        </pc:spChg>
        <pc:spChg chg="add mod">
          <ac:chgData name="Andres Penuela-Fernandez" userId="26693260-5f72-4911-8218-b098c180f1d5" providerId="ADAL" clId="{8652A6AC-F620-4891-9F0D-29931B3EFB3F}" dt="2021-04-25T09:59:05.342" v="2034" actId="1076"/>
          <ac:spMkLst>
            <pc:docMk/>
            <pc:sldMk cId="1420660693" sldId="259"/>
            <ac:spMk id="54" creationId="{6AE81B72-2990-4239-B038-498FDCEDF71B}"/>
          </ac:spMkLst>
        </pc:spChg>
        <pc:spChg chg="add mod">
          <ac:chgData name="Andres Penuela-Fernandez" userId="26693260-5f72-4911-8218-b098c180f1d5" providerId="ADAL" clId="{8652A6AC-F620-4891-9F0D-29931B3EFB3F}" dt="2021-04-25T09:59:05.342" v="2034" actId="1076"/>
          <ac:spMkLst>
            <pc:docMk/>
            <pc:sldMk cId="1420660693" sldId="259"/>
            <ac:spMk id="55" creationId="{202C2ADA-5873-457D-B327-2E43311D38B4}"/>
          </ac:spMkLst>
        </pc:spChg>
        <pc:spChg chg="add mod">
          <ac:chgData name="Andres Penuela-Fernandez" userId="26693260-5f72-4911-8218-b098c180f1d5" providerId="ADAL" clId="{8652A6AC-F620-4891-9F0D-29931B3EFB3F}" dt="2021-04-25T09:59:05.342" v="2034" actId="1076"/>
          <ac:spMkLst>
            <pc:docMk/>
            <pc:sldMk cId="1420660693" sldId="259"/>
            <ac:spMk id="56" creationId="{353C42E7-77A9-415E-9350-41E5CF14BAED}"/>
          </ac:spMkLst>
        </pc:spChg>
        <pc:spChg chg="add mod">
          <ac:chgData name="Andres Penuela-Fernandez" userId="26693260-5f72-4911-8218-b098c180f1d5" providerId="ADAL" clId="{8652A6AC-F620-4891-9F0D-29931B3EFB3F}" dt="2021-04-25T09:59:15.678" v="2036" actId="14100"/>
          <ac:spMkLst>
            <pc:docMk/>
            <pc:sldMk cId="1420660693" sldId="259"/>
            <ac:spMk id="57" creationId="{6B341B6F-AC1A-4E72-8A36-A596A8E02F7C}"/>
          </ac:spMkLst>
        </pc:spChg>
        <pc:grpChg chg="add mod">
          <ac:chgData name="Andres Penuela-Fernandez" userId="26693260-5f72-4911-8218-b098c180f1d5" providerId="ADAL" clId="{8652A6AC-F620-4891-9F0D-29931B3EFB3F}" dt="2021-04-25T09:28:29.680" v="1947" actId="1076"/>
          <ac:grpSpMkLst>
            <pc:docMk/>
            <pc:sldMk cId="1420660693" sldId="259"/>
            <ac:grpSpMk id="46" creationId="{3FCB7D39-BF76-46D8-B9B7-D731A0C50E72}"/>
          </ac:grpSpMkLst>
        </pc:grpChg>
        <pc:picChg chg="add del mod">
          <ac:chgData name="Andres Penuela-Fernandez" userId="26693260-5f72-4911-8218-b098c180f1d5" providerId="ADAL" clId="{8652A6AC-F620-4891-9F0D-29931B3EFB3F}" dt="2021-04-24T16:32:07.690" v="793" actId="478"/>
          <ac:picMkLst>
            <pc:docMk/>
            <pc:sldMk cId="1420660693" sldId="259"/>
            <ac:picMk id="19" creationId="{9AE83A55-D9BD-474F-89A3-3F2B31D21FCD}"/>
          </ac:picMkLst>
        </pc:picChg>
        <pc:picChg chg="add del mod">
          <ac:chgData name="Andres Penuela-Fernandez" userId="26693260-5f72-4911-8218-b098c180f1d5" providerId="ADAL" clId="{8652A6AC-F620-4891-9F0D-29931B3EFB3F}" dt="2021-04-24T17:00:21.201" v="807" actId="478"/>
          <ac:picMkLst>
            <pc:docMk/>
            <pc:sldMk cId="1420660693" sldId="259"/>
            <ac:picMk id="21" creationId="{6C4BB21D-2AA4-4328-B5E9-581816151857}"/>
          </ac:picMkLst>
        </pc:picChg>
        <pc:picChg chg="add mod">
          <ac:chgData name="Andres Penuela-Fernandez" userId="26693260-5f72-4911-8218-b098c180f1d5" providerId="ADAL" clId="{8652A6AC-F620-4891-9F0D-29931B3EFB3F}" dt="2021-04-25T09:21:28.005" v="1618" actId="1076"/>
          <ac:picMkLst>
            <pc:docMk/>
            <pc:sldMk cId="1420660693" sldId="259"/>
            <ac:picMk id="23" creationId="{4D5949E7-29E1-4863-B363-993F5E5C6283}"/>
          </ac:picMkLst>
        </pc:picChg>
        <pc:picChg chg="add del mod">
          <ac:chgData name="Andres Penuela-Fernandez" userId="26693260-5f72-4911-8218-b098c180f1d5" providerId="ADAL" clId="{8652A6AC-F620-4891-9F0D-29931B3EFB3F}" dt="2021-04-24T17:00:47.275" v="810" actId="478"/>
          <ac:picMkLst>
            <pc:docMk/>
            <pc:sldMk cId="1420660693" sldId="259"/>
            <ac:picMk id="25" creationId="{F7218547-48AF-4EB5-99CC-F23FB4B85BD9}"/>
          </ac:picMkLst>
        </pc:picChg>
        <pc:picChg chg="add mod">
          <ac:chgData name="Andres Penuela-Fernandez" userId="26693260-5f72-4911-8218-b098c180f1d5" providerId="ADAL" clId="{8652A6AC-F620-4891-9F0D-29931B3EFB3F}" dt="2021-04-25T09:21:40.538" v="1619" actId="1076"/>
          <ac:picMkLst>
            <pc:docMk/>
            <pc:sldMk cId="1420660693" sldId="259"/>
            <ac:picMk id="27" creationId="{93734E08-DE07-4E4D-AA5F-5F7197F0D375}"/>
          </ac:picMkLst>
        </pc:picChg>
        <pc:picChg chg="add mod">
          <ac:chgData name="Andres Penuela-Fernandez" userId="26693260-5f72-4911-8218-b098c180f1d5" providerId="ADAL" clId="{8652A6AC-F620-4891-9F0D-29931B3EFB3F}" dt="2021-04-25T09:21:28.005" v="1618" actId="1076"/>
          <ac:picMkLst>
            <pc:docMk/>
            <pc:sldMk cId="1420660693" sldId="259"/>
            <ac:picMk id="39" creationId="{9A886F89-7AD7-4E09-B63E-B61CD916AD1F}"/>
          </ac:picMkLst>
        </pc:picChg>
        <pc:picChg chg="add mod modCrop">
          <ac:chgData name="Andres Penuela-Fernandez" userId="26693260-5f72-4911-8218-b098c180f1d5" providerId="ADAL" clId="{8652A6AC-F620-4891-9F0D-29931B3EFB3F}" dt="2021-04-25T09:59:05.342" v="2034" actId="1076"/>
          <ac:picMkLst>
            <pc:docMk/>
            <pc:sldMk cId="1420660693" sldId="259"/>
            <ac:picMk id="49" creationId="{4BF05D8E-A1F3-4CDF-88D1-9CB238129A08}"/>
          </ac:picMkLst>
        </pc:picChg>
        <pc:picChg chg="add mod">
          <ac:chgData name="Andres Penuela-Fernandez" userId="26693260-5f72-4911-8218-b098c180f1d5" providerId="ADAL" clId="{8652A6AC-F620-4891-9F0D-29931B3EFB3F}" dt="2021-04-25T09:59:05.342" v="2034" actId="1076"/>
          <ac:picMkLst>
            <pc:docMk/>
            <pc:sldMk cId="1420660693" sldId="259"/>
            <ac:picMk id="51" creationId="{E3D0EEE5-4C76-4785-AB01-9991D9B087CB}"/>
          </ac:picMkLst>
        </pc:picChg>
        <pc:cxnChg chg="add mod">
          <ac:chgData name="Andres Penuela-Fernandez" userId="26693260-5f72-4911-8218-b098c180f1d5" providerId="ADAL" clId="{8652A6AC-F620-4891-9F0D-29931B3EFB3F}" dt="2021-04-24T17:24:06.118" v="1279" actId="164"/>
          <ac:cxnSpMkLst>
            <pc:docMk/>
            <pc:sldMk cId="1420660693" sldId="259"/>
            <ac:cxnSpMk id="14" creationId="{6F0CBAF9-7BD0-446C-A280-B0A14E5B8040}"/>
          </ac:cxnSpMkLst>
        </pc:cxnChg>
        <pc:cxnChg chg="add mod">
          <ac:chgData name="Andres Penuela-Fernandez" userId="26693260-5f72-4911-8218-b098c180f1d5" providerId="ADAL" clId="{8652A6AC-F620-4891-9F0D-29931B3EFB3F}" dt="2021-04-24T17:24:06.118" v="1279" actId="164"/>
          <ac:cxnSpMkLst>
            <pc:docMk/>
            <pc:sldMk cId="1420660693" sldId="259"/>
            <ac:cxnSpMk id="15" creationId="{239DEC0E-6BBB-415A-AE5A-063ADB7BA7EB}"/>
          </ac:cxnSpMkLst>
        </pc:cxnChg>
        <pc:cxnChg chg="add del">
          <ac:chgData name="Andres Penuela-Fernandez" userId="26693260-5f72-4911-8218-b098c180f1d5" providerId="ADAL" clId="{8652A6AC-F620-4891-9F0D-29931B3EFB3F}" dt="2021-04-24T17:18:05.903" v="1146" actId="478"/>
          <ac:cxnSpMkLst>
            <pc:docMk/>
            <pc:sldMk cId="1420660693" sldId="259"/>
            <ac:cxnSpMk id="33" creationId="{20116D57-17FD-4926-A21B-4E65CB6CB2EB}"/>
          </ac:cxnSpMkLst>
        </pc:cxnChg>
      </pc:sldChg>
      <pc:sldChg chg="modSp new del mod">
        <pc:chgData name="Andres Penuela-Fernandez" userId="26693260-5f72-4911-8218-b098c180f1d5" providerId="ADAL" clId="{8652A6AC-F620-4891-9F0D-29931B3EFB3F}" dt="2021-04-25T11:07:17.750" v="2115" actId="47"/>
        <pc:sldMkLst>
          <pc:docMk/>
          <pc:sldMk cId="1839211073" sldId="260"/>
        </pc:sldMkLst>
        <pc:spChg chg="mod">
          <ac:chgData name="Andres Penuela-Fernandez" userId="26693260-5f72-4911-8218-b098c180f1d5" providerId="ADAL" clId="{8652A6AC-F620-4891-9F0D-29931B3EFB3F}" dt="2021-04-25T10:08:45.886" v="2067" actId="20577"/>
          <ac:spMkLst>
            <pc:docMk/>
            <pc:sldMk cId="1839211073" sldId="260"/>
            <ac:spMk id="2" creationId="{18D6D07F-04D3-4977-9368-88BF3D77F475}"/>
          </ac:spMkLst>
        </pc:spChg>
      </pc:sldChg>
      <pc:sldChg chg="addSp delSp modSp add mod delAnim modAnim modNotesTx">
        <pc:chgData name="Andres Penuela-Fernandez" userId="26693260-5f72-4911-8218-b098c180f1d5" providerId="ADAL" clId="{8652A6AC-F620-4891-9F0D-29931B3EFB3F}" dt="2021-04-25T16:22:18.134" v="2865" actId="20577"/>
        <pc:sldMkLst>
          <pc:docMk/>
          <pc:sldMk cId="1161221248" sldId="306"/>
        </pc:sldMkLst>
        <pc:spChg chg="del">
          <ac:chgData name="Andres Penuela-Fernandez" userId="26693260-5f72-4911-8218-b098c180f1d5" providerId="ADAL" clId="{8652A6AC-F620-4891-9F0D-29931B3EFB3F}" dt="2021-04-25T11:08:25.704" v="2116" actId="478"/>
          <ac:spMkLst>
            <pc:docMk/>
            <pc:sldMk cId="1161221248" sldId="306"/>
            <ac:spMk id="2" creationId="{E398B2DF-F7DC-4586-B249-2C3547D47F67}"/>
          </ac:spMkLst>
        </pc:spChg>
        <pc:spChg chg="add del mod">
          <ac:chgData name="Andres Penuela-Fernandez" userId="26693260-5f72-4911-8218-b098c180f1d5" providerId="ADAL" clId="{8652A6AC-F620-4891-9F0D-29931B3EFB3F}" dt="2021-04-25T11:08:27.412" v="2117" actId="478"/>
          <ac:spMkLst>
            <pc:docMk/>
            <pc:sldMk cId="1161221248" sldId="306"/>
            <ac:spMk id="4" creationId="{951C5C03-857F-48D6-A134-BC5A1C5ADF1F}"/>
          </ac:spMkLst>
        </pc:spChg>
        <pc:spChg chg="mod">
          <ac:chgData name="Andres Penuela-Fernandez" userId="26693260-5f72-4911-8218-b098c180f1d5" providerId="ADAL" clId="{8652A6AC-F620-4891-9F0D-29931B3EFB3F}" dt="2021-04-25T16:20:56.829" v="2855" actId="5793"/>
          <ac:spMkLst>
            <pc:docMk/>
            <pc:sldMk cId="1161221248" sldId="306"/>
            <ac:spMk id="14" creationId="{4D30C40E-740F-4F1F-A49D-5F291850F10D}"/>
          </ac:spMkLst>
        </pc:spChg>
        <pc:spChg chg="add mod">
          <ac:chgData name="Andres Penuela-Fernandez" userId="26693260-5f72-4911-8218-b098c180f1d5" providerId="ADAL" clId="{8652A6AC-F620-4891-9F0D-29931B3EFB3F}" dt="2021-04-25T15:59:11.088" v="2703" actId="1076"/>
          <ac:spMkLst>
            <pc:docMk/>
            <pc:sldMk cId="1161221248" sldId="306"/>
            <ac:spMk id="16" creationId="{F85A2102-4931-4BA7-98CF-C2F653BD6D5A}"/>
          </ac:spMkLst>
        </pc:spChg>
        <pc:spChg chg="add del mod">
          <ac:chgData name="Andres Penuela-Fernandez" userId="26693260-5f72-4911-8218-b098c180f1d5" providerId="ADAL" clId="{8652A6AC-F620-4891-9F0D-29931B3EFB3F}" dt="2021-04-25T15:55:50.413" v="2677" actId="478"/>
          <ac:spMkLst>
            <pc:docMk/>
            <pc:sldMk cId="1161221248" sldId="306"/>
            <ac:spMk id="18" creationId="{549C8852-E133-4636-9209-1CB3BD2FB3B5}"/>
          </ac:spMkLst>
        </pc:spChg>
        <pc:spChg chg="del mod">
          <ac:chgData name="Andres Penuela-Fernandez" userId="26693260-5f72-4911-8218-b098c180f1d5" providerId="ADAL" clId="{8652A6AC-F620-4891-9F0D-29931B3EFB3F}" dt="2021-04-25T11:09:55.243" v="2124" actId="478"/>
          <ac:spMkLst>
            <pc:docMk/>
            <pc:sldMk cId="1161221248" sldId="306"/>
            <ac:spMk id="26" creationId="{8D76CDF0-3360-4297-AC06-E39AC21DDB9E}"/>
          </ac:spMkLst>
        </pc:spChg>
        <pc:picChg chg="mod">
          <ac:chgData name="Andres Penuela-Fernandez" userId="26693260-5f72-4911-8218-b098c180f1d5" providerId="ADAL" clId="{8652A6AC-F620-4891-9F0D-29931B3EFB3F}" dt="2021-04-25T16:21:23.993" v="2863" actId="1076"/>
          <ac:picMkLst>
            <pc:docMk/>
            <pc:sldMk cId="1161221248" sldId="306"/>
            <ac:picMk id="6" creationId="{5A840B51-3D23-4A34-A378-B0198058AFB5}"/>
          </ac:picMkLst>
        </pc:picChg>
        <pc:picChg chg="mod">
          <ac:chgData name="Andres Penuela-Fernandez" userId="26693260-5f72-4911-8218-b098c180f1d5" providerId="ADAL" clId="{8652A6AC-F620-4891-9F0D-29931B3EFB3F}" dt="2021-04-25T16:21:23.993" v="2863" actId="1076"/>
          <ac:picMkLst>
            <pc:docMk/>
            <pc:sldMk cId="1161221248" sldId="306"/>
            <ac:picMk id="7" creationId="{14BE044F-7DFB-4363-B40F-FCEA893BA798}"/>
          </ac:picMkLst>
        </pc:picChg>
        <pc:picChg chg="del mod">
          <ac:chgData name="Andres Penuela-Fernandez" userId="26693260-5f72-4911-8218-b098c180f1d5" providerId="ADAL" clId="{8652A6AC-F620-4891-9F0D-29931B3EFB3F}" dt="2021-04-25T15:56:24.889" v="2684" actId="478"/>
          <ac:picMkLst>
            <pc:docMk/>
            <pc:sldMk cId="1161221248" sldId="306"/>
            <ac:picMk id="8" creationId="{ED3EFDD6-6147-43B0-95EA-C4A6372AE64C}"/>
          </ac:picMkLst>
        </pc:picChg>
        <pc:picChg chg="add del mod modCrop">
          <ac:chgData name="Andres Penuela-Fernandez" userId="26693260-5f72-4911-8218-b098c180f1d5" providerId="ADAL" clId="{8652A6AC-F620-4891-9F0D-29931B3EFB3F}" dt="2021-04-25T15:55:48.762" v="2676" actId="478"/>
          <ac:picMkLst>
            <pc:docMk/>
            <pc:sldMk cId="1161221248" sldId="306"/>
            <ac:picMk id="9" creationId="{9A21FAAD-541E-4D33-A926-8557555AF66F}"/>
          </ac:picMkLst>
        </pc:picChg>
        <pc:picChg chg="mod">
          <ac:chgData name="Andres Penuela-Fernandez" userId="26693260-5f72-4911-8218-b098c180f1d5" providerId="ADAL" clId="{8652A6AC-F620-4891-9F0D-29931B3EFB3F}" dt="2021-04-25T15:59:12.758" v="2704" actId="1076"/>
          <ac:picMkLst>
            <pc:docMk/>
            <pc:sldMk cId="1161221248" sldId="306"/>
            <ac:picMk id="13" creationId="{5D7CAA2E-5323-4D5B-9788-889A46E66D26}"/>
          </ac:picMkLst>
        </pc:picChg>
        <pc:picChg chg="add mod">
          <ac:chgData name="Andres Penuela-Fernandez" userId="26693260-5f72-4911-8218-b098c180f1d5" providerId="ADAL" clId="{8652A6AC-F620-4891-9F0D-29931B3EFB3F}" dt="2021-04-25T15:59:18.845" v="2707" actId="1076"/>
          <ac:picMkLst>
            <pc:docMk/>
            <pc:sldMk cId="1161221248" sldId="306"/>
            <ac:picMk id="19" creationId="{E09172D5-C702-45DA-BD9A-9FAF2ABA3788}"/>
          </ac:picMkLst>
        </pc:picChg>
        <pc:picChg chg="del">
          <ac:chgData name="Andres Penuela-Fernandez" userId="26693260-5f72-4911-8218-b098c180f1d5" providerId="ADAL" clId="{8652A6AC-F620-4891-9F0D-29931B3EFB3F}" dt="2021-04-25T15:59:39.827" v="2708" actId="478"/>
          <ac:picMkLst>
            <pc:docMk/>
            <pc:sldMk cId="1161221248" sldId="306"/>
            <ac:picMk id="30" creationId="{C9733790-89A5-4386-94B6-0C4F1DE993F5}"/>
          </ac:picMkLst>
        </pc:picChg>
        <pc:picChg chg="mod">
          <ac:chgData name="Andres Penuela-Fernandez" userId="26693260-5f72-4911-8218-b098c180f1d5" providerId="ADAL" clId="{8652A6AC-F620-4891-9F0D-29931B3EFB3F}" dt="2021-04-25T16:21:23.993" v="2863" actId="1076"/>
          <ac:picMkLst>
            <pc:docMk/>
            <pc:sldMk cId="1161221248" sldId="306"/>
            <ac:picMk id="1028" creationId="{DF6C5FFE-79AC-4FFD-A065-F57A0390E7A3}"/>
          </ac:picMkLst>
        </pc:picChg>
      </pc:sldChg>
      <pc:sldChg chg="addSp delSp modSp add mod addAnim delAnim modAnim modNotesTx">
        <pc:chgData name="Andres Penuela-Fernandez" userId="26693260-5f72-4911-8218-b098c180f1d5" providerId="ADAL" clId="{8652A6AC-F620-4891-9F0D-29931B3EFB3F}" dt="2021-04-25T16:33:51.700" v="2916" actId="1076"/>
        <pc:sldMkLst>
          <pc:docMk/>
          <pc:sldMk cId="4007384911" sldId="307"/>
        </pc:sldMkLst>
        <pc:spChg chg="add mod">
          <ac:chgData name="Andres Penuela-Fernandez" userId="26693260-5f72-4911-8218-b098c180f1d5" providerId="ADAL" clId="{8652A6AC-F620-4891-9F0D-29931B3EFB3F}" dt="2021-04-25T16:31:48.186" v="2891" actId="164"/>
          <ac:spMkLst>
            <pc:docMk/>
            <pc:sldMk cId="4007384911" sldId="307"/>
            <ac:spMk id="5" creationId="{BB0F3341-AAC2-4F74-BAE9-57EFEB2F951B}"/>
          </ac:spMkLst>
        </pc:spChg>
        <pc:spChg chg="add mod">
          <ac:chgData name="Andres Penuela-Fernandez" userId="26693260-5f72-4911-8218-b098c180f1d5" providerId="ADAL" clId="{8652A6AC-F620-4891-9F0D-29931B3EFB3F}" dt="2021-04-25T16:30:20.391" v="2885" actId="1076"/>
          <ac:spMkLst>
            <pc:docMk/>
            <pc:sldMk cId="4007384911" sldId="307"/>
            <ac:spMk id="12" creationId="{357C7718-AAFC-4C58-8927-0A32B07F2822}"/>
          </ac:spMkLst>
        </pc:spChg>
        <pc:spChg chg="add mod">
          <ac:chgData name="Andres Penuela-Fernandez" userId="26693260-5f72-4911-8218-b098c180f1d5" providerId="ADAL" clId="{8652A6AC-F620-4891-9F0D-29931B3EFB3F}" dt="2021-04-25T16:33:08.870" v="2914" actId="1076"/>
          <ac:spMkLst>
            <pc:docMk/>
            <pc:sldMk cId="4007384911" sldId="307"/>
            <ac:spMk id="13" creationId="{411E830A-5FE0-4BBB-AE7C-FDAD79D01476}"/>
          </ac:spMkLst>
        </pc:spChg>
        <pc:spChg chg="mod">
          <ac:chgData name="Andres Penuela-Fernandez" userId="26693260-5f72-4911-8218-b098c180f1d5" providerId="ADAL" clId="{8652A6AC-F620-4891-9F0D-29931B3EFB3F}" dt="2021-04-25T16:32:10.393" v="2903" actId="21"/>
          <ac:spMkLst>
            <pc:docMk/>
            <pc:sldMk cId="4007384911" sldId="307"/>
            <ac:spMk id="14" creationId="{4D30C40E-740F-4F1F-A49D-5F291850F10D}"/>
          </ac:spMkLst>
        </pc:spChg>
        <pc:spChg chg="add mod">
          <ac:chgData name="Andres Penuela-Fernandez" userId="26693260-5f72-4911-8218-b098c180f1d5" providerId="ADAL" clId="{8652A6AC-F620-4891-9F0D-29931B3EFB3F}" dt="2021-04-25T16:29:35.834" v="2872" actId="1076"/>
          <ac:spMkLst>
            <pc:docMk/>
            <pc:sldMk cId="4007384911" sldId="307"/>
            <ac:spMk id="15" creationId="{4F257740-D728-48BC-8FFC-42ADF570D52C}"/>
          </ac:spMkLst>
        </pc:spChg>
        <pc:spChg chg="add mod">
          <ac:chgData name="Andres Penuela-Fernandez" userId="26693260-5f72-4911-8218-b098c180f1d5" providerId="ADAL" clId="{8652A6AC-F620-4891-9F0D-29931B3EFB3F}" dt="2021-04-25T16:33:51.700" v="2916" actId="1076"/>
          <ac:spMkLst>
            <pc:docMk/>
            <pc:sldMk cId="4007384911" sldId="307"/>
            <ac:spMk id="16" creationId="{EED812AF-E14F-40D7-AF5E-7351D1F03AE4}"/>
          </ac:spMkLst>
        </pc:spChg>
        <pc:spChg chg="del">
          <ac:chgData name="Andres Penuela-Fernandez" userId="26693260-5f72-4911-8218-b098c180f1d5" providerId="ADAL" clId="{8652A6AC-F620-4891-9F0D-29931B3EFB3F}" dt="2021-04-25T15:53:45.248" v="2637" actId="478"/>
          <ac:spMkLst>
            <pc:docMk/>
            <pc:sldMk cId="4007384911" sldId="307"/>
            <ac:spMk id="16" creationId="{F85A2102-4931-4BA7-98CF-C2F653BD6D5A}"/>
          </ac:spMkLst>
        </pc:spChg>
        <pc:spChg chg="mod">
          <ac:chgData name="Andres Penuela-Fernandez" userId="26693260-5f72-4911-8218-b098c180f1d5" providerId="ADAL" clId="{8652A6AC-F620-4891-9F0D-29931B3EFB3F}" dt="2021-04-25T16:29:35.834" v="2872" actId="1076"/>
          <ac:spMkLst>
            <pc:docMk/>
            <pc:sldMk cId="4007384911" sldId="307"/>
            <ac:spMk id="18" creationId="{549C8852-E133-4636-9209-1CB3BD2FB3B5}"/>
          </ac:spMkLst>
        </pc:spChg>
        <pc:grpChg chg="add mod">
          <ac:chgData name="Andres Penuela-Fernandez" userId="26693260-5f72-4911-8218-b098c180f1d5" providerId="ADAL" clId="{8652A6AC-F620-4891-9F0D-29931B3EFB3F}" dt="2021-04-25T16:31:49.552" v="2892" actId="1076"/>
          <ac:grpSpMkLst>
            <pc:docMk/>
            <pc:sldMk cId="4007384911" sldId="307"/>
            <ac:grpSpMk id="6" creationId="{8EAFDA35-949E-4544-87E2-E7991AA57391}"/>
          </ac:grpSpMkLst>
        </pc:grpChg>
        <pc:picChg chg="add mod ord">
          <ac:chgData name="Andres Penuela-Fernandez" userId="26693260-5f72-4911-8218-b098c180f1d5" providerId="ADAL" clId="{8652A6AC-F620-4891-9F0D-29931B3EFB3F}" dt="2021-04-25T16:29:35.834" v="2872" actId="1076"/>
          <ac:picMkLst>
            <pc:docMk/>
            <pc:sldMk cId="4007384911" sldId="307"/>
            <ac:picMk id="3" creationId="{7A4F3C59-E0F2-4664-9D34-A6C75E11DDE3}"/>
          </ac:picMkLst>
        </pc:picChg>
        <pc:picChg chg="add mod">
          <ac:chgData name="Andres Penuela-Fernandez" userId="26693260-5f72-4911-8218-b098c180f1d5" providerId="ADAL" clId="{8652A6AC-F620-4891-9F0D-29931B3EFB3F}" dt="2021-04-25T16:31:48.186" v="2891" actId="164"/>
          <ac:picMkLst>
            <pc:docMk/>
            <pc:sldMk cId="4007384911" sldId="307"/>
            <ac:picMk id="4" creationId="{CEC100D0-6EC1-477B-B61C-428ED9A72C9D}"/>
          </ac:picMkLst>
        </pc:picChg>
        <pc:picChg chg="del">
          <ac:chgData name="Andres Penuela-Fernandez" userId="26693260-5f72-4911-8218-b098c180f1d5" providerId="ADAL" clId="{8652A6AC-F620-4891-9F0D-29931B3EFB3F}" dt="2021-04-25T15:53:52.967" v="2639" actId="478"/>
          <ac:picMkLst>
            <pc:docMk/>
            <pc:sldMk cId="4007384911" sldId="307"/>
            <ac:picMk id="6" creationId="{5A840B51-3D23-4A34-A378-B0198058AFB5}"/>
          </ac:picMkLst>
        </pc:picChg>
        <pc:picChg chg="del">
          <ac:chgData name="Andres Penuela-Fernandez" userId="26693260-5f72-4911-8218-b098c180f1d5" providerId="ADAL" clId="{8652A6AC-F620-4891-9F0D-29931B3EFB3F}" dt="2021-04-25T15:53:54.297" v="2640" actId="478"/>
          <ac:picMkLst>
            <pc:docMk/>
            <pc:sldMk cId="4007384911" sldId="307"/>
            <ac:picMk id="7" creationId="{14BE044F-7DFB-4363-B40F-FCEA893BA798}"/>
          </ac:picMkLst>
        </pc:picChg>
        <pc:picChg chg="mod">
          <ac:chgData name="Andres Penuela-Fernandez" userId="26693260-5f72-4911-8218-b098c180f1d5" providerId="ADAL" clId="{8652A6AC-F620-4891-9F0D-29931B3EFB3F}" dt="2021-04-25T16:30:48.721" v="2888" actId="14100"/>
          <ac:picMkLst>
            <pc:docMk/>
            <pc:sldMk cId="4007384911" sldId="307"/>
            <ac:picMk id="8" creationId="{ED3EFDD6-6147-43B0-95EA-C4A6372AE64C}"/>
          </ac:picMkLst>
        </pc:picChg>
        <pc:picChg chg="del mod">
          <ac:chgData name="Andres Penuela-Fernandez" userId="26693260-5f72-4911-8218-b098c180f1d5" providerId="ADAL" clId="{8652A6AC-F620-4891-9F0D-29931B3EFB3F}" dt="2021-04-25T16:07:18.572" v="2724" actId="478"/>
          <ac:picMkLst>
            <pc:docMk/>
            <pc:sldMk cId="4007384911" sldId="307"/>
            <ac:picMk id="9" creationId="{9A21FAAD-541E-4D33-A926-8557555AF66F}"/>
          </ac:picMkLst>
        </pc:picChg>
        <pc:picChg chg="del">
          <ac:chgData name="Andres Penuela-Fernandez" userId="26693260-5f72-4911-8218-b098c180f1d5" providerId="ADAL" clId="{8652A6AC-F620-4891-9F0D-29931B3EFB3F}" dt="2021-04-25T15:53:43.329" v="2636" actId="478"/>
          <ac:picMkLst>
            <pc:docMk/>
            <pc:sldMk cId="4007384911" sldId="307"/>
            <ac:picMk id="13" creationId="{5D7CAA2E-5323-4D5B-9788-889A46E66D26}"/>
          </ac:picMkLst>
        </pc:picChg>
        <pc:picChg chg="del">
          <ac:chgData name="Andres Penuela-Fernandez" userId="26693260-5f72-4911-8218-b098c180f1d5" providerId="ADAL" clId="{8652A6AC-F620-4891-9F0D-29931B3EFB3F}" dt="2021-04-25T15:59:46.967" v="2709" actId="478"/>
          <ac:picMkLst>
            <pc:docMk/>
            <pc:sldMk cId="4007384911" sldId="307"/>
            <ac:picMk id="30" creationId="{C9733790-89A5-4386-94B6-0C4F1DE993F5}"/>
          </ac:picMkLst>
        </pc:picChg>
        <pc:picChg chg="del">
          <ac:chgData name="Andres Penuela-Fernandez" userId="26693260-5f72-4911-8218-b098c180f1d5" providerId="ADAL" clId="{8652A6AC-F620-4891-9F0D-29931B3EFB3F}" dt="2021-04-25T15:53:52.027" v="2638" actId="478"/>
          <ac:picMkLst>
            <pc:docMk/>
            <pc:sldMk cId="4007384911" sldId="307"/>
            <ac:picMk id="1028" creationId="{DF6C5FFE-79AC-4FFD-A065-F57A0390E7A3}"/>
          </ac:picMkLst>
        </pc:picChg>
      </pc:sldChg>
    </pc:docChg>
  </pc:docChgLst>
  <pc:docChgLst>
    <pc:chgData name="Andres Penuela-Fernandez" userId="26693260-5f72-4911-8218-b098c180f1d5" providerId="ADAL" clId="{939E9796-E57E-4B2D-ABEF-5FA61D9DECF0}"/>
    <pc:docChg chg="undo custSel addSld modSld">
      <pc:chgData name="Andres Penuela-Fernandez" userId="26693260-5f72-4911-8218-b098c180f1d5" providerId="ADAL" clId="{939E9796-E57E-4B2D-ABEF-5FA61D9DECF0}" dt="2021-04-26T12:56:43.111" v="202" actId="1076"/>
      <pc:docMkLst>
        <pc:docMk/>
      </pc:docMkLst>
      <pc:sldChg chg="addSp delSp modSp mod">
        <pc:chgData name="Andres Penuela-Fernandez" userId="26693260-5f72-4911-8218-b098c180f1d5" providerId="ADAL" clId="{939E9796-E57E-4B2D-ABEF-5FA61D9DECF0}" dt="2021-04-26T12:56:15.873" v="198" actId="1076"/>
        <pc:sldMkLst>
          <pc:docMk/>
          <pc:sldMk cId="409761696" sldId="257"/>
        </pc:sldMkLst>
        <pc:spChg chg="mod">
          <ac:chgData name="Andres Penuela-Fernandez" userId="26693260-5f72-4911-8218-b098c180f1d5" providerId="ADAL" clId="{939E9796-E57E-4B2D-ABEF-5FA61D9DECF0}" dt="2021-04-26T09:47:13.578" v="78" actId="692"/>
          <ac:spMkLst>
            <pc:docMk/>
            <pc:sldMk cId="409761696" sldId="257"/>
            <ac:spMk id="4" creationId="{B1B81230-3292-4C9A-8672-F61265A9ABC1}"/>
          </ac:spMkLst>
        </pc:spChg>
        <pc:spChg chg="mod">
          <ac:chgData name="Andres Penuela-Fernandez" userId="26693260-5f72-4911-8218-b098c180f1d5" providerId="ADAL" clId="{939E9796-E57E-4B2D-ABEF-5FA61D9DECF0}" dt="2021-04-26T09:47:21.906" v="83" actId="692"/>
          <ac:spMkLst>
            <pc:docMk/>
            <pc:sldMk cId="409761696" sldId="257"/>
            <ac:spMk id="43" creationId="{97EC0BBC-B4A5-43AE-A08C-39A917894367}"/>
          </ac:spMkLst>
        </pc:spChg>
        <pc:spChg chg="mod">
          <ac:chgData name="Andres Penuela-Fernandez" userId="26693260-5f72-4911-8218-b098c180f1d5" providerId="ADAL" clId="{939E9796-E57E-4B2D-ABEF-5FA61D9DECF0}" dt="2021-04-26T09:46:41.718" v="73" actId="14861"/>
          <ac:spMkLst>
            <pc:docMk/>
            <pc:sldMk cId="409761696" sldId="257"/>
            <ac:spMk id="45" creationId="{6E1FE472-73A4-40AD-9464-24184864C63D}"/>
          </ac:spMkLst>
        </pc:spChg>
        <pc:spChg chg="mod">
          <ac:chgData name="Andres Penuela-Fernandez" userId="26693260-5f72-4911-8218-b098c180f1d5" providerId="ADAL" clId="{939E9796-E57E-4B2D-ABEF-5FA61D9DECF0}" dt="2021-04-26T09:56:08.114" v="92" actId="1076"/>
          <ac:spMkLst>
            <pc:docMk/>
            <pc:sldMk cId="409761696" sldId="257"/>
            <ac:spMk id="50" creationId="{DD8063CC-3B09-402D-9142-42CA869447F1}"/>
          </ac:spMkLst>
        </pc:spChg>
        <pc:spChg chg="mod">
          <ac:chgData name="Andres Penuela-Fernandez" userId="26693260-5f72-4911-8218-b098c180f1d5" providerId="ADAL" clId="{939E9796-E57E-4B2D-ABEF-5FA61D9DECF0}" dt="2021-04-26T09:56:10.202" v="93" actId="1076"/>
          <ac:spMkLst>
            <pc:docMk/>
            <pc:sldMk cId="409761696" sldId="257"/>
            <ac:spMk id="52" creationId="{A69447CC-DA85-4483-BCA2-6D4758835AD3}"/>
          </ac:spMkLst>
        </pc:spChg>
        <pc:spChg chg="del mod">
          <ac:chgData name="Andres Penuela-Fernandez" userId="26693260-5f72-4911-8218-b098c180f1d5" providerId="ADAL" clId="{939E9796-E57E-4B2D-ABEF-5FA61D9DECF0}" dt="2021-04-26T09:46:01.120" v="68" actId="478"/>
          <ac:spMkLst>
            <pc:docMk/>
            <pc:sldMk cId="409761696" sldId="257"/>
            <ac:spMk id="64" creationId="{6F88A5B2-5504-4F80-9051-F3215B744F3E}"/>
          </ac:spMkLst>
        </pc:spChg>
        <pc:spChg chg="add mod">
          <ac:chgData name="Andres Penuela-Fernandez" userId="26693260-5f72-4911-8218-b098c180f1d5" providerId="ADAL" clId="{939E9796-E57E-4B2D-ABEF-5FA61D9DECF0}" dt="2021-04-26T10:50:21.905" v="95" actId="14100"/>
          <ac:spMkLst>
            <pc:docMk/>
            <pc:sldMk cId="409761696" sldId="257"/>
            <ac:spMk id="65" creationId="{C7A01F1D-B342-4E50-97BF-249FF1D9F511}"/>
          </ac:spMkLst>
        </pc:spChg>
        <pc:spChg chg="del mod">
          <ac:chgData name="Andres Penuela-Fernandez" userId="26693260-5f72-4911-8218-b098c180f1d5" providerId="ADAL" clId="{939E9796-E57E-4B2D-ABEF-5FA61D9DECF0}" dt="2021-04-26T09:45:58.606" v="67" actId="478"/>
          <ac:spMkLst>
            <pc:docMk/>
            <pc:sldMk cId="409761696" sldId="257"/>
            <ac:spMk id="68" creationId="{09F7D945-AD99-4B25-96A6-DDB40E2357CE}"/>
          </ac:spMkLst>
        </pc:spChg>
        <pc:grpChg chg="add mod">
          <ac:chgData name="Andres Penuela-Fernandez" userId="26693260-5f72-4911-8218-b098c180f1d5" providerId="ADAL" clId="{939E9796-E57E-4B2D-ABEF-5FA61D9DECF0}" dt="2021-04-26T09:46:04.319" v="70" actId="1076"/>
          <ac:grpSpMkLst>
            <pc:docMk/>
            <pc:sldMk cId="409761696" sldId="257"/>
            <ac:grpSpMk id="42" creationId="{6CB6500A-CA45-47D1-A418-656660E09AEE}"/>
          </ac:grpSpMkLst>
        </pc:grpChg>
        <pc:picChg chg="mod">
          <ac:chgData name="Andres Penuela-Fernandez" userId="26693260-5f72-4911-8218-b098c180f1d5" providerId="ADAL" clId="{939E9796-E57E-4B2D-ABEF-5FA61D9DECF0}" dt="2021-04-26T09:56:22.930" v="94" actId="1076"/>
          <ac:picMkLst>
            <pc:docMk/>
            <pc:sldMk cId="409761696" sldId="257"/>
            <ac:picMk id="5" creationId="{8D2AB5A3-4863-4739-B898-DF91DBAFBD6C}"/>
          </ac:picMkLst>
        </pc:picChg>
        <pc:picChg chg="mod">
          <ac:chgData name="Andres Penuela-Fernandez" userId="26693260-5f72-4911-8218-b098c180f1d5" providerId="ADAL" clId="{939E9796-E57E-4B2D-ABEF-5FA61D9DECF0}" dt="2021-04-26T09:45:47.257" v="66" actId="1076"/>
          <ac:picMkLst>
            <pc:docMk/>
            <pc:sldMk cId="409761696" sldId="257"/>
            <ac:picMk id="22" creationId="{F811F748-8034-42EF-BB90-46A4BE3E8D09}"/>
          </ac:picMkLst>
        </pc:picChg>
        <pc:picChg chg="mod">
          <ac:chgData name="Andres Penuela-Fernandez" userId="26693260-5f72-4911-8218-b098c180f1d5" providerId="ADAL" clId="{939E9796-E57E-4B2D-ABEF-5FA61D9DECF0}" dt="2021-04-26T09:46:01.413" v="69"/>
          <ac:picMkLst>
            <pc:docMk/>
            <pc:sldMk cId="409761696" sldId="257"/>
            <ac:picMk id="44" creationId="{9D60E1A0-3B83-4FA8-9384-A857C379CEAA}"/>
          </ac:picMkLst>
        </pc:picChg>
        <pc:picChg chg="mod">
          <ac:chgData name="Andres Penuela-Fernandez" userId="26693260-5f72-4911-8218-b098c180f1d5" providerId="ADAL" clId="{939E9796-E57E-4B2D-ABEF-5FA61D9DECF0}" dt="2021-04-26T09:46:01.413" v="69"/>
          <ac:picMkLst>
            <pc:docMk/>
            <pc:sldMk cId="409761696" sldId="257"/>
            <ac:picMk id="62" creationId="{5A372496-7F12-4B2E-8FA3-E08194B68142}"/>
          </ac:picMkLst>
        </pc:picChg>
        <pc:picChg chg="mod">
          <ac:chgData name="Andres Penuela-Fernandez" userId="26693260-5f72-4911-8218-b098c180f1d5" providerId="ADAL" clId="{939E9796-E57E-4B2D-ABEF-5FA61D9DECF0}" dt="2021-04-26T09:46:01.413" v="69"/>
          <ac:picMkLst>
            <pc:docMk/>
            <pc:sldMk cId="409761696" sldId="257"/>
            <ac:picMk id="63" creationId="{0288642A-CBF9-4977-814B-DDAD907AEBA3}"/>
          </ac:picMkLst>
        </pc:picChg>
        <pc:picChg chg="add mod">
          <ac:chgData name="Andres Penuela-Fernandez" userId="26693260-5f72-4911-8218-b098c180f1d5" providerId="ADAL" clId="{939E9796-E57E-4B2D-ABEF-5FA61D9DECF0}" dt="2021-04-26T12:56:15.873" v="198" actId="1076"/>
          <ac:picMkLst>
            <pc:docMk/>
            <pc:sldMk cId="409761696" sldId="257"/>
            <ac:picMk id="64" creationId="{E833AA5C-2EEC-4B3E-AD79-30AB4FA8F0A2}"/>
          </ac:picMkLst>
        </pc:picChg>
        <pc:picChg chg="del mod">
          <ac:chgData name="Andres Penuela-Fernandez" userId="26693260-5f72-4911-8218-b098c180f1d5" providerId="ADAL" clId="{939E9796-E57E-4B2D-ABEF-5FA61D9DECF0}" dt="2021-04-26T09:55:53.810" v="90" actId="478"/>
          <ac:picMkLst>
            <pc:docMk/>
            <pc:sldMk cId="409761696" sldId="257"/>
            <ac:picMk id="1026" creationId="{9A5AC2A9-96F8-4239-8915-9652F4F7AF2A}"/>
          </ac:picMkLst>
        </pc:picChg>
        <pc:cxnChg chg="mod">
          <ac:chgData name="Andres Penuela-Fernandez" userId="26693260-5f72-4911-8218-b098c180f1d5" providerId="ADAL" clId="{939E9796-E57E-4B2D-ABEF-5FA61D9DECF0}" dt="2021-04-26T09:46:08.174" v="72" actId="14100"/>
          <ac:cxnSpMkLst>
            <pc:docMk/>
            <pc:sldMk cId="409761696" sldId="257"/>
            <ac:cxnSpMk id="18" creationId="{99CE93AA-2637-4B61-953A-0D244B7FFADD}"/>
          </ac:cxnSpMkLst>
        </pc:cxnChg>
      </pc:sldChg>
      <pc:sldChg chg="addSp delSp modSp mod">
        <pc:chgData name="Andres Penuela-Fernandez" userId="26693260-5f72-4911-8218-b098c180f1d5" providerId="ADAL" clId="{939E9796-E57E-4B2D-ABEF-5FA61D9DECF0}" dt="2021-04-26T12:56:02.223" v="196" actId="1076"/>
        <pc:sldMkLst>
          <pc:docMk/>
          <pc:sldMk cId="2192568624" sldId="258"/>
        </pc:sldMkLst>
        <pc:picChg chg="add mod">
          <ac:chgData name="Andres Penuela-Fernandez" userId="26693260-5f72-4911-8218-b098c180f1d5" providerId="ADAL" clId="{939E9796-E57E-4B2D-ABEF-5FA61D9DECF0}" dt="2021-04-26T12:56:02.223" v="196" actId="1076"/>
          <ac:picMkLst>
            <pc:docMk/>
            <pc:sldMk cId="2192568624" sldId="258"/>
            <ac:picMk id="27" creationId="{C35B76EA-FDBE-4DBC-AB7D-31E94867C5F1}"/>
          </ac:picMkLst>
        </pc:picChg>
        <pc:picChg chg="del">
          <ac:chgData name="Andres Penuela-Fernandez" userId="26693260-5f72-4911-8218-b098c180f1d5" providerId="ADAL" clId="{939E9796-E57E-4B2D-ABEF-5FA61D9DECF0}" dt="2021-04-26T08:19:41.472" v="0" actId="478"/>
          <ac:picMkLst>
            <pc:docMk/>
            <pc:sldMk cId="2192568624" sldId="258"/>
            <ac:picMk id="43" creationId="{4AF2AEE3-2050-4B48-ACA4-5AF19147C718}"/>
          </ac:picMkLst>
        </pc:picChg>
      </pc:sldChg>
      <pc:sldChg chg="addSp modSp">
        <pc:chgData name="Andres Penuela-Fernandez" userId="26693260-5f72-4911-8218-b098c180f1d5" providerId="ADAL" clId="{939E9796-E57E-4B2D-ABEF-5FA61D9DECF0}" dt="2021-04-26T12:56:43.111" v="202" actId="1076"/>
        <pc:sldMkLst>
          <pc:docMk/>
          <pc:sldMk cId="1420660693" sldId="259"/>
        </pc:sldMkLst>
        <pc:picChg chg="add mod">
          <ac:chgData name="Andres Penuela-Fernandez" userId="26693260-5f72-4911-8218-b098c180f1d5" providerId="ADAL" clId="{939E9796-E57E-4B2D-ABEF-5FA61D9DECF0}" dt="2021-04-26T12:56:43.111" v="202" actId="1076"/>
          <ac:picMkLst>
            <pc:docMk/>
            <pc:sldMk cId="1420660693" sldId="259"/>
            <ac:picMk id="30" creationId="{3949C123-465D-4834-8645-72C29F06B754}"/>
          </ac:picMkLst>
        </pc:picChg>
      </pc:sldChg>
      <pc:sldChg chg="addSp modSp mod modAnim">
        <pc:chgData name="Andres Penuela-Fernandez" userId="26693260-5f72-4911-8218-b098c180f1d5" providerId="ADAL" clId="{939E9796-E57E-4B2D-ABEF-5FA61D9DECF0}" dt="2021-04-26T08:22:26.360" v="22" actId="1076"/>
        <pc:sldMkLst>
          <pc:docMk/>
          <pc:sldMk cId="1161221248" sldId="306"/>
        </pc:sldMkLst>
        <pc:spChg chg="add mod">
          <ac:chgData name="Andres Penuela-Fernandez" userId="26693260-5f72-4911-8218-b098c180f1d5" providerId="ADAL" clId="{939E9796-E57E-4B2D-ABEF-5FA61D9DECF0}" dt="2021-04-26T08:22:26.360" v="22" actId="1076"/>
          <ac:spMkLst>
            <pc:docMk/>
            <pc:sldMk cId="1161221248" sldId="306"/>
            <ac:spMk id="9" creationId="{7344EDD9-18A0-453B-B035-36EA222F4471}"/>
          </ac:spMkLst>
        </pc:spChg>
        <pc:spChg chg="mod">
          <ac:chgData name="Andres Penuela-Fernandez" userId="26693260-5f72-4911-8218-b098c180f1d5" providerId="ADAL" clId="{939E9796-E57E-4B2D-ABEF-5FA61D9DECF0}" dt="2021-04-26T08:22:19.043" v="19" actId="20577"/>
          <ac:spMkLst>
            <pc:docMk/>
            <pc:sldMk cId="1161221248" sldId="306"/>
            <ac:spMk id="14" creationId="{4D30C40E-740F-4F1F-A49D-5F291850F10D}"/>
          </ac:spMkLst>
        </pc:spChg>
        <pc:picChg chg="mod">
          <ac:chgData name="Andres Penuela-Fernandez" userId="26693260-5f72-4911-8218-b098c180f1d5" providerId="ADAL" clId="{939E9796-E57E-4B2D-ABEF-5FA61D9DECF0}" dt="2021-04-26T08:21:53.824" v="10" actId="1076"/>
          <ac:picMkLst>
            <pc:docMk/>
            <pc:sldMk cId="1161221248" sldId="306"/>
            <ac:picMk id="19" creationId="{E09172D5-C702-45DA-BD9A-9FAF2ABA3788}"/>
          </ac:picMkLst>
        </pc:picChg>
      </pc:sldChg>
      <pc:sldChg chg="modAnim">
        <pc:chgData name="Andres Penuela-Fernandez" userId="26693260-5f72-4911-8218-b098c180f1d5" providerId="ADAL" clId="{939E9796-E57E-4B2D-ABEF-5FA61D9DECF0}" dt="2021-04-26T08:20:43.999" v="2"/>
        <pc:sldMkLst>
          <pc:docMk/>
          <pc:sldMk cId="4007384911" sldId="307"/>
        </pc:sldMkLst>
      </pc:sldChg>
      <pc:sldChg chg="addSp modSp add mod">
        <pc:chgData name="Andres Penuela-Fernandez" userId="26693260-5f72-4911-8218-b098c180f1d5" providerId="ADAL" clId="{939E9796-E57E-4B2D-ABEF-5FA61D9DECF0}" dt="2021-04-26T12:53:32.405" v="171" actId="1076"/>
        <pc:sldMkLst>
          <pc:docMk/>
          <pc:sldMk cId="1174510380" sldId="459"/>
        </pc:sldMkLst>
        <pc:spChg chg="mod">
          <ac:chgData name="Andres Penuela-Fernandez" userId="26693260-5f72-4911-8218-b098c180f1d5" providerId="ADAL" clId="{939E9796-E57E-4B2D-ABEF-5FA61D9DECF0}" dt="2021-04-26T12:41:43.769" v="101" actId="27636"/>
          <ac:spMkLst>
            <pc:docMk/>
            <pc:sldMk cId="1174510380" sldId="459"/>
            <ac:spMk id="2" creationId="{45EC2731-92F0-4FF1-8C65-159C68EE0F78}"/>
          </ac:spMkLst>
        </pc:spChg>
        <pc:spChg chg="mod">
          <ac:chgData name="Andres Penuela-Fernandez" userId="26693260-5f72-4911-8218-b098c180f1d5" providerId="ADAL" clId="{939E9796-E57E-4B2D-ABEF-5FA61D9DECF0}" dt="2021-04-26T12:53:21.537" v="169" actId="20577"/>
          <ac:spMkLst>
            <pc:docMk/>
            <pc:sldMk cId="1174510380" sldId="459"/>
            <ac:spMk id="4" creationId="{D57F98EB-0995-4D85-B4B2-C4B5765C68C9}"/>
          </ac:spMkLst>
        </pc:spChg>
        <pc:picChg chg="add mod">
          <ac:chgData name="Andres Penuela-Fernandez" userId="26693260-5f72-4911-8218-b098c180f1d5" providerId="ADAL" clId="{939E9796-E57E-4B2D-ABEF-5FA61D9DECF0}" dt="2021-04-26T12:53:32.405" v="171" actId="1076"/>
          <ac:picMkLst>
            <pc:docMk/>
            <pc:sldMk cId="1174510380" sldId="459"/>
            <ac:picMk id="5" creationId="{49FBB55A-0703-4A6C-BAD2-3980D7B3FB49}"/>
          </ac:picMkLst>
        </pc:picChg>
      </pc:sldChg>
      <pc:sldChg chg="modSp new mod">
        <pc:chgData name="Andres Penuela-Fernandez" userId="26693260-5f72-4911-8218-b098c180f1d5" providerId="ADAL" clId="{939E9796-E57E-4B2D-ABEF-5FA61D9DECF0}" dt="2021-04-26T12:55:29.159" v="193" actId="20577"/>
        <pc:sldMkLst>
          <pc:docMk/>
          <pc:sldMk cId="3475672664" sldId="460"/>
        </pc:sldMkLst>
        <pc:spChg chg="mod">
          <ac:chgData name="Andres Penuela-Fernandez" userId="26693260-5f72-4911-8218-b098c180f1d5" providerId="ADAL" clId="{939E9796-E57E-4B2D-ABEF-5FA61D9DECF0}" dt="2021-04-26T12:55:29.159" v="193" actId="20577"/>
          <ac:spMkLst>
            <pc:docMk/>
            <pc:sldMk cId="3475672664" sldId="460"/>
            <ac:spMk id="2" creationId="{98748E1E-047C-4BD9-8EED-22E6D8303CC8}"/>
          </ac:spMkLst>
        </pc:spChg>
      </pc:sldChg>
    </pc:docChg>
  </pc:docChgLst>
  <pc:docChgLst>
    <pc:chgData name="Andres Penuela-Fernandez" userId="26693260-5f72-4911-8218-b098c180f1d5" providerId="ADAL" clId="{96740767-FEF3-466C-B13C-6CC3F770F233}"/>
    <pc:docChg chg="undo custSel modSld">
      <pc:chgData name="Andres Penuela-Fernandez" userId="26693260-5f72-4911-8218-b098c180f1d5" providerId="ADAL" clId="{96740767-FEF3-466C-B13C-6CC3F770F233}" dt="2021-04-27T09:14:45.853" v="59" actId="1076"/>
      <pc:docMkLst>
        <pc:docMk/>
      </pc:docMkLst>
      <pc:sldChg chg="addSp delSp modSp mod">
        <pc:chgData name="Andres Penuela-Fernandez" userId="26693260-5f72-4911-8218-b098c180f1d5" providerId="ADAL" clId="{96740767-FEF3-466C-B13C-6CC3F770F233}" dt="2021-04-27T09:14:45.853" v="59" actId="1076"/>
        <pc:sldMkLst>
          <pc:docMk/>
          <pc:sldMk cId="409761696" sldId="257"/>
        </pc:sldMkLst>
        <pc:spChg chg="add mod">
          <ac:chgData name="Andres Penuela-Fernandez" userId="26693260-5f72-4911-8218-b098c180f1d5" providerId="ADAL" clId="{96740767-FEF3-466C-B13C-6CC3F770F233}" dt="2021-04-27T09:11:56.832" v="55" actId="404"/>
          <ac:spMkLst>
            <pc:docMk/>
            <pc:sldMk cId="409761696" sldId="257"/>
            <ac:spMk id="67" creationId="{02B532F2-DCE4-4CA2-BAFF-DD6DD06B3CB8}"/>
          </ac:spMkLst>
        </pc:spChg>
        <pc:picChg chg="del">
          <ac:chgData name="Andres Penuela-Fernandez" userId="26693260-5f72-4911-8218-b098c180f1d5" providerId="ADAL" clId="{96740767-FEF3-466C-B13C-6CC3F770F233}" dt="2021-04-27T09:10:04.805" v="8" actId="478"/>
          <ac:picMkLst>
            <pc:docMk/>
            <pc:sldMk cId="409761696" sldId="257"/>
            <ac:picMk id="22" creationId="{F811F748-8034-42EF-BB90-46A4BE3E8D09}"/>
          </ac:picMkLst>
        </pc:picChg>
        <pc:picChg chg="del">
          <ac:chgData name="Andres Penuela-Fernandez" userId="26693260-5f72-4911-8218-b098c180f1d5" providerId="ADAL" clId="{96740767-FEF3-466C-B13C-6CC3F770F233}" dt="2021-04-27T09:10:07.401" v="9" actId="478"/>
          <ac:picMkLst>
            <pc:docMk/>
            <pc:sldMk cId="409761696" sldId="257"/>
            <ac:picMk id="64" creationId="{E833AA5C-2EEC-4B3E-AD79-30AB4FA8F0A2}"/>
          </ac:picMkLst>
        </pc:picChg>
        <pc:picChg chg="add mod modCrop">
          <ac:chgData name="Andres Penuela-Fernandez" userId="26693260-5f72-4911-8218-b098c180f1d5" providerId="ADAL" clId="{96740767-FEF3-466C-B13C-6CC3F770F233}" dt="2021-04-27T09:10:53.908" v="21" actId="1076"/>
          <ac:picMkLst>
            <pc:docMk/>
            <pc:sldMk cId="409761696" sldId="257"/>
            <ac:picMk id="66" creationId="{C9BE2893-3AA6-487F-8902-37CBE238D36F}"/>
          </ac:picMkLst>
        </pc:picChg>
        <pc:picChg chg="add mod">
          <ac:chgData name="Andres Penuela-Fernandez" userId="26693260-5f72-4911-8218-b098c180f1d5" providerId="ADAL" clId="{96740767-FEF3-466C-B13C-6CC3F770F233}" dt="2021-04-27T09:14:45.853" v="59" actId="1076"/>
          <ac:picMkLst>
            <pc:docMk/>
            <pc:sldMk cId="409761696" sldId="257"/>
            <ac:picMk id="68" creationId="{7FCBED26-638D-4E77-AF97-4CF53AC88427}"/>
          </ac:picMkLst>
        </pc:picChg>
      </pc:sldChg>
      <pc:sldChg chg="modSp mod">
        <pc:chgData name="Andres Penuela-Fernandez" userId="26693260-5f72-4911-8218-b098c180f1d5" providerId="ADAL" clId="{96740767-FEF3-466C-B13C-6CC3F770F233}" dt="2021-04-27T09:09:25.864" v="7" actId="732"/>
        <pc:sldMkLst>
          <pc:docMk/>
          <pc:sldMk cId="2192568624" sldId="258"/>
        </pc:sldMkLst>
        <pc:picChg chg="mod modCrop">
          <ac:chgData name="Andres Penuela-Fernandez" userId="26693260-5f72-4911-8218-b098c180f1d5" providerId="ADAL" clId="{96740767-FEF3-466C-B13C-6CC3F770F233}" dt="2021-04-27T09:09:25.864" v="7" actId="732"/>
          <ac:picMkLst>
            <pc:docMk/>
            <pc:sldMk cId="2192568624" sldId="258"/>
            <ac:picMk id="73" creationId="{DA0E1A94-3950-4757-B90C-5D1A177E2A74}"/>
          </ac:picMkLst>
        </pc:picChg>
      </pc:sldChg>
      <pc:sldChg chg="addSp modSp mod">
        <pc:chgData name="Andres Penuela-Fernandez" userId="26693260-5f72-4911-8218-b098c180f1d5" providerId="ADAL" clId="{96740767-FEF3-466C-B13C-6CC3F770F233}" dt="2021-04-26T13:02:53.330" v="5" actId="1076"/>
        <pc:sldMkLst>
          <pc:docMk/>
          <pc:sldMk cId="1161221248" sldId="306"/>
        </pc:sldMkLst>
        <pc:spChg chg="mod">
          <ac:chgData name="Andres Penuela-Fernandez" userId="26693260-5f72-4911-8218-b098c180f1d5" providerId="ADAL" clId="{96740767-FEF3-466C-B13C-6CC3F770F233}" dt="2021-04-26T13:02:50.193" v="4"/>
          <ac:spMkLst>
            <pc:docMk/>
            <pc:sldMk cId="1161221248" sldId="306"/>
            <ac:spMk id="12" creationId="{F60510C3-5B4D-45FB-97F7-3E5CD4940F46}"/>
          </ac:spMkLst>
        </pc:spChg>
        <pc:spChg chg="mod">
          <ac:chgData name="Andres Penuela-Fernandez" userId="26693260-5f72-4911-8218-b098c180f1d5" providerId="ADAL" clId="{96740767-FEF3-466C-B13C-6CC3F770F233}" dt="2021-04-26T13:02:50.193" v="4"/>
          <ac:spMkLst>
            <pc:docMk/>
            <pc:sldMk cId="1161221248" sldId="306"/>
            <ac:spMk id="15" creationId="{3C8DFFD2-A4C5-4498-99E1-6806E8321629}"/>
          </ac:spMkLst>
        </pc:spChg>
        <pc:spChg chg="mod">
          <ac:chgData name="Andres Penuela-Fernandez" userId="26693260-5f72-4911-8218-b098c180f1d5" providerId="ADAL" clId="{96740767-FEF3-466C-B13C-6CC3F770F233}" dt="2021-04-26T13:02:50.193" v="4"/>
          <ac:spMkLst>
            <pc:docMk/>
            <pc:sldMk cId="1161221248" sldId="306"/>
            <ac:spMk id="17" creationId="{9063716A-A603-4F5D-83CB-3561D26E9619}"/>
          </ac:spMkLst>
        </pc:spChg>
        <pc:spChg chg="mod">
          <ac:chgData name="Andres Penuela-Fernandez" userId="26693260-5f72-4911-8218-b098c180f1d5" providerId="ADAL" clId="{96740767-FEF3-466C-B13C-6CC3F770F233}" dt="2021-04-26T13:02:50.193" v="4"/>
          <ac:spMkLst>
            <pc:docMk/>
            <pc:sldMk cId="1161221248" sldId="306"/>
            <ac:spMk id="18" creationId="{6196C87C-24B7-4B8A-9357-AF4EEBC4682E}"/>
          </ac:spMkLst>
        </pc:spChg>
        <pc:spChg chg="mod">
          <ac:chgData name="Andres Penuela-Fernandez" userId="26693260-5f72-4911-8218-b098c180f1d5" providerId="ADAL" clId="{96740767-FEF3-466C-B13C-6CC3F770F233}" dt="2021-04-26T13:02:50.193" v="4"/>
          <ac:spMkLst>
            <pc:docMk/>
            <pc:sldMk cId="1161221248" sldId="306"/>
            <ac:spMk id="20" creationId="{B1FC8E1E-3D23-44EA-A9C8-0121E1019320}"/>
          </ac:spMkLst>
        </pc:spChg>
        <pc:grpChg chg="add mod">
          <ac:chgData name="Andres Penuela-Fernandez" userId="26693260-5f72-4911-8218-b098c180f1d5" providerId="ADAL" clId="{96740767-FEF3-466C-B13C-6CC3F770F233}" dt="2021-04-26T13:02:53.330" v="5" actId="1076"/>
          <ac:grpSpMkLst>
            <pc:docMk/>
            <pc:sldMk cId="1161221248" sldId="306"/>
            <ac:grpSpMk id="11" creationId="{A750F2BB-F0EE-41BA-B8E7-1D9A929DD412}"/>
          </ac:grpSpMkLst>
        </pc:grpChg>
        <pc:picChg chg="add mod">
          <ac:chgData name="Andres Penuela-Fernandez" userId="26693260-5f72-4911-8218-b098c180f1d5" providerId="ADAL" clId="{96740767-FEF3-466C-B13C-6CC3F770F233}" dt="2021-04-26T13:02:25.035" v="1" actId="1076"/>
          <ac:picMkLst>
            <pc:docMk/>
            <pc:sldMk cId="1161221248" sldId="306"/>
            <ac:picMk id="10" creationId="{917F45F2-6A21-4F6C-A837-868669386877}"/>
          </ac:picMkLst>
        </pc:picChg>
      </pc:sldChg>
      <pc:sldChg chg="addSp modSp mod">
        <pc:chgData name="Andres Penuela-Fernandez" userId="26693260-5f72-4911-8218-b098c180f1d5" providerId="ADAL" clId="{96740767-FEF3-466C-B13C-6CC3F770F233}" dt="2021-04-26T13:02:33.490" v="3" actId="1076"/>
        <pc:sldMkLst>
          <pc:docMk/>
          <pc:sldMk cId="4007384911" sldId="307"/>
        </pc:sldMkLst>
        <pc:picChg chg="add mod">
          <ac:chgData name="Andres Penuela-Fernandez" userId="26693260-5f72-4911-8218-b098c180f1d5" providerId="ADAL" clId="{96740767-FEF3-466C-B13C-6CC3F770F233}" dt="2021-04-26T13:02:33.490" v="3" actId="1076"/>
          <ac:picMkLst>
            <pc:docMk/>
            <pc:sldMk cId="4007384911" sldId="307"/>
            <ac:picMk id="17" creationId="{02F7C87D-E925-4E56-B07F-4092D8686F1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ob-my.sharepoint.com/personal/ap18525_bristol_ac_uk/Documents/AndresFrancesca/mat/Jupyter%20notebooks/iRONS/iRONS_questionnaire_res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ob-my.sharepoint.com/personal/ap18525_bristol_ac_uk/Documents/AndresFrancesca/mat/Jupyter%20notebooks/iRONS/iRONS_questionnaire_resul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00192309943297"/>
          <c:y val="8.583134767623922E-2"/>
          <c:w val="0.74540116924906064"/>
          <c:h val="0.69117309608496835"/>
        </c:manualLayout>
      </c:layout>
      <c:scatterChart>
        <c:scatterStyle val="lineMarker"/>
        <c:varyColors val="0"/>
        <c:ser>
          <c:idx val="0"/>
          <c:order val="0"/>
          <c:tx>
            <c:strRef>
              <c:f>Summary!$K$2</c:f>
              <c:strCache>
                <c:ptCount val="1"/>
                <c:pt idx="0">
                  <c:v>Notebook 2a: Calibration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5400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Summary!$L$3:$L$7</c:f>
              <c:numCache>
                <c:formatCode>0.0</c:formatCode>
                <c:ptCount val="5"/>
                <c:pt idx="0">
                  <c:v>0.88235294117647012</c:v>
                </c:pt>
                <c:pt idx="1">
                  <c:v>1.4705882352941178</c:v>
                </c:pt>
                <c:pt idx="2">
                  <c:v>1.9411764705882355</c:v>
                </c:pt>
                <c:pt idx="3">
                  <c:v>1.9411764705882355</c:v>
                </c:pt>
                <c:pt idx="4">
                  <c:v>0.88235294117647012</c:v>
                </c:pt>
              </c:numCache>
            </c:numRef>
          </c:xVal>
          <c:yVal>
            <c:numRef>
              <c:f>Summary!$M$3:$M$7</c:f>
              <c:numCache>
                <c:formatCode>0.0</c:formatCode>
                <c:ptCount val="5"/>
                <c:pt idx="0">
                  <c:v>32</c:v>
                </c:pt>
                <c:pt idx="1">
                  <c:v>0</c:v>
                </c:pt>
                <c:pt idx="2">
                  <c:v>28</c:v>
                </c:pt>
                <c:pt idx="3">
                  <c:v>23.999999999999993</c:v>
                </c:pt>
                <c:pt idx="4">
                  <c:v>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08B-4B8A-8502-E9D2A9F9C8AA}"/>
            </c:ext>
          </c:extLst>
        </c:ser>
        <c:ser>
          <c:idx val="1"/>
          <c:order val="1"/>
          <c:tx>
            <c:strRef>
              <c:f>Summary!$K$8</c:f>
              <c:strCache>
                <c:ptCount val="1"/>
                <c:pt idx="0">
                  <c:v>Notebook 3a: Reservoir operation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5400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Summary!$L$9:$L$10</c:f>
              <c:numCache>
                <c:formatCode>0.0</c:formatCode>
                <c:ptCount val="2"/>
                <c:pt idx="0">
                  <c:v>0.64705882352941169</c:v>
                </c:pt>
                <c:pt idx="1">
                  <c:v>1.9411764705882355</c:v>
                </c:pt>
              </c:numCache>
            </c:numRef>
          </c:xVal>
          <c:yVal>
            <c:numRef>
              <c:f>Summary!$M$9:$M$10</c:f>
              <c:numCache>
                <c:formatCode>0.0</c:formatCode>
                <c:ptCount val="2"/>
                <c:pt idx="0">
                  <c:v>32</c:v>
                </c:pt>
                <c:pt idx="1">
                  <c:v>20.000000000000007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08B-4B8A-8502-E9D2A9F9C8AA}"/>
            </c:ext>
          </c:extLst>
        </c:ser>
        <c:ser>
          <c:idx val="2"/>
          <c:order val="2"/>
          <c:tx>
            <c:strRef>
              <c:f>Summary!$K$11</c:f>
              <c:strCache>
                <c:ptCount val="1"/>
                <c:pt idx="0">
                  <c:v>Notebook 3b: Decision making 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5400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Summary!$L$12:$L$15</c:f>
              <c:numCache>
                <c:formatCode>0.0</c:formatCode>
                <c:ptCount val="4"/>
                <c:pt idx="0">
                  <c:v>1.1764705882352939</c:v>
                </c:pt>
                <c:pt idx="1">
                  <c:v>1.0588235294117649</c:v>
                </c:pt>
                <c:pt idx="2">
                  <c:v>1.2352941176470589</c:v>
                </c:pt>
                <c:pt idx="3">
                  <c:v>1.9411764705882355</c:v>
                </c:pt>
              </c:numCache>
            </c:numRef>
          </c:xVal>
          <c:yVal>
            <c:numRef>
              <c:f>Summary!$M$12:$M$15</c:f>
              <c:numCache>
                <c:formatCode>0.0</c:formatCode>
                <c:ptCount val="4"/>
                <c:pt idx="0">
                  <c:v>16</c:v>
                </c:pt>
                <c:pt idx="1">
                  <c:v>16</c:v>
                </c:pt>
                <c:pt idx="2">
                  <c:v>64</c:v>
                </c:pt>
                <c:pt idx="3">
                  <c:v>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08B-4B8A-8502-E9D2A9F9C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5102392"/>
        <c:axId val="445102720"/>
      </c:scatterChart>
      <c:valAx>
        <c:axId val="445102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>
                    <a:effectLst/>
                  </a:rPr>
                  <a:t>increase in declared familiarity (0 to 4)</a:t>
                </a:r>
                <a:br>
                  <a:rPr lang="en-GB" sz="1600">
                    <a:effectLst/>
                  </a:rPr>
                </a:br>
                <a:r>
                  <a:rPr lang="en-GB" sz="1800" b="1">
                    <a:effectLst/>
                  </a:rPr>
                  <a:t>Increase in familiarity</a:t>
                </a:r>
                <a:endParaRPr lang="en-GB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102720"/>
        <c:crosses val="autoZero"/>
        <c:crossBetween val="midCat"/>
      </c:valAx>
      <c:valAx>
        <c:axId val="44510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 </a:t>
                </a:r>
                <a:r>
                  <a:rPr lang="en-GB" sz="1800" b="1">
                    <a:effectLst/>
                  </a:rPr>
                  <a:t>Increase in understanding</a:t>
                </a:r>
                <a:br>
                  <a:rPr lang="en-GB" sz="1800" b="1">
                    <a:effectLst/>
                  </a:rPr>
                </a:br>
                <a:r>
                  <a:rPr lang="en-GB" sz="1600" b="0" i="0" baseline="0">
                    <a:effectLst/>
                  </a:rPr>
                  <a:t>increase in % of right responses</a:t>
                </a:r>
                <a:endParaRPr lang="en-GB" sz="1200">
                  <a:effectLst/>
                </a:endParaRPr>
              </a:p>
              <a:p>
                <a:pPr>
                  <a:defRPr sz="1400"/>
                </a:pPr>
                <a:endParaRPr lang="en-GB" sz="1400"/>
              </a:p>
            </c:rich>
          </c:tx>
          <c:layout>
            <c:manualLayout>
              <c:xMode val="edge"/>
              <c:yMode val="edge"/>
              <c:x val="3.1524167778054416E-4"/>
              <c:y val="0.135763760723322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1023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00192309943297"/>
          <c:y val="4.292247684505969E-2"/>
          <c:w val="0.74540116924906064"/>
          <c:h val="0.67416802214047256"/>
        </c:manualLayout>
      </c:layout>
      <c:scatterChart>
        <c:scatterStyle val="lineMarker"/>
        <c:varyColors val="0"/>
        <c:ser>
          <c:idx val="0"/>
          <c:order val="0"/>
          <c:tx>
            <c:strRef>
              <c:f>Summary!$K$2</c:f>
              <c:strCache>
                <c:ptCount val="1"/>
                <c:pt idx="0">
                  <c:v>Notebook 2a: Calibration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5400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Summary!$L$3:$L$7</c:f>
              <c:numCache>
                <c:formatCode>0.0</c:formatCode>
                <c:ptCount val="5"/>
                <c:pt idx="0">
                  <c:v>0.88235294117647012</c:v>
                </c:pt>
                <c:pt idx="1">
                  <c:v>1.4705882352941178</c:v>
                </c:pt>
                <c:pt idx="2">
                  <c:v>1.9411764705882355</c:v>
                </c:pt>
                <c:pt idx="3">
                  <c:v>1.9411764705882355</c:v>
                </c:pt>
                <c:pt idx="4">
                  <c:v>0.88235294117647012</c:v>
                </c:pt>
              </c:numCache>
            </c:numRef>
          </c:xVal>
          <c:yVal>
            <c:numRef>
              <c:f>Summary!$M$3:$M$7</c:f>
              <c:numCache>
                <c:formatCode>0.0</c:formatCode>
                <c:ptCount val="5"/>
                <c:pt idx="0">
                  <c:v>32</c:v>
                </c:pt>
                <c:pt idx="1">
                  <c:v>0</c:v>
                </c:pt>
                <c:pt idx="2">
                  <c:v>28</c:v>
                </c:pt>
                <c:pt idx="3">
                  <c:v>23.999999999999993</c:v>
                </c:pt>
                <c:pt idx="4">
                  <c:v>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D11-4A77-B66F-D63F96968266}"/>
            </c:ext>
          </c:extLst>
        </c:ser>
        <c:ser>
          <c:idx val="1"/>
          <c:order val="1"/>
          <c:tx>
            <c:strRef>
              <c:f>Summary!$K$8</c:f>
              <c:strCache>
                <c:ptCount val="1"/>
                <c:pt idx="0">
                  <c:v>Notebook 3a: Reservoir operation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5400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Summary!$L$9:$L$10</c:f>
              <c:numCache>
                <c:formatCode>0.0</c:formatCode>
                <c:ptCount val="2"/>
                <c:pt idx="0">
                  <c:v>0.64705882352941169</c:v>
                </c:pt>
                <c:pt idx="1">
                  <c:v>1.9411764705882355</c:v>
                </c:pt>
              </c:numCache>
            </c:numRef>
          </c:xVal>
          <c:yVal>
            <c:numRef>
              <c:f>Summary!$M$9:$M$10</c:f>
              <c:numCache>
                <c:formatCode>0.0</c:formatCode>
                <c:ptCount val="2"/>
                <c:pt idx="0">
                  <c:v>32</c:v>
                </c:pt>
                <c:pt idx="1">
                  <c:v>20.000000000000007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D11-4A77-B66F-D63F96968266}"/>
            </c:ext>
          </c:extLst>
        </c:ser>
        <c:ser>
          <c:idx val="2"/>
          <c:order val="2"/>
          <c:tx>
            <c:strRef>
              <c:f>Summary!$K$11</c:f>
              <c:strCache>
                <c:ptCount val="1"/>
                <c:pt idx="0">
                  <c:v>Notebook 3b: Decision making 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25400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Summary!$L$12:$L$15</c:f>
              <c:numCache>
                <c:formatCode>0.0</c:formatCode>
                <c:ptCount val="4"/>
                <c:pt idx="0">
                  <c:v>1.1764705882352939</c:v>
                </c:pt>
                <c:pt idx="1">
                  <c:v>1.0588235294117649</c:v>
                </c:pt>
                <c:pt idx="2">
                  <c:v>1.2352941176470589</c:v>
                </c:pt>
                <c:pt idx="3">
                  <c:v>1.9411764705882355</c:v>
                </c:pt>
              </c:numCache>
            </c:numRef>
          </c:xVal>
          <c:yVal>
            <c:numRef>
              <c:f>Summary!$M$12:$M$15</c:f>
              <c:numCache>
                <c:formatCode>0.0</c:formatCode>
                <c:ptCount val="4"/>
                <c:pt idx="0">
                  <c:v>16</c:v>
                </c:pt>
                <c:pt idx="1">
                  <c:v>16</c:v>
                </c:pt>
                <c:pt idx="2">
                  <c:v>64</c:v>
                </c:pt>
                <c:pt idx="3">
                  <c:v>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D11-4A77-B66F-D63F96968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5102392"/>
        <c:axId val="445102720"/>
      </c:scatterChart>
      <c:valAx>
        <c:axId val="445102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>
                    <a:effectLst/>
                  </a:rPr>
                  <a:t>increase in declared familiarity (0 to 4)</a:t>
                </a:r>
                <a:br>
                  <a:rPr lang="en-GB" sz="1400" dirty="0">
                    <a:effectLst/>
                  </a:rPr>
                </a:br>
                <a:r>
                  <a:rPr lang="en-GB" sz="1600" b="1" dirty="0">
                    <a:effectLst/>
                  </a:rPr>
                  <a:t>Increase in familiarity</a:t>
                </a:r>
                <a:endParaRPr lang="en-GB" sz="1400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102720"/>
        <c:crosses val="autoZero"/>
        <c:crossBetween val="midCat"/>
      </c:valAx>
      <c:valAx>
        <c:axId val="44510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dirty="0"/>
                  <a:t> </a:t>
                </a:r>
                <a:r>
                  <a:rPr lang="en-GB" sz="1600" b="1" dirty="0">
                    <a:effectLst/>
                  </a:rPr>
                  <a:t>Increase in understanding</a:t>
                </a:r>
                <a:br>
                  <a:rPr lang="en-GB" sz="1400" b="1" dirty="0">
                    <a:effectLst/>
                  </a:rPr>
                </a:br>
                <a:r>
                  <a:rPr lang="en-GB" sz="1400" b="0" i="0" baseline="0" dirty="0">
                    <a:effectLst/>
                  </a:rPr>
                  <a:t>increase in % of right responses</a:t>
                </a:r>
                <a:endParaRPr lang="en-GB" sz="1400" dirty="0">
                  <a:effectLst/>
                </a:endParaRPr>
              </a:p>
              <a:p>
                <a:pPr>
                  <a:defRPr sz="1400"/>
                </a:pPr>
                <a:endParaRPr lang="en-GB" sz="1400" dirty="0"/>
              </a:p>
            </c:rich>
          </c:tx>
          <c:layout>
            <c:manualLayout>
              <c:xMode val="edge"/>
              <c:yMode val="edge"/>
              <c:x val="3.152716392340684E-4"/>
              <c:y val="9.643062336929547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1023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2A926-AB4D-4E13-A057-644860AD2FC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4D06A-77F9-44E5-BE8C-22D8A45394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522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4D06A-77F9-44E5-BE8C-22D8A45394E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702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4D06A-77F9-44E5-BE8C-22D8A45394E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550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F9B0C-0101-4342-B62F-F45F4C7B57A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6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F9B0C-0101-4342-B62F-F45F4C7B57A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5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BF96-F9A7-4D4D-9622-2FD53845D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6F7446-6559-424C-9107-648D4B366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C119A-271C-485C-B717-BC87DA1D3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60E06-BB57-48A8-A879-55A3C3C12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45A80-336E-4D6E-9F63-94B6B6DC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01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08C9-ED20-439D-B261-5E902B006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7A3C-60B8-4ED7-849A-A350B2D62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8E9D0-8914-4DF7-8C6F-7BC03A6AF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C5CAF-EC20-429C-87CE-9A4C0384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7ABF-B030-42A3-AC49-51167CDFB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34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0D37-86B1-4D3D-9FDF-D055E7963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8B439-D36C-4F88-951A-1007EA2D0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30D06-B16D-449B-9EA3-E47CD0E70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FD6CE-8271-42BA-8AFF-5FC07776A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291E-70B1-446A-99AE-FB93FBCB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3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DD377-E0D7-4EE5-8B54-0FAB86AF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1A193-3C69-4829-B53A-92B2D3D03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1C188F-A77E-4B53-8A33-6CC270A49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47928-5A3E-45F0-8B53-94C22A3C9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CF30E-B50F-4057-A19A-82901086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1F970-C2F5-4E76-9C3D-8A61D8CE3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64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EB7C0-2F1C-49A3-8A94-9E534034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3734F-7760-4733-8C52-F698E0DA0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86A86-309D-4721-A387-3D93D50FA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40A3A4-FEE2-4A7C-BEB2-0CA413C27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C043D7-4424-4B4F-B896-43FF033A1F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E32DC4-E745-48F5-B456-536B2A272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CD476C-4B1E-4017-99B0-8D5BB1E8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3EE954-9B94-42B0-BFBF-03768B203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69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3497-F366-460F-9CA7-E87D3BA7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ECF726-C9E4-486E-8C2C-0130BED00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84833-B467-4EB1-B629-31B7B965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9A0648-3513-4F02-987A-7089929A2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63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02048A-BA68-404F-9AF5-69129892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699C0-03A9-4A5C-940B-B08104D1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10767-9B9C-4E20-9745-572801FC4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11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81BD-0914-40BB-BEC6-848A738B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503DC-62B1-4D18-9FB5-876DCC6F1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D56EC-1906-4BDE-94E2-6C29A7EA8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1FF84-6C1E-4B78-B6EA-AB6CC509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E2804-75E9-4D0E-84E6-B7CB0490C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63AC0-A74A-48AD-82BF-353596A6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542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C1CAC-ABA4-42C6-8D89-9C1B0A22B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8C6C46-42FB-47FF-869F-F1AAD9BB8D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9FC57-DBBC-4151-A32E-703600721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BBC00-A23D-454A-81F1-7AA15A805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7DC6C-949C-4F85-BA7B-1782970C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A1D63-2CAC-42CC-9E16-4761065FC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25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81E47-15FF-4345-9BA0-FD9784F57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2FFCA-FCC1-4DCE-A85D-A4B45F010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D9095-489E-4ED2-B2AF-484761D7E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6A906-B020-4D33-BAB9-8D8F6DFD9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1AF0B-6D9C-4E7D-A946-C33D431C6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89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4B0A0A-E943-4FE6-995C-89B99073A2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7ABCE-14C6-4EC2-A656-99D159CDC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46EB0-0E7F-4AE7-A89C-0C6CF69F7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F7D10-7BCD-4E65-AD97-9D018E0BA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291E7-163D-4FCA-8F5B-BB4146F9F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932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71F150-9ADE-485A-9B16-21E218685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6A8D9-2537-4800-A204-971CFBE9D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C69DF-A485-4E48-B0A9-CED872ABE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B6F3D-029E-4786-ABFB-7A41D27BB8F4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DBCFE-5A5A-4D4F-9682-2657384A2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24DB5-99BE-44C1-91D9-BD97CB59D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E316B-882B-45E3-8A8E-B3BAC59C4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12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AndresPenuela/iRONS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chart" Target="../charts/chart1.xml"/><Relationship Id="rId5" Type="http://schemas.openxmlformats.org/officeDocument/2006/relationships/image" Target="../media/image3.png"/><Relationship Id="rId15" Type="http://schemas.openxmlformats.org/officeDocument/2006/relationships/image" Target="../media/image10.gif"/><Relationship Id="rId10" Type="http://schemas.openxmlformats.org/officeDocument/2006/relationships/image" Target="../media/image6.png"/><Relationship Id="rId4" Type="http://schemas.openxmlformats.org/officeDocument/2006/relationships/image" Target="../media/image2.svg"/><Relationship Id="rId9" Type="http://schemas.openxmlformats.org/officeDocument/2006/relationships/hyperlink" Target="http://www.safetoolbox.info/" TargetMode="External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gif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.sv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7.svg"/><Relationship Id="rId11" Type="http://schemas.openxmlformats.org/officeDocument/2006/relationships/hyperlink" Target="https://mybinder.org/v2/gh/AndresPenuela/iRONS.git/master" TargetMode="External"/><Relationship Id="rId5" Type="http://schemas.openxmlformats.org/officeDocument/2006/relationships/image" Target="../media/image16.png"/><Relationship Id="rId10" Type="http://schemas.openxmlformats.org/officeDocument/2006/relationships/image" Target="../media/image20.gif"/><Relationship Id="rId4" Type="http://schemas.openxmlformats.org/officeDocument/2006/relationships/image" Target="../media/image7.png"/><Relationship Id="rId9" Type="http://schemas.openxmlformats.org/officeDocument/2006/relationships/hyperlink" Target="https://github.com/AndresPenuela/iRONS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4.gif"/><Relationship Id="rId3" Type="http://schemas.openxmlformats.org/officeDocument/2006/relationships/notesSlide" Target="../notesSlides/notesSlide4.xml"/><Relationship Id="rId7" Type="http://schemas.openxmlformats.org/officeDocument/2006/relationships/hyperlink" Target="https://mybinder.org/v2/gh/AndresPenuela/SAFE-Notebooks/HEAD?filepath=GSA_predator_prey_model.ipynb" TargetMode="External"/><Relationship Id="rId12" Type="http://schemas.openxmlformats.org/officeDocument/2006/relationships/hyperlink" Target="http://www.resimop.info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mybinder.org/v2/gh/AndresPenuela/SAFE-Notebooks/HEAD?filepath=GSA_flu_model.ipynb" TargetMode="External"/><Relationship Id="rId11" Type="http://schemas.openxmlformats.org/officeDocument/2006/relationships/hyperlink" Target="mailto:francesca.pianosi@bristol.ac.uk" TargetMode="External"/><Relationship Id="rId5" Type="http://schemas.openxmlformats.org/officeDocument/2006/relationships/hyperlink" Target="https://mybinder.org/v2/gh/AndresPenuela/SAFE-Notebooks/HEAD?filepath=GSA_hydrological_model.ipynb" TargetMode="External"/><Relationship Id="rId15" Type="http://schemas.openxmlformats.org/officeDocument/2006/relationships/image" Target="../media/image4.svg"/><Relationship Id="rId10" Type="http://schemas.openxmlformats.org/officeDocument/2006/relationships/hyperlink" Target="mailto:andres.penuela-fernandez@bristol.ac.uk" TargetMode="External"/><Relationship Id="rId4" Type="http://schemas.openxmlformats.org/officeDocument/2006/relationships/image" Target="../media/image22.png"/><Relationship Id="rId9" Type="http://schemas.openxmlformats.org/officeDocument/2006/relationships/hyperlink" Target="http://www.safetoolbox.info/" TargetMode="External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6E1FE472-73A4-40AD-9464-24184864C63D}"/>
              </a:ext>
            </a:extLst>
          </p:cNvPr>
          <p:cNvSpPr/>
          <p:nvPr/>
        </p:nvSpPr>
        <p:spPr>
          <a:xfrm>
            <a:off x="84720" y="2072640"/>
            <a:ext cx="2415656" cy="4429652"/>
          </a:xfrm>
          <a:prstGeom prst="rect">
            <a:avLst/>
          </a:prstGeom>
          <a:noFill/>
          <a:ln w="25400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43B18C-6742-4CE5-8D67-814B6809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63" y="-10305"/>
            <a:ext cx="8417257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a more fluent conversation between data, model and users through interactive </a:t>
            </a:r>
            <a:r>
              <a:rPr lang="en-GB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Jupyter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Notebooks</a:t>
            </a:r>
            <a:br>
              <a:rPr lang="en-GB" sz="2800" b="1" dirty="0"/>
            </a:br>
            <a:r>
              <a:rPr lang="en-GB" sz="2000" b="1" dirty="0"/>
              <a:t>Andres Peñuela and Francesca Pianosi</a:t>
            </a:r>
            <a:endParaRPr lang="en-GB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0012B-BFEB-4992-884B-E1D169B4C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20" y="2126201"/>
            <a:ext cx="2384735" cy="446290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400" b="1" dirty="0"/>
              <a:t>Design philosophy applied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sz="2400" dirty="0"/>
              <a:t>	Minimal &amp; 	Modular</a:t>
            </a:r>
          </a:p>
          <a:p>
            <a:pPr marL="457200" lvl="1" indent="0">
              <a:buNone/>
            </a:pPr>
            <a:r>
              <a:rPr lang="en-GB" dirty="0"/>
              <a:t>	</a:t>
            </a:r>
          </a:p>
          <a:p>
            <a:pPr marL="457200" lvl="1" indent="0">
              <a:buNone/>
            </a:pPr>
            <a:r>
              <a:rPr lang="en-GB" dirty="0"/>
              <a:t>	Math-like </a:t>
            </a:r>
          </a:p>
          <a:p>
            <a:pPr marL="457200" lvl="1" indent="0">
              <a:buNone/>
            </a:pPr>
            <a:r>
              <a:rPr lang="en-GB" dirty="0"/>
              <a:t>	coding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	Interactive </a:t>
            </a:r>
          </a:p>
          <a:p>
            <a:pPr marL="457200" lvl="1" indent="0">
              <a:buNone/>
            </a:pPr>
            <a:r>
              <a:rPr lang="en-GB" dirty="0"/>
              <a:t>	visualization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	Accessible </a:t>
            </a:r>
          </a:p>
          <a:p>
            <a:pPr marL="457200" lvl="1" indent="0">
              <a:buNone/>
            </a:pPr>
            <a:r>
              <a:rPr lang="en-GB" dirty="0"/>
              <a:t>	from a web </a:t>
            </a:r>
          </a:p>
          <a:p>
            <a:pPr marL="457200" lvl="1" indent="0">
              <a:buNone/>
            </a:pPr>
            <a:r>
              <a:rPr lang="en-GB" dirty="0"/>
              <a:t>	browser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7" name="Graphic 6" descr="Swipe Gesture with solid fill">
            <a:extLst>
              <a:ext uri="{FF2B5EF4-FFF2-40B4-BE49-F238E27FC236}">
                <a16:creationId xmlns:a16="http://schemas.microsoft.com/office/drawing/2014/main" id="{B1F021D6-9F2B-4779-AA01-62A7D249C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731" y="4662339"/>
            <a:ext cx="545841" cy="545841"/>
          </a:xfrm>
          <a:prstGeom prst="rect">
            <a:avLst/>
          </a:prstGeom>
        </p:spPr>
      </p:pic>
      <p:pic>
        <p:nvPicPr>
          <p:cNvPr id="21" name="Graphic 20" descr="Cloud outline">
            <a:extLst>
              <a:ext uri="{FF2B5EF4-FFF2-40B4-BE49-F238E27FC236}">
                <a16:creationId xmlns:a16="http://schemas.microsoft.com/office/drawing/2014/main" id="{47AA321C-80CE-4935-B753-F3BF6C2CC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4934" y="5468887"/>
            <a:ext cx="619437" cy="619437"/>
          </a:xfrm>
          <a:prstGeom prst="rect">
            <a:avLst/>
          </a:prstGeom>
        </p:spPr>
      </p:pic>
      <p:pic>
        <p:nvPicPr>
          <p:cNvPr id="1028" name="Picture 4" descr="Outline equation icon isolated black simple line Vector Image">
            <a:extLst>
              <a:ext uri="{FF2B5EF4-FFF2-40B4-BE49-F238E27FC236}">
                <a16:creationId xmlns:a16="http://schemas.microsoft.com/office/drawing/2014/main" id="{E0A121C1-B2F9-4E64-A0B6-B36D7C6BE7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t="20533" r="22978" b="44363"/>
          <a:stretch/>
        </p:blipFill>
        <p:spPr bwMode="auto">
          <a:xfrm>
            <a:off x="231459" y="3778587"/>
            <a:ext cx="746383" cy="53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97EC0BBC-B4A5-43AE-A08C-39A917894367}"/>
              </a:ext>
            </a:extLst>
          </p:cNvPr>
          <p:cNvSpPr txBox="1">
            <a:spLocks/>
          </p:cNvSpPr>
          <p:nvPr/>
        </p:nvSpPr>
        <p:spPr>
          <a:xfrm>
            <a:off x="2673297" y="2056217"/>
            <a:ext cx="4663090" cy="446290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000" b="1" dirty="0"/>
              <a:t>How effective is this philosophy for knowledge transfer?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dirty="0"/>
              <a:t>Survey results</a:t>
            </a:r>
          </a:p>
          <a:p>
            <a:pPr lvl="1"/>
            <a:endParaRPr lang="en-GB" sz="2000" dirty="0"/>
          </a:p>
          <a:p>
            <a:pPr lvl="1"/>
            <a:endParaRPr lang="en-GB" sz="2000" dirty="0"/>
          </a:p>
          <a:p>
            <a:pPr lvl="1"/>
            <a:endParaRPr lang="en-GB" sz="2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D8063CC-3B09-402D-9142-42CA869447F1}"/>
              </a:ext>
            </a:extLst>
          </p:cNvPr>
          <p:cNvSpPr txBox="1"/>
          <p:nvPr/>
        </p:nvSpPr>
        <p:spPr>
          <a:xfrm>
            <a:off x="8247670" y="604248"/>
            <a:ext cx="3909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dirty="0"/>
              <a:t> </a:t>
            </a:r>
            <a:r>
              <a:rPr lang="en-GB" dirty="0">
                <a:hlinkClick r:id="rId8"/>
              </a:rPr>
              <a:t>github.com/AndresPenuela/iRONS</a:t>
            </a:r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9447CC-DA85-4483-BCA2-6D4758835AD3}"/>
              </a:ext>
            </a:extLst>
          </p:cNvPr>
          <p:cNvSpPr txBox="1"/>
          <p:nvPr/>
        </p:nvSpPr>
        <p:spPr>
          <a:xfrm>
            <a:off x="8501976" y="950364"/>
            <a:ext cx="36541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000" dirty="0"/>
              <a:t>SAFE Toolbox </a:t>
            </a:r>
            <a:r>
              <a:rPr lang="en-GB" dirty="0">
                <a:hlinkClick r:id="rId9"/>
              </a:rPr>
              <a:t>www.safetoolbox.info</a:t>
            </a:r>
            <a:endParaRPr lang="en-GB" dirty="0"/>
          </a:p>
        </p:txBody>
      </p:sp>
      <p:pic>
        <p:nvPicPr>
          <p:cNvPr id="1030" name="Picture 6" descr="University of Bristol [ Download - Logo - icon ] png svg">
            <a:extLst>
              <a:ext uri="{FF2B5EF4-FFF2-40B4-BE49-F238E27FC236}">
                <a16:creationId xmlns:a16="http://schemas.microsoft.com/office/drawing/2014/main" id="{F420AB94-36AC-4E53-8BFB-FF6C57D70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334" y="-686703"/>
            <a:ext cx="2001961" cy="200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E3D460C-C738-415D-8253-70AFCC1C37B3}"/>
              </a:ext>
            </a:extLst>
          </p:cNvPr>
          <p:cNvSpPr txBox="1"/>
          <p:nvPr/>
        </p:nvSpPr>
        <p:spPr>
          <a:xfrm>
            <a:off x="0" y="6531598"/>
            <a:ext cx="121061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research is supported by an EPSRC "Living with Environmental Uncertainty Fellowship" on "Robust and transparent planning and operation of water resource infrastructure" [EP/R007330/1]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F761CE61-FA51-47F2-AA71-C9FACFC15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6341146"/>
              </p:ext>
            </p:extLst>
          </p:nvPr>
        </p:nvGraphicFramePr>
        <p:xfrm>
          <a:off x="2794659" y="2939087"/>
          <a:ext cx="4663089" cy="3551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2E8B9D35-37D8-4232-A03D-16762AFA71C2}"/>
              </a:ext>
            </a:extLst>
          </p:cNvPr>
          <p:cNvGrpSpPr/>
          <p:nvPr/>
        </p:nvGrpSpPr>
        <p:grpSpPr>
          <a:xfrm>
            <a:off x="294275" y="2989560"/>
            <a:ext cx="731520" cy="528320"/>
            <a:chOff x="11393779" y="3435659"/>
            <a:chExt cx="1529741" cy="110586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FFD8956-174D-432F-995B-432A521EB2E1}"/>
                </a:ext>
              </a:extLst>
            </p:cNvPr>
            <p:cNvSpPr/>
            <p:nvPr/>
          </p:nvSpPr>
          <p:spPr>
            <a:xfrm>
              <a:off x="12115028" y="3710940"/>
              <a:ext cx="808492" cy="83058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6D9A36E-1F9F-4EE2-941C-622EB8A3C994}"/>
                </a:ext>
              </a:extLst>
            </p:cNvPr>
            <p:cNvSpPr/>
            <p:nvPr/>
          </p:nvSpPr>
          <p:spPr>
            <a:xfrm>
              <a:off x="11393779" y="3938579"/>
              <a:ext cx="234340" cy="2522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BD62479-72D4-4426-86D7-EC100FC0EC66}"/>
                </a:ext>
              </a:extLst>
            </p:cNvPr>
            <p:cNvSpPr/>
            <p:nvPr/>
          </p:nvSpPr>
          <p:spPr>
            <a:xfrm>
              <a:off x="11628119" y="4064697"/>
              <a:ext cx="447701" cy="4572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2419F37-B364-4CB0-81DA-FAC319C678C4}"/>
                </a:ext>
              </a:extLst>
            </p:cNvPr>
            <p:cNvSpPr/>
            <p:nvPr/>
          </p:nvSpPr>
          <p:spPr>
            <a:xfrm>
              <a:off x="11561970" y="3504826"/>
              <a:ext cx="447700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ACF7AA7-8551-4865-8BCD-E2EF9D6601DD}"/>
                </a:ext>
              </a:extLst>
            </p:cNvPr>
            <p:cNvSpPr/>
            <p:nvPr/>
          </p:nvSpPr>
          <p:spPr>
            <a:xfrm>
              <a:off x="12115028" y="3435659"/>
              <a:ext cx="234340" cy="2522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1B81230-3292-4C9A-8672-F61265A9ABC1}"/>
              </a:ext>
            </a:extLst>
          </p:cNvPr>
          <p:cNvSpPr txBox="1"/>
          <p:nvPr/>
        </p:nvSpPr>
        <p:spPr>
          <a:xfrm>
            <a:off x="84719" y="1242413"/>
            <a:ext cx="8368401" cy="707886"/>
          </a:xfrm>
          <a:prstGeom prst="rect">
            <a:avLst/>
          </a:prstGeom>
          <a:noFill/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368401"/>
                      <a:gd name="connsiteY0" fmla="*/ 0 h 707886"/>
                      <a:gd name="connsiteX1" fmla="*/ 514059 w 8368401"/>
                      <a:gd name="connsiteY1" fmla="*/ 0 h 707886"/>
                      <a:gd name="connsiteX2" fmla="*/ 860750 w 8368401"/>
                      <a:gd name="connsiteY2" fmla="*/ 0 h 707886"/>
                      <a:gd name="connsiteX3" fmla="*/ 1625861 w 8368401"/>
                      <a:gd name="connsiteY3" fmla="*/ 0 h 707886"/>
                      <a:gd name="connsiteX4" fmla="*/ 2139920 w 8368401"/>
                      <a:gd name="connsiteY4" fmla="*/ 0 h 707886"/>
                      <a:gd name="connsiteX5" fmla="*/ 2653979 w 8368401"/>
                      <a:gd name="connsiteY5" fmla="*/ 0 h 707886"/>
                      <a:gd name="connsiteX6" fmla="*/ 3419090 w 8368401"/>
                      <a:gd name="connsiteY6" fmla="*/ 0 h 707886"/>
                      <a:gd name="connsiteX7" fmla="*/ 3849464 w 8368401"/>
                      <a:gd name="connsiteY7" fmla="*/ 0 h 707886"/>
                      <a:gd name="connsiteX8" fmla="*/ 4614575 w 8368401"/>
                      <a:gd name="connsiteY8" fmla="*/ 0 h 707886"/>
                      <a:gd name="connsiteX9" fmla="*/ 5379686 w 8368401"/>
                      <a:gd name="connsiteY9" fmla="*/ 0 h 707886"/>
                      <a:gd name="connsiteX10" fmla="*/ 5977429 w 8368401"/>
                      <a:gd name="connsiteY10" fmla="*/ 0 h 707886"/>
                      <a:gd name="connsiteX11" fmla="*/ 6742540 w 8368401"/>
                      <a:gd name="connsiteY11" fmla="*/ 0 h 707886"/>
                      <a:gd name="connsiteX12" fmla="*/ 7256599 w 8368401"/>
                      <a:gd name="connsiteY12" fmla="*/ 0 h 707886"/>
                      <a:gd name="connsiteX13" fmla="*/ 7770658 w 8368401"/>
                      <a:gd name="connsiteY13" fmla="*/ 0 h 707886"/>
                      <a:gd name="connsiteX14" fmla="*/ 8368401 w 8368401"/>
                      <a:gd name="connsiteY14" fmla="*/ 0 h 707886"/>
                      <a:gd name="connsiteX15" fmla="*/ 8368401 w 8368401"/>
                      <a:gd name="connsiteY15" fmla="*/ 346864 h 707886"/>
                      <a:gd name="connsiteX16" fmla="*/ 8368401 w 8368401"/>
                      <a:gd name="connsiteY16" fmla="*/ 707886 h 707886"/>
                      <a:gd name="connsiteX17" fmla="*/ 7686974 w 8368401"/>
                      <a:gd name="connsiteY17" fmla="*/ 707886 h 707886"/>
                      <a:gd name="connsiteX18" fmla="*/ 7089231 w 8368401"/>
                      <a:gd name="connsiteY18" fmla="*/ 707886 h 707886"/>
                      <a:gd name="connsiteX19" fmla="*/ 6742540 w 8368401"/>
                      <a:gd name="connsiteY19" fmla="*/ 707886 h 707886"/>
                      <a:gd name="connsiteX20" fmla="*/ 6312165 w 8368401"/>
                      <a:gd name="connsiteY20" fmla="*/ 707886 h 707886"/>
                      <a:gd name="connsiteX21" fmla="*/ 5547054 w 8368401"/>
                      <a:gd name="connsiteY21" fmla="*/ 707886 h 707886"/>
                      <a:gd name="connsiteX22" fmla="*/ 4949311 w 8368401"/>
                      <a:gd name="connsiteY22" fmla="*/ 707886 h 707886"/>
                      <a:gd name="connsiteX23" fmla="*/ 4518937 w 8368401"/>
                      <a:gd name="connsiteY23" fmla="*/ 707886 h 707886"/>
                      <a:gd name="connsiteX24" fmla="*/ 3921194 w 8368401"/>
                      <a:gd name="connsiteY24" fmla="*/ 707886 h 707886"/>
                      <a:gd name="connsiteX25" fmla="*/ 3574503 w 8368401"/>
                      <a:gd name="connsiteY25" fmla="*/ 707886 h 707886"/>
                      <a:gd name="connsiteX26" fmla="*/ 3227812 w 8368401"/>
                      <a:gd name="connsiteY26" fmla="*/ 707886 h 707886"/>
                      <a:gd name="connsiteX27" fmla="*/ 2630069 w 8368401"/>
                      <a:gd name="connsiteY27" fmla="*/ 707886 h 707886"/>
                      <a:gd name="connsiteX28" fmla="*/ 2199694 w 8368401"/>
                      <a:gd name="connsiteY28" fmla="*/ 707886 h 707886"/>
                      <a:gd name="connsiteX29" fmla="*/ 1518267 w 8368401"/>
                      <a:gd name="connsiteY29" fmla="*/ 707886 h 707886"/>
                      <a:gd name="connsiteX30" fmla="*/ 1087892 w 8368401"/>
                      <a:gd name="connsiteY30" fmla="*/ 707886 h 707886"/>
                      <a:gd name="connsiteX31" fmla="*/ 0 w 8368401"/>
                      <a:gd name="connsiteY31" fmla="*/ 707886 h 707886"/>
                      <a:gd name="connsiteX32" fmla="*/ 0 w 8368401"/>
                      <a:gd name="connsiteY32" fmla="*/ 375180 h 707886"/>
                      <a:gd name="connsiteX33" fmla="*/ 0 w 8368401"/>
                      <a:gd name="connsiteY33" fmla="*/ 0 h 707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8368401" h="707886" extrusionOk="0">
                        <a:moveTo>
                          <a:pt x="0" y="0"/>
                        </a:moveTo>
                        <a:cubicBezTo>
                          <a:pt x="222174" y="-16869"/>
                          <a:pt x="386222" y="17664"/>
                          <a:pt x="514059" y="0"/>
                        </a:cubicBezTo>
                        <a:cubicBezTo>
                          <a:pt x="641896" y="-17664"/>
                          <a:pt x="695515" y="17881"/>
                          <a:pt x="860750" y="0"/>
                        </a:cubicBezTo>
                        <a:cubicBezTo>
                          <a:pt x="1025985" y="-17881"/>
                          <a:pt x="1423993" y="71101"/>
                          <a:pt x="1625861" y="0"/>
                        </a:cubicBezTo>
                        <a:cubicBezTo>
                          <a:pt x="1827729" y="-71101"/>
                          <a:pt x="1944013" y="17948"/>
                          <a:pt x="2139920" y="0"/>
                        </a:cubicBezTo>
                        <a:cubicBezTo>
                          <a:pt x="2335827" y="-17948"/>
                          <a:pt x="2538238" y="16662"/>
                          <a:pt x="2653979" y="0"/>
                        </a:cubicBezTo>
                        <a:cubicBezTo>
                          <a:pt x="2769720" y="-16662"/>
                          <a:pt x="3073879" y="87483"/>
                          <a:pt x="3419090" y="0"/>
                        </a:cubicBezTo>
                        <a:cubicBezTo>
                          <a:pt x="3764301" y="-87483"/>
                          <a:pt x="3751372" y="37951"/>
                          <a:pt x="3849464" y="0"/>
                        </a:cubicBezTo>
                        <a:cubicBezTo>
                          <a:pt x="3947556" y="-37951"/>
                          <a:pt x="4318052" y="2023"/>
                          <a:pt x="4614575" y="0"/>
                        </a:cubicBezTo>
                        <a:cubicBezTo>
                          <a:pt x="4911098" y="-2023"/>
                          <a:pt x="5081602" y="28173"/>
                          <a:pt x="5379686" y="0"/>
                        </a:cubicBezTo>
                        <a:cubicBezTo>
                          <a:pt x="5677770" y="-28173"/>
                          <a:pt x="5757383" y="11448"/>
                          <a:pt x="5977429" y="0"/>
                        </a:cubicBezTo>
                        <a:cubicBezTo>
                          <a:pt x="6197475" y="-11448"/>
                          <a:pt x="6468505" y="31130"/>
                          <a:pt x="6742540" y="0"/>
                        </a:cubicBezTo>
                        <a:cubicBezTo>
                          <a:pt x="7016575" y="-31130"/>
                          <a:pt x="7131491" y="46104"/>
                          <a:pt x="7256599" y="0"/>
                        </a:cubicBezTo>
                        <a:cubicBezTo>
                          <a:pt x="7381707" y="-46104"/>
                          <a:pt x="7552620" y="39786"/>
                          <a:pt x="7770658" y="0"/>
                        </a:cubicBezTo>
                        <a:cubicBezTo>
                          <a:pt x="7988696" y="-39786"/>
                          <a:pt x="8140009" y="33517"/>
                          <a:pt x="8368401" y="0"/>
                        </a:cubicBezTo>
                        <a:cubicBezTo>
                          <a:pt x="8378492" y="165620"/>
                          <a:pt x="8351472" y="238179"/>
                          <a:pt x="8368401" y="346864"/>
                        </a:cubicBezTo>
                        <a:cubicBezTo>
                          <a:pt x="8385330" y="455549"/>
                          <a:pt x="8345376" y="587594"/>
                          <a:pt x="8368401" y="707886"/>
                        </a:cubicBezTo>
                        <a:cubicBezTo>
                          <a:pt x="8164955" y="726871"/>
                          <a:pt x="7976753" y="682478"/>
                          <a:pt x="7686974" y="707886"/>
                        </a:cubicBezTo>
                        <a:cubicBezTo>
                          <a:pt x="7397195" y="733294"/>
                          <a:pt x="7284722" y="638402"/>
                          <a:pt x="7089231" y="707886"/>
                        </a:cubicBezTo>
                        <a:cubicBezTo>
                          <a:pt x="6893740" y="777370"/>
                          <a:pt x="6888438" y="674268"/>
                          <a:pt x="6742540" y="707886"/>
                        </a:cubicBezTo>
                        <a:cubicBezTo>
                          <a:pt x="6596642" y="741504"/>
                          <a:pt x="6467331" y="665498"/>
                          <a:pt x="6312165" y="707886"/>
                        </a:cubicBezTo>
                        <a:cubicBezTo>
                          <a:pt x="6156999" y="750274"/>
                          <a:pt x="5731842" y="700516"/>
                          <a:pt x="5547054" y="707886"/>
                        </a:cubicBezTo>
                        <a:cubicBezTo>
                          <a:pt x="5362266" y="715256"/>
                          <a:pt x="5121591" y="652435"/>
                          <a:pt x="4949311" y="707886"/>
                        </a:cubicBezTo>
                        <a:cubicBezTo>
                          <a:pt x="4777031" y="763337"/>
                          <a:pt x="4607146" y="705493"/>
                          <a:pt x="4518937" y="707886"/>
                        </a:cubicBezTo>
                        <a:cubicBezTo>
                          <a:pt x="4430728" y="710279"/>
                          <a:pt x="4136033" y="658877"/>
                          <a:pt x="3921194" y="707886"/>
                        </a:cubicBezTo>
                        <a:cubicBezTo>
                          <a:pt x="3706355" y="756895"/>
                          <a:pt x="3722402" y="690258"/>
                          <a:pt x="3574503" y="707886"/>
                        </a:cubicBezTo>
                        <a:cubicBezTo>
                          <a:pt x="3426604" y="725514"/>
                          <a:pt x="3365259" y="674980"/>
                          <a:pt x="3227812" y="707886"/>
                        </a:cubicBezTo>
                        <a:cubicBezTo>
                          <a:pt x="3090365" y="740792"/>
                          <a:pt x="2774249" y="652988"/>
                          <a:pt x="2630069" y="707886"/>
                        </a:cubicBezTo>
                        <a:cubicBezTo>
                          <a:pt x="2485889" y="762784"/>
                          <a:pt x="2385554" y="662222"/>
                          <a:pt x="2199694" y="707886"/>
                        </a:cubicBezTo>
                        <a:cubicBezTo>
                          <a:pt x="2013834" y="753550"/>
                          <a:pt x="1686769" y="665725"/>
                          <a:pt x="1518267" y="707886"/>
                        </a:cubicBezTo>
                        <a:cubicBezTo>
                          <a:pt x="1349765" y="750047"/>
                          <a:pt x="1194938" y="677458"/>
                          <a:pt x="1087892" y="707886"/>
                        </a:cubicBezTo>
                        <a:cubicBezTo>
                          <a:pt x="980846" y="738314"/>
                          <a:pt x="221672" y="705097"/>
                          <a:pt x="0" y="707886"/>
                        </a:cubicBezTo>
                        <a:cubicBezTo>
                          <a:pt x="-37100" y="544759"/>
                          <a:pt x="34170" y="531787"/>
                          <a:pt x="0" y="375180"/>
                        </a:cubicBezTo>
                        <a:cubicBezTo>
                          <a:pt x="-34170" y="218573"/>
                          <a:pt x="22345" y="18400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ES" sz="2000" b="1" dirty="0" err="1"/>
              <a:t>The</a:t>
            </a:r>
            <a:r>
              <a:rPr lang="es-ES" sz="2000" b="1" dirty="0"/>
              <a:t> </a:t>
            </a:r>
            <a:r>
              <a:rPr lang="es-ES" sz="2000" b="1" dirty="0" err="1"/>
              <a:t>problem</a:t>
            </a:r>
            <a:r>
              <a:rPr lang="es-ES" sz="2000" b="1" dirty="0"/>
              <a:t>: </a:t>
            </a:r>
            <a:r>
              <a:rPr lang="es-ES" sz="2000" dirty="0" err="1"/>
              <a:t>many</a:t>
            </a:r>
            <a:r>
              <a:rPr lang="es-ES" sz="2000" dirty="0"/>
              <a:t> </a:t>
            </a:r>
            <a:r>
              <a:rPr lang="es-ES" sz="2000" dirty="0" err="1"/>
              <a:t>models</a:t>
            </a:r>
            <a:r>
              <a:rPr lang="es-ES" sz="2000" dirty="0"/>
              <a:t> are </a:t>
            </a:r>
            <a:r>
              <a:rPr lang="es-ES" sz="2000" dirty="0" err="1"/>
              <a:t>hardly</a:t>
            </a:r>
            <a:r>
              <a:rPr lang="es-ES" sz="2000" dirty="0"/>
              <a:t> accesible</a:t>
            </a:r>
          </a:p>
          <a:p>
            <a:r>
              <a:rPr lang="en-GB" sz="2000" b="1" dirty="0"/>
              <a:t>The opportunity: </a:t>
            </a:r>
            <a:r>
              <a:rPr lang="en-GB" sz="2000" dirty="0" err="1"/>
              <a:t>Jupyter</a:t>
            </a:r>
            <a:r>
              <a:rPr lang="en-GB" sz="2000" dirty="0"/>
              <a:t> Notebooks create interactive model documentation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2AB5A3-4863-4739-B898-DF91DBAFB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396" y="568652"/>
            <a:ext cx="1034547" cy="39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068FA1EE-8378-49B8-AE22-2522E7B0D9C1}"/>
              </a:ext>
            </a:extLst>
          </p:cNvPr>
          <p:cNvSpPr/>
          <p:nvPr/>
        </p:nvSpPr>
        <p:spPr>
          <a:xfrm rot="16200000">
            <a:off x="2864257" y="3170870"/>
            <a:ext cx="259258" cy="137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816B8188-7C36-40C4-9BB2-C1368C61D089}"/>
              </a:ext>
            </a:extLst>
          </p:cNvPr>
          <p:cNvSpPr/>
          <p:nvPr/>
        </p:nvSpPr>
        <p:spPr>
          <a:xfrm>
            <a:off x="6511001" y="6286873"/>
            <a:ext cx="259258" cy="137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16AB62-4DF6-4824-8A90-F63ECAB40CF6}"/>
              </a:ext>
            </a:extLst>
          </p:cNvPr>
          <p:cNvSpPr txBox="1"/>
          <p:nvPr/>
        </p:nvSpPr>
        <p:spPr>
          <a:xfrm>
            <a:off x="4867566" y="4407170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Q1</a:t>
            </a:r>
            <a:endParaRPr lang="en-GB" sz="1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CF17D8F-73CC-4F4B-8FDF-E8E6A75915E3}"/>
              </a:ext>
            </a:extLst>
          </p:cNvPr>
          <p:cNvSpPr txBox="1"/>
          <p:nvPr/>
        </p:nvSpPr>
        <p:spPr>
          <a:xfrm>
            <a:off x="5671166" y="5451311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Q2</a:t>
            </a:r>
            <a:endParaRPr lang="en-GB" sz="1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33CA49C-73A0-4C51-8699-280A907C7B9D}"/>
              </a:ext>
            </a:extLst>
          </p:cNvPr>
          <p:cNvSpPr txBox="1"/>
          <p:nvPr/>
        </p:nvSpPr>
        <p:spPr>
          <a:xfrm>
            <a:off x="6309799" y="4561058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Q3</a:t>
            </a:r>
            <a:endParaRPr lang="en-GB" sz="14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40F648E-2444-4048-B683-845474F957BA}"/>
              </a:ext>
            </a:extLst>
          </p:cNvPr>
          <p:cNvSpPr txBox="1"/>
          <p:nvPr/>
        </p:nvSpPr>
        <p:spPr>
          <a:xfrm>
            <a:off x="6309799" y="4727420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Q4</a:t>
            </a:r>
            <a:endParaRPr lang="en-GB" sz="14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FD69BF-D93D-4D89-B3AE-76E7EED38D3F}"/>
              </a:ext>
            </a:extLst>
          </p:cNvPr>
          <p:cNvSpPr txBox="1"/>
          <p:nvPr/>
        </p:nvSpPr>
        <p:spPr>
          <a:xfrm>
            <a:off x="4867566" y="4001386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Q5</a:t>
            </a:r>
            <a:endParaRPr lang="en-GB" sz="14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3D82ED-2499-459A-9F24-94E09D380E0A}"/>
              </a:ext>
            </a:extLst>
          </p:cNvPr>
          <p:cNvSpPr txBox="1"/>
          <p:nvPr/>
        </p:nvSpPr>
        <p:spPr>
          <a:xfrm>
            <a:off x="4146450" y="4419643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Q6</a:t>
            </a:r>
            <a:endParaRPr lang="en-GB" sz="14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2E3E0A-783D-4AF2-94E9-4C5CBD002F57}"/>
              </a:ext>
            </a:extLst>
          </p:cNvPr>
          <p:cNvSpPr txBox="1"/>
          <p:nvPr/>
        </p:nvSpPr>
        <p:spPr>
          <a:xfrm>
            <a:off x="6300388" y="4883022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Q7</a:t>
            </a:r>
            <a:endParaRPr lang="en-GB" sz="14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04A8A8F-2B37-408B-8430-A9A51C248202}"/>
              </a:ext>
            </a:extLst>
          </p:cNvPr>
          <p:cNvSpPr txBox="1"/>
          <p:nvPr/>
        </p:nvSpPr>
        <p:spPr>
          <a:xfrm>
            <a:off x="4710851" y="4974111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Q9</a:t>
            </a:r>
            <a:endParaRPr lang="en-GB" sz="14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262FBCE-1CFC-436C-8A19-6D587108A019}"/>
              </a:ext>
            </a:extLst>
          </p:cNvPr>
          <p:cNvSpPr txBox="1"/>
          <p:nvPr/>
        </p:nvSpPr>
        <p:spPr>
          <a:xfrm>
            <a:off x="5296453" y="4974111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Q8</a:t>
            </a:r>
            <a:endParaRPr lang="en-GB" sz="14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F1CD113-40B8-4615-9C2B-98FECB199C8D}"/>
              </a:ext>
            </a:extLst>
          </p:cNvPr>
          <p:cNvSpPr txBox="1"/>
          <p:nvPr/>
        </p:nvSpPr>
        <p:spPr>
          <a:xfrm>
            <a:off x="5384082" y="3316348"/>
            <a:ext cx="517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Q10</a:t>
            </a:r>
            <a:endParaRPr lang="en-GB" sz="1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9CE93AA-2637-4B61-953A-0D244B7FFADD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5126203" y="2468880"/>
            <a:ext cx="2539517" cy="1938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CB6500A-CA45-47D1-A418-656660E09AEE}"/>
              </a:ext>
            </a:extLst>
          </p:cNvPr>
          <p:cNvGrpSpPr>
            <a:grpSpLocks noChangeAspect="1"/>
          </p:cNvGrpSpPr>
          <p:nvPr/>
        </p:nvGrpSpPr>
        <p:grpSpPr>
          <a:xfrm>
            <a:off x="7789226" y="2231859"/>
            <a:ext cx="3988080" cy="916050"/>
            <a:chOff x="4399935" y="242190"/>
            <a:chExt cx="4399640" cy="10105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D60E1A0-3B83-4FA8-9384-A857C379CE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b="43724"/>
            <a:stretch/>
          </p:blipFill>
          <p:spPr>
            <a:xfrm>
              <a:off x="4399935" y="242190"/>
              <a:ext cx="4399640" cy="10105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5A372496-7F12-4B2E-8FA3-E08194B681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57756" r="87659" b="24803"/>
            <a:stretch/>
          </p:blipFill>
          <p:spPr>
            <a:xfrm>
              <a:off x="5310175" y="939650"/>
              <a:ext cx="789018" cy="30988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0288642A-CBF9-4977-814B-DDAD907AEB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82560" r="70493"/>
            <a:stretch/>
          </p:blipFill>
          <p:spPr>
            <a:xfrm>
              <a:off x="6119130" y="942894"/>
              <a:ext cx="1886565" cy="309880"/>
            </a:xfrm>
            <a:prstGeom prst="rect">
              <a:avLst/>
            </a:prstGeom>
          </p:spPr>
        </p:pic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C7A01F1D-B342-4E50-97BF-249FF1D9F511}"/>
              </a:ext>
            </a:extLst>
          </p:cNvPr>
          <p:cNvSpPr txBox="1"/>
          <p:nvPr/>
        </p:nvSpPr>
        <p:spPr>
          <a:xfrm>
            <a:off x="7673629" y="1948893"/>
            <a:ext cx="278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Screenshot of question Q1</a:t>
            </a:r>
          </a:p>
        </p:txBody>
      </p:sp>
      <p:pic>
        <p:nvPicPr>
          <p:cNvPr id="66" name="Picture 6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9BE2893-3AA6-487F-8902-37CBE238D36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3" r="35054"/>
          <a:stretch/>
        </p:blipFill>
        <p:spPr>
          <a:xfrm>
            <a:off x="7526076" y="3637646"/>
            <a:ext cx="4468318" cy="28093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02B532F2-DCE4-4CA2-BAFF-DD6DD06B3CB8}"/>
              </a:ext>
            </a:extLst>
          </p:cNvPr>
          <p:cNvSpPr txBox="1"/>
          <p:nvPr/>
        </p:nvSpPr>
        <p:spPr>
          <a:xfrm>
            <a:off x="7345431" y="3254114"/>
            <a:ext cx="7677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Interactive visualization to help answer Q1 </a:t>
            </a:r>
          </a:p>
        </p:txBody>
      </p:sp>
      <p:pic>
        <p:nvPicPr>
          <p:cNvPr id="68" name="Graphic 67" descr="Swipe Gesture with solid fill">
            <a:extLst>
              <a:ext uri="{FF2B5EF4-FFF2-40B4-BE49-F238E27FC236}">
                <a16:creationId xmlns:a16="http://schemas.microsoft.com/office/drawing/2014/main" id="{7FCBED26-638D-4E77-AF97-4CF53AC88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9167" y="3271356"/>
            <a:ext cx="295065" cy="29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1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2731-92F0-4FF1-8C65-159C68EE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Creating a more fluent conversation between data, model and users through interactive </a:t>
            </a:r>
            <a:r>
              <a:rPr lang="en-GB" dirty="0" err="1"/>
              <a:t>Jupyter</a:t>
            </a:r>
            <a:r>
              <a:rPr lang="en-GB" dirty="0"/>
              <a:t> Notebooks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F98EB-0995-4D85-B4B2-C4B5765C68C9}"/>
              </a:ext>
            </a:extLst>
          </p:cNvPr>
          <p:cNvSpPr txBox="1"/>
          <p:nvPr/>
        </p:nvSpPr>
        <p:spPr>
          <a:xfrm>
            <a:off x="838200" y="1969252"/>
            <a:ext cx="97092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effectLst/>
                <a:latin typeface="Open Sans" panose="020B0606030504020204" pitchFamily="34" charset="0"/>
              </a:rPr>
              <a:t>Andres Peñuela (1) and </a:t>
            </a:r>
            <a:r>
              <a:rPr lang="en-GB" i="0" dirty="0">
                <a:effectLst/>
                <a:latin typeface="Open Sans" panose="020B0606030504020204" pitchFamily="34" charset="0"/>
              </a:rPr>
              <a:t>Francesca Pianosi (1,2)</a:t>
            </a:r>
            <a:r>
              <a:rPr lang="en-GB" b="0" i="0" dirty="0">
                <a:effectLst/>
                <a:latin typeface="Open Sans" panose="020B0606030504020204" pitchFamily="34" charset="0"/>
              </a:rPr>
              <a:t>)</a:t>
            </a:r>
          </a:p>
          <a:p>
            <a:endParaRPr lang="en-GB" dirty="0">
              <a:latin typeface="Open Sans" panose="020B0606030504020204" pitchFamily="34" charset="0"/>
            </a:endParaRPr>
          </a:p>
          <a:p>
            <a:r>
              <a:rPr lang="en-GB" dirty="0">
                <a:latin typeface="Open Sans" panose="020B0606030504020204" pitchFamily="34" charset="0"/>
              </a:rPr>
              <a:t>(1) Department of Civil Engineering, University of Bristol, UK</a:t>
            </a:r>
            <a:br>
              <a:rPr lang="en-GB" dirty="0">
                <a:latin typeface="Open Sans" panose="020B0606030504020204" pitchFamily="34" charset="0"/>
              </a:rPr>
            </a:br>
            <a:r>
              <a:rPr lang="en-GB" dirty="0">
                <a:latin typeface="Open Sans" panose="020B0606030504020204" pitchFamily="34" charset="0"/>
              </a:rPr>
              <a:t>(2) Cabot Institute, University of Bristol, UK</a:t>
            </a:r>
          </a:p>
          <a:p>
            <a:endParaRPr lang="en-GB" dirty="0">
              <a:latin typeface="Open Sans" panose="020B0606030504020204" pitchFamily="34" charset="0"/>
            </a:endParaRPr>
          </a:p>
          <a:p>
            <a:r>
              <a:rPr lang="en-GB" dirty="0">
                <a:latin typeface="Open Sans" panose="020B0606030504020204" pitchFamily="34" charset="0"/>
              </a:rPr>
              <a:t>Email to: </a:t>
            </a:r>
            <a:r>
              <a:rPr lang="en-GB" dirty="0">
                <a:solidFill>
                  <a:srgbClr val="0070C0"/>
                </a:solidFill>
                <a:latin typeface="Open Sans" panose="020B0606030504020204" pitchFamily="34" charset="0"/>
              </a:rPr>
              <a:t>andres.penuela-fernandez@bristol.ac.uk</a:t>
            </a:r>
            <a:r>
              <a:rPr lang="en-GB" dirty="0">
                <a:latin typeface="Open Sans" panose="020B0606030504020204" pitchFamily="34" charset="0"/>
              </a:rPr>
              <a:t>; </a:t>
            </a:r>
            <a:r>
              <a:rPr lang="en-GB" dirty="0">
                <a:solidFill>
                  <a:srgbClr val="0070C0"/>
                </a:solidFill>
                <a:latin typeface="Open Sans" panose="020B0606030504020204" pitchFamily="34" charset="0"/>
              </a:rPr>
              <a:t>francesca.pianosi@bristol.ac.uk</a:t>
            </a:r>
          </a:p>
          <a:p>
            <a:endParaRPr lang="en-GB" dirty="0"/>
          </a:p>
        </p:txBody>
      </p:sp>
      <p:pic>
        <p:nvPicPr>
          <p:cNvPr id="5" name="Picture 6" descr="University of Bristol [ Download - Logo - icon ] png svg">
            <a:extLst>
              <a:ext uri="{FF2B5EF4-FFF2-40B4-BE49-F238E27FC236}">
                <a16:creationId xmlns:a16="http://schemas.microsoft.com/office/drawing/2014/main" id="{49FBB55A-0703-4A6C-BAD2-3980D7B3F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691" y="5331037"/>
            <a:ext cx="2001961" cy="2001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510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8E1E-047C-4BD9-8EED-22E6D8303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Additional material</a:t>
            </a:r>
          </a:p>
        </p:txBody>
      </p:sp>
    </p:spTree>
    <p:extLst>
      <p:ext uri="{BB962C8B-B14F-4D97-AF65-F5344CB8AC3E}">
        <p14:creationId xmlns:p14="http://schemas.microsoft.com/office/powerpoint/2010/main" val="347567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28DE3EE3-1121-4076-9398-9B4BAF11D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087554"/>
              </p:ext>
            </p:extLst>
          </p:nvPr>
        </p:nvGraphicFramePr>
        <p:xfrm>
          <a:off x="7824411" y="404611"/>
          <a:ext cx="3933972" cy="1333500"/>
        </p:xfrm>
        <a:graphic>
          <a:graphicData uri="http://schemas.openxmlformats.org/drawingml/2006/table">
            <a:tbl>
              <a:tblPr firstRow="1" firstCol="1" lastRow="1">
                <a:tableStyleId>{5FD0F851-EC5A-4D38-B0AD-8093EC10F338}</a:tableStyleId>
              </a:tblPr>
              <a:tblGrid>
                <a:gridCol w="1752854">
                  <a:extLst>
                    <a:ext uri="{9D8B030D-6E8A-4147-A177-3AD203B41FA5}">
                      <a16:colId xmlns:a16="http://schemas.microsoft.com/office/drawing/2014/main" val="1869671308"/>
                    </a:ext>
                  </a:extLst>
                </a:gridCol>
                <a:gridCol w="2181118">
                  <a:extLst>
                    <a:ext uri="{9D8B030D-6E8A-4147-A177-3AD203B41FA5}">
                      <a16:colId xmlns:a16="http://schemas.microsoft.com/office/drawing/2014/main" val="107741471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Profile of survey participant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Number of participants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92314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PhD Student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72259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Master's student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78359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Researcher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768659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Water practitioner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454118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3779550"/>
                  </a:ext>
                </a:extLst>
              </a:tr>
            </a:tbl>
          </a:graphicData>
        </a:graphic>
      </p:graphicFrame>
      <p:grpSp>
        <p:nvGrpSpPr>
          <p:cNvPr id="50" name="Group 49">
            <a:extLst>
              <a:ext uri="{FF2B5EF4-FFF2-40B4-BE49-F238E27FC236}">
                <a16:creationId xmlns:a16="http://schemas.microsoft.com/office/drawing/2014/main" id="{ECAD6944-7452-4AB9-92B4-856E4ADEEAB2}"/>
              </a:ext>
            </a:extLst>
          </p:cNvPr>
          <p:cNvGrpSpPr>
            <a:grpSpLocks noChangeAspect="1"/>
          </p:cNvGrpSpPr>
          <p:nvPr/>
        </p:nvGrpSpPr>
        <p:grpSpPr>
          <a:xfrm>
            <a:off x="7824411" y="2155222"/>
            <a:ext cx="3988080" cy="916050"/>
            <a:chOff x="4399935" y="242190"/>
            <a:chExt cx="4399640" cy="10105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C755DEA-E2E2-4713-BF71-0D693AA10F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43724"/>
            <a:stretch/>
          </p:blipFill>
          <p:spPr>
            <a:xfrm>
              <a:off x="4399935" y="242190"/>
              <a:ext cx="4399640" cy="10105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72CECD8-4822-4D16-BC4D-5C4CEFA266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7756" r="87659" b="24803"/>
            <a:stretch/>
          </p:blipFill>
          <p:spPr>
            <a:xfrm>
              <a:off x="5310175" y="939650"/>
              <a:ext cx="789018" cy="309880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FB441C3F-A600-464D-B240-70A92B05BA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2560" r="70493"/>
            <a:stretch/>
          </p:blipFill>
          <p:spPr>
            <a:xfrm>
              <a:off x="6119130" y="942894"/>
              <a:ext cx="1886565" cy="30988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F86A159-7CB8-4C04-9EEE-F554DEC70EAB}"/>
              </a:ext>
            </a:extLst>
          </p:cNvPr>
          <p:cNvGrpSpPr/>
          <p:nvPr/>
        </p:nvGrpSpPr>
        <p:grpSpPr>
          <a:xfrm>
            <a:off x="3470676" y="346115"/>
            <a:ext cx="4430299" cy="2967597"/>
            <a:chOff x="3487329" y="217563"/>
            <a:chExt cx="4430299" cy="2967597"/>
          </a:xfrm>
        </p:grpSpPr>
        <p:graphicFrame>
          <p:nvGraphicFramePr>
            <p:cNvPr id="20" name="Chart 19">
              <a:extLst>
                <a:ext uri="{FF2B5EF4-FFF2-40B4-BE49-F238E27FC236}">
                  <a16:creationId xmlns:a16="http://schemas.microsoft.com/office/drawing/2014/main" id="{D99CC08F-1771-48FB-863E-E0F9F405AEE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4488045"/>
                </p:ext>
              </p:extLst>
            </p:nvPr>
          </p:nvGraphicFramePr>
          <p:xfrm>
            <a:off x="3487329" y="217563"/>
            <a:ext cx="4399640" cy="29675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6BAC8883-8E34-4AEB-953D-53EB5F5893D8}"/>
                </a:ext>
              </a:extLst>
            </p:cNvPr>
            <p:cNvGrpSpPr/>
            <p:nvPr/>
          </p:nvGrpSpPr>
          <p:grpSpPr>
            <a:xfrm>
              <a:off x="4679499" y="272348"/>
              <a:ext cx="2680623" cy="2138066"/>
              <a:chOff x="4663061" y="4948"/>
              <a:chExt cx="2680623" cy="2452728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B3697B8-F384-4DBF-9ADA-91CD58DD29F4}"/>
                  </a:ext>
                </a:extLst>
              </p:cNvPr>
              <p:cNvSpPr txBox="1"/>
              <p:nvPr/>
            </p:nvSpPr>
            <p:spPr>
              <a:xfrm>
                <a:off x="5384177" y="1095770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Q1</a:t>
                </a:r>
                <a:endParaRPr lang="en-GB" sz="1200" dirty="0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5BF7DB0-F3C8-4F8E-BEFA-D059BBC612D0}"/>
                  </a:ext>
                </a:extLst>
              </p:cNvPr>
              <p:cNvSpPr txBox="1"/>
              <p:nvPr/>
            </p:nvSpPr>
            <p:spPr>
              <a:xfrm>
                <a:off x="6187777" y="2139911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Q2</a:t>
                </a:r>
                <a:endParaRPr lang="en-GB" sz="1200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49696CF-EFB2-4846-BCA8-49710B35D619}"/>
                  </a:ext>
                </a:extLst>
              </p:cNvPr>
              <p:cNvSpPr txBox="1"/>
              <p:nvPr/>
            </p:nvSpPr>
            <p:spPr>
              <a:xfrm>
                <a:off x="6826410" y="1249658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Q3</a:t>
                </a:r>
                <a:endParaRPr lang="en-GB" sz="1200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15C4799-9C88-4CF7-977A-D4CBFDEDB7BB}"/>
                  </a:ext>
                </a:extLst>
              </p:cNvPr>
              <p:cNvSpPr txBox="1"/>
              <p:nvPr/>
            </p:nvSpPr>
            <p:spPr>
              <a:xfrm>
                <a:off x="6826410" y="1416020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Q4</a:t>
                </a:r>
                <a:endParaRPr lang="en-GB" sz="1200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D6BC037-3F4C-4003-88F4-B149F3BF660D}"/>
                  </a:ext>
                </a:extLst>
              </p:cNvPr>
              <p:cNvSpPr txBox="1"/>
              <p:nvPr/>
            </p:nvSpPr>
            <p:spPr>
              <a:xfrm>
                <a:off x="5384177" y="689986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Q5</a:t>
                </a:r>
                <a:endParaRPr lang="en-GB" sz="1200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ABD9412-57A5-459E-80E4-9B0F51A38609}"/>
                  </a:ext>
                </a:extLst>
              </p:cNvPr>
              <p:cNvSpPr txBox="1"/>
              <p:nvPr/>
            </p:nvSpPr>
            <p:spPr>
              <a:xfrm>
                <a:off x="4663061" y="1108243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Q6</a:t>
                </a:r>
                <a:endParaRPr lang="en-GB" sz="1200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4DF3849-34E6-442A-A357-9BE58D212652}"/>
                  </a:ext>
                </a:extLst>
              </p:cNvPr>
              <p:cNvSpPr txBox="1"/>
              <p:nvPr/>
            </p:nvSpPr>
            <p:spPr>
              <a:xfrm>
                <a:off x="6816999" y="1571622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Q7</a:t>
                </a:r>
                <a:endParaRPr lang="en-GB" sz="1200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EC360FB-3D49-42CD-A954-1B7421945661}"/>
                  </a:ext>
                </a:extLst>
              </p:cNvPr>
              <p:cNvSpPr txBox="1"/>
              <p:nvPr/>
            </p:nvSpPr>
            <p:spPr>
              <a:xfrm>
                <a:off x="5227462" y="1662712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Q9</a:t>
                </a:r>
                <a:endParaRPr lang="en-GB" sz="12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D41F622-1BD5-4DDE-8268-7A2BE533F977}"/>
                  </a:ext>
                </a:extLst>
              </p:cNvPr>
              <p:cNvSpPr txBox="1"/>
              <p:nvPr/>
            </p:nvSpPr>
            <p:spPr>
              <a:xfrm>
                <a:off x="5813064" y="1662712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Q8</a:t>
                </a:r>
                <a:endParaRPr lang="en-GB" sz="1200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F60082F-7F12-477A-B030-A4027A459D98}"/>
                  </a:ext>
                </a:extLst>
              </p:cNvPr>
              <p:cNvSpPr txBox="1"/>
              <p:nvPr/>
            </p:nvSpPr>
            <p:spPr>
              <a:xfrm>
                <a:off x="5900693" y="4948"/>
                <a:ext cx="517274" cy="31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/>
                  <a:t>Q10</a:t>
                </a:r>
                <a:endParaRPr lang="en-GB" sz="1200" dirty="0"/>
              </a:p>
            </p:txBody>
          </p:sp>
        </p:grp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6BE9A963-9DD7-436C-8B02-F56742152F06}"/>
                </a:ext>
              </a:extLst>
            </p:cNvPr>
            <p:cNvCxnSpPr>
              <a:cxnSpLocks/>
            </p:cNvCxnSpPr>
            <p:nvPr/>
          </p:nvCxnSpPr>
          <p:spPr>
            <a:xfrm>
              <a:off x="5687149" y="1357373"/>
              <a:ext cx="2230479" cy="8537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6C88C635-4A50-45A2-81BF-459B4202D5F5}"/>
              </a:ext>
            </a:extLst>
          </p:cNvPr>
          <p:cNvSpPr txBox="1"/>
          <p:nvPr/>
        </p:nvSpPr>
        <p:spPr>
          <a:xfrm>
            <a:off x="4130787" y="3313712"/>
            <a:ext cx="767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Short video of the interactive visualization used in the Notebook answering Q1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1F0FFED-F862-4E1A-BA6D-47132D45C085}"/>
              </a:ext>
            </a:extLst>
          </p:cNvPr>
          <p:cNvSpPr txBox="1"/>
          <p:nvPr/>
        </p:nvSpPr>
        <p:spPr>
          <a:xfrm>
            <a:off x="7708814" y="1872256"/>
            <a:ext cx="7677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Screenshot of question Q1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7A18A1F-3893-4821-8691-433B3F299984}"/>
              </a:ext>
            </a:extLst>
          </p:cNvPr>
          <p:cNvSpPr txBox="1"/>
          <p:nvPr/>
        </p:nvSpPr>
        <p:spPr>
          <a:xfrm>
            <a:off x="4243521" y="51535"/>
            <a:ext cx="767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Results of the survey</a:t>
            </a:r>
          </a:p>
        </p:txBody>
      </p:sp>
      <p:sp>
        <p:nvSpPr>
          <p:cNvPr id="70" name="Title 1">
            <a:extLst>
              <a:ext uri="{FF2B5EF4-FFF2-40B4-BE49-F238E27FC236}">
                <a16:creationId xmlns:a16="http://schemas.microsoft.com/office/drawing/2014/main" id="{B6FF8497-C753-4BD9-B10B-ADB01E97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22" y="677899"/>
            <a:ext cx="3546581" cy="3971782"/>
          </a:xfrm>
        </p:spPr>
        <p:txBody>
          <a:bodyPr>
            <a:no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results of the survey evaluating </a:t>
            </a:r>
            <a:r>
              <a:rPr lang="en-GB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iRONS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Notebooks as a method to facilitate knowledge transfer shows that the participants increase both their understanding and familiarity of the modelling concepts covered in the Notebooks.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B2C179A3-0C3F-462B-B1B2-809B2AD13579}"/>
              </a:ext>
            </a:extLst>
          </p:cNvPr>
          <p:cNvSpPr txBox="1">
            <a:spLocks/>
          </p:cNvSpPr>
          <p:nvPr/>
        </p:nvSpPr>
        <p:spPr>
          <a:xfrm>
            <a:off x="159621" y="5313420"/>
            <a:ext cx="3546581" cy="14190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/>
              <a:t>76% of participants considered interactive </a:t>
            </a:r>
            <a:r>
              <a:rPr lang="en-GB" sz="2000" dirty="0" err="1"/>
              <a:t>Jupyter</a:t>
            </a:r>
            <a:r>
              <a:rPr lang="en-GB" sz="2000" dirty="0"/>
              <a:t> Notebooks better than other learning methods, such as, lecture slides, videos or books. </a:t>
            </a:r>
          </a:p>
        </p:txBody>
      </p:sp>
      <p:pic>
        <p:nvPicPr>
          <p:cNvPr id="73" name="Picture 7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A0E1A94-3950-4757-B90C-5D1A177E2A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3" r="29024"/>
          <a:stretch/>
        </p:blipFill>
        <p:spPr>
          <a:xfrm>
            <a:off x="4056310" y="3637183"/>
            <a:ext cx="5520948" cy="31797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Graphic 26" descr="Swipe Gesture with solid fill">
            <a:extLst>
              <a:ext uri="{FF2B5EF4-FFF2-40B4-BE49-F238E27FC236}">
                <a16:creationId xmlns:a16="http://schemas.microsoft.com/office/drawing/2014/main" id="{C35B76EA-FDBE-4DBC-AB7D-31E94867C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84946" y="3225457"/>
            <a:ext cx="545841" cy="54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68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62A6BBF-ADDA-498C-A6DB-FAD9AD1F544F}"/>
              </a:ext>
            </a:extLst>
          </p:cNvPr>
          <p:cNvSpPr txBox="1"/>
          <p:nvPr/>
        </p:nvSpPr>
        <p:spPr>
          <a:xfrm>
            <a:off x="5180164" y="2763948"/>
            <a:ext cx="404114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rgbClr val="FF0000"/>
                </a:solidFill>
              </a:rPr>
              <a:t>Code</a:t>
            </a:r>
            <a:r>
              <a:rPr lang="es-ES" dirty="0">
                <a:solidFill>
                  <a:srgbClr val="FF0000"/>
                </a:solidFill>
              </a:rPr>
              <a:t> A: </a:t>
            </a:r>
            <a:r>
              <a:rPr lang="es-ES" dirty="0" err="1">
                <a:solidFill>
                  <a:srgbClr val="FF0000"/>
                </a:solidFill>
              </a:rPr>
              <a:t>Math-like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code</a:t>
            </a:r>
            <a:r>
              <a:rPr lang="es-ES" dirty="0">
                <a:solidFill>
                  <a:srgbClr val="FF0000"/>
                </a:solidFill>
              </a:rPr>
              <a:t> (uses 2 </a:t>
            </a:r>
            <a:r>
              <a:rPr lang="es-ES" dirty="0" err="1">
                <a:solidFill>
                  <a:srgbClr val="FF0000"/>
                </a:solidFill>
              </a:rPr>
              <a:t>for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loops</a:t>
            </a:r>
            <a:r>
              <a:rPr lang="es-ES" dirty="0">
                <a:solidFill>
                  <a:srgbClr val="FF0000"/>
                </a:solidFill>
              </a:rPr>
              <a:t>) 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s-ES" dirty="0"/>
              <a:t> 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A52D46-0463-4508-89ED-F691DAD7ED05}"/>
              </a:ext>
            </a:extLst>
          </p:cNvPr>
          <p:cNvSpPr txBox="1"/>
          <p:nvPr/>
        </p:nvSpPr>
        <p:spPr>
          <a:xfrm>
            <a:off x="5180164" y="4367065"/>
            <a:ext cx="39339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rgbClr val="4472C4"/>
                </a:solidFill>
              </a:rPr>
              <a:t>Code</a:t>
            </a:r>
            <a:r>
              <a:rPr lang="es-ES" dirty="0">
                <a:solidFill>
                  <a:srgbClr val="4472C4"/>
                </a:solidFill>
              </a:rPr>
              <a:t> B: More </a:t>
            </a:r>
            <a:r>
              <a:rPr lang="es-ES" dirty="0" err="1">
                <a:solidFill>
                  <a:srgbClr val="4472C4"/>
                </a:solidFill>
              </a:rPr>
              <a:t>efficient</a:t>
            </a:r>
            <a:r>
              <a:rPr lang="es-ES" dirty="0">
                <a:solidFill>
                  <a:srgbClr val="4472C4"/>
                </a:solidFill>
              </a:rPr>
              <a:t> </a:t>
            </a:r>
            <a:r>
              <a:rPr lang="es-ES" dirty="0" err="1">
                <a:solidFill>
                  <a:srgbClr val="4472C4"/>
                </a:solidFill>
              </a:rPr>
              <a:t>code</a:t>
            </a:r>
            <a:r>
              <a:rPr lang="es-ES" dirty="0">
                <a:solidFill>
                  <a:srgbClr val="4472C4"/>
                </a:solidFill>
              </a:rPr>
              <a:t> (no </a:t>
            </a:r>
            <a:r>
              <a:rPr lang="es-ES" dirty="0" err="1">
                <a:solidFill>
                  <a:srgbClr val="4472C4"/>
                </a:solidFill>
              </a:rPr>
              <a:t>loops</a:t>
            </a:r>
            <a:r>
              <a:rPr lang="es-ES" dirty="0">
                <a:solidFill>
                  <a:srgbClr val="4472C4"/>
                </a:solidFill>
              </a:rPr>
              <a:t>)</a:t>
            </a:r>
            <a:endParaRPr lang="en-GB" dirty="0">
              <a:solidFill>
                <a:srgbClr val="4472C4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228FF3-7553-46E1-82BB-D6C6EA688C58}"/>
              </a:ext>
            </a:extLst>
          </p:cNvPr>
          <p:cNvSpPr txBox="1"/>
          <p:nvPr/>
        </p:nvSpPr>
        <p:spPr>
          <a:xfrm>
            <a:off x="5228918" y="5707428"/>
            <a:ext cx="46492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rgbClr val="92D050"/>
                </a:solidFill>
              </a:rPr>
              <a:t>Code</a:t>
            </a:r>
            <a:r>
              <a:rPr lang="es-ES" dirty="0">
                <a:solidFill>
                  <a:srgbClr val="92D050"/>
                </a:solidFill>
              </a:rPr>
              <a:t> C: </a:t>
            </a:r>
            <a:r>
              <a:rPr lang="es-ES" dirty="0" err="1">
                <a:solidFill>
                  <a:srgbClr val="92D050"/>
                </a:solidFill>
              </a:rPr>
              <a:t>Math-like</a:t>
            </a:r>
            <a:r>
              <a:rPr lang="es-ES" dirty="0">
                <a:solidFill>
                  <a:srgbClr val="92D050"/>
                </a:solidFill>
              </a:rPr>
              <a:t> </a:t>
            </a:r>
            <a:r>
              <a:rPr lang="es-ES" dirty="0" err="1">
                <a:solidFill>
                  <a:srgbClr val="92D050"/>
                </a:solidFill>
              </a:rPr>
              <a:t>code</a:t>
            </a:r>
            <a:r>
              <a:rPr lang="es-ES" dirty="0">
                <a:solidFill>
                  <a:srgbClr val="92D050"/>
                </a:solidFill>
              </a:rPr>
              <a:t> + </a:t>
            </a:r>
            <a:r>
              <a:rPr lang="es-ES" dirty="0" err="1">
                <a:solidFill>
                  <a:srgbClr val="92D050"/>
                </a:solidFill>
              </a:rPr>
              <a:t>just</a:t>
            </a:r>
            <a:r>
              <a:rPr lang="es-ES" dirty="0">
                <a:solidFill>
                  <a:srgbClr val="92D050"/>
                </a:solidFill>
              </a:rPr>
              <a:t>-</a:t>
            </a:r>
            <a:r>
              <a:rPr lang="es-ES" dirty="0" err="1">
                <a:solidFill>
                  <a:srgbClr val="92D050"/>
                </a:solidFill>
              </a:rPr>
              <a:t>in-time</a:t>
            </a:r>
            <a:r>
              <a:rPr lang="es-ES" dirty="0">
                <a:solidFill>
                  <a:srgbClr val="92D050"/>
                </a:solidFill>
              </a:rPr>
              <a:t> </a:t>
            </a:r>
            <a:r>
              <a:rPr lang="es-ES" dirty="0" err="1">
                <a:solidFill>
                  <a:srgbClr val="92D050"/>
                </a:solidFill>
              </a:rPr>
              <a:t>compiler</a:t>
            </a:r>
            <a:endParaRPr lang="en-GB" dirty="0">
              <a:solidFill>
                <a:srgbClr val="92D050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FCB7D39-BF76-46D8-B9B7-D731A0C50E72}"/>
              </a:ext>
            </a:extLst>
          </p:cNvPr>
          <p:cNvGrpSpPr>
            <a:grpSpLocks noChangeAspect="1"/>
          </p:cNvGrpSpPr>
          <p:nvPr/>
        </p:nvGrpSpPr>
        <p:grpSpPr>
          <a:xfrm>
            <a:off x="8766931" y="320289"/>
            <a:ext cx="2674622" cy="2276380"/>
            <a:chOff x="1181054" y="3483048"/>
            <a:chExt cx="3518897" cy="299494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87F6D6E-B691-4DBB-8B19-CB776ADE8D59}"/>
                </a:ext>
              </a:extLst>
            </p:cNvPr>
            <p:cNvSpPr/>
            <p:nvPr/>
          </p:nvSpPr>
          <p:spPr>
            <a:xfrm>
              <a:off x="3856442" y="3724298"/>
              <a:ext cx="540247" cy="56388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A</a:t>
              </a:r>
              <a:endParaRPr lang="en-GB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6ED7581-9AB0-4A76-9796-C30FD0702945}"/>
                </a:ext>
              </a:extLst>
            </p:cNvPr>
            <p:cNvSpPr/>
            <p:nvPr/>
          </p:nvSpPr>
          <p:spPr>
            <a:xfrm>
              <a:off x="1839285" y="5194318"/>
              <a:ext cx="540247" cy="5638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B</a:t>
              </a:r>
              <a:endParaRPr lang="en-GB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B080643-9BC9-44DB-9F6B-2E7CF0323FC2}"/>
                </a:ext>
              </a:extLst>
            </p:cNvPr>
            <p:cNvSpPr/>
            <p:nvPr/>
          </p:nvSpPr>
          <p:spPr>
            <a:xfrm>
              <a:off x="3856443" y="5194318"/>
              <a:ext cx="540247" cy="56388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/>
                <a:t>C</a:t>
              </a:r>
              <a:endParaRPr lang="en-GB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F0CBAF9-7BD0-446C-A280-B0A14E5B80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8407" y="3604871"/>
              <a:ext cx="0" cy="249101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39DEC0E-6BBB-415A-AE5A-063ADB7BA7E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174179" y="4570118"/>
              <a:ext cx="0" cy="305154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C70529-F0A8-4C2D-8C48-A0D2A41DA66B}"/>
                </a:ext>
              </a:extLst>
            </p:cNvPr>
            <p:cNvSpPr txBox="1"/>
            <p:nvPr/>
          </p:nvSpPr>
          <p:spPr>
            <a:xfrm>
              <a:off x="1535767" y="6108662"/>
              <a:ext cx="3051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Code readability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8150F6-AA10-4C85-BB38-1FDE93DAE7EF}"/>
                </a:ext>
              </a:extLst>
            </p:cNvPr>
            <p:cNvSpPr txBox="1"/>
            <p:nvPr/>
          </p:nvSpPr>
          <p:spPr>
            <a:xfrm rot="16200000">
              <a:off x="111205" y="4552897"/>
              <a:ext cx="2625613" cy="485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Computation time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4D5949E7-29E1-4863-B363-993F5E5C6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339" y="4722284"/>
            <a:ext cx="6493746" cy="8084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3734E08-DE07-4E4D-AA5F-5F7197F0D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336" y="3087113"/>
            <a:ext cx="6493738" cy="11289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A886F89-7AD7-4E09-B63E-B61CD916A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336" y="6046045"/>
            <a:ext cx="5029902" cy="23815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EAF10E5-A520-4488-8A6E-4A7078E53902}"/>
              </a:ext>
            </a:extLst>
          </p:cNvPr>
          <p:cNvSpPr txBox="1"/>
          <p:nvPr/>
        </p:nvSpPr>
        <p:spPr>
          <a:xfrm>
            <a:off x="5228919" y="6281766"/>
            <a:ext cx="46492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+ </a:t>
            </a:r>
            <a:r>
              <a:rPr lang="es-ES" dirty="0" err="1">
                <a:solidFill>
                  <a:srgbClr val="FF0000"/>
                </a:solidFill>
              </a:rPr>
              <a:t>Code</a:t>
            </a:r>
            <a:r>
              <a:rPr lang="es-ES" dirty="0">
                <a:solidFill>
                  <a:srgbClr val="FF0000"/>
                </a:solidFill>
              </a:rPr>
              <a:t> A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2CB8E27-1C38-4CD5-A57B-61AA6F5021C2}"/>
              </a:ext>
            </a:extLst>
          </p:cNvPr>
          <p:cNvSpPr/>
          <p:nvPr/>
        </p:nvSpPr>
        <p:spPr>
          <a:xfrm>
            <a:off x="5228917" y="2763948"/>
            <a:ext cx="6623719" cy="151944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CB82D46-43F9-4C78-BA87-E16183D274BB}"/>
              </a:ext>
            </a:extLst>
          </p:cNvPr>
          <p:cNvSpPr/>
          <p:nvPr/>
        </p:nvSpPr>
        <p:spPr>
          <a:xfrm>
            <a:off x="5228917" y="4357576"/>
            <a:ext cx="6623719" cy="1247349"/>
          </a:xfrm>
          <a:prstGeom prst="rect">
            <a:avLst/>
          </a:prstGeom>
          <a:noFill/>
          <a:ln w="254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BFFD9A8-B68E-4C58-AF1E-5664F288502F}"/>
              </a:ext>
            </a:extLst>
          </p:cNvPr>
          <p:cNvSpPr/>
          <p:nvPr/>
        </p:nvSpPr>
        <p:spPr>
          <a:xfrm>
            <a:off x="5228917" y="5711487"/>
            <a:ext cx="6623719" cy="952155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70D9E558-E32F-4FD5-B891-DA7A79B5A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51" y="1228051"/>
            <a:ext cx="5021915" cy="1325563"/>
          </a:xfrm>
        </p:spPr>
        <p:txBody>
          <a:bodyPr>
            <a:noAutofit/>
          </a:bodyPr>
          <a:lstStyle/>
          <a:p>
            <a:r>
              <a:rPr lang="en-GB" sz="2000" b="1" dirty="0"/>
              <a:t>Here we illustrate this trade-off between readability and computation time with the transformation of an ensemble of cumulative hydrographs into weekly data.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6C13AE48-7791-4D58-961A-096F97C06242}"/>
              </a:ext>
            </a:extLst>
          </p:cNvPr>
          <p:cNvSpPr txBox="1">
            <a:spLocks/>
          </p:cNvSpPr>
          <p:nvPr/>
        </p:nvSpPr>
        <p:spPr>
          <a:xfrm>
            <a:off x="35864" y="-10305"/>
            <a:ext cx="85178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use of less efficient coding options, such as for loops, to make the code “math-like” is compensated by making the code compatible with the </a:t>
            </a:r>
            <a:r>
              <a:rPr lang="en-GB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Numba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just-in-time compiler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4BF05D8E-A1F3-4CDF-88D1-9CB238129A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43" b="9110"/>
          <a:stretch/>
        </p:blipFill>
        <p:spPr>
          <a:xfrm>
            <a:off x="339364" y="4857255"/>
            <a:ext cx="4718415" cy="16985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3D0EEE5-4C76-4785-AB01-9991D9B08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364" y="2723123"/>
            <a:ext cx="4744310" cy="1698509"/>
          </a:xfrm>
          <a:prstGeom prst="rect">
            <a:avLst/>
          </a:prstGeom>
        </p:spPr>
      </p:pic>
      <p:sp>
        <p:nvSpPr>
          <p:cNvPr id="52" name="Arrow: Down 51">
            <a:extLst>
              <a:ext uri="{FF2B5EF4-FFF2-40B4-BE49-F238E27FC236}">
                <a16:creationId xmlns:a16="http://schemas.microsoft.com/office/drawing/2014/main" id="{033EA069-903C-4DA0-9E1C-23BB24EBECC4}"/>
              </a:ext>
            </a:extLst>
          </p:cNvPr>
          <p:cNvSpPr/>
          <p:nvPr/>
        </p:nvSpPr>
        <p:spPr>
          <a:xfrm>
            <a:off x="2604661" y="4681188"/>
            <a:ext cx="266218" cy="2300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193DFC-F292-47C1-A370-E44E41AADCB9}"/>
              </a:ext>
            </a:extLst>
          </p:cNvPr>
          <p:cNvSpPr txBox="1"/>
          <p:nvPr/>
        </p:nvSpPr>
        <p:spPr>
          <a:xfrm>
            <a:off x="2488824" y="4294100"/>
            <a:ext cx="11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date</a:t>
            </a:r>
            <a:endParaRPr lang="en-GB" sz="16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AE81B72-2990-4239-B038-498FDCEDF71B}"/>
              </a:ext>
            </a:extLst>
          </p:cNvPr>
          <p:cNvSpPr txBox="1"/>
          <p:nvPr/>
        </p:nvSpPr>
        <p:spPr>
          <a:xfrm>
            <a:off x="2488824" y="6460430"/>
            <a:ext cx="11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date</a:t>
            </a:r>
            <a:endParaRPr lang="en-GB" sz="16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02C2ADA-5873-457D-B327-2E43311D38B4}"/>
              </a:ext>
            </a:extLst>
          </p:cNvPr>
          <p:cNvSpPr txBox="1"/>
          <p:nvPr/>
        </p:nvSpPr>
        <p:spPr>
          <a:xfrm rot="16200000">
            <a:off x="-356537" y="2962672"/>
            <a:ext cx="11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ML</a:t>
            </a:r>
            <a:endParaRPr lang="en-GB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53C42E7-77A9-415E-9350-41E5CF14BAED}"/>
              </a:ext>
            </a:extLst>
          </p:cNvPr>
          <p:cNvSpPr txBox="1"/>
          <p:nvPr/>
        </p:nvSpPr>
        <p:spPr>
          <a:xfrm rot="16200000">
            <a:off x="-359740" y="5441908"/>
            <a:ext cx="11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ML / </a:t>
            </a:r>
            <a:r>
              <a:rPr lang="es-ES" sz="1600" dirty="0" err="1"/>
              <a:t>week</a:t>
            </a:r>
            <a:endParaRPr lang="en-GB" sz="16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B341B6F-AC1A-4E72-8A36-A596A8E02F7C}"/>
              </a:ext>
            </a:extLst>
          </p:cNvPr>
          <p:cNvSpPr/>
          <p:nvPr/>
        </p:nvSpPr>
        <p:spPr>
          <a:xfrm>
            <a:off x="80151" y="2636974"/>
            <a:ext cx="5028451" cy="4162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4" descr="Outline equation icon isolated black simple line Vector Image">
            <a:extLst>
              <a:ext uri="{FF2B5EF4-FFF2-40B4-BE49-F238E27FC236}">
                <a16:creationId xmlns:a16="http://schemas.microsoft.com/office/drawing/2014/main" id="{3949C123-465D-4834-8645-72C29F06B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9" t="20533" r="22978" b="44363"/>
          <a:stretch/>
        </p:blipFill>
        <p:spPr bwMode="auto">
          <a:xfrm>
            <a:off x="6561307" y="1688009"/>
            <a:ext cx="746383" cy="53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660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5D7CAA2E-5323-4D5B-9788-889A46E66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375" y="124170"/>
            <a:ext cx="2646732" cy="10211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30C40E-740F-4F1F-A49D-5F291850F10D}"/>
              </a:ext>
            </a:extLst>
          </p:cNvPr>
          <p:cNvSpPr txBox="1"/>
          <p:nvPr/>
        </p:nvSpPr>
        <p:spPr>
          <a:xfrm>
            <a:off x="200816" y="1506155"/>
            <a:ext cx="4980784" cy="420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  <a:buClr>
                <a:srgbClr val="5FCBEF"/>
              </a:buClr>
              <a:buSzPct val="80000"/>
            </a:pPr>
            <a:r>
              <a:rPr lang="en-GB" dirty="0"/>
              <a:t>The </a:t>
            </a:r>
            <a:r>
              <a:rPr lang="en-GB" b="1" dirty="0" err="1"/>
              <a:t>iRONS</a:t>
            </a:r>
            <a:r>
              <a:rPr lang="en-GB" b="1" dirty="0"/>
              <a:t> </a:t>
            </a:r>
            <a:r>
              <a:rPr lang="en-GB" dirty="0"/>
              <a:t>(interactive Reservoir Operation Notebooks and Software) Knowledge transfer Notebooks cover a range of concepts, such as: </a:t>
            </a:r>
          </a:p>
          <a:p>
            <a:pPr marL="285750" indent="-285750" algn="just">
              <a:spcBef>
                <a:spcPts val="1000"/>
              </a:spcBef>
              <a:buClr>
                <a:srgbClr val="5FCBEF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dirty="0"/>
              <a:t>manual vs automatic calibration of rainfall-runoff models; </a:t>
            </a:r>
          </a:p>
          <a:p>
            <a:pPr marL="285750" indent="-285750" algn="just">
              <a:spcBef>
                <a:spcPts val="1000"/>
              </a:spcBef>
              <a:buClr>
                <a:srgbClr val="5FCBEF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dirty="0"/>
              <a:t>optimisation under conflicting objectives and under uncertainty; </a:t>
            </a:r>
          </a:p>
          <a:p>
            <a:pPr marL="285750" indent="-285750" algn="just">
              <a:spcBef>
                <a:spcPts val="1000"/>
              </a:spcBef>
              <a:buClr>
                <a:srgbClr val="5FCBEF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dirty="0"/>
              <a:t>different shapes of operating policies for different reservoir purposes such as domestic or irrigation supply, flood control, or hydropower production. </a:t>
            </a:r>
          </a:p>
          <a:p>
            <a:pPr algn="just">
              <a:spcBef>
                <a:spcPts val="1000"/>
              </a:spcBef>
              <a:buClr>
                <a:srgbClr val="5FCBEF"/>
              </a:buClr>
              <a:buSzPct val="80000"/>
            </a:pPr>
            <a:r>
              <a:rPr lang="en-GB" dirty="0">
                <a:solidFill>
                  <a:prstClr val="black">
                    <a:lumMod val="75000"/>
                    <a:lumOff val="25000"/>
                  </a:prstClr>
                </a:solidFill>
              </a:rPr>
              <a:t>You can run them and do the survey online, you only need to click on this link: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A840B51-3D23-4A34-A378-B0198058AF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4497" y="6276766"/>
            <a:ext cx="1302959" cy="40563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4BE044F-7DFB-4363-B40F-FCEA893BA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853" y="6267012"/>
            <a:ext cx="366689" cy="42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uía rápida de uso de GitHub (Ubuntu) - El frenético informático">
            <a:extLst>
              <a:ext uri="{FF2B5EF4-FFF2-40B4-BE49-F238E27FC236}">
                <a16:creationId xmlns:a16="http://schemas.microsoft.com/office/drawing/2014/main" id="{DF6C5FFE-79AC-4FFD-A065-F57A0390E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36" y="6230548"/>
            <a:ext cx="1482560" cy="55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5A2102-4931-4BA7-98CF-C2F653BD6D5A}"/>
              </a:ext>
            </a:extLst>
          </p:cNvPr>
          <p:cNvSpPr txBox="1"/>
          <p:nvPr/>
        </p:nvSpPr>
        <p:spPr>
          <a:xfrm>
            <a:off x="1044868" y="1008657"/>
            <a:ext cx="3459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Clr>
                <a:srgbClr val="5FCBEF"/>
              </a:buClr>
              <a:buNone/>
            </a:pPr>
            <a:r>
              <a:rPr lang="en-GB" sz="1800" dirty="0">
                <a:solidFill>
                  <a:srgbClr val="60C9EE"/>
                </a:solidFill>
                <a:hlinkClick r:id="rId9"/>
              </a:rPr>
              <a:t>github.com/AndresPenuela/</a:t>
            </a:r>
            <a:r>
              <a:rPr lang="en-GB" sz="1800" dirty="0" err="1">
                <a:solidFill>
                  <a:srgbClr val="60C9EE"/>
                </a:solidFill>
                <a:hlinkClick r:id="rId9"/>
              </a:rPr>
              <a:t>iRONS</a:t>
            </a:r>
            <a:endParaRPr lang="en-GB" sz="1800" dirty="0">
              <a:solidFill>
                <a:srgbClr val="60C9EE"/>
              </a:solidFill>
            </a:endParaRPr>
          </a:p>
        </p:txBody>
      </p:sp>
      <p:pic>
        <p:nvPicPr>
          <p:cNvPr id="19" name="Imagen 4" descr="Interfaz de usuario gráfica, Gráfico, Aplicación&#10;&#10;Descripción generada automáticamente">
            <a:extLst>
              <a:ext uri="{FF2B5EF4-FFF2-40B4-BE49-F238E27FC236}">
                <a16:creationId xmlns:a16="http://schemas.microsoft.com/office/drawing/2014/main" id="{E09172D5-C702-45DA-BD9A-9FAF2ABA37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9762" y="124170"/>
            <a:ext cx="6711422" cy="56554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44EDD9-18A0-453B-B035-36EA222F4471}"/>
              </a:ext>
            </a:extLst>
          </p:cNvPr>
          <p:cNvSpPr txBox="1"/>
          <p:nvPr/>
        </p:nvSpPr>
        <p:spPr>
          <a:xfrm>
            <a:off x="200816" y="5898271"/>
            <a:ext cx="5543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spcBef>
                <a:spcPts val="1000"/>
              </a:spcBef>
              <a:buClr>
                <a:srgbClr val="5FCBEF"/>
              </a:buClr>
              <a:buSzPct val="80000"/>
              <a:buNone/>
            </a:pPr>
            <a:r>
              <a:rPr lang="en-GB" dirty="0">
                <a:hlinkClick r:id="rId11"/>
              </a:rPr>
              <a:t>mybinder.org/v2/gh/AndresPenuela/iRONS.git/master</a:t>
            </a:r>
            <a:endParaRPr lang="en-GB" dirty="0"/>
          </a:p>
        </p:txBody>
      </p:sp>
      <p:pic>
        <p:nvPicPr>
          <p:cNvPr id="10" name="Graphic 9" descr="Cloud outline">
            <a:extLst>
              <a:ext uri="{FF2B5EF4-FFF2-40B4-BE49-F238E27FC236}">
                <a16:creationId xmlns:a16="http://schemas.microsoft.com/office/drawing/2014/main" id="{917F45F2-6A21-4F6C-A837-8686693868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86539" y="5323196"/>
            <a:ext cx="619437" cy="6194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750F2BB-F0EE-41BA-B8E7-1D9A929DD412}"/>
              </a:ext>
            </a:extLst>
          </p:cNvPr>
          <p:cNvGrpSpPr/>
          <p:nvPr/>
        </p:nvGrpSpPr>
        <p:grpSpPr>
          <a:xfrm>
            <a:off x="250716" y="849669"/>
            <a:ext cx="731520" cy="528320"/>
            <a:chOff x="11393779" y="3435659"/>
            <a:chExt cx="1529741" cy="110586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60510C3-5B4D-45FB-97F7-3E5CD4940F46}"/>
                </a:ext>
              </a:extLst>
            </p:cNvPr>
            <p:cNvSpPr/>
            <p:nvPr/>
          </p:nvSpPr>
          <p:spPr>
            <a:xfrm>
              <a:off x="12115028" y="3710940"/>
              <a:ext cx="808492" cy="83058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C8DFFD2-A4C5-4498-99E1-6806E8321629}"/>
                </a:ext>
              </a:extLst>
            </p:cNvPr>
            <p:cNvSpPr/>
            <p:nvPr/>
          </p:nvSpPr>
          <p:spPr>
            <a:xfrm>
              <a:off x="11393779" y="3938579"/>
              <a:ext cx="234340" cy="2522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063716A-A603-4F5D-83CB-3561D26E9619}"/>
                </a:ext>
              </a:extLst>
            </p:cNvPr>
            <p:cNvSpPr/>
            <p:nvPr/>
          </p:nvSpPr>
          <p:spPr>
            <a:xfrm>
              <a:off x="11628119" y="4064697"/>
              <a:ext cx="447701" cy="4572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196C87C-24B7-4B8A-9357-AF4EEBC4682E}"/>
                </a:ext>
              </a:extLst>
            </p:cNvPr>
            <p:cNvSpPr/>
            <p:nvPr/>
          </p:nvSpPr>
          <p:spPr>
            <a:xfrm>
              <a:off x="11561970" y="3504826"/>
              <a:ext cx="447700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1FC8E1E-3D23-44EA-A9C8-0121E1019320}"/>
                </a:ext>
              </a:extLst>
            </p:cNvPr>
            <p:cNvSpPr/>
            <p:nvPr/>
          </p:nvSpPr>
          <p:spPr>
            <a:xfrm>
              <a:off x="12115028" y="3435659"/>
              <a:ext cx="234340" cy="2522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122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257"/>
    </mc:Choice>
    <mc:Fallback xmlns="">
      <p:transition spd="slow" advTm="7425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F3C59-E0F2-4664-9D34-A6C75E11DD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9000"/>
          </a:blip>
          <a:stretch>
            <a:fillRect/>
          </a:stretch>
        </p:blipFill>
        <p:spPr>
          <a:xfrm>
            <a:off x="367719" y="218405"/>
            <a:ext cx="2244502" cy="1050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30C40E-740F-4F1F-A49D-5F291850F10D}"/>
              </a:ext>
            </a:extLst>
          </p:cNvPr>
          <p:cNvSpPr txBox="1"/>
          <p:nvPr/>
        </p:nvSpPr>
        <p:spPr>
          <a:xfrm>
            <a:off x="2809067" y="177231"/>
            <a:ext cx="9151285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  <a:buClr>
                <a:srgbClr val="5FCBEF"/>
              </a:buClr>
              <a:buSzPct val="80000"/>
            </a:pPr>
            <a:r>
              <a:rPr lang="en-GB" dirty="0"/>
              <a:t>The </a:t>
            </a:r>
            <a:r>
              <a:rPr lang="en-GB" b="1" dirty="0"/>
              <a:t>SAFE</a:t>
            </a:r>
            <a:r>
              <a:rPr lang="en-GB" dirty="0"/>
              <a:t> (Sensitivity Analysis For Everybody) Toolbox provides a set of functions to perform </a:t>
            </a:r>
            <a:r>
              <a:rPr lang="en-GB" b="1" dirty="0"/>
              <a:t>Global Sensitivity Analysis (GSA)</a:t>
            </a:r>
            <a:r>
              <a:rPr lang="en-GB" dirty="0"/>
              <a:t>. The SAFE interactive Notebooks provide with an introduction to the benefits of GSA. You can run them by clicking on these links: </a:t>
            </a:r>
          </a:p>
          <a:p>
            <a:pPr marL="285750" indent="-285750" algn="just">
              <a:spcBef>
                <a:spcPts val="1000"/>
              </a:spcBef>
              <a:buClr>
                <a:srgbClr val="5FCBEF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dirty="0">
                <a:hlinkClick r:id="rId5"/>
              </a:rPr>
              <a:t>What are the most important parameters in a mathematical model?</a:t>
            </a:r>
            <a:endParaRPr lang="en-GB" dirty="0">
              <a:hlinkClick r:id="rId6"/>
            </a:endParaRPr>
          </a:p>
          <a:p>
            <a:pPr marL="285750" indent="-285750" algn="just">
              <a:spcBef>
                <a:spcPts val="1000"/>
              </a:spcBef>
              <a:buClr>
                <a:srgbClr val="5FCBEF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dirty="0">
                <a:hlinkClick r:id="rId6"/>
              </a:rPr>
              <a:t>Using GSA to enhance model-informed decisions</a:t>
            </a:r>
            <a:endParaRPr lang="en-GB" dirty="0"/>
          </a:p>
          <a:p>
            <a:pPr marL="285750" indent="-285750" algn="just">
              <a:spcBef>
                <a:spcPts val="1000"/>
              </a:spcBef>
              <a:buClr>
                <a:srgbClr val="5FCBEF"/>
              </a:buClr>
              <a:buSzPct val="80000"/>
              <a:buFont typeface="Arial" panose="020B0604020202020204" pitchFamily="34" charset="0"/>
              <a:buChar char="•"/>
            </a:pPr>
            <a:r>
              <a:rPr lang="en-GB" dirty="0">
                <a:hlinkClick r:id="rId7"/>
              </a:rPr>
              <a:t>What are the key controls of a system?</a:t>
            </a:r>
            <a:endParaRPr lang="en-GB" dirty="0"/>
          </a:p>
        </p:txBody>
      </p:sp>
      <p:pic>
        <p:nvPicPr>
          <p:cNvPr id="8" name="Picture 2" descr="Resultado de imagen de university of bristol logo">
            <a:extLst>
              <a:ext uri="{FF2B5EF4-FFF2-40B4-BE49-F238E27FC236}">
                <a16:creationId xmlns:a16="http://schemas.microsoft.com/office/drawing/2014/main" id="{ED3EFDD6-6147-43B0-95EA-C4A6372AE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0" y="5793223"/>
            <a:ext cx="2314521" cy="66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49C8852-E133-4636-9209-1CB3BD2FB3B5}"/>
              </a:ext>
            </a:extLst>
          </p:cNvPr>
          <p:cNvSpPr txBox="1"/>
          <p:nvPr/>
        </p:nvSpPr>
        <p:spPr>
          <a:xfrm>
            <a:off x="367719" y="1231772"/>
            <a:ext cx="2561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9"/>
              </a:rPr>
              <a:t>www.safetoolbox.info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7C7718-AAFC-4C58-8927-0A32B07F2822}"/>
              </a:ext>
            </a:extLst>
          </p:cNvPr>
          <p:cNvSpPr txBox="1"/>
          <p:nvPr/>
        </p:nvSpPr>
        <p:spPr>
          <a:xfrm>
            <a:off x="8896429" y="2316278"/>
            <a:ext cx="3063923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000"/>
              </a:spcBef>
              <a:buClr>
                <a:srgbClr val="5FCBEF"/>
              </a:buClr>
              <a:buSzPct val="80000"/>
              <a:buFont typeface="Wingdings 3" charset="2"/>
              <a:buChar char=""/>
            </a:pPr>
            <a:r>
              <a:rPr lang="en-GB" dirty="0">
                <a:solidFill>
                  <a:prstClr val="black">
                    <a:lumMod val="75000"/>
                    <a:lumOff val="25000"/>
                  </a:prstClr>
                </a:solidFill>
              </a:rPr>
              <a:t>If you want to discuss possible collaborations, please email us:</a:t>
            </a:r>
          </a:p>
          <a:p>
            <a:pPr algn="just">
              <a:spcBef>
                <a:spcPts val="1000"/>
              </a:spcBef>
              <a:buClr>
                <a:srgbClr val="5FCBEF"/>
              </a:buClr>
              <a:buSzPct val="80000"/>
            </a:pP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hlinkClick r:id="rId10"/>
              </a:rPr>
              <a:t>andres.penuela-fernandez@bristol.ac.uk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</a:rPr>
              <a:t>; 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hlinkClick r:id="rId11"/>
              </a:rPr>
              <a:t>francesca.pianosi@bristol.ac.uk</a:t>
            </a:r>
            <a:endParaRPr lang="pt-PT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just">
              <a:spcBef>
                <a:spcPts val="1000"/>
              </a:spcBef>
              <a:buClr>
                <a:srgbClr val="5FCBEF"/>
              </a:buClr>
              <a:buSzPct val="80000"/>
              <a:buFont typeface="Wingdings 3" charset="2"/>
              <a:buChar char=""/>
            </a:pPr>
            <a:r>
              <a:rPr lang="en-GB" dirty="0">
                <a:solidFill>
                  <a:prstClr val="black">
                    <a:lumMod val="75000"/>
                    <a:lumOff val="25000"/>
                  </a:prstClr>
                </a:solidFill>
              </a:rPr>
              <a:t>If you want to know more about what we do, please visit our website:</a:t>
            </a:r>
          </a:p>
          <a:p>
            <a:pPr algn="just">
              <a:spcBef>
                <a:spcPts val="1000"/>
              </a:spcBef>
              <a:buClr>
                <a:srgbClr val="5FCBEF"/>
              </a:buClr>
              <a:buSzPct val="80000"/>
            </a:pPr>
            <a:r>
              <a:rPr lang="en-GB" sz="1600" i="1" dirty="0">
                <a:solidFill>
                  <a:schemeClr val="bg1">
                    <a:lumMod val="50000"/>
                  </a:schemeClr>
                </a:solidFill>
                <a:hlinkClick r:id="rId12"/>
              </a:rPr>
              <a:t>www.resimop.info</a:t>
            </a:r>
            <a:endParaRPr lang="en-GB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F257740-D728-48BC-8FFC-42ADF570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65" y="177231"/>
            <a:ext cx="1850810" cy="1325563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 Toolbox</a:t>
            </a:r>
            <a:endParaRPr lang="en-GB" sz="28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EAFDA35-949E-4544-87E2-E7991AA57391}"/>
              </a:ext>
            </a:extLst>
          </p:cNvPr>
          <p:cNvGrpSpPr/>
          <p:nvPr/>
        </p:nvGrpSpPr>
        <p:grpSpPr>
          <a:xfrm>
            <a:off x="103418" y="2805860"/>
            <a:ext cx="8664469" cy="3768102"/>
            <a:chOff x="103418" y="2511552"/>
            <a:chExt cx="8664469" cy="3768102"/>
          </a:xfrm>
        </p:grpSpPr>
        <p:pic>
          <p:nvPicPr>
            <p:cNvPr id="4" name="Picture 3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EC100D0-6EC1-477B-B61C-428ED9A72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8" y="2655645"/>
              <a:ext cx="8664469" cy="362400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B0F3341-AAC2-4F74-BAE9-57EFEB2F951B}"/>
                </a:ext>
              </a:extLst>
            </p:cNvPr>
            <p:cNvSpPr/>
            <p:nvPr/>
          </p:nvSpPr>
          <p:spPr>
            <a:xfrm>
              <a:off x="103418" y="2511552"/>
              <a:ext cx="8664469" cy="376810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11E830A-5FE0-4BBB-AE7C-FDAD79D01476}"/>
              </a:ext>
            </a:extLst>
          </p:cNvPr>
          <p:cNvSpPr txBox="1"/>
          <p:nvPr/>
        </p:nvSpPr>
        <p:spPr>
          <a:xfrm>
            <a:off x="103417" y="2554437"/>
            <a:ext cx="8664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Short video of the interactive visualization used in the Notebook </a:t>
            </a:r>
            <a:r>
              <a:rPr lang="en-GB" sz="1200" dirty="0">
                <a:hlinkClick r:id="rId5"/>
              </a:rPr>
              <a:t>What are the most important parameters in a mathematical model?</a:t>
            </a:r>
            <a:endParaRPr lang="en-GB" sz="1200" dirty="0">
              <a:hlinkClick r:id="rId6"/>
            </a:endParaRPr>
          </a:p>
          <a:p>
            <a:endParaRPr lang="en-GB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D812AF-E14F-40D7-AF5E-7351D1F03AE4}"/>
              </a:ext>
            </a:extLst>
          </p:cNvPr>
          <p:cNvSpPr txBox="1"/>
          <p:nvPr/>
        </p:nvSpPr>
        <p:spPr>
          <a:xfrm>
            <a:off x="0" y="6581001"/>
            <a:ext cx="121061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research is supported by an EPSRC "Living with Environmental Uncertainty Fellowship" on "Robust and transparent planning and operation of water resource infrastructure" [EP/R007330/1]</a:t>
            </a:r>
            <a:endParaRPr lang="en-GB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7" name="Graphic 16" descr="Cloud outline">
            <a:extLst>
              <a:ext uri="{FF2B5EF4-FFF2-40B4-BE49-F238E27FC236}">
                <a16:creationId xmlns:a16="http://schemas.microsoft.com/office/drawing/2014/main" id="{02F7C87D-E925-4E56-B07F-4092D8686F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48449" y="1565770"/>
            <a:ext cx="619437" cy="6194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738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257"/>
    </mc:Choice>
    <mc:Fallback xmlns="">
      <p:transition spd="slow" advTm="74257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2.7|10.4|33|9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2.7|10.4|33|9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3532</TotalTime>
  <Words>764</Words>
  <Application>Microsoft Office PowerPoint</Application>
  <PresentationFormat>Widescreen</PresentationFormat>
  <Paragraphs>112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Open Sans</vt:lpstr>
      <vt:lpstr>Wingdings 3</vt:lpstr>
      <vt:lpstr>Office Theme</vt:lpstr>
      <vt:lpstr>Creating a more fluent conversation between data, model and users through interactive Jupyter Notebooks Andres Peñuela and Francesca Pianosi</vt:lpstr>
      <vt:lpstr>Creating a more fluent conversation between data, model and users through interactive Jupyter Notebooks</vt:lpstr>
      <vt:lpstr>Additional material</vt:lpstr>
      <vt:lpstr>The results of the survey evaluating iRONS Notebooks as a method to facilitate knowledge transfer shows that the participants increase both their understanding and familiarity of the modelling concepts covered in the Notebooks.</vt:lpstr>
      <vt:lpstr>Here we illustrate this trade-off between readability and computation time with the transformation of an ensemble of cumulative hydrographs into weekly data.</vt:lpstr>
      <vt:lpstr>PowerPoint Presentation</vt:lpstr>
      <vt:lpstr>SAFE Toolbox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more fluent conversation between data, model and users through interactive Jupyter Notebooks</dc:title>
  <dc:creator>Andres Penuela-Fernandez</dc:creator>
  <cp:lastModifiedBy>Andres Penuela-Fernandez</cp:lastModifiedBy>
  <cp:revision>9</cp:revision>
  <dcterms:created xsi:type="dcterms:W3CDTF">2021-04-22T16:24:07Z</dcterms:created>
  <dcterms:modified xsi:type="dcterms:W3CDTF">2021-04-27T09:15:08Z</dcterms:modified>
</cp:coreProperties>
</file>