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99FF"/>
    <a:srgbClr val="009999"/>
    <a:srgbClr val="33CCCC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91FEDE-4E79-4F53-AC15-51642593A186}" v="151" dt="2021-04-27T16:30:46.8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7" autoAdjust="0"/>
    <p:restoredTop sz="94660"/>
  </p:normalViewPr>
  <p:slideViewPr>
    <p:cSldViewPr snapToGrid="0">
      <p:cViewPr varScale="1">
        <p:scale>
          <a:sx n="142" d="100"/>
          <a:sy n="142" d="100"/>
        </p:scale>
        <p:origin x="48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livier Annabelle" userId="39234bb5-b32a-4f4c-b37a-1ae7d4cb59fc" providerId="ADAL" clId="{6C91FEDE-4E79-4F53-AC15-51642593A186}"/>
    <pc:docChg chg="undo custSel mod modSld">
      <pc:chgData name="Ollivier Annabelle" userId="39234bb5-b32a-4f4c-b37a-1ae7d4cb59fc" providerId="ADAL" clId="{6C91FEDE-4E79-4F53-AC15-51642593A186}" dt="2021-04-27T16:31:37.840" v="2559" actId="1076"/>
      <pc:docMkLst>
        <pc:docMk/>
      </pc:docMkLst>
      <pc:sldChg chg="addSp delSp modSp mod setBg setClrOvrMap">
        <pc:chgData name="Ollivier Annabelle" userId="39234bb5-b32a-4f4c-b37a-1ae7d4cb59fc" providerId="ADAL" clId="{6C91FEDE-4E79-4F53-AC15-51642593A186}" dt="2021-04-27T16:31:37.840" v="2559" actId="1076"/>
        <pc:sldMkLst>
          <pc:docMk/>
          <pc:sldMk cId="3177654722" sldId="256"/>
        </pc:sldMkLst>
        <pc:spChg chg="del">
          <ac:chgData name="Ollivier Annabelle" userId="39234bb5-b32a-4f4c-b37a-1ae7d4cb59fc" providerId="ADAL" clId="{6C91FEDE-4E79-4F53-AC15-51642593A186}" dt="2021-04-27T12:39:57.891" v="0" actId="478"/>
          <ac:spMkLst>
            <pc:docMk/>
            <pc:sldMk cId="3177654722" sldId="256"/>
            <ac:spMk id="2" creationId="{3E2CFEA4-0DAF-4DE2-B7BC-07569F96AC90}"/>
          </ac:spMkLst>
        </pc:spChg>
        <pc:spChg chg="del">
          <ac:chgData name="Ollivier Annabelle" userId="39234bb5-b32a-4f4c-b37a-1ae7d4cb59fc" providerId="ADAL" clId="{6C91FEDE-4E79-4F53-AC15-51642593A186}" dt="2021-04-27T12:40:01.513" v="1" actId="478"/>
          <ac:spMkLst>
            <pc:docMk/>
            <pc:sldMk cId="3177654722" sldId="256"/>
            <ac:spMk id="3" creationId="{D60CE5D3-F497-4EBB-835B-0BAFB5AD64A6}"/>
          </ac:spMkLst>
        </pc:spChg>
        <pc:spChg chg="add del mod">
          <ac:chgData name="Ollivier Annabelle" userId="39234bb5-b32a-4f4c-b37a-1ae7d4cb59fc" providerId="ADAL" clId="{6C91FEDE-4E79-4F53-AC15-51642593A186}" dt="2021-04-27T13:01:27.665" v="278"/>
          <ac:spMkLst>
            <pc:docMk/>
            <pc:sldMk cId="3177654722" sldId="256"/>
            <ac:spMk id="5" creationId="{C1531AFA-9431-4452-A430-73978EE119E8}"/>
          </ac:spMkLst>
        </pc:spChg>
        <pc:spChg chg="add del">
          <ac:chgData name="Ollivier Annabelle" userId="39234bb5-b32a-4f4c-b37a-1ae7d4cb59fc" providerId="ADAL" clId="{6C91FEDE-4E79-4F53-AC15-51642593A186}" dt="2021-04-27T12:41:27.723" v="16" actId="26606"/>
          <ac:spMkLst>
            <pc:docMk/>
            <pc:sldMk cId="3177654722" sldId="256"/>
            <ac:spMk id="6" creationId="{B670DBD5-770C-4383-9F54-5B86E86BD5BB}"/>
          </ac:spMkLst>
        </pc:spChg>
        <pc:spChg chg="add del mod">
          <ac:chgData name="Ollivier Annabelle" userId="39234bb5-b32a-4f4c-b37a-1ae7d4cb59fc" providerId="ADAL" clId="{6C91FEDE-4E79-4F53-AC15-51642593A186}" dt="2021-04-27T14:36:27.079" v="1818" actId="21"/>
          <ac:spMkLst>
            <pc:docMk/>
            <pc:sldMk cId="3177654722" sldId="256"/>
            <ac:spMk id="7" creationId="{2E56AD8D-C439-4F27-B93A-4954E8858236}"/>
          </ac:spMkLst>
        </pc:spChg>
        <pc:spChg chg="add del">
          <ac:chgData name="Ollivier Annabelle" userId="39234bb5-b32a-4f4c-b37a-1ae7d4cb59fc" providerId="ADAL" clId="{6C91FEDE-4E79-4F53-AC15-51642593A186}" dt="2021-04-27T12:40:43.033" v="4" actId="26606"/>
          <ac:spMkLst>
            <pc:docMk/>
            <pc:sldMk cId="3177654722" sldId="256"/>
            <ac:spMk id="9" creationId="{42A4FC2C-047E-45A5-965D-8E1E3BF09BC6}"/>
          </ac:spMkLst>
        </pc:spChg>
        <pc:spChg chg="add del mod">
          <ac:chgData name="Ollivier Annabelle" userId="39234bb5-b32a-4f4c-b37a-1ae7d4cb59fc" providerId="ADAL" clId="{6C91FEDE-4E79-4F53-AC15-51642593A186}" dt="2021-04-27T13:15:04.322" v="444" actId="478"/>
          <ac:spMkLst>
            <pc:docMk/>
            <pc:sldMk cId="3177654722" sldId="256"/>
            <ac:spMk id="10" creationId="{FEDEFFB1-145B-4044-9CB3-6EDCFFB193A6}"/>
          </ac:spMkLst>
        </pc:spChg>
        <pc:spChg chg="add del">
          <ac:chgData name="Ollivier Annabelle" userId="39234bb5-b32a-4f4c-b37a-1ae7d4cb59fc" providerId="ADAL" clId="{6C91FEDE-4E79-4F53-AC15-51642593A186}" dt="2021-04-27T12:41:15.912" v="10" actId="26606"/>
          <ac:spMkLst>
            <pc:docMk/>
            <pc:sldMk cId="3177654722" sldId="256"/>
            <ac:spMk id="11" creationId="{57845966-6EFC-468A-9CC7-BAB4B95854E7}"/>
          </ac:spMkLst>
        </pc:spChg>
        <pc:spChg chg="add del">
          <ac:chgData name="Ollivier Annabelle" userId="39234bb5-b32a-4f4c-b37a-1ae7d4cb59fc" providerId="ADAL" clId="{6C91FEDE-4E79-4F53-AC15-51642593A186}" dt="2021-04-27T12:41:15.912" v="10" actId="26606"/>
          <ac:spMkLst>
            <pc:docMk/>
            <pc:sldMk cId="3177654722" sldId="256"/>
            <ac:spMk id="15" creationId="{ADAD1991-FFD1-4E94-ABAB-7560D33008E4}"/>
          </ac:spMkLst>
        </pc:spChg>
        <pc:spChg chg="add del">
          <ac:chgData name="Ollivier Annabelle" userId="39234bb5-b32a-4f4c-b37a-1ae7d4cb59fc" providerId="ADAL" clId="{6C91FEDE-4E79-4F53-AC15-51642593A186}" dt="2021-04-27T12:41:25.625" v="14" actId="26606"/>
          <ac:spMkLst>
            <pc:docMk/>
            <pc:sldMk cId="3177654722" sldId="256"/>
            <ac:spMk id="17" creationId="{C83A5C14-ED91-4CD1-809E-D29FF97C9AF5}"/>
          </ac:spMkLst>
        </pc:spChg>
        <pc:spChg chg="add del">
          <ac:chgData name="Ollivier Annabelle" userId="39234bb5-b32a-4f4c-b37a-1ae7d4cb59fc" providerId="ADAL" clId="{6C91FEDE-4E79-4F53-AC15-51642593A186}" dt="2021-04-27T12:41:25.625" v="14" actId="26606"/>
          <ac:spMkLst>
            <pc:docMk/>
            <pc:sldMk cId="3177654722" sldId="256"/>
            <ac:spMk id="18" creationId="{56065185-5C34-4F86-AA96-AA4D065B0EF4}"/>
          </ac:spMkLst>
        </pc:spChg>
        <pc:spChg chg="add del mod">
          <ac:chgData name="Ollivier Annabelle" userId="39234bb5-b32a-4f4c-b37a-1ae7d4cb59fc" providerId="ADAL" clId="{6C91FEDE-4E79-4F53-AC15-51642593A186}" dt="2021-04-27T12:44:28.091" v="40" actId="478"/>
          <ac:spMkLst>
            <pc:docMk/>
            <pc:sldMk cId="3177654722" sldId="256"/>
            <ac:spMk id="20" creationId="{11BDD250-7002-4442-BA8C-43FEF7CF39FA}"/>
          </ac:spMkLst>
        </pc:spChg>
        <pc:spChg chg="add del mod">
          <ac:chgData name="Ollivier Annabelle" userId="39234bb5-b32a-4f4c-b37a-1ae7d4cb59fc" providerId="ADAL" clId="{6C91FEDE-4E79-4F53-AC15-51642593A186}" dt="2021-04-27T13:09:24.122" v="413" actId="21"/>
          <ac:spMkLst>
            <pc:docMk/>
            <pc:sldMk cId="3177654722" sldId="256"/>
            <ac:spMk id="24" creationId="{21DAC1A5-7DA4-4B7B-B510-D36D77CE33B2}"/>
          </ac:spMkLst>
        </pc:spChg>
        <pc:spChg chg="add del mod">
          <ac:chgData name="Ollivier Annabelle" userId="39234bb5-b32a-4f4c-b37a-1ae7d4cb59fc" providerId="ADAL" clId="{6C91FEDE-4E79-4F53-AC15-51642593A186}" dt="2021-04-27T13:16:01.609" v="452" actId="21"/>
          <ac:spMkLst>
            <pc:docMk/>
            <pc:sldMk cId="3177654722" sldId="256"/>
            <ac:spMk id="34" creationId="{0361C24C-CB8D-4A93-876F-5B4FA0E1D11B}"/>
          </ac:spMkLst>
        </pc:spChg>
        <pc:spChg chg="add del mod">
          <ac:chgData name="Ollivier Annabelle" userId="39234bb5-b32a-4f4c-b37a-1ae7d4cb59fc" providerId="ADAL" clId="{6C91FEDE-4E79-4F53-AC15-51642593A186}" dt="2021-04-27T14:00:46.646" v="1787" actId="478"/>
          <ac:spMkLst>
            <pc:docMk/>
            <pc:sldMk cId="3177654722" sldId="256"/>
            <ac:spMk id="37" creationId="{B7956D8E-E04A-449B-9DE1-068596376A3A}"/>
          </ac:spMkLst>
        </pc:spChg>
        <pc:spChg chg="add del mod">
          <ac:chgData name="Ollivier Annabelle" userId="39234bb5-b32a-4f4c-b37a-1ae7d4cb59fc" providerId="ADAL" clId="{6C91FEDE-4E79-4F53-AC15-51642593A186}" dt="2021-04-27T13:17:03.339" v="459" actId="478"/>
          <ac:spMkLst>
            <pc:docMk/>
            <pc:sldMk cId="3177654722" sldId="256"/>
            <ac:spMk id="38" creationId="{568AE800-8A57-4744-BD86-4E1B68C60D3B}"/>
          </ac:spMkLst>
        </pc:spChg>
        <pc:spChg chg="add del mod ord">
          <ac:chgData name="Ollivier Annabelle" userId="39234bb5-b32a-4f4c-b37a-1ae7d4cb59fc" providerId="ADAL" clId="{6C91FEDE-4E79-4F53-AC15-51642593A186}" dt="2021-04-27T13:39:17.193" v="1332" actId="21"/>
          <ac:spMkLst>
            <pc:docMk/>
            <pc:sldMk cId="3177654722" sldId="256"/>
            <ac:spMk id="39" creationId="{9A8D1CF6-FB5B-48D9-9950-44A4E655B513}"/>
          </ac:spMkLst>
        </pc:spChg>
        <pc:spChg chg="add del">
          <ac:chgData name="Ollivier Annabelle" userId="39234bb5-b32a-4f4c-b37a-1ae7d4cb59fc" providerId="ADAL" clId="{6C91FEDE-4E79-4F53-AC15-51642593A186}" dt="2021-04-27T13:39:22.158" v="1334" actId="478"/>
          <ac:spMkLst>
            <pc:docMk/>
            <pc:sldMk cId="3177654722" sldId="256"/>
            <ac:spMk id="44" creationId="{63C27513-3A77-47EA-BA1A-E92F6456AD45}"/>
          </ac:spMkLst>
        </pc:spChg>
        <pc:spChg chg="add mod">
          <ac:chgData name="Ollivier Annabelle" userId="39234bb5-b32a-4f4c-b37a-1ae7d4cb59fc" providerId="ADAL" clId="{6C91FEDE-4E79-4F53-AC15-51642593A186}" dt="2021-04-27T14:53:53.001" v="1939" actId="1076"/>
          <ac:spMkLst>
            <pc:docMk/>
            <pc:sldMk cId="3177654722" sldId="256"/>
            <ac:spMk id="45" creationId="{C091935C-B16F-4214-B5AF-CFD4AECB1EEF}"/>
          </ac:spMkLst>
        </pc:spChg>
        <pc:spChg chg="add mod">
          <ac:chgData name="Ollivier Annabelle" userId="39234bb5-b32a-4f4c-b37a-1ae7d4cb59fc" providerId="ADAL" clId="{6C91FEDE-4E79-4F53-AC15-51642593A186}" dt="2021-04-27T16:11:05.414" v="2392" actId="1076"/>
          <ac:spMkLst>
            <pc:docMk/>
            <pc:sldMk cId="3177654722" sldId="256"/>
            <ac:spMk id="46" creationId="{A6EA4F4B-098E-4432-BF75-1A13D5179829}"/>
          </ac:spMkLst>
        </pc:spChg>
        <pc:spChg chg="add del mod">
          <ac:chgData name="Ollivier Annabelle" userId="39234bb5-b32a-4f4c-b37a-1ae7d4cb59fc" providerId="ADAL" clId="{6C91FEDE-4E79-4F53-AC15-51642593A186}" dt="2021-04-27T14:36:17.103" v="1816" actId="21"/>
          <ac:spMkLst>
            <pc:docMk/>
            <pc:sldMk cId="3177654722" sldId="256"/>
            <ac:spMk id="47" creationId="{BE7195E6-8501-4ACD-A7FF-B65A1464EC73}"/>
          </ac:spMkLst>
        </pc:spChg>
        <pc:spChg chg="add del mod">
          <ac:chgData name="Ollivier Annabelle" userId="39234bb5-b32a-4f4c-b37a-1ae7d4cb59fc" providerId="ADAL" clId="{6C91FEDE-4E79-4F53-AC15-51642593A186}" dt="2021-04-27T13:49:05.083" v="1460" actId="478"/>
          <ac:spMkLst>
            <pc:docMk/>
            <pc:sldMk cId="3177654722" sldId="256"/>
            <ac:spMk id="48" creationId="{E2913D2B-4FE3-4433-BB47-7BBCA4FA9342}"/>
          </ac:spMkLst>
        </pc:spChg>
        <pc:spChg chg="add mod">
          <ac:chgData name="Ollivier Annabelle" userId="39234bb5-b32a-4f4c-b37a-1ae7d4cb59fc" providerId="ADAL" clId="{6C91FEDE-4E79-4F53-AC15-51642593A186}" dt="2021-04-27T16:03:50.918" v="2291" actId="1076"/>
          <ac:spMkLst>
            <pc:docMk/>
            <pc:sldMk cId="3177654722" sldId="256"/>
            <ac:spMk id="49" creationId="{E631F655-1CC3-4EEC-887C-1EDA1ACC51A5}"/>
          </ac:spMkLst>
        </pc:spChg>
        <pc:spChg chg="add mod">
          <ac:chgData name="Ollivier Annabelle" userId="39234bb5-b32a-4f4c-b37a-1ae7d4cb59fc" providerId="ADAL" clId="{6C91FEDE-4E79-4F53-AC15-51642593A186}" dt="2021-04-27T16:23:15.088" v="2486" actId="207"/>
          <ac:spMkLst>
            <pc:docMk/>
            <pc:sldMk cId="3177654722" sldId="256"/>
            <ac:spMk id="50" creationId="{0357557D-E13A-479B-A703-A97705154970}"/>
          </ac:spMkLst>
        </pc:spChg>
        <pc:spChg chg="add mod">
          <ac:chgData name="Ollivier Annabelle" userId="39234bb5-b32a-4f4c-b37a-1ae7d4cb59fc" providerId="ADAL" clId="{6C91FEDE-4E79-4F53-AC15-51642593A186}" dt="2021-04-27T16:31:23.492" v="2558" actId="1035"/>
          <ac:spMkLst>
            <pc:docMk/>
            <pc:sldMk cId="3177654722" sldId="256"/>
            <ac:spMk id="51" creationId="{60074436-9B12-4F14-8271-1F2098E78D39}"/>
          </ac:spMkLst>
        </pc:spChg>
        <pc:spChg chg="add mod">
          <ac:chgData name="Ollivier Annabelle" userId="39234bb5-b32a-4f4c-b37a-1ae7d4cb59fc" providerId="ADAL" clId="{6C91FEDE-4E79-4F53-AC15-51642593A186}" dt="2021-04-27T15:56:37.421" v="2254" actId="1076"/>
          <ac:spMkLst>
            <pc:docMk/>
            <pc:sldMk cId="3177654722" sldId="256"/>
            <ac:spMk id="56" creationId="{56BD969C-E448-4D3F-B07D-9C557CB5FF36}"/>
          </ac:spMkLst>
        </pc:spChg>
        <pc:spChg chg="add mod">
          <ac:chgData name="Ollivier Annabelle" userId="39234bb5-b32a-4f4c-b37a-1ae7d4cb59fc" providerId="ADAL" clId="{6C91FEDE-4E79-4F53-AC15-51642593A186}" dt="2021-04-27T16:24:58.570" v="2491" actId="207"/>
          <ac:spMkLst>
            <pc:docMk/>
            <pc:sldMk cId="3177654722" sldId="256"/>
            <ac:spMk id="57" creationId="{9C5205C3-7FC8-413F-AEB3-3DE19F264532}"/>
          </ac:spMkLst>
        </pc:spChg>
        <pc:spChg chg="add mod">
          <ac:chgData name="Ollivier Annabelle" userId="39234bb5-b32a-4f4c-b37a-1ae7d4cb59fc" providerId="ADAL" clId="{6C91FEDE-4E79-4F53-AC15-51642593A186}" dt="2021-04-27T16:17:11.537" v="2447" actId="20577"/>
          <ac:spMkLst>
            <pc:docMk/>
            <pc:sldMk cId="3177654722" sldId="256"/>
            <ac:spMk id="63" creationId="{C8B7D5AD-DEF0-4B1F-9737-331B7EED1792}"/>
          </ac:spMkLst>
        </pc:spChg>
        <pc:spChg chg="add mod">
          <ac:chgData name="Ollivier Annabelle" userId="39234bb5-b32a-4f4c-b37a-1ae7d4cb59fc" providerId="ADAL" clId="{6C91FEDE-4E79-4F53-AC15-51642593A186}" dt="2021-04-27T16:16:29.174" v="2437" actId="1076"/>
          <ac:spMkLst>
            <pc:docMk/>
            <pc:sldMk cId="3177654722" sldId="256"/>
            <ac:spMk id="64" creationId="{D629F9C6-030D-4CCF-A4A1-7237FED22C72}"/>
          </ac:spMkLst>
        </pc:spChg>
        <pc:spChg chg="add mod">
          <ac:chgData name="Ollivier Annabelle" userId="39234bb5-b32a-4f4c-b37a-1ae7d4cb59fc" providerId="ADAL" clId="{6C91FEDE-4E79-4F53-AC15-51642593A186}" dt="2021-04-27T15:46:52.677" v="2053" actId="14100"/>
          <ac:spMkLst>
            <pc:docMk/>
            <pc:sldMk cId="3177654722" sldId="256"/>
            <ac:spMk id="66" creationId="{556364E4-4D1C-4EA7-BEAE-6C794D84DBF6}"/>
          </ac:spMkLst>
        </pc:spChg>
        <pc:spChg chg="add mod">
          <ac:chgData name="Ollivier Annabelle" userId="39234bb5-b32a-4f4c-b37a-1ae7d4cb59fc" providerId="ADAL" clId="{6C91FEDE-4E79-4F53-AC15-51642593A186}" dt="2021-04-27T15:48:10.603" v="2130" actId="1038"/>
          <ac:spMkLst>
            <pc:docMk/>
            <pc:sldMk cId="3177654722" sldId="256"/>
            <ac:spMk id="67" creationId="{951437D2-5E17-4A20-970E-E85137578718}"/>
          </ac:spMkLst>
        </pc:spChg>
        <pc:spChg chg="add mod">
          <ac:chgData name="Ollivier Annabelle" userId="39234bb5-b32a-4f4c-b37a-1ae7d4cb59fc" providerId="ADAL" clId="{6C91FEDE-4E79-4F53-AC15-51642593A186}" dt="2021-04-27T16:29:32.819" v="2528" actId="1076"/>
          <ac:spMkLst>
            <pc:docMk/>
            <pc:sldMk cId="3177654722" sldId="256"/>
            <ac:spMk id="68" creationId="{3662CBC0-84E5-4DB7-A8EF-E84A373708CF}"/>
          </ac:spMkLst>
        </pc:spChg>
        <pc:spChg chg="add mod">
          <ac:chgData name="Ollivier Annabelle" userId="39234bb5-b32a-4f4c-b37a-1ae7d4cb59fc" providerId="ADAL" clId="{6C91FEDE-4E79-4F53-AC15-51642593A186}" dt="2021-04-27T16:13:46.853" v="2416" actId="14100"/>
          <ac:spMkLst>
            <pc:docMk/>
            <pc:sldMk cId="3177654722" sldId="256"/>
            <ac:spMk id="69" creationId="{886807A8-D79C-42CB-AFD5-B9682CEDAF96}"/>
          </ac:spMkLst>
        </pc:spChg>
        <pc:spChg chg="add mod">
          <ac:chgData name="Ollivier Annabelle" userId="39234bb5-b32a-4f4c-b37a-1ae7d4cb59fc" providerId="ADAL" clId="{6C91FEDE-4E79-4F53-AC15-51642593A186}" dt="2021-04-27T16:28:58.268" v="2525" actId="207"/>
          <ac:spMkLst>
            <pc:docMk/>
            <pc:sldMk cId="3177654722" sldId="256"/>
            <ac:spMk id="71" creationId="{10B13F12-1078-4345-82F5-496F51C02C84}"/>
          </ac:spMkLst>
        </pc:spChg>
        <pc:spChg chg="add mod">
          <ac:chgData name="Ollivier Annabelle" userId="39234bb5-b32a-4f4c-b37a-1ae7d4cb59fc" providerId="ADAL" clId="{6C91FEDE-4E79-4F53-AC15-51642593A186}" dt="2021-04-27T16:12:03.905" v="2401" actId="114"/>
          <ac:spMkLst>
            <pc:docMk/>
            <pc:sldMk cId="3177654722" sldId="256"/>
            <ac:spMk id="73" creationId="{0509BDBC-C231-4290-91BA-17F8AFE4C333}"/>
          </ac:spMkLst>
        </pc:spChg>
        <pc:graphicFrameChg chg="add mod ord modGraphic">
          <ac:chgData name="Ollivier Annabelle" userId="39234bb5-b32a-4f4c-b37a-1ae7d4cb59fc" providerId="ADAL" clId="{6C91FEDE-4E79-4F53-AC15-51642593A186}" dt="2021-04-27T16:26:55.725" v="2521" actId="20577"/>
          <ac:graphicFrameMkLst>
            <pc:docMk/>
            <pc:sldMk cId="3177654722" sldId="256"/>
            <ac:graphicFrameMk id="42" creationId="{A6F0EC48-4D1A-49E2-A5B5-8235C3020442}"/>
          </ac:graphicFrameMkLst>
        </pc:graphicFrameChg>
        <pc:graphicFrameChg chg="add mod modGraphic">
          <ac:chgData name="Ollivier Annabelle" userId="39234bb5-b32a-4f4c-b37a-1ae7d4cb59fc" providerId="ADAL" clId="{6C91FEDE-4E79-4F53-AC15-51642593A186}" dt="2021-04-27T16:31:13.178" v="2546" actId="20577"/>
          <ac:graphicFrameMkLst>
            <pc:docMk/>
            <pc:sldMk cId="3177654722" sldId="256"/>
            <ac:graphicFrameMk id="52" creationId="{17562B1E-0C25-4DF2-B745-16C98F8D7859}"/>
          </ac:graphicFrameMkLst>
        </pc:graphicFrameChg>
        <pc:picChg chg="add del mod">
          <ac:chgData name="Ollivier Annabelle" userId="39234bb5-b32a-4f4c-b37a-1ae7d4cb59fc" providerId="ADAL" clId="{6C91FEDE-4E79-4F53-AC15-51642593A186}" dt="2021-04-27T12:49:13.661" v="69" actId="21"/>
          <ac:picMkLst>
            <pc:docMk/>
            <pc:sldMk cId="3177654722" sldId="256"/>
            <ac:picMk id="4" creationId="{7EB933D5-90CD-437A-BA90-C96935523F2A}"/>
          </ac:picMkLst>
        </pc:picChg>
        <pc:picChg chg="add del mod">
          <ac:chgData name="Ollivier Annabelle" userId="39234bb5-b32a-4f4c-b37a-1ae7d4cb59fc" providerId="ADAL" clId="{6C91FEDE-4E79-4F53-AC15-51642593A186}" dt="2021-04-27T13:11:23.231" v="427" actId="478"/>
          <ac:picMkLst>
            <pc:docMk/>
            <pc:sldMk cId="3177654722" sldId="256"/>
            <ac:picMk id="8" creationId="{4BC5F355-40D6-4630-A5E8-6BF982F21917}"/>
          </ac:picMkLst>
        </pc:picChg>
        <pc:picChg chg="add del mod">
          <ac:chgData name="Ollivier Annabelle" userId="39234bb5-b32a-4f4c-b37a-1ae7d4cb59fc" providerId="ADAL" clId="{6C91FEDE-4E79-4F53-AC15-51642593A186}" dt="2021-04-27T13:59:50.808" v="1778" actId="21"/>
          <ac:picMkLst>
            <pc:docMk/>
            <pc:sldMk cId="3177654722" sldId="256"/>
            <ac:picMk id="12" creationId="{57CBE015-53FC-4A6F-80E8-CD22C9FFAB82}"/>
          </ac:picMkLst>
        </pc:picChg>
        <pc:picChg chg="add del">
          <ac:chgData name="Ollivier Annabelle" userId="39234bb5-b32a-4f4c-b37a-1ae7d4cb59fc" providerId="ADAL" clId="{6C91FEDE-4E79-4F53-AC15-51642593A186}" dt="2021-04-27T12:41:15.912" v="10" actId="26606"/>
          <ac:picMkLst>
            <pc:docMk/>
            <pc:sldMk cId="3177654722" sldId="256"/>
            <ac:picMk id="13" creationId="{75554383-98AF-4A47-BB65-705FAAA4BE6A}"/>
          </ac:picMkLst>
        </pc:picChg>
        <pc:picChg chg="add del mod">
          <ac:chgData name="Ollivier Annabelle" userId="39234bb5-b32a-4f4c-b37a-1ae7d4cb59fc" providerId="ADAL" clId="{6C91FEDE-4E79-4F53-AC15-51642593A186}" dt="2021-04-27T14:54:02.794" v="1941" actId="21"/>
          <ac:picMkLst>
            <pc:docMk/>
            <pc:sldMk cId="3177654722" sldId="256"/>
            <ac:picMk id="14" creationId="{325F2865-E814-4DD4-82C9-409FABD2AC30}"/>
          </ac:picMkLst>
        </pc:picChg>
        <pc:picChg chg="add del mod">
          <ac:chgData name="Ollivier Annabelle" userId="39234bb5-b32a-4f4c-b37a-1ae7d4cb59fc" providerId="ADAL" clId="{6C91FEDE-4E79-4F53-AC15-51642593A186}" dt="2021-04-27T12:44:28.091" v="40" actId="478"/>
          <ac:picMkLst>
            <pc:docMk/>
            <pc:sldMk cId="3177654722" sldId="256"/>
            <ac:picMk id="16" creationId="{3687F8AB-7DDC-456B-B582-462C19E05F1E}"/>
          </ac:picMkLst>
        </pc:picChg>
        <pc:picChg chg="add del mod">
          <ac:chgData name="Ollivier Annabelle" userId="39234bb5-b32a-4f4c-b37a-1ae7d4cb59fc" providerId="ADAL" clId="{6C91FEDE-4E79-4F53-AC15-51642593A186}" dt="2021-04-27T12:44:28.091" v="40" actId="478"/>
          <ac:picMkLst>
            <pc:docMk/>
            <pc:sldMk cId="3177654722" sldId="256"/>
            <ac:picMk id="19" creationId="{04CEC008-07F3-4B93-BBEE-C226F150865F}"/>
          </ac:picMkLst>
        </pc:picChg>
        <pc:picChg chg="add del mod">
          <ac:chgData name="Ollivier Annabelle" userId="39234bb5-b32a-4f4c-b37a-1ae7d4cb59fc" providerId="ADAL" clId="{6C91FEDE-4E79-4F53-AC15-51642593A186}" dt="2021-04-27T13:15:11.608" v="445" actId="478"/>
          <ac:picMkLst>
            <pc:docMk/>
            <pc:sldMk cId="3177654722" sldId="256"/>
            <ac:picMk id="21" creationId="{8C6E43AE-71B1-4080-ABE1-A0A6A6110F76}"/>
          </ac:picMkLst>
        </pc:picChg>
        <pc:picChg chg="add del mod">
          <ac:chgData name="Ollivier Annabelle" userId="39234bb5-b32a-4f4c-b37a-1ae7d4cb59fc" providerId="ADAL" clId="{6C91FEDE-4E79-4F53-AC15-51642593A186}" dt="2021-04-27T12:49:48.831" v="76" actId="21"/>
          <ac:picMkLst>
            <pc:docMk/>
            <pc:sldMk cId="3177654722" sldId="256"/>
            <ac:picMk id="22" creationId="{98258313-E7B8-4290-B0A3-774ED6C0BF4F}"/>
          </ac:picMkLst>
        </pc:picChg>
        <pc:picChg chg="add del mod">
          <ac:chgData name="Ollivier Annabelle" userId="39234bb5-b32a-4f4c-b37a-1ae7d4cb59fc" providerId="ADAL" clId="{6C91FEDE-4E79-4F53-AC15-51642593A186}" dt="2021-04-27T13:09:13.673" v="409" actId="21"/>
          <ac:picMkLst>
            <pc:docMk/>
            <pc:sldMk cId="3177654722" sldId="256"/>
            <ac:picMk id="23" creationId="{44307982-BD3D-4393-BEA3-A2DACD5AA457}"/>
          </ac:picMkLst>
        </pc:picChg>
        <pc:picChg chg="add del mod">
          <ac:chgData name="Ollivier Annabelle" userId="39234bb5-b32a-4f4c-b37a-1ae7d4cb59fc" providerId="ADAL" clId="{6C91FEDE-4E79-4F53-AC15-51642593A186}" dt="2021-04-27T13:10:28.074" v="423" actId="21"/>
          <ac:picMkLst>
            <pc:docMk/>
            <pc:sldMk cId="3177654722" sldId="256"/>
            <ac:picMk id="25" creationId="{3A78E6F6-34F5-4046-B12F-6365E48D57A5}"/>
          </ac:picMkLst>
        </pc:picChg>
        <pc:picChg chg="add del mod modCrop">
          <ac:chgData name="Ollivier Annabelle" userId="39234bb5-b32a-4f4c-b37a-1ae7d4cb59fc" providerId="ADAL" clId="{6C91FEDE-4E79-4F53-AC15-51642593A186}" dt="2021-04-27T14:54:55.018" v="1949" actId="478"/>
          <ac:picMkLst>
            <pc:docMk/>
            <pc:sldMk cId="3177654722" sldId="256"/>
            <ac:picMk id="26" creationId="{5E6A59EF-9D61-4B33-B3A3-D3451E127F72}"/>
          </ac:picMkLst>
        </pc:picChg>
        <pc:picChg chg="add del mod">
          <ac:chgData name="Ollivier Annabelle" userId="39234bb5-b32a-4f4c-b37a-1ae7d4cb59fc" providerId="ADAL" clId="{6C91FEDE-4E79-4F53-AC15-51642593A186}" dt="2021-04-27T13:07:33.246" v="389" actId="21"/>
          <ac:picMkLst>
            <pc:docMk/>
            <pc:sldMk cId="3177654722" sldId="256"/>
            <ac:picMk id="27" creationId="{034D0679-0A5B-4EB8-A573-0A611801EB90}"/>
          </ac:picMkLst>
        </pc:picChg>
        <pc:picChg chg="add del mod">
          <ac:chgData name="Ollivier Annabelle" userId="39234bb5-b32a-4f4c-b37a-1ae7d4cb59fc" providerId="ADAL" clId="{6C91FEDE-4E79-4F53-AC15-51642593A186}" dt="2021-04-27T13:01:27.652" v="276" actId="21"/>
          <ac:picMkLst>
            <pc:docMk/>
            <pc:sldMk cId="3177654722" sldId="256"/>
            <ac:picMk id="28" creationId="{02244DEC-42DE-46F2-9833-607AA9FAD9E6}"/>
          </ac:picMkLst>
        </pc:picChg>
        <pc:picChg chg="add mod modCrop">
          <ac:chgData name="Ollivier Annabelle" userId="39234bb5-b32a-4f4c-b37a-1ae7d4cb59fc" providerId="ADAL" clId="{6C91FEDE-4E79-4F53-AC15-51642593A186}" dt="2021-04-27T16:09:42.315" v="2387" actId="1076"/>
          <ac:picMkLst>
            <pc:docMk/>
            <pc:sldMk cId="3177654722" sldId="256"/>
            <ac:picMk id="29" creationId="{F46D9D3F-DD7E-49EC-B8EE-0C1E57BE573A}"/>
          </ac:picMkLst>
        </pc:picChg>
        <pc:picChg chg="add del mod">
          <ac:chgData name="Ollivier Annabelle" userId="39234bb5-b32a-4f4c-b37a-1ae7d4cb59fc" providerId="ADAL" clId="{6C91FEDE-4E79-4F53-AC15-51642593A186}" dt="2021-04-27T13:08:28.746" v="402" actId="21"/>
          <ac:picMkLst>
            <pc:docMk/>
            <pc:sldMk cId="3177654722" sldId="256"/>
            <ac:picMk id="30" creationId="{A7DEF8CB-6D6E-4949-828E-160EAD5EE7E7}"/>
          </ac:picMkLst>
        </pc:picChg>
        <pc:picChg chg="add del mod">
          <ac:chgData name="Ollivier Annabelle" userId="39234bb5-b32a-4f4c-b37a-1ae7d4cb59fc" providerId="ADAL" clId="{6C91FEDE-4E79-4F53-AC15-51642593A186}" dt="2021-04-27T13:22:11.823" v="524" actId="21"/>
          <ac:picMkLst>
            <pc:docMk/>
            <pc:sldMk cId="3177654722" sldId="256"/>
            <ac:picMk id="31" creationId="{53C8786C-DB33-4BD4-B767-3E9D2EB7F6A3}"/>
          </ac:picMkLst>
        </pc:picChg>
        <pc:picChg chg="add del mod">
          <ac:chgData name="Ollivier Annabelle" userId="39234bb5-b32a-4f4c-b37a-1ae7d4cb59fc" providerId="ADAL" clId="{6C91FEDE-4E79-4F53-AC15-51642593A186}" dt="2021-04-27T14:36:27.079" v="1818" actId="21"/>
          <ac:picMkLst>
            <pc:docMk/>
            <pc:sldMk cId="3177654722" sldId="256"/>
            <ac:picMk id="32" creationId="{5AC387DF-57E6-4863-B72A-A5B4CB55FCD0}"/>
          </ac:picMkLst>
        </pc:picChg>
        <pc:picChg chg="add del mod">
          <ac:chgData name="Ollivier Annabelle" userId="39234bb5-b32a-4f4c-b37a-1ae7d4cb59fc" providerId="ADAL" clId="{6C91FEDE-4E79-4F53-AC15-51642593A186}" dt="2021-04-27T14:00:43.184" v="1786" actId="478"/>
          <ac:picMkLst>
            <pc:docMk/>
            <pc:sldMk cId="3177654722" sldId="256"/>
            <ac:picMk id="33" creationId="{9C94CDE5-68C4-480F-A53E-7DCFC9638459}"/>
          </ac:picMkLst>
        </pc:picChg>
        <pc:picChg chg="add mod modCrop">
          <ac:chgData name="Ollivier Annabelle" userId="39234bb5-b32a-4f4c-b37a-1ae7d4cb59fc" providerId="ADAL" clId="{6C91FEDE-4E79-4F53-AC15-51642593A186}" dt="2021-04-27T16:23:25.294" v="2487" actId="1076"/>
          <ac:picMkLst>
            <pc:docMk/>
            <pc:sldMk cId="3177654722" sldId="256"/>
            <ac:picMk id="35" creationId="{ADE053E1-D427-4CBC-B1C3-A918AE66F46F}"/>
          </ac:picMkLst>
        </pc:picChg>
        <pc:picChg chg="add mod">
          <ac:chgData name="Ollivier Annabelle" userId="39234bb5-b32a-4f4c-b37a-1ae7d4cb59fc" providerId="ADAL" clId="{6C91FEDE-4E79-4F53-AC15-51642593A186}" dt="2021-04-27T16:18:45.799" v="2458" actId="1076"/>
          <ac:picMkLst>
            <pc:docMk/>
            <pc:sldMk cId="3177654722" sldId="256"/>
            <ac:picMk id="36" creationId="{9096749C-B02F-47B6-8CAD-5821CDD683AF}"/>
          </ac:picMkLst>
        </pc:picChg>
        <pc:picChg chg="add del mod">
          <ac:chgData name="Ollivier Annabelle" userId="39234bb5-b32a-4f4c-b37a-1ae7d4cb59fc" providerId="ADAL" clId="{6C91FEDE-4E79-4F53-AC15-51642593A186}" dt="2021-04-27T13:57:22.501" v="1761" actId="478"/>
          <ac:picMkLst>
            <pc:docMk/>
            <pc:sldMk cId="3177654722" sldId="256"/>
            <ac:picMk id="40" creationId="{116DF771-F5E0-4285-A687-79AB9D34BDC4}"/>
          </ac:picMkLst>
        </pc:picChg>
        <pc:picChg chg="add del mod">
          <ac:chgData name="Ollivier Annabelle" userId="39234bb5-b32a-4f4c-b37a-1ae7d4cb59fc" providerId="ADAL" clId="{6C91FEDE-4E79-4F53-AC15-51642593A186}" dt="2021-04-27T14:36:27.079" v="1818" actId="21"/>
          <ac:picMkLst>
            <pc:docMk/>
            <pc:sldMk cId="3177654722" sldId="256"/>
            <ac:picMk id="41" creationId="{AEEE61BC-0023-4121-B0A4-BF4FD5C96041}"/>
          </ac:picMkLst>
        </pc:picChg>
        <pc:picChg chg="add del mod">
          <ac:chgData name="Ollivier Annabelle" userId="39234bb5-b32a-4f4c-b37a-1ae7d4cb59fc" providerId="ADAL" clId="{6C91FEDE-4E79-4F53-AC15-51642593A186}" dt="2021-04-27T16:17:52.742" v="2454" actId="21"/>
          <ac:picMkLst>
            <pc:docMk/>
            <pc:sldMk cId="3177654722" sldId="256"/>
            <ac:picMk id="53" creationId="{2DBE84AB-D60A-4CA8-8CCD-1604BEA15E15}"/>
          </ac:picMkLst>
        </pc:picChg>
        <pc:picChg chg="add del mod ord">
          <ac:chgData name="Ollivier Annabelle" userId="39234bb5-b32a-4f4c-b37a-1ae7d4cb59fc" providerId="ADAL" clId="{6C91FEDE-4E79-4F53-AC15-51642593A186}" dt="2021-04-27T14:36:17.103" v="1816" actId="21"/>
          <ac:picMkLst>
            <pc:docMk/>
            <pc:sldMk cId="3177654722" sldId="256"/>
            <ac:picMk id="54" creationId="{DDBB8E31-C126-4456-90BB-10B6A62E4906}"/>
          </ac:picMkLst>
        </pc:picChg>
        <pc:picChg chg="add mod">
          <ac:chgData name="Ollivier Annabelle" userId="39234bb5-b32a-4f4c-b37a-1ae7d4cb59fc" providerId="ADAL" clId="{6C91FEDE-4E79-4F53-AC15-51642593A186}" dt="2021-04-27T14:55:40.287" v="1957" actId="1076"/>
          <ac:picMkLst>
            <pc:docMk/>
            <pc:sldMk cId="3177654722" sldId="256"/>
            <ac:picMk id="55" creationId="{B7A0A5BA-3B9F-4506-8E84-A6754CC659D7}"/>
          </ac:picMkLst>
        </pc:picChg>
        <pc:picChg chg="add">
          <ac:chgData name="Ollivier Annabelle" userId="39234bb5-b32a-4f4c-b37a-1ae7d4cb59fc" providerId="ADAL" clId="{6C91FEDE-4E79-4F53-AC15-51642593A186}" dt="2021-04-27T14:36:27.683" v="1819"/>
          <ac:picMkLst>
            <pc:docMk/>
            <pc:sldMk cId="3177654722" sldId="256"/>
            <ac:picMk id="58" creationId="{F7ABFF5D-0A46-4256-B29C-E377910731A7}"/>
          </ac:picMkLst>
        </pc:picChg>
        <pc:picChg chg="add mod">
          <ac:chgData name="Ollivier Annabelle" userId="39234bb5-b32a-4f4c-b37a-1ae7d4cb59fc" providerId="ADAL" clId="{6C91FEDE-4E79-4F53-AC15-51642593A186}" dt="2021-04-27T16:31:37.840" v="2559" actId="1076"/>
          <ac:picMkLst>
            <pc:docMk/>
            <pc:sldMk cId="3177654722" sldId="256"/>
            <ac:picMk id="59" creationId="{93DD8551-44CD-4402-9169-B911A650CD66}"/>
          </ac:picMkLst>
        </pc:picChg>
        <pc:picChg chg="add mod">
          <ac:chgData name="Ollivier Annabelle" userId="39234bb5-b32a-4f4c-b37a-1ae7d4cb59fc" providerId="ADAL" clId="{6C91FEDE-4E79-4F53-AC15-51642593A186}" dt="2021-04-27T15:50:33.589" v="2137" actId="1076"/>
          <ac:picMkLst>
            <pc:docMk/>
            <pc:sldMk cId="3177654722" sldId="256"/>
            <ac:picMk id="60" creationId="{FE8442E4-5616-42A7-BAF0-2FE686F47D46}"/>
          </ac:picMkLst>
        </pc:picChg>
        <pc:picChg chg="add del">
          <ac:chgData name="Ollivier Annabelle" userId="39234bb5-b32a-4f4c-b37a-1ae7d4cb59fc" providerId="ADAL" clId="{6C91FEDE-4E79-4F53-AC15-51642593A186}" dt="2021-04-27T14:40:27.466" v="1836" actId="478"/>
          <ac:picMkLst>
            <pc:docMk/>
            <pc:sldMk cId="3177654722" sldId="256"/>
            <ac:picMk id="61" creationId="{21D2BB61-CDDF-4BD2-9E82-632BC091C700}"/>
          </ac:picMkLst>
        </pc:picChg>
        <pc:picChg chg="add mod">
          <ac:chgData name="Ollivier Annabelle" userId="39234bb5-b32a-4f4c-b37a-1ae7d4cb59fc" providerId="ADAL" clId="{6C91FEDE-4E79-4F53-AC15-51642593A186}" dt="2021-04-27T16:17:47.399" v="2453" actId="1076"/>
          <ac:picMkLst>
            <pc:docMk/>
            <pc:sldMk cId="3177654722" sldId="256"/>
            <ac:picMk id="62" creationId="{2F6D87EB-AEE5-45B0-9733-912D1EC37757}"/>
          </ac:picMkLst>
        </pc:picChg>
        <pc:picChg chg="add mod">
          <ac:chgData name="Ollivier Annabelle" userId="39234bb5-b32a-4f4c-b37a-1ae7d4cb59fc" providerId="ADAL" clId="{6C91FEDE-4E79-4F53-AC15-51642593A186}" dt="2021-04-27T14:54:13.893" v="1943" actId="1076"/>
          <ac:picMkLst>
            <pc:docMk/>
            <pc:sldMk cId="3177654722" sldId="256"/>
            <ac:picMk id="65" creationId="{A1A1BDBF-C055-4B63-927C-6E8331B2A639}"/>
          </ac:picMkLst>
        </pc:picChg>
        <pc:picChg chg="add mod">
          <ac:chgData name="Ollivier Annabelle" userId="39234bb5-b32a-4f4c-b37a-1ae7d4cb59fc" providerId="ADAL" clId="{6C91FEDE-4E79-4F53-AC15-51642593A186}" dt="2021-04-27T16:03:27.421" v="2282" actId="1076"/>
          <ac:picMkLst>
            <pc:docMk/>
            <pc:sldMk cId="3177654722" sldId="256"/>
            <ac:picMk id="70" creationId="{1426EDD4-6DFB-41C6-A626-E21FEDD29339}"/>
          </ac:picMkLst>
        </pc:picChg>
        <pc:picChg chg="add mod modCrop">
          <ac:chgData name="Ollivier Annabelle" userId="39234bb5-b32a-4f4c-b37a-1ae7d4cb59fc" providerId="ADAL" clId="{6C91FEDE-4E79-4F53-AC15-51642593A186}" dt="2021-04-27T16:19:28.655" v="2472" actId="14100"/>
          <ac:picMkLst>
            <pc:docMk/>
            <pc:sldMk cId="3177654722" sldId="256"/>
            <ac:picMk id="72" creationId="{09C12DD3-43B4-45BE-9CA0-51DE2E6C7033}"/>
          </ac:picMkLst>
        </pc:picChg>
        <pc:picChg chg="add mod">
          <ac:chgData name="Ollivier Annabelle" userId="39234bb5-b32a-4f4c-b37a-1ae7d4cb59fc" providerId="ADAL" clId="{6C91FEDE-4E79-4F53-AC15-51642593A186}" dt="2021-04-27T16:14:30.870" v="2424" actId="1076"/>
          <ac:picMkLst>
            <pc:docMk/>
            <pc:sldMk cId="3177654722" sldId="256"/>
            <ac:picMk id="74" creationId="{819513CE-DA8D-4F7D-8E01-81C9F275D2A2}"/>
          </ac:picMkLst>
        </pc:picChg>
        <pc:picChg chg="add del mod">
          <ac:chgData name="Ollivier Annabelle" userId="39234bb5-b32a-4f4c-b37a-1ae7d4cb59fc" providerId="ADAL" clId="{6C91FEDE-4E79-4F53-AC15-51642593A186}" dt="2021-04-27T16:13:57.915" v="2418" actId="21"/>
          <ac:picMkLst>
            <pc:docMk/>
            <pc:sldMk cId="3177654722" sldId="256"/>
            <ac:picMk id="75" creationId="{47AEA29D-2296-4C03-A8D8-0F9B3D46301B}"/>
          </ac:picMkLst>
        </pc:picChg>
        <pc:picChg chg="add mod">
          <ac:chgData name="Ollivier Annabelle" userId="39234bb5-b32a-4f4c-b37a-1ae7d4cb59fc" providerId="ADAL" clId="{6C91FEDE-4E79-4F53-AC15-51642593A186}" dt="2021-04-27T16:12:57.926" v="2405" actId="1076"/>
          <ac:picMkLst>
            <pc:docMk/>
            <pc:sldMk cId="3177654722" sldId="256"/>
            <ac:picMk id="76" creationId="{CF643576-8BC3-4812-9BC3-16BE0445DA69}"/>
          </ac:picMkLst>
        </pc:picChg>
        <pc:picChg chg="add mod">
          <ac:chgData name="Ollivier Annabelle" userId="39234bb5-b32a-4f4c-b37a-1ae7d4cb59fc" providerId="ADAL" clId="{6C91FEDE-4E79-4F53-AC15-51642593A186}" dt="2021-04-27T16:13:29.046" v="2413" actId="14100"/>
          <ac:picMkLst>
            <pc:docMk/>
            <pc:sldMk cId="3177654722" sldId="256"/>
            <ac:picMk id="77" creationId="{CA4735C3-BBE0-44B6-B9F8-CC8854317887}"/>
          </ac:picMkLst>
        </pc:picChg>
        <pc:picChg chg="add mod">
          <ac:chgData name="Ollivier Annabelle" userId="39234bb5-b32a-4f4c-b37a-1ae7d4cb59fc" providerId="ADAL" clId="{6C91FEDE-4E79-4F53-AC15-51642593A186}" dt="2021-04-27T16:14:39.294" v="2425" actId="1076"/>
          <ac:picMkLst>
            <pc:docMk/>
            <pc:sldMk cId="3177654722" sldId="256"/>
            <ac:picMk id="78" creationId="{7D03FCB5-3466-4777-AD17-06EA6E07C658}"/>
          </ac:picMkLst>
        </pc:picChg>
        <pc:picChg chg="add mod">
          <ac:chgData name="Ollivier Annabelle" userId="39234bb5-b32a-4f4c-b37a-1ae7d4cb59fc" providerId="ADAL" clId="{6C91FEDE-4E79-4F53-AC15-51642593A186}" dt="2021-04-27T16:14:28.783" v="2423" actId="1076"/>
          <ac:picMkLst>
            <pc:docMk/>
            <pc:sldMk cId="3177654722" sldId="256"/>
            <ac:picMk id="79" creationId="{4E5DFC86-B69D-428D-9FB8-6EDF5EC8A545}"/>
          </ac:picMkLst>
        </pc:picChg>
        <pc:picChg chg="add">
          <ac:chgData name="Ollivier Annabelle" userId="39234bb5-b32a-4f4c-b37a-1ae7d4cb59fc" providerId="ADAL" clId="{6C91FEDE-4E79-4F53-AC15-51642593A186}" dt="2021-04-27T16:17:53.277" v="2455"/>
          <ac:picMkLst>
            <pc:docMk/>
            <pc:sldMk cId="3177654722" sldId="256"/>
            <ac:picMk id="80" creationId="{EF54E500-5A9C-4037-AE26-66C20015E9A5}"/>
          </ac:picMkLst>
        </pc:picChg>
        <pc:picChg chg="add del">
          <ac:chgData name="Ollivier Annabelle" userId="39234bb5-b32a-4f4c-b37a-1ae7d4cb59fc" providerId="ADAL" clId="{6C91FEDE-4E79-4F53-AC15-51642593A186}" dt="2021-04-27T16:28:04.906" v="2523" actId="478"/>
          <ac:picMkLst>
            <pc:docMk/>
            <pc:sldMk cId="3177654722" sldId="256"/>
            <ac:picMk id="81" creationId="{34ADF7B6-F59E-4047-A981-358555BA02E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88C890-2FBD-4D0C-A82D-029E1C51C0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9B1BFDA-06C7-40B7-A53F-42CCB5BA01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FA70E2-D5AD-48DA-9D88-1A89961F4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2608F-552F-4D96-AEB9-4F3515A921F7}" type="datetimeFigureOut">
              <a:rPr lang="fr-FR" smtClean="0"/>
              <a:t>27/04/2021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F9346F-D9D3-4F20-8CEC-571BFC998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0E0A6E8-B2B4-4E30-801B-6C85ECBDC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F5F3-4C90-4008-9757-0919AAEB1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0014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8A0CA8-13D1-4F03-BDAD-1F24488BB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A588B86-4721-4591-8506-721345916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38518EC-B817-412D-81FF-9E418D4BB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2608F-552F-4D96-AEB9-4F3515A921F7}" type="datetimeFigureOut">
              <a:rPr lang="fr-FR" smtClean="0"/>
              <a:t>27/04/2021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25E243-39F3-4940-ACBE-6504258BC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84FE2A-A1A0-4613-BB0B-7AA5A2186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F5F3-4C90-4008-9757-0919AAEB1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1213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1B141A-BA84-429B-AEE0-003EA055B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048C9E-CFB2-4131-97B4-D314DDE510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2F5223-83F9-455D-993D-916C3178D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2608F-552F-4D96-AEB9-4F3515A921F7}" type="datetimeFigureOut">
              <a:rPr lang="fr-FR" smtClean="0"/>
              <a:t>27/04/2021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D3CD70D-CCB3-4EA4-8C91-254D3FEC3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39D0CB9-A4A3-4ED4-B227-D49E07BA5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F5F3-4C90-4008-9757-0919AAEB1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52240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93D2F3-48A7-42CC-A915-5BD9BEF8D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0CBAC2-290D-49A2-9809-75F368FF5B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EF5F0C-46D5-4471-96E2-22E4036731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B1911B7-4038-44E0-A622-C1455FA1E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2608F-552F-4D96-AEB9-4F3515A921F7}" type="datetimeFigureOut">
              <a:rPr lang="fr-FR" smtClean="0"/>
              <a:t>27/04/2021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C5FE68A-6EDB-4775-856D-7DA34BC08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9403A01-863E-4E69-B97A-B4C7F9C69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F5F3-4C90-4008-9757-0919AAEB1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209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E0AC93-4AB8-4F33-A358-A13CFC43E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C8AB62-B9C5-422D-9D81-9A2541C0B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41E9B6A-8CDC-462E-ABA9-ED6C66C467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5B706E6-2A24-4F89-BB32-B3E3A06C5F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D313568-88A1-45FE-A005-539C18C656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93DE2B7-5334-40F6-B31C-43498BEAB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2608F-552F-4D96-AEB9-4F3515A921F7}" type="datetimeFigureOut">
              <a:rPr lang="fr-FR" smtClean="0"/>
              <a:t>27/04/2021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C65F65-3BB0-4EE6-B3C0-53B0DE7D1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CAC9171-54D7-44B2-8D8C-4748AE6BB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F5F3-4C90-4008-9757-0919AAEB1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9941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CAA508-EFD0-4511-A0B4-881A3936C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4301E72-E397-4AF4-B2B8-DA29B5216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2608F-552F-4D96-AEB9-4F3515A921F7}" type="datetimeFigureOut">
              <a:rPr lang="fr-FR" smtClean="0"/>
              <a:t>27/04/2021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6DCD427-D7BB-42B9-BB0D-FBCE56432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DA81FAA-FA8A-4DE2-8845-D3200A27A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F5F3-4C90-4008-9757-0919AAEB1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6727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94931FB-EECF-43AE-9EA0-6F6175A6E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2608F-552F-4D96-AEB9-4F3515A921F7}" type="datetimeFigureOut">
              <a:rPr lang="fr-FR" smtClean="0"/>
              <a:t>27/04/2021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BA108F4-0351-4C6D-877E-78BFBC3FD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C890BB-73A1-4635-A748-B8D68B96D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F5F3-4C90-4008-9757-0919AAEB1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3563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51E8F8-9BA0-4CCA-95CA-4305EBB9F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6F1572-A202-47C1-9D10-08BF7725A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04ED2AA-A124-480B-A8E6-6ED5FD1F3E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E6A55E-E140-4933-817A-68ACEB41C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2608F-552F-4D96-AEB9-4F3515A921F7}" type="datetimeFigureOut">
              <a:rPr lang="fr-FR" smtClean="0"/>
              <a:t>27/04/2021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6E882F3-F4C9-4968-BC2F-1330CC485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581CE53-D0DE-43F5-B86C-2D0231366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F5F3-4C90-4008-9757-0919AAEB1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319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AEBE9E-F528-47D3-9967-5836ABC4C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98591AA-8A3E-4F78-9A6B-0BF0551F5D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94F5DF-963F-4538-A43F-B04FEEA5F4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4161D0-D276-4724-98B3-61B4416CA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2608F-552F-4D96-AEB9-4F3515A921F7}" type="datetimeFigureOut">
              <a:rPr lang="fr-FR" smtClean="0"/>
              <a:t>27/04/2021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5C0F1F-FE6B-4F7B-9CB2-0285AB830A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A41A84E-7B2E-4EB4-A505-163D213B2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F5F3-4C90-4008-9757-0919AAEB1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8246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275B17-CBC7-48EB-A25A-6D4B4D473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7038EF5-82F4-4AAD-956F-C7F50205F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D32EA9-1B7D-414F-BFE4-91E4AF09E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2608F-552F-4D96-AEB9-4F3515A921F7}" type="datetimeFigureOut">
              <a:rPr lang="fr-FR" smtClean="0"/>
              <a:t>27/04/2021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4DE354-CBEE-42B1-AC88-07DCEAD5E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0A6DF56-701D-4C8A-BC96-F44EA4EFC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F5F3-4C90-4008-9757-0919AAEB1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6386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1669029D-34EA-40EE-8C14-E18896E554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4CC3A38-6D13-4EDA-94F7-EF4BAD874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7213C4-56F3-41C2-BF51-545A4AC58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2608F-552F-4D96-AEB9-4F3515A921F7}" type="datetimeFigureOut">
              <a:rPr lang="fr-FR" smtClean="0"/>
              <a:t>27/04/2021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E60BE96-EF4A-47B7-A9BB-E7B45D0B1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7E97DE-060A-4AAD-A9A0-EE79BF644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9F5F3-4C90-4008-9757-0919AAEB1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388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74900F3-0B68-4C8E-8EAE-8D50EB0A3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A20462-0BEF-4F9D-9201-608E1F7DC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C1C372-D81C-4AB5-AEC1-1A0364DEA7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F2608F-552F-4D96-AEB9-4F3515A921F7}" type="datetimeFigureOut">
              <a:rPr lang="fr-FR" smtClean="0"/>
              <a:t>27/04/2021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31E573-94FE-45F1-B057-5B7150B8FA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B8954A7-E983-4926-A1AB-2ECB66EBB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9F5F3-4C90-4008-9757-0919AAEB1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52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hyperlink" Target="mailto:aollivier@groupcls.com" TargetMode="External"/><Relationship Id="rId18" Type="http://schemas.openxmlformats.org/officeDocument/2006/relationships/image" Target="../media/image16.pn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17" Type="http://schemas.openxmlformats.org/officeDocument/2006/relationships/image" Target="../media/image15.wmf"/><Relationship Id="rId2" Type="http://schemas.openxmlformats.org/officeDocument/2006/relationships/image" Target="../media/image1.png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emf"/><Relationship Id="rId15" Type="http://schemas.openxmlformats.org/officeDocument/2006/relationships/image" Target="../media/image13.jpeg"/><Relationship Id="rId10" Type="http://schemas.openxmlformats.org/officeDocument/2006/relationships/image" Target="../media/image9.png"/><Relationship Id="rId19" Type="http://schemas.openxmlformats.org/officeDocument/2006/relationships/image" Target="../media/image17.jpeg"/><Relationship Id="rId4" Type="http://schemas.openxmlformats.org/officeDocument/2006/relationships/image" Target="../media/image3.gif"/><Relationship Id="rId9" Type="http://schemas.openxmlformats.org/officeDocument/2006/relationships/image" Target="../media/image8.emf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Tableau 42">
            <a:extLst>
              <a:ext uri="{FF2B5EF4-FFF2-40B4-BE49-F238E27FC236}">
                <a16:creationId xmlns:a16="http://schemas.microsoft.com/office/drawing/2014/main" id="{A6F0EC48-4D1A-49E2-A5B5-8235C30204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16303"/>
              </p:ext>
            </p:extLst>
          </p:nvPr>
        </p:nvGraphicFramePr>
        <p:xfrm>
          <a:off x="3025959" y="603540"/>
          <a:ext cx="5237182" cy="1721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9782">
                  <a:extLst>
                    <a:ext uri="{9D8B030D-6E8A-4147-A177-3AD203B41FA5}">
                      <a16:colId xmlns:a16="http://schemas.microsoft.com/office/drawing/2014/main" val="2501589094"/>
                    </a:ext>
                  </a:extLst>
                </a:gridCol>
                <a:gridCol w="1050341">
                  <a:extLst>
                    <a:ext uri="{9D8B030D-6E8A-4147-A177-3AD203B41FA5}">
                      <a16:colId xmlns:a16="http://schemas.microsoft.com/office/drawing/2014/main" val="2326512471"/>
                    </a:ext>
                  </a:extLst>
                </a:gridCol>
                <a:gridCol w="3077059">
                  <a:extLst>
                    <a:ext uri="{9D8B030D-6E8A-4147-A177-3AD203B41FA5}">
                      <a16:colId xmlns:a16="http://schemas.microsoft.com/office/drawing/2014/main" val="1786624841"/>
                    </a:ext>
                  </a:extLst>
                </a:gridCol>
              </a:tblGrid>
              <a:tr h="255940">
                <a:tc>
                  <a:txBody>
                    <a:bodyPr/>
                    <a:lstStyle/>
                    <a:p>
                      <a:r>
                        <a:rPr lang="fr-FR" sz="900" dirty="0"/>
                        <a:t>CFO Nadir Product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/>
                        <a:t>Type/</a:t>
                      </a:r>
                      <a:r>
                        <a:rPr lang="fr-FR" sz="1100" dirty="0" err="1"/>
                        <a:t>when</a:t>
                      </a:r>
                      <a:r>
                        <a:rPr lang="fr-FR" sz="1100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err="1"/>
                        <a:t>Commment</a:t>
                      </a:r>
                      <a:endParaRPr lang="fr-FR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97450"/>
                  </a:ext>
                </a:extLst>
              </a:tr>
              <a:tr h="426566">
                <a:tc>
                  <a:txBody>
                    <a:bodyPr/>
                    <a:lstStyle/>
                    <a:p>
                      <a:r>
                        <a:rPr lang="fr-FR" sz="1200" dirty="0"/>
                        <a:t>1Hz SPC_NRT: L3 and L4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 dirty="0" err="1"/>
                        <a:t>Operational</a:t>
                      </a:r>
                      <a:r>
                        <a:rPr lang="fr-FR" sz="1000" dirty="0"/>
                        <a:t> </a:t>
                      </a:r>
                      <a:r>
                        <a:rPr lang="fr-FR" sz="1000" dirty="0" err="1"/>
                        <a:t>Since</a:t>
                      </a:r>
                      <a:r>
                        <a:rPr lang="fr-FR" sz="1000" dirty="0"/>
                        <a:t> July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err="1"/>
                        <a:t>Homogeneous</a:t>
                      </a:r>
                      <a:r>
                        <a:rPr lang="fr-FR" sz="1200" dirty="0"/>
                        <a:t> to Nadir constellation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985129"/>
                  </a:ext>
                </a:extLst>
              </a:tr>
              <a:tr h="4265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1Hz L3 Climat </a:t>
                      </a:r>
                      <a:r>
                        <a:rPr lang="fr-FR" sz="1200" dirty="0" err="1"/>
                        <a:t>oriented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Operational</a:t>
                      </a:r>
                      <a:r>
                        <a:rPr kumimoji="0" lang="fr-F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fr-FR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Nov</a:t>
                      </a:r>
                      <a:r>
                        <a:rPr kumimoji="0" lang="fr-FR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 err="1"/>
                        <a:t>Reprocessed</a:t>
                      </a:r>
                      <a:r>
                        <a:rPr lang="fr-FR" sz="1200" dirty="0"/>
                        <a:t> </a:t>
                      </a:r>
                      <a:r>
                        <a:rPr lang="fr-FR" sz="1200" dirty="0" err="1"/>
                        <a:t>from</a:t>
                      </a:r>
                      <a:r>
                        <a:rPr lang="fr-FR" sz="1200" dirty="0"/>
                        <a:t> the BOM (</a:t>
                      </a:r>
                      <a:r>
                        <a:rPr lang="fr-FR" sz="1200" dirty="0" err="1"/>
                        <a:t>Nov</a:t>
                      </a:r>
                      <a:r>
                        <a:rPr lang="fr-FR" sz="1200" dirty="0"/>
                        <a:t> 2018), </a:t>
                      </a:r>
                      <a:r>
                        <a:rPr lang="fr-FR" sz="1200" dirty="0" err="1"/>
                        <a:t>calibrated</a:t>
                      </a:r>
                      <a:r>
                        <a:rPr lang="fr-FR" sz="1200" dirty="0"/>
                        <a:t> on CCI </a:t>
                      </a:r>
                      <a:r>
                        <a:rPr lang="fr-FR" sz="1200" dirty="0" err="1"/>
                        <a:t>Sea</a:t>
                      </a:r>
                      <a:r>
                        <a:rPr lang="fr-FR" sz="1200" dirty="0"/>
                        <a:t> State time </a:t>
                      </a:r>
                      <a:r>
                        <a:rPr lang="fr-FR" sz="1200" dirty="0" err="1"/>
                        <a:t>series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692487"/>
                  </a:ext>
                </a:extLst>
              </a:tr>
              <a:tr h="547817">
                <a:tc>
                  <a:txBody>
                    <a:bodyPr/>
                    <a:lstStyle/>
                    <a:p>
                      <a:r>
                        <a:rPr lang="fr-FR" sz="1200" dirty="0"/>
                        <a:t>5Hz L3 High </a:t>
                      </a:r>
                      <a:r>
                        <a:rPr lang="fr-FR" sz="1200" dirty="0" err="1"/>
                        <a:t>resolution</a:t>
                      </a:r>
                      <a:endParaRPr lang="fr-FR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 dirty="0" err="1"/>
                        <a:t>Internal</a:t>
                      </a:r>
                      <a:r>
                        <a:rPr lang="fr-FR" sz="1000" dirty="0"/>
                        <a:t> : </a:t>
                      </a:r>
                    </a:p>
                    <a:p>
                      <a:r>
                        <a:rPr lang="fr-FR" sz="1000" dirty="0" err="1"/>
                        <a:t>Aug</a:t>
                      </a:r>
                      <a:r>
                        <a:rPr lang="fr-FR" sz="1000" dirty="0"/>
                        <a:t> 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Leveraging the innovative/</a:t>
                      </a:r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performing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retracking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 (Tourain et al. IEEE)</a:t>
                      </a: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72466"/>
                  </a:ext>
                </a:extLst>
              </a:tr>
            </a:tbl>
          </a:graphicData>
        </a:graphic>
      </p:graphicFrame>
      <p:pic>
        <p:nvPicPr>
          <p:cNvPr id="29" name="Image 28">
            <a:extLst>
              <a:ext uri="{FF2B5EF4-FFF2-40B4-BE49-F238E27FC236}">
                <a16:creationId xmlns:a16="http://schemas.microsoft.com/office/drawing/2014/main" id="{F46D9D3F-DD7E-49EC-B8EE-0C1E57BE57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9439717" y="194923"/>
            <a:ext cx="1984246" cy="20866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Image 34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ADE053E1-D427-4CBC-B1C3-A918AE66F4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29"/>
          <a:stretch/>
        </p:blipFill>
        <p:spPr>
          <a:xfrm flipH="1">
            <a:off x="3514723" y="4339992"/>
            <a:ext cx="2347307" cy="1974376"/>
          </a:xfrm>
          <a:prstGeom prst="rect">
            <a:avLst/>
          </a:prstGeom>
        </p:spPr>
      </p:pic>
      <p:pic>
        <p:nvPicPr>
          <p:cNvPr id="36" name="Picture 3">
            <a:extLst>
              <a:ext uri="{FF2B5EF4-FFF2-40B4-BE49-F238E27FC236}">
                <a16:creationId xmlns:a16="http://schemas.microsoft.com/office/drawing/2014/main" id="{9096749C-B02F-47B6-8CAD-5821CDD683A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990" y="567708"/>
            <a:ext cx="1612646" cy="161264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C091935C-B16F-4214-B5AF-CFD4AECB1EEF}"/>
              </a:ext>
            </a:extLst>
          </p:cNvPr>
          <p:cNvSpPr/>
          <p:nvPr/>
        </p:nvSpPr>
        <p:spPr>
          <a:xfrm>
            <a:off x="9516407" y="1646312"/>
            <a:ext cx="27375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i="1" u="sng" dirty="0">
                <a:solidFill>
                  <a:schemeClr val="accent6"/>
                </a:solidFill>
                <a:latin typeface="Calibri-Light"/>
              </a:rPr>
              <a:t>https://resources.marine.copernicus.eu/</a:t>
            </a:r>
            <a:endParaRPr lang="fr-FR" sz="1200" i="1" u="sng" dirty="0">
              <a:solidFill>
                <a:schemeClr val="accent6"/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6EA4F4B-098E-4432-BF75-1A13D5179829}"/>
              </a:ext>
            </a:extLst>
          </p:cNvPr>
          <p:cNvSpPr/>
          <p:nvPr/>
        </p:nvSpPr>
        <p:spPr>
          <a:xfrm>
            <a:off x="156690" y="6335819"/>
            <a:ext cx="2581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-Light"/>
              </a:rPr>
              <a:t>Direct 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-Light"/>
              </a:rPr>
              <a:t>access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-Light"/>
              </a:rPr>
              <a:t> to SWIM full, </a:t>
            </a:r>
            <a:r>
              <a:rPr lang="fr-FR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-Light"/>
              </a:rPr>
              <a:t>raw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-Light"/>
              </a:rPr>
              <a:t> data via: </a:t>
            </a:r>
            <a:r>
              <a:rPr lang="fr-FR" sz="1200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Calibri-Light"/>
              </a:rPr>
              <a:t>ftp-access.aviso.altimetry.fr/</a:t>
            </a:r>
            <a:r>
              <a:rPr lang="fr-FR" sz="1200" i="1" u="sng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-Light"/>
              </a:rPr>
              <a:t>cfosat</a:t>
            </a:r>
            <a:endParaRPr lang="fr-FR" sz="1200" i="1" u="sng" dirty="0">
              <a:solidFill>
                <a:schemeClr val="tx1">
                  <a:lumMod val="65000"/>
                  <a:lumOff val="35000"/>
                </a:schemeClr>
              </a:solidFill>
              <a:latin typeface="Calibri-Light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631F655-1CC3-4EEC-887C-1EDA1ACC51A5}"/>
              </a:ext>
            </a:extLst>
          </p:cNvPr>
          <p:cNvSpPr/>
          <p:nvPr/>
        </p:nvSpPr>
        <p:spPr>
          <a:xfrm>
            <a:off x="5311980" y="2250743"/>
            <a:ext cx="302335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Nadir Data</a:t>
            </a:r>
          </a:p>
        </p:txBody>
      </p:sp>
      <p:sp>
        <p:nvSpPr>
          <p:cNvPr id="50" name="Flèche : courbe vers la droite 49">
            <a:extLst>
              <a:ext uri="{FF2B5EF4-FFF2-40B4-BE49-F238E27FC236}">
                <a16:creationId xmlns:a16="http://schemas.microsoft.com/office/drawing/2014/main" id="{0357557D-E13A-479B-A703-A97705154970}"/>
              </a:ext>
            </a:extLst>
          </p:cNvPr>
          <p:cNvSpPr/>
          <p:nvPr/>
        </p:nvSpPr>
        <p:spPr>
          <a:xfrm rot="5400000" flipH="1" flipV="1">
            <a:off x="6393594" y="3881303"/>
            <a:ext cx="547070" cy="1789488"/>
          </a:xfrm>
          <a:prstGeom prst="curvedRightArrow">
            <a:avLst/>
          </a:prstGeom>
          <a:solidFill>
            <a:srgbClr val="009999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0074436-9B12-4F14-8271-1F2098E78D39}"/>
              </a:ext>
            </a:extLst>
          </p:cNvPr>
          <p:cNvSpPr/>
          <p:nvPr/>
        </p:nvSpPr>
        <p:spPr>
          <a:xfrm>
            <a:off x="7173812" y="4148761"/>
            <a:ext cx="238106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3200" b="0" cap="none" spc="0" dirty="0">
                <a:ln w="0"/>
                <a:solidFill>
                  <a:srgbClr val="009999"/>
                </a:solidFill>
                <a:effectLst>
                  <a:reflection blurRad="6350" stA="53000" endA="300" endPos="35500" dir="5400000" sy="-90000" algn="bl" rotWithShape="0"/>
                </a:effectLst>
              </a:rPr>
              <a:t>Off Nadir Data</a:t>
            </a:r>
          </a:p>
        </p:txBody>
      </p:sp>
      <p:graphicFrame>
        <p:nvGraphicFramePr>
          <p:cNvPr id="52" name="Tableau 42">
            <a:extLst>
              <a:ext uri="{FF2B5EF4-FFF2-40B4-BE49-F238E27FC236}">
                <a16:creationId xmlns:a16="http://schemas.microsoft.com/office/drawing/2014/main" id="{17562B1E-0C25-4DF2-B745-16C98F8D78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615764"/>
              </p:ext>
            </p:extLst>
          </p:nvPr>
        </p:nvGraphicFramePr>
        <p:xfrm>
          <a:off x="6738337" y="5162428"/>
          <a:ext cx="5254690" cy="16459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44416">
                  <a:extLst>
                    <a:ext uri="{9D8B030D-6E8A-4147-A177-3AD203B41FA5}">
                      <a16:colId xmlns:a16="http://schemas.microsoft.com/office/drawing/2014/main" val="2501589094"/>
                    </a:ext>
                  </a:extLst>
                </a:gridCol>
                <a:gridCol w="897415">
                  <a:extLst>
                    <a:ext uri="{9D8B030D-6E8A-4147-A177-3AD203B41FA5}">
                      <a16:colId xmlns:a16="http://schemas.microsoft.com/office/drawing/2014/main" val="2326512471"/>
                    </a:ext>
                  </a:extLst>
                </a:gridCol>
                <a:gridCol w="3412859">
                  <a:extLst>
                    <a:ext uri="{9D8B030D-6E8A-4147-A177-3AD203B41FA5}">
                      <a16:colId xmlns:a16="http://schemas.microsoft.com/office/drawing/2014/main" val="1786624841"/>
                    </a:ext>
                  </a:extLst>
                </a:gridCol>
              </a:tblGrid>
              <a:tr h="255940">
                <a:tc>
                  <a:txBody>
                    <a:bodyPr/>
                    <a:lstStyle/>
                    <a:p>
                      <a:r>
                        <a:rPr lang="fr-FR" sz="900" dirty="0"/>
                        <a:t>CFO Nadir Product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50" dirty="0"/>
                        <a:t>Type/</a:t>
                      </a:r>
                      <a:r>
                        <a:rPr lang="fr-FR" sz="1050" dirty="0" err="1"/>
                        <a:t>when</a:t>
                      </a:r>
                      <a:r>
                        <a:rPr lang="fr-FR" sz="1050" dirty="0"/>
                        <a:t>?</a:t>
                      </a:r>
                    </a:p>
                  </a:txBody>
                  <a:tcPr>
                    <a:solidFill>
                      <a:srgbClr val="0099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 err="1"/>
                        <a:t>Commment</a:t>
                      </a:r>
                      <a:endParaRPr lang="fr-FR" sz="1100" dirty="0"/>
                    </a:p>
                  </a:txBody>
                  <a:tcPr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97450"/>
                  </a:ext>
                </a:extLst>
              </a:tr>
              <a:tr h="426566">
                <a:tc>
                  <a:txBody>
                    <a:bodyPr/>
                    <a:lstStyle/>
                    <a:p>
                      <a:r>
                        <a:rPr lang="fr-FR" sz="1200" dirty="0"/>
                        <a:t>L2P </a:t>
                      </a:r>
                      <a:r>
                        <a:rPr lang="fr-FR" sz="1200" dirty="0" err="1"/>
                        <a:t>products</a:t>
                      </a:r>
                      <a:r>
                        <a:rPr lang="fr-FR" sz="1200" dirty="0"/>
                        <a:t> </a:t>
                      </a:r>
                    </a:p>
                  </a:txBody>
                  <a:tcPr>
                    <a:solidFill>
                      <a:srgbClr val="009999">
                        <a:alpha val="3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000" dirty="0"/>
                        <a:t>Aviso </a:t>
                      </a:r>
                      <a:r>
                        <a:rPr lang="fr-FR" sz="1000" dirty="0" err="1"/>
                        <a:t>product</a:t>
                      </a:r>
                      <a:r>
                        <a:rPr lang="fr-FR" sz="1000" dirty="0"/>
                        <a:t>: </a:t>
                      </a:r>
                      <a:r>
                        <a:rPr lang="fr-FR" sz="1000" dirty="0" err="1"/>
                        <a:t>Aug</a:t>
                      </a:r>
                      <a:r>
                        <a:rPr lang="fr-FR" sz="1000" dirty="0"/>
                        <a:t> 2021</a:t>
                      </a:r>
                    </a:p>
                  </a:txBody>
                  <a:tcPr>
                    <a:solidFill>
                      <a:srgbClr val="009999">
                        <a:alpha val="3411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 err="1"/>
                        <a:t>Simplified</a:t>
                      </a:r>
                      <a:r>
                        <a:rPr lang="fr-FR" sz="1200" dirty="0"/>
                        <a:t> and </a:t>
                      </a:r>
                      <a:r>
                        <a:rPr lang="fr-FR" sz="1200" dirty="0" err="1"/>
                        <a:t>enhanced</a:t>
                      </a:r>
                      <a:r>
                        <a:rPr lang="fr-FR" sz="1200" dirty="0"/>
                        <a:t> L2 like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: Leveraging the CFOSAT </a:t>
                      </a:r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calval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 group </a:t>
                      </a:r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sudies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. Input of the L3 </a:t>
                      </a:r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fireworks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. Usable for assimilation. </a:t>
                      </a:r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Including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 partitions and </a:t>
                      </a:r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wave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200" dirty="0" err="1">
                          <a:solidFill>
                            <a:schemeClr val="tx1"/>
                          </a:solidFill>
                        </a:rPr>
                        <a:t>parameters</a:t>
                      </a:r>
                      <a:r>
                        <a:rPr lang="fr-FR" sz="120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fr-FR" sz="1200" dirty="0"/>
                    </a:p>
                  </a:txBody>
                  <a:tcPr>
                    <a:solidFill>
                      <a:srgbClr val="009999">
                        <a:alpha val="3411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985129"/>
                  </a:ext>
                </a:extLst>
              </a:tr>
              <a:tr h="4265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/>
                        <a:t>L3 </a:t>
                      </a:r>
                      <a:r>
                        <a:rPr lang="fr-FR" sz="1200" dirty="0" err="1"/>
                        <a:t>fireworks</a:t>
                      </a:r>
                      <a:endParaRPr lang="fr-FR" sz="1200" dirty="0"/>
                    </a:p>
                  </a:txBody>
                  <a:tcPr>
                    <a:solidFill>
                      <a:srgbClr val="009999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Operational</a:t>
                      </a:r>
                      <a:r>
                        <a:rPr kumimoji="0" lang="fr-FR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: </a:t>
                      </a:r>
                      <a:r>
                        <a:rPr kumimoji="0" lang="fr-FR" sz="1000" b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Nov</a:t>
                      </a:r>
                      <a:r>
                        <a:rPr kumimoji="0" lang="fr-FR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 2021</a:t>
                      </a:r>
                      <a:endParaRPr kumimoji="0" lang="fr-FR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9999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 err="1"/>
                        <a:t>Homogeneous</a:t>
                      </a:r>
                      <a:r>
                        <a:rPr lang="fr-FR" sz="1200" dirty="0"/>
                        <a:t> to Sentinel-1 </a:t>
                      </a:r>
                    </a:p>
                    <a:p>
                      <a:r>
                        <a:rPr lang="fr-FR" sz="1200" dirty="0" err="1"/>
                        <a:t>fireworks</a:t>
                      </a:r>
                      <a:r>
                        <a:rPr lang="fr-FR" sz="1200" dirty="0"/>
                        <a:t> formats</a:t>
                      </a:r>
                    </a:p>
                  </a:txBody>
                  <a:tcPr>
                    <a:solidFill>
                      <a:srgbClr val="009999">
                        <a:alpha val="6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692487"/>
                  </a:ext>
                </a:extLst>
              </a:tr>
            </a:tbl>
          </a:graphicData>
        </a:graphic>
      </p:graphicFrame>
      <p:pic>
        <p:nvPicPr>
          <p:cNvPr id="55" name="Image 54">
            <a:extLst>
              <a:ext uri="{FF2B5EF4-FFF2-40B4-BE49-F238E27FC236}">
                <a16:creationId xmlns:a16="http://schemas.microsoft.com/office/drawing/2014/main" id="{B7A0A5BA-3B9F-4506-8E84-A6754CC659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0689" y="2382501"/>
            <a:ext cx="1747286" cy="1452770"/>
          </a:xfrm>
          <a:prstGeom prst="rect">
            <a:avLst/>
          </a:prstGeom>
        </p:spPr>
      </p:pic>
      <p:sp>
        <p:nvSpPr>
          <p:cNvPr id="56" name="Flèche : courbe vers la droite 55">
            <a:extLst>
              <a:ext uri="{FF2B5EF4-FFF2-40B4-BE49-F238E27FC236}">
                <a16:creationId xmlns:a16="http://schemas.microsoft.com/office/drawing/2014/main" id="{56BD969C-E448-4D3F-B07D-9C557CB5FF36}"/>
              </a:ext>
            </a:extLst>
          </p:cNvPr>
          <p:cNvSpPr/>
          <p:nvPr/>
        </p:nvSpPr>
        <p:spPr>
          <a:xfrm rot="8786562">
            <a:off x="5820149" y="2347547"/>
            <a:ext cx="372223" cy="1673366"/>
          </a:xfrm>
          <a:prstGeom prst="curved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C5205C3-7FC8-413F-AEB3-3DE19F264532}"/>
              </a:ext>
            </a:extLst>
          </p:cNvPr>
          <p:cNvSpPr/>
          <p:nvPr/>
        </p:nvSpPr>
        <p:spPr>
          <a:xfrm>
            <a:off x="132893" y="2561048"/>
            <a:ext cx="2974762" cy="369341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16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/>
              <a:t>First </a:t>
            </a:r>
            <a:r>
              <a:rPr lang="en-US" sz="1600" dirty="0"/>
              <a:t>mission entirely dedicated to ocean wind and waves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/>
              <a:t>innovative instrumental concepts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China-France cooperation</a:t>
            </a:r>
            <a:endParaRPr lang="fr-FR" sz="1600" dirty="0"/>
          </a:p>
          <a:p>
            <a:r>
              <a:rPr lang="fr-FR" sz="1600" dirty="0" err="1"/>
              <a:t>Ready</a:t>
            </a:r>
            <a:r>
              <a:rPr lang="fr-FR" sz="1600" dirty="0"/>
              <a:t> for applications and </a:t>
            </a:r>
            <a:r>
              <a:rPr lang="fr-FR" sz="1600" dirty="0" err="1"/>
              <a:t>scientific</a:t>
            </a:r>
            <a:r>
              <a:rPr lang="fr-FR" sz="1600" dirty="0"/>
              <a:t> exploitation</a:t>
            </a:r>
          </a:p>
          <a:p>
            <a:endParaRPr lang="en-US" sz="1600" dirty="0"/>
          </a:p>
          <a:p>
            <a:r>
              <a:rPr lang="en-US" sz="1600" dirty="0" err="1"/>
              <a:t>Aready</a:t>
            </a:r>
            <a:r>
              <a:rPr lang="en-US" sz="1600" dirty="0"/>
              <a:t> breakthrough results which open new perspectives </a:t>
            </a:r>
            <a:r>
              <a:rPr lang="fr-FR" sz="1600" dirty="0"/>
              <a:t>(more </a:t>
            </a:r>
            <a:r>
              <a:rPr lang="fr-FR" sz="1600" dirty="0" err="1"/>
              <a:t>than</a:t>
            </a:r>
            <a:r>
              <a:rPr lang="fr-FR" sz="1600" dirty="0"/>
              <a:t> 25 publications)</a:t>
            </a:r>
          </a:p>
          <a:p>
            <a:pPr algn="ctr"/>
            <a:endParaRPr lang="fr-FR" sz="1600" dirty="0"/>
          </a:p>
        </p:txBody>
      </p:sp>
      <p:pic>
        <p:nvPicPr>
          <p:cNvPr id="58" name="Image 57">
            <a:extLst>
              <a:ext uri="{FF2B5EF4-FFF2-40B4-BE49-F238E27FC236}">
                <a16:creationId xmlns:a16="http://schemas.microsoft.com/office/drawing/2014/main" id="{F7ABFF5D-0A46-4256-B29C-E377910731A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8" t="28459" r="20045" b="34464"/>
          <a:stretch/>
        </p:blipFill>
        <p:spPr>
          <a:xfrm rot="19630247">
            <a:off x="-321211" y="196448"/>
            <a:ext cx="2178321" cy="771103"/>
          </a:xfrm>
          <a:prstGeom prst="rect">
            <a:avLst/>
          </a:prstGeom>
        </p:spPr>
      </p:pic>
      <p:pic>
        <p:nvPicPr>
          <p:cNvPr id="59" name="Image 58" descr="Une image contenant satellite, transport, plastique&#10;&#10;Description générée automatiquement">
            <a:extLst>
              <a:ext uri="{FF2B5EF4-FFF2-40B4-BE49-F238E27FC236}">
                <a16:creationId xmlns:a16="http://schemas.microsoft.com/office/drawing/2014/main" id="{93DD8551-44CD-4402-9169-B911A650CD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6" y="703306"/>
            <a:ext cx="2958563" cy="24151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0" name="Image 59">
            <a:extLst>
              <a:ext uri="{FF2B5EF4-FFF2-40B4-BE49-F238E27FC236}">
                <a16:creationId xmlns:a16="http://schemas.microsoft.com/office/drawing/2014/main" id="{FE8442E4-5616-42A7-BAF0-2FE686F47D46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11005" y="2834583"/>
            <a:ext cx="2696495" cy="1723277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2F6D87EB-AEE5-45B0-9733-912D1EC3775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60876" y="2163246"/>
            <a:ext cx="2091599" cy="1910336"/>
          </a:xfrm>
          <a:prstGeom prst="rect">
            <a:avLst/>
          </a:prstGeom>
        </p:spPr>
      </p:pic>
      <p:sp>
        <p:nvSpPr>
          <p:cNvPr id="63" name="ZoneTexte 62">
            <a:extLst>
              <a:ext uri="{FF2B5EF4-FFF2-40B4-BE49-F238E27FC236}">
                <a16:creationId xmlns:a16="http://schemas.microsoft.com/office/drawing/2014/main" id="{C8B7D5AD-DEF0-4B1F-9737-331B7EED1792}"/>
              </a:ext>
            </a:extLst>
          </p:cNvPr>
          <p:cNvSpPr txBox="1"/>
          <p:nvPr/>
        </p:nvSpPr>
        <p:spPr>
          <a:xfrm>
            <a:off x="7957637" y="3931365"/>
            <a:ext cx="18239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i="1" dirty="0"/>
              <a:t>SWIM </a:t>
            </a:r>
            <a:r>
              <a:rPr lang="fr-FR" sz="1000" i="1" dirty="0" err="1"/>
              <a:t>slope</a:t>
            </a:r>
            <a:r>
              <a:rPr lang="fr-FR" sz="1000" i="1" dirty="0"/>
              <a:t> </a:t>
            </a:r>
            <a:r>
              <a:rPr lang="fr-FR" sz="1000" i="1" dirty="0" err="1"/>
              <a:t>spectrum</a:t>
            </a:r>
            <a:endParaRPr lang="fr-FR" sz="1000" i="1" dirty="0"/>
          </a:p>
          <a:p>
            <a:r>
              <a:rPr lang="fr-FR" sz="1000" i="1" dirty="0"/>
              <a:t>Hs, Direction, </a:t>
            </a:r>
            <a:r>
              <a:rPr lang="fr-FR" sz="1000" i="1" dirty="0" err="1"/>
              <a:t>wavelength</a:t>
            </a:r>
            <a:endParaRPr lang="fr-FR" sz="1000" i="1" dirty="0"/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D629F9C6-030D-4CCF-A4A1-7237FED22C72}"/>
              </a:ext>
            </a:extLst>
          </p:cNvPr>
          <p:cNvSpPr txBox="1"/>
          <p:nvPr/>
        </p:nvSpPr>
        <p:spPr>
          <a:xfrm>
            <a:off x="9959631" y="2104149"/>
            <a:ext cx="2099477" cy="166760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285750" indent="-285750">
              <a:buFont typeface="Wingdings" panose="05000000000000000000" pitchFamily="2" charset="2"/>
              <a:buChar char="ü"/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None/>
            </a:pPr>
            <a:r>
              <a:rPr lang="en-US" altLang="fr-FR" sz="1050" dirty="0"/>
              <a:t>L2P off nadir products :</a:t>
            </a:r>
          </a:p>
          <a:p>
            <a:r>
              <a:rPr lang="en-US" altLang="fr-FR" sz="1050" dirty="0"/>
              <a:t>1 valid spectrum flags</a:t>
            </a:r>
          </a:p>
          <a:p>
            <a:r>
              <a:rPr lang="en-US" altLang="fr-FR" sz="1050" dirty="0"/>
              <a:t>1 valid partition flag</a:t>
            </a:r>
          </a:p>
          <a:p>
            <a:r>
              <a:rPr lang="en-US" altLang="fr-FR" sz="1050" dirty="0"/>
              <a:t>1 type of spectrum</a:t>
            </a:r>
          </a:p>
          <a:p>
            <a:r>
              <a:rPr lang="en-US" altLang="fr-FR" sz="1050" dirty="0"/>
              <a:t>1 types of nadir Hs (</a:t>
            </a:r>
            <a:r>
              <a:rPr lang="en-US" altLang="fr-FR" sz="1050" dirty="0" err="1"/>
              <a:t>nbox</a:t>
            </a:r>
            <a:r>
              <a:rPr lang="en-US" altLang="fr-FR" sz="1050" dirty="0"/>
              <a:t>)</a:t>
            </a:r>
          </a:p>
          <a:p>
            <a:r>
              <a:rPr lang="en-US" altLang="fr-FR" sz="1050" dirty="0"/>
              <a:t>4 wave param estimations</a:t>
            </a:r>
          </a:p>
          <a:p>
            <a:pPr lvl="1"/>
            <a:r>
              <a:rPr lang="en-US" altLang="fr-FR" sz="1050" dirty="0"/>
              <a:t>1 for total spectrum</a:t>
            </a:r>
          </a:p>
          <a:p>
            <a:pPr lvl="1"/>
            <a:r>
              <a:rPr lang="en-US" altLang="fr-FR" sz="1050" dirty="0"/>
              <a:t>3 for the partitions</a:t>
            </a:r>
          </a:p>
          <a:p>
            <a:r>
              <a:rPr lang="en-US" altLang="fr-FR" sz="1050" dirty="0"/>
              <a:t>1 type of nadir Wind (</a:t>
            </a:r>
            <a:r>
              <a:rPr lang="en-US" altLang="fr-FR" sz="1050" dirty="0" err="1"/>
              <a:t>nbox</a:t>
            </a:r>
            <a:r>
              <a:rPr lang="en-US" altLang="fr-FR" sz="1050" dirty="0"/>
              <a:t>)</a:t>
            </a:r>
          </a:p>
        </p:txBody>
      </p:sp>
      <p:pic>
        <p:nvPicPr>
          <p:cNvPr id="65" name="Image 64" descr="Une image contenant texte, extérieur, signe&#10;&#10;Description générée automatiquement">
            <a:extLst>
              <a:ext uri="{FF2B5EF4-FFF2-40B4-BE49-F238E27FC236}">
                <a16:creationId xmlns:a16="http://schemas.microsoft.com/office/drawing/2014/main" id="{A1A1BDBF-C055-4B63-927C-6E8331B2A63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2023" y="0"/>
            <a:ext cx="1399977" cy="1399977"/>
          </a:xfrm>
          <a:prstGeom prst="rect">
            <a:avLst/>
          </a:prstGeom>
        </p:spPr>
      </p:pic>
      <p:sp>
        <p:nvSpPr>
          <p:cNvPr id="66" name="ZoneTexte 65">
            <a:extLst>
              <a:ext uri="{FF2B5EF4-FFF2-40B4-BE49-F238E27FC236}">
                <a16:creationId xmlns:a16="http://schemas.microsoft.com/office/drawing/2014/main" id="{556364E4-4D1C-4EA7-BEAE-6C794D84DBF6}"/>
              </a:ext>
            </a:extLst>
          </p:cNvPr>
          <p:cNvSpPr txBox="1"/>
          <p:nvPr/>
        </p:nvSpPr>
        <p:spPr>
          <a:xfrm>
            <a:off x="3662332" y="3836591"/>
            <a:ext cx="149311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i="1" dirty="0"/>
              <a:t>Along </a:t>
            </a:r>
            <a:r>
              <a:rPr lang="fr-FR" sz="900" i="1" dirty="0" err="1"/>
              <a:t>track</a:t>
            </a:r>
            <a:r>
              <a:rPr lang="fr-FR" sz="900" i="1" dirty="0"/>
              <a:t> spectral content of nadir Hs </a:t>
            </a:r>
            <a:r>
              <a:rPr lang="fr-FR" sz="900" i="1" dirty="0" err="1"/>
              <a:t>compared</a:t>
            </a:r>
            <a:r>
              <a:rPr lang="fr-FR" sz="900" i="1" dirty="0"/>
              <a:t> to </a:t>
            </a:r>
            <a:r>
              <a:rPr lang="fr-FR" sz="900" i="1" dirty="0" err="1"/>
              <a:t>usual</a:t>
            </a:r>
            <a:r>
              <a:rPr lang="fr-FR" sz="900" i="1" dirty="0"/>
              <a:t> </a:t>
            </a:r>
            <a:r>
              <a:rPr lang="fr-FR" sz="900" i="1" dirty="0" err="1"/>
              <a:t>retracking</a:t>
            </a:r>
            <a:r>
              <a:rPr lang="fr-FR" sz="900" i="1" dirty="0"/>
              <a:t> MLE4.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951437D2-5E17-4A20-970E-E85137578718}"/>
              </a:ext>
            </a:extLst>
          </p:cNvPr>
          <p:cNvSpPr txBox="1"/>
          <p:nvPr/>
        </p:nvSpPr>
        <p:spPr>
          <a:xfrm>
            <a:off x="10215283" y="3782641"/>
            <a:ext cx="1976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i="1" dirty="0"/>
              <a:t>Future L3 CFO </a:t>
            </a:r>
            <a:r>
              <a:rPr lang="fr-FR" sz="1000" i="1" dirty="0" err="1"/>
              <a:t>Fireworks</a:t>
            </a:r>
            <a:r>
              <a:rPr lang="fr-FR" sz="1000" i="1" dirty="0"/>
              <a:t> (</a:t>
            </a:r>
            <a:r>
              <a:rPr lang="fr-FR" sz="1000" i="1" dirty="0" err="1"/>
              <a:t>here</a:t>
            </a:r>
            <a:r>
              <a:rPr lang="fr-FR" sz="1000" i="1" dirty="0"/>
              <a:t> S1)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3662CBC0-84E5-4DB7-A8EF-E84A373708CF}"/>
              </a:ext>
            </a:extLst>
          </p:cNvPr>
          <p:cNvSpPr txBox="1"/>
          <p:nvPr/>
        </p:nvSpPr>
        <p:spPr>
          <a:xfrm>
            <a:off x="3476968" y="-41509"/>
            <a:ext cx="57446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n w="0"/>
                <a:effectLst>
                  <a:reflection blurRad="6350" stA="53000" endA="300" endPos="35500" dir="5400000" sy="-90000" algn="bl" rotWithShape="0"/>
                </a:effectLst>
              </a:rPr>
              <a:t>CFOSAT joining the family of CMEMS Wave products! </a:t>
            </a:r>
            <a:endParaRPr lang="fr-FR" sz="2000" dirty="0">
              <a:ln w="0"/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69" name="Bulle narrative : ronde 68">
            <a:extLst>
              <a:ext uri="{FF2B5EF4-FFF2-40B4-BE49-F238E27FC236}">
                <a16:creationId xmlns:a16="http://schemas.microsoft.com/office/drawing/2014/main" id="{886807A8-D79C-42CB-AFD5-B9682CEDAF96}"/>
              </a:ext>
            </a:extLst>
          </p:cNvPr>
          <p:cNvSpPr/>
          <p:nvPr/>
        </p:nvSpPr>
        <p:spPr>
          <a:xfrm>
            <a:off x="3062506" y="4340991"/>
            <a:ext cx="914400" cy="612648"/>
          </a:xfrm>
          <a:prstGeom prst="wedgeEllipseCallout">
            <a:avLst>
              <a:gd name="adj1" fmla="val 51716"/>
              <a:gd name="adj2" fmla="val 60305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latin typeface="Brush Script MT" panose="03060802040406070304" pitchFamily="66" charset="0"/>
              </a:rPr>
              <a:t>Have a </a:t>
            </a:r>
            <a:r>
              <a:rPr lang="fr-FR" sz="1400" b="1" dirty="0" err="1">
                <a:latin typeface="Brush Script MT" panose="03060802040406070304" pitchFamily="66" charset="0"/>
              </a:rPr>
              <a:t>try</a:t>
            </a:r>
            <a:r>
              <a:rPr lang="fr-FR" sz="1400" b="1" dirty="0">
                <a:latin typeface="Brush Script MT" panose="03060802040406070304" pitchFamily="66" charset="0"/>
              </a:rPr>
              <a:t>!</a:t>
            </a:r>
          </a:p>
        </p:txBody>
      </p:sp>
      <p:pic>
        <p:nvPicPr>
          <p:cNvPr id="70" name="Image 69" descr="LogoSALP.JPG">
            <a:extLst>
              <a:ext uri="{FF2B5EF4-FFF2-40B4-BE49-F238E27FC236}">
                <a16:creationId xmlns:a16="http://schemas.microsoft.com/office/drawing/2014/main" id="{1426EDD4-6DFB-41C6-A626-E21FEDD2933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19422" y="60516"/>
            <a:ext cx="1239641" cy="706372"/>
          </a:xfrm>
          <a:prstGeom prst="rect">
            <a:avLst/>
          </a:prstGeom>
        </p:spPr>
      </p:pic>
      <p:sp>
        <p:nvSpPr>
          <p:cNvPr id="71" name="ZoneTexte 70">
            <a:extLst>
              <a:ext uri="{FF2B5EF4-FFF2-40B4-BE49-F238E27FC236}">
                <a16:creationId xmlns:a16="http://schemas.microsoft.com/office/drawing/2014/main" id="{10B13F12-1078-4345-82F5-496F51C02C84}"/>
              </a:ext>
            </a:extLst>
          </p:cNvPr>
          <p:cNvSpPr txBox="1"/>
          <p:nvPr/>
        </p:nvSpPr>
        <p:spPr>
          <a:xfrm>
            <a:off x="2958139" y="266677"/>
            <a:ext cx="693330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i="1" dirty="0"/>
              <a:t>Annabelle OLLIVIER,</a:t>
            </a:r>
            <a:r>
              <a:rPr lang="fr-FR" sz="1600" b="1" i="1" dirty="0"/>
              <a:t> </a:t>
            </a:r>
            <a:r>
              <a:rPr lang="fr-FR" sz="1100" i="1" dirty="0"/>
              <a:t>Gerald Dibarboure, Romain Husson, Gael Goimard, Daniele Hauser, Cedric Tourain, and Lotfi Aouf</a:t>
            </a:r>
            <a:br>
              <a:rPr lang="fr-FR" sz="1100" i="1" dirty="0"/>
            </a:br>
            <a:r>
              <a:rPr lang="fr-FR" sz="1100" i="1" dirty="0"/>
              <a:t> </a:t>
            </a:r>
          </a:p>
        </p:txBody>
      </p:sp>
      <p:pic>
        <p:nvPicPr>
          <p:cNvPr id="72" name="Image 71">
            <a:extLst>
              <a:ext uri="{FF2B5EF4-FFF2-40B4-BE49-F238E27FC236}">
                <a16:creationId xmlns:a16="http://schemas.microsoft.com/office/drawing/2014/main" id="{09C12DD3-43B4-45BE-9CA0-51DE2E6C7033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7648" t="5620" r="71029" b="87103"/>
          <a:stretch/>
        </p:blipFill>
        <p:spPr>
          <a:xfrm>
            <a:off x="10902318" y="6531595"/>
            <a:ext cx="1289682" cy="310782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509BDBC-C231-4290-91BA-17F8AFE4C333}"/>
              </a:ext>
            </a:extLst>
          </p:cNvPr>
          <p:cNvSpPr/>
          <p:nvPr/>
        </p:nvSpPr>
        <p:spPr>
          <a:xfrm>
            <a:off x="8896160" y="340547"/>
            <a:ext cx="18777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fr-FR" sz="1200" b="1" i="1" dirty="0">
                <a:solidFill>
                  <a:schemeClr val="bg2">
                    <a:lumMod val="50000"/>
                  </a:schemeClr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Contact:</a:t>
            </a:r>
          </a:p>
          <a:p>
            <a:pPr algn="r"/>
            <a:r>
              <a:rPr lang="fr-FR" sz="1200" b="1" i="1" dirty="0">
                <a:solidFill>
                  <a:schemeClr val="bg2">
                    <a:lumMod val="50000"/>
                  </a:schemeClr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aollivier@groupcls.com</a:t>
            </a:r>
            <a:r>
              <a:rPr lang="fr-FR" sz="1200" b="1" i="1" dirty="0">
                <a:solidFill>
                  <a:schemeClr val="bg2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74" name="Image 73" descr="LATMOS_600x217.png">
            <a:extLst>
              <a:ext uri="{FF2B5EF4-FFF2-40B4-BE49-F238E27FC236}">
                <a16:creationId xmlns:a16="http://schemas.microsoft.com/office/drawing/2014/main" id="{819513CE-DA8D-4F7D-8E01-81C9F275D2A2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14723" y="6360911"/>
            <a:ext cx="1289682" cy="465718"/>
          </a:xfrm>
          <a:prstGeom prst="rect">
            <a:avLst/>
          </a:prstGeom>
        </p:spPr>
      </p:pic>
      <p:pic>
        <p:nvPicPr>
          <p:cNvPr id="76" name="Picture 3" descr="D:\Utilisateurs\tourainc\Pictures\LogoMeteoFrance2_jpeg.jpeg">
            <a:extLst>
              <a:ext uri="{FF2B5EF4-FFF2-40B4-BE49-F238E27FC236}">
                <a16:creationId xmlns:a16="http://schemas.microsoft.com/office/drawing/2014/main" id="{CF643576-8BC3-4812-9BC3-16BE0445D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108" y="6313622"/>
            <a:ext cx="491091" cy="491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Image 76">
            <a:extLst>
              <a:ext uri="{FF2B5EF4-FFF2-40B4-BE49-F238E27FC236}">
                <a16:creationId xmlns:a16="http://schemas.microsoft.com/office/drawing/2014/main" id="{CA4735C3-BBE0-44B6-B9F8-CC8854317887}"/>
              </a:ext>
            </a:extLst>
          </p:cNvPr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710811" y="5983941"/>
            <a:ext cx="846868" cy="820772"/>
          </a:xfrm>
          <a:prstGeom prst="rect">
            <a:avLst/>
          </a:prstGeom>
        </p:spPr>
      </p:pic>
      <p:pic>
        <p:nvPicPr>
          <p:cNvPr id="78" name="Picture 2">
            <a:extLst>
              <a:ext uri="{FF2B5EF4-FFF2-40B4-BE49-F238E27FC236}">
                <a16:creationId xmlns:a16="http://schemas.microsoft.com/office/drawing/2014/main" id="{7D03FCB5-3466-4777-AD17-06EA6E07C6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2" r="21459"/>
          <a:stretch/>
        </p:blipFill>
        <p:spPr bwMode="auto">
          <a:xfrm>
            <a:off x="4536185" y="5925374"/>
            <a:ext cx="1327860" cy="34891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" name="Image 78">
            <a:extLst>
              <a:ext uri="{FF2B5EF4-FFF2-40B4-BE49-F238E27FC236}">
                <a16:creationId xmlns:a16="http://schemas.microsoft.com/office/drawing/2014/main" id="{4E5DFC86-B69D-428D-9FB8-6EDF5EC8A545}"/>
              </a:ext>
            </a:extLst>
          </p:cNvPr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966862" y="6448574"/>
            <a:ext cx="537807" cy="348910"/>
          </a:xfrm>
          <a:prstGeom prst="rect">
            <a:avLst/>
          </a:prstGeom>
        </p:spPr>
      </p:pic>
      <p:pic>
        <p:nvPicPr>
          <p:cNvPr id="80" name="Picture 2">
            <a:extLst>
              <a:ext uri="{FF2B5EF4-FFF2-40B4-BE49-F238E27FC236}">
                <a16:creationId xmlns:a16="http://schemas.microsoft.com/office/drawing/2014/main" id="{EF54E500-5A9C-4037-AE26-66C20015E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1432" y="4002785"/>
            <a:ext cx="2586416" cy="145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65472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171B8DF712784FA47BA7A55F2419AD" ma:contentTypeVersion="11" ma:contentTypeDescription="Create a new document." ma:contentTypeScope="" ma:versionID="a045acf2e09540a5fb21c08f7a6a4e35">
  <xsd:schema xmlns:xsd="http://www.w3.org/2001/XMLSchema" xmlns:xs="http://www.w3.org/2001/XMLSchema" xmlns:p="http://schemas.microsoft.com/office/2006/metadata/properties" xmlns:ns2="b6c62251-7ac1-42df-91b6-e84bdbd84f7b" xmlns:ns3="87d54a50-a068-42ae-8a1a-6ee08cc19ed4" targetNamespace="http://schemas.microsoft.com/office/2006/metadata/properties" ma:root="true" ma:fieldsID="cc57ecb77051bfc5ad9ac1d4f7a394e9" ns2:_="" ns3:_="">
    <xsd:import namespace="b6c62251-7ac1-42df-91b6-e84bdbd84f7b"/>
    <xsd:import namespace="87d54a50-a068-42ae-8a1a-6ee08cc19e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c62251-7ac1-42df-91b6-e84bdbd84f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d54a50-a068-42ae-8a1a-6ee08cc19ed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53B47FB-C67B-4F9C-8E5F-170F5F1838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c62251-7ac1-42df-91b6-e84bdbd84f7b"/>
    <ds:schemaRef ds:uri="87d54a50-a068-42ae-8a1a-6ee08cc19e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4458173-046E-458E-AB32-1DEB5D4F6A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7B7816B-E4D7-4C2D-A876-831C2BFE955C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308</Words>
  <Application>Microsoft Office PowerPoint</Application>
  <PresentationFormat>Grand écran</PresentationFormat>
  <Paragraphs>53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Brush Script MT</vt:lpstr>
      <vt:lpstr>Calibri</vt:lpstr>
      <vt:lpstr>Calibri Light</vt:lpstr>
      <vt:lpstr>Calibri-Light</vt:lpstr>
      <vt:lpstr>Wingdings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Ollivier Annabelle</dc:creator>
  <cp:lastModifiedBy>Ollivier Annabelle</cp:lastModifiedBy>
  <cp:revision>1</cp:revision>
  <dcterms:created xsi:type="dcterms:W3CDTF">2021-04-27T12:38:42Z</dcterms:created>
  <dcterms:modified xsi:type="dcterms:W3CDTF">2021-04-27T16:31:47Z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0x0101005C171B8DF712784FA47BA7A55F2419AD</vt:lpwstr>
  </property>
</Properties>
</file>