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698" r:id="rId5"/>
    <p:sldId id="788" r:id="rId6"/>
    <p:sldId id="801" r:id="rId7"/>
    <p:sldId id="770" r:id="rId8"/>
    <p:sldId id="727" r:id="rId9"/>
    <p:sldId id="777" r:id="rId10"/>
    <p:sldId id="794" r:id="rId11"/>
    <p:sldId id="795" r:id="rId12"/>
    <p:sldId id="800" r:id="rId13"/>
    <p:sldId id="803" r:id="rId14"/>
    <p:sldId id="75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an-Philippe" initials="JP" lastIdx="1" clrIdx="0">
    <p:extLst>
      <p:ext uri="{19B8F6BF-5375-455C-9EA6-DF929625EA0E}">
        <p15:presenceInfo xmlns:p15="http://schemas.microsoft.com/office/powerpoint/2012/main" userId="Jean-Philipp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000000"/>
    <a:srgbClr val="FFFFFF"/>
    <a:srgbClr val="FFC000"/>
    <a:srgbClr val="336600"/>
    <a:srgbClr val="969696"/>
    <a:srgbClr val="4F81BD"/>
    <a:srgbClr val="385D8A"/>
    <a:srgbClr val="FFFF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4A03DC-52EB-44FA-9160-09C42E00D67C}" v="135" dt="2021-04-19T19:38:31.2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2" autoAdjust="0"/>
    <p:restoredTop sz="89634" autoAdjust="0"/>
  </p:normalViewPr>
  <p:slideViewPr>
    <p:cSldViewPr>
      <p:cViewPr varScale="1">
        <p:scale>
          <a:sx n="65" d="100"/>
          <a:sy n="65" d="100"/>
        </p:scale>
        <p:origin x="62" y="8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-Philippe" userId="35a82bdd-8b17-44eb-8d2a-55732f7e5b35" providerId="ADAL" clId="{D1BBAE6D-5F3B-43DB-A6BF-018DC3909616}"/>
    <pc:docChg chg="undo custSel addSld delSld modSld sldOrd">
      <pc:chgData name="Jean-Philippe" userId="35a82bdd-8b17-44eb-8d2a-55732f7e5b35" providerId="ADAL" clId="{D1BBAE6D-5F3B-43DB-A6BF-018DC3909616}" dt="2021-03-18T20:12:04.230" v="1721" actId="1076"/>
      <pc:docMkLst>
        <pc:docMk/>
      </pc:docMkLst>
      <pc:sldChg chg="addSp modSp mod">
        <pc:chgData name="Jean-Philippe" userId="35a82bdd-8b17-44eb-8d2a-55732f7e5b35" providerId="ADAL" clId="{D1BBAE6D-5F3B-43DB-A6BF-018DC3909616}" dt="2021-03-18T19:00:53.839" v="14" actId="20577"/>
        <pc:sldMkLst>
          <pc:docMk/>
          <pc:sldMk cId="2198666369" sldId="698"/>
        </pc:sldMkLst>
        <pc:spChg chg="add mod">
          <ac:chgData name="Jean-Philippe" userId="35a82bdd-8b17-44eb-8d2a-55732f7e5b35" providerId="ADAL" clId="{D1BBAE6D-5F3B-43DB-A6BF-018DC3909616}" dt="2021-03-18T19:00:53.839" v="14" actId="20577"/>
          <ac:spMkLst>
            <pc:docMk/>
            <pc:sldMk cId="2198666369" sldId="698"/>
            <ac:spMk id="2" creationId="{3DA81CD3-E44A-4571-B6BF-FE907F24ED07}"/>
          </ac:spMkLst>
        </pc:spChg>
        <pc:spChg chg="mod">
          <ac:chgData name="Jean-Philippe" userId="35a82bdd-8b17-44eb-8d2a-55732f7e5b35" providerId="ADAL" clId="{D1BBAE6D-5F3B-43DB-A6BF-018DC3909616}" dt="2021-03-18T18:59:04.241" v="4" actId="403"/>
          <ac:spMkLst>
            <pc:docMk/>
            <pc:sldMk cId="2198666369" sldId="698"/>
            <ac:spMk id="5" creationId="{00000000-0000-0000-0000-000000000000}"/>
          </ac:spMkLst>
        </pc:spChg>
      </pc:sldChg>
      <pc:sldChg chg="del">
        <pc:chgData name="Jean-Philippe" userId="35a82bdd-8b17-44eb-8d2a-55732f7e5b35" providerId="ADAL" clId="{D1BBAE6D-5F3B-43DB-A6BF-018DC3909616}" dt="2021-03-18T19:10:41.532" v="185" actId="47"/>
        <pc:sldMkLst>
          <pc:docMk/>
          <pc:sldMk cId="2913008046" sldId="707"/>
        </pc:sldMkLst>
      </pc:sldChg>
      <pc:sldChg chg="del">
        <pc:chgData name="Jean-Philippe" userId="35a82bdd-8b17-44eb-8d2a-55732f7e5b35" providerId="ADAL" clId="{D1BBAE6D-5F3B-43DB-A6BF-018DC3909616}" dt="2021-03-18T19:04:16.078" v="60" actId="47"/>
        <pc:sldMkLst>
          <pc:docMk/>
          <pc:sldMk cId="3728659523" sldId="709"/>
        </pc:sldMkLst>
      </pc:sldChg>
      <pc:sldChg chg="del">
        <pc:chgData name="Jean-Philippe" userId="35a82bdd-8b17-44eb-8d2a-55732f7e5b35" providerId="ADAL" clId="{D1BBAE6D-5F3B-43DB-A6BF-018DC3909616}" dt="2021-03-18T19:10:34.476" v="182" actId="47"/>
        <pc:sldMkLst>
          <pc:docMk/>
          <pc:sldMk cId="1271681800" sldId="713"/>
        </pc:sldMkLst>
      </pc:sldChg>
      <pc:sldChg chg="del mod modShow">
        <pc:chgData name="Jean-Philippe" userId="35a82bdd-8b17-44eb-8d2a-55732f7e5b35" providerId="ADAL" clId="{D1BBAE6D-5F3B-43DB-A6BF-018DC3909616}" dt="2021-03-18T19:03:47.085" v="56" actId="47"/>
        <pc:sldMkLst>
          <pc:docMk/>
          <pc:sldMk cId="277111510" sldId="721"/>
        </pc:sldMkLst>
      </pc:sldChg>
      <pc:sldChg chg="del mod modShow">
        <pc:chgData name="Jean-Philippe" userId="35a82bdd-8b17-44eb-8d2a-55732f7e5b35" providerId="ADAL" clId="{D1BBAE6D-5F3B-43DB-A6BF-018DC3909616}" dt="2021-03-18T19:03:43.031" v="55" actId="47"/>
        <pc:sldMkLst>
          <pc:docMk/>
          <pc:sldMk cId="1552750574" sldId="723"/>
        </pc:sldMkLst>
      </pc:sldChg>
      <pc:sldChg chg="del mod modShow">
        <pc:chgData name="Jean-Philippe" userId="35a82bdd-8b17-44eb-8d2a-55732f7e5b35" providerId="ADAL" clId="{D1BBAE6D-5F3B-43DB-A6BF-018DC3909616}" dt="2021-03-18T19:03:48.941" v="59" actId="47"/>
        <pc:sldMkLst>
          <pc:docMk/>
          <pc:sldMk cId="804635959" sldId="726"/>
        </pc:sldMkLst>
      </pc:sldChg>
      <pc:sldChg chg="delSp modSp mod">
        <pc:chgData name="Jean-Philippe" userId="35a82bdd-8b17-44eb-8d2a-55732f7e5b35" providerId="ADAL" clId="{D1BBAE6D-5F3B-43DB-A6BF-018DC3909616}" dt="2021-03-18T19:39:06.051" v="824" actId="1076"/>
        <pc:sldMkLst>
          <pc:docMk/>
          <pc:sldMk cId="2395794244" sldId="727"/>
        </pc:sldMkLst>
        <pc:spChg chg="del">
          <ac:chgData name="Jean-Philippe" userId="35a82bdd-8b17-44eb-8d2a-55732f7e5b35" providerId="ADAL" clId="{D1BBAE6D-5F3B-43DB-A6BF-018DC3909616}" dt="2021-03-18T19:12:24.057" v="197" actId="478"/>
          <ac:spMkLst>
            <pc:docMk/>
            <pc:sldMk cId="2395794244" sldId="727"/>
            <ac:spMk id="6" creationId="{00000000-0000-0000-0000-000000000000}"/>
          </ac:spMkLst>
        </pc:spChg>
        <pc:spChg chg="mod">
          <ac:chgData name="Jean-Philippe" userId="35a82bdd-8b17-44eb-8d2a-55732f7e5b35" providerId="ADAL" clId="{D1BBAE6D-5F3B-43DB-A6BF-018DC3909616}" dt="2021-03-18T19:39:06.051" v="824" actId="1076"/>
          <ac:spMkLst>
            <pc:docMk/>
            <pc:sldMk cId="2395794244" sldId="727"/>
            <ac:spMk id="10" creationId="{73B01A6D-4B4B-43F0-8D8D-A5F547595667}"/>
          </ac:spMkLst>
        </pc:spChg>
        <pc:spChg chg="del topLvl">
          <ac:chgData name="Jean-Philippe" userId="35a82bdd-8b17-44eb-8d2a-55732f7e5b35" providerId="ADAL" clId="{D1BBAE6D-5F3B-43DB-A6BF-018DC3909616}" dt="2021-03-18T19:12:25.388" v="198" actId="478"/>
          <ac:spMkLst>
            <pc:docMk/>
            <pc:sldMk cId="2395794244" sldId="727"/>
            <ac:spMk id="11" creationId="{8771884C-CB01-4618-9A9B-C9B14FAC3799}"/>
          </ac:spMkLst>
        </pc:spChg>
        <pc:spChg chg="topLvl">
          <ac:chgData name="Jean-Philippe" userId="35a82bdd-8b17-44eb-8d2a-55732f7e5b35" providerId="ADAL" clId="{D1BBAE6D-5F3B-43DB-A6BF-018DC3909616}" dt="2021-03-18T19:12:25.388" v="198" actId="478"/>
          <ac:spMkLst>
            <pc:docMk/>
            <pc:sldMk cId="2395794244" sldId="727"/>
            <ac:spMk id="13" creationId="{9EA2CBDF-F630-4020-84B7-818EDC71FC90}"/>
          </ac:spMkLst>
        </pc:spChg>
        <pc:grpChg chg="del">
          <ac:chgData name="Jean-Philippe" userId="35a82bdd-8b17-44eb-8d2a-55732f7e5b35" providerId="ADAL" clId="{D1BBAE6D-5F3B-43DB-A6BF-018DC3909616}" dt="2021-03-18T19:12:25.388" v="198" actId="478"/>
          <ac:grpSpMkLst>
            <pc:docMk/>
            <pc:sldMk cId="2395794244" sldId="727"/>
            <ac:grpSpMk id="9" creationId="{95FED4FF-6DAB-429F-A657-91331716B442}"/>
          </ac:grpSpMkLst>
        </pc:grpChg>
      </pc:sldChg>
      <pc:sldChg chg="del">
        <pc:chgData name="Jean-Philippe" userId="35a82bdd-8b17-44eb-8d2a-55732f7e5b35" providerId="ADAL" clId="{D1BBAE6D-5F3B-43DB-A6BF-018DC3909616}" dt="2021-03-18T19:04:18.539" v="61" actId="47"/>
        <pc:sldMkLst>
          <pc:docMk/>
          <pc:sldMk cId="1702617383" sldId="735"/>
        </pc:sldMkLst>
      </pc:sldChg>
      <pc:sldChg chg="addSp delSp modSp mod">
        <pc:chgData name="Jean-Philippe" userId="35a82bdd-8b17-44eb-8d2a-55732f7e5b35" providerId="ADAL" clId="{D1BBAE6D-5F3B-43DB-A6BF-018DC3909616}" dt="2021-03-18T19:37:15.877" v="815"/>
        <pc:sldMkLst>
          <pc:docMk/>
          <pc:sldMk cId="3355805420" sldId="737"/>
        </pc:sldMkLst>
        <pc:spChg chg="del">
          <ac:chgData name="Jean-Philippe" userId="35a82bdd-8b17-44eb-8d2a-55732f7e5b35" providerId="ADAL" clId="{D1BBAE6D-5F3B-43DB-A6BF-018DC3909616}" dt="2021-03-18T19:16:39.007" v="211" actId="478"/>
          <ac:spMkLst>
            <pc:docMk/>
            <pc:sldMk cId="3355805420" sldId="737"/>
            <ac:spMk id="6" creationId="{00000000-0000-0000-0000-000000000000}"/>
          </ac:spMkLst>
        </pc:spChg>
        <pc:spChg chg="del topLvl">
          <ac:chgData name="Jean-Philippe" userId="35a82bdd-8b17-44eb-8d2a-55732f7e5b35" providerId="ADAL" clId="{D1BBAE6D-5F3B-43DB-A6BF-018DC3909616}" dt="2021-03-18T19:16:40.538" v="212" actId="478"/>
          <ac:spMkLst>
            <pc:docMk/>
            <pc:sldMk cId="3355805420" sldId="737"/>
            <ac:spMk id="9" creationId="{C94C923A-6FA9-46BE-89DD-4C3EE64B4D0A}"/>
          </ac:spMkLst>
        </pc:spChg>
        <pc:spChg chg="topLvl">
          <ac:chgData name="Jean-Philippe" userId="35a82bdd-8b17-44eb-8d2a-55732f7e5b35" providerId="ADAL" clId="{D1BBAE6D-5F3B-43DB-A6BF-018DC3909616}" dt="2021-03-18T19:16:40.538" v="212" actId="478"/>
          <ac:spMkLst>
            <pc:docMk/>
            <pc:sldMk cId="3355805420" sldId="737"/>
            <ac:spMk id="10" creationId="{4E9E1AF5-288C-434A-8D21-7A707AF9750D}"/>
          </ac:spMkLst>
        </pc:spChg>
        <pc:spChg chg="del">
          <ac:chgData name="Jean-Philippe" userId="35a82bdd-8b17-44eb-8d2a-55732f7e5b35" providerId="ADAL" clId="{D1BBAE6D-5F3B-43DB-A6BF-018DC3909616}" dt="2021-03-18T19:25:44.641" v="468" actId="478"/>
          <ac:spMkLst>
            <pc:docMk/>
            <pc:sldMk cId="3355805420" sldId="737"/>
            <ac:spMk id="15" creationId="{80861DE7-72F7-4C18-B9EF-FCD3C23DDEBF}"/>
          </ac:spMkLst>
        </pc:spChg>
        <pc:spChg chg="del mod">
          <ac:chgData name="Jean-Philippe" userId="35a82bdd-8b17-44eb-8d2a-55732f7e5b35" providerId="ADAL" clId="{D1BBAE6D-5F3B-43DB-A6BF-018DC3909616}" dt="2021-03-18T19:37:15.624" v="814" actId="478"/>
          <ac:spMkLst>
            <pc:docMk/>
            <pc:sldMk cId="3355805420" sldId="737"/>
            <ac:spMk id="26" creationId="{00000000-0000-0000-0000-000000000000}"/>
          </ac:spMkLst>
        </pc:spChg>
        <pc:spChg chg="add mod">
          <ac:chgData name="Jean-Philippe" userId="35a82bdd-8b17-44eb-8d2a-55732f7e5b35" providerId="ADAL" clId="{D1BBAE6D-5F3B-43DB-A6BF-018DC3909616}" dt="2021-03-18T19:37:15.877" v="815"/>
          <ac:spMkLst>
            <pc:docMk/>
            <pc:sldMk cId="3355805420" sldId="737"/>
            <ac:spMk id="29" creationId="{D4C1D0A4-61F7-4698-A1B6-413369C9CD53}"/>
          </ac:spMkLst>
        </pc:spChg>
        <pc:grpChg chg="del">
          <ac:chgData name="Jean-Philippe" userId="35a82bdd-8b17-44eb-8d2a-55732f7e5b35" providerId="ADAL" clId="{D1BBAE6D-5F3B-43DB-A6BF-018DC3909616}" dt="2021-03-18T19:16:40.538" v="212" actId="478"/>
          <ac:grpSpMkLst>
            <pc:docMk/>
            <pc:sldMk cId="3355805420" sldId="737"/>
            <ac:grpSpMk id="8" creationId="{C87E63CF-A30D-4880-BC3D-268F28D846A0}"/>
          </ac:grpSpMkLst>
        </pc:grpChg>
      </pc:sldChg>
      <pc:sldChg chg="delSp del mod modShow">
        <pc:chgData name="Jean-Philippe" userId="35a82bdd-8b17-44eb-8d2a-55732f7e5b35" providerId="ADAL" clId="{D1BBAE6D-5F3B-43DB-A6BF-018DC3909616}" dt="2021-03-18T19:33:35.715" v="719" actId="47"/>
        <pc:sldMkLst>
          <pc:docMk/>
          <pc:sldMk cId="2232729707" sldId="739"/>
        </pc:sldMkLst>
        <pc:spChg chg="del">
          <ac:chgData name="Jean-Philippe" userId="35a82bdd-8b17-44eb-8d2a-55732f7e5b35" providerId="ADAL" clId="{D1BBAE6D-5F3B-43DB-A6BF-018DC3909616}" dt="2021-03-18T19:12:45.136" v="205" actId="478"/>
          <ac:spMkLst>
            <pc:docMk/>
            <pc:sldMk cId="2232729707" sldId="739"/>
            <ac:spMk id="6" creationId="{00000000-0000-0000-0000-000000000000}"/>
          </ac:spMkLst>
        </pc:spChg>
        <pc:spChg chg="del topLvl">
          <ac:chgData name="Jean-Philippe" userId="35a82bdd-8b17-44eb-8d2a-55732f7e5b35" providerId="ADAL" clId="{D1BBAE6D-5F3B-43DB-A6BF-018DC3909616}" dt="2021-03-18T19:12:46.552" v="206" actId="478"/>
          <ac:spMkLst>
            <pc:docMk/>
            <pc:sldMk cId="2232729707" sldId="739"/>
            <ac:spMk id="9" creationId="{508DD3F6-E189-4F38-9CC7-5C7104ECFD20}"/>
          </ac:spMkLst>
        </pc:spChg>
        <pc:spChg chg="topLvl">
          <ac:chgData name="Jean-Philippe" userId="35a82bdd-8b17-44eb-8d2a-55732f7e5b35" providerId="ADAL" clId="{D1BBAE6D-5F3B-43DB-A6BF-018DC3909616}" dt="2021-03-18T19:12:46.552" v="206" actId="478"/>
          <ac:spMkLst>
            <pc:docMk/>
            <pc:sldMk cId="2232729707" sldId="739"/>
            <ac:spMk id="10" creationId="{B5E8BBD7-AA3E-4288-AFA1-21011E4E087D}"/>
          </ac:spMkLst>
        </pc:spChg>
        <pc:grpChg chg="del">
          <ac:chgData name="Jean-Philippe" userId="35a82bdd-8b17-44eb-8d2a-55732f7e5b35" providerId="ADAL" clId="{D1BBAE6D-5F3B-43DB-A6BF-018DC3909616}" dt="2021-03-18T19:12:46.552" v="206" actId="478"/>
          <ac:grpSpMkLst>
            <pc:docMk/>
            <pc:sldMk cId="2232729707" sldId="739"/>
            <ac:grpSpMk id="7" creationId="{5F17B11B-A7DA-48EE-8C87-DE8D662FF151}"/>
          </ac:grpSpMkLst>
        </pc:grpChg>
      </pc:sldChg>
      <pc:sldChg chg="addSp delSp modSp del mod delAnim modAnim">
        <pc:chgData name="Jean-Philippe" userId="35a82bdd-8b17-44eb-8d2a-55732f7e5b35" providerId="ADAL" clId="{D1BBAE6D-5F3B-43DB-A6BF-018DC3909616}" dt="2021-03-18T19:54:12.958" v="1195" actId="47"/>
        <pc:sldMkLst>
          <pc:docMk/>
          <pc:sldMk cId="3409464423" sldId="740"/>
        </pc:sldMkLst>
        <pc:spChg chg="del">
          <ac:chgData name="Jean-Philippe" userId="35a82bdd-8b17-44eb-8d2a-55732f7e5b35" providerId="ADAL" clId="{D1BBAE6D-5F3B-43DB-A6BF-018DC3909616}" dt="2021-03-18T19:49:11.734" v="1033" actId="478"/>
          <ac:spMkLst>
            <pc:docMk/>
            <pc:sldMk cId="3409464423" sldId="740"/>
            <ac:spMk id="4" creationId="{00000000-0000-0000-0000-000000000000}"/>
          </ac:spMkLst>
        </pc:spChg>
        <pc:spChg chg="mod">
          <ac:chgData name="Jean-Philippe" userId="35a82bdd-8b17-44eb-8d2a-55732f7e5b35" providerId="ADAL" clId="{D1BBAE6D-5F3B-43DB-A6BF-018DC3909616}" dt="2021-03-18T19:09:14.703" v="129" actId="14100"/>
          <ac:spMkLst>
            <pc:docMk/>
            <pc:sldMk cId="3409464423" sldId="740"/>
            <ac:spMk id="5" creationId="{00000000-0000-0000-0000-000000000000}"/>
          </ac:spMkLst>
        </pc:spChg>
        <pc:spChg chg="del">
          <ac:chgData name="Jean-Philippe" userId="35a82bdd-8b17-44eb-8d2a-55732f7e5b35" providerId="ADAL" clId="{D1BBAE6D-5F3B-43DB-A6BF-018DC3909616}" dt="2021-03-18T19:12:39.475" v="203" actId="478"/>
          <ac:spMkLst>
            <pc:docMk/>
            <pc:sldMk cId="3409464423" sldId="740"/>
            <ac:spMk id="6" creationId="{00000000-0000-0000-0000-000000000000}"/>
          </ac:spMkLst>
        </pc:spChg>
        <pc:spChg chg="del">
          <ac:chgData name="Jean-Philippe" userId="35a82bdd-8b17-44eb-8d2a-55732f7e5b35" providerId="ADAL" clId="{D1BBAE6D-5F3B-43DB-A6BF-018DC3909616}" dt="2021-03-18T19:48:45.748" v="1024" actId="478"/>
          <ac:spMkLst>
            <pc:docMk/>
            <pc:sldMk cId="3409464423" sldId="740"/>
            <ac:spMk id="11" creationId="{E83DDDBC-E797-48B6-A8E9-D0DE91C52091}"/>
          </ac:spMkLst>
        </pc:spChg>
        <pc:spChg chg="mod">
          <ac:chgData name="Jean-Philippe" userId="35a82bdd-8b17-44eb-8d2a-55732f7e5b35" providerId="ADAL" clId="{D1BBAE6D-5F3B-43DB-A6BF-018DC3909616}" dt="2021-03-18T19:51:30.729" v="1072" actId="1076"/>
          <ac:spMkLst>
            <pc:docMk/>
            <pc:sldMk cId="3409464423" sldId="740"/>
            <ac:spMk id="12" creationId="{4579F689-BA16-4E86-83CD-52CD84C42165}"/>
          </ac:spMkLst>
        </pc:spChg>
        <pc:spChg chg="del">
          <ac:chgData name="Jean-Philippe" userId="35a82bdd-8b17-44eb-8d2a-55732f7e5b35" providerId="ADAL" clId="{D1BBAE6D-5F3B-43DB-A6BF-018DC3909616}" dt="2021-03-18T19:48:39.757" v="1021" actId="478"/>
          <ac:spMkLst>
            <pc:docMk/>
            <pc:sldMk cId="3409464423" sldId="740"/>
            <ac:spMk id="13" creationId="{D1E96D02-60AA-427C-BB1A-94F5E3A99624}"/>
          </ac:spMkLst>
        </pc:spChg>
        <pc:spChg chg="del topLvl">
          <ac:chgData name="Jean-Philippe" userId="35a82bdd-8b17-44eb-8d2a-55732f7e5b35" providerId="ADAL" clId="{D1BBAE6D-5F3B-43DB-A6BF-018DC3909616}" dt="2021-03-18T19:12:40.937" v="204" actId="478"/>
          <ac:spMkLst>
            <pc:docMk/>
            <pc:sldMk cId="3409464423" sldId="740"/>
            <ac:spMk id="18" creationId="{2A4912F7-281D-4D8A-BBE3-32E06361140B}"/>
          </ac:spMkLst>
        </pc:spChg>
        <pc:spChg chg="topLvl">
          <ac:chgData name="Jean-Philippe" userId="35a82bdd-8b17-44eb-8d2a-55732f7e5b35" providerId="ADAL" clId="{D1BBAE6D-5F3B-43DB-A6BF-018DC3909616}" dt="2021-03-18T19:12:40.937" v="204" actId="478"/>
          <ac:spMkLst>
            <pc:docMk/>
            <pc:sldMk cId="3409464423" sldId="740"/>
            <ac:spMk id="19" creationId="{5DFDE946-FE6A-421D-B22F-FBCBC532BB7D}"/>
          </ac:spMkLst>
        </pc:spChg>
        <pc:spChg chg="del mod">
          <ac:chgData name="Jean-Philippe" userId="35a82bdd-8b17-44eb-8d2a-55732f7e5b35" providerId="ADAL" clId="{D1BBAE6D-5F3B-43DB-A6BF-018DC3909616}" dt="2021-03-18T19:51:35.457" v="1073" actId="21"/>
          <ac:spMkLst>
            <pc:docMk/>
            <pc:sldMk cId="3409464423" sldId="740"/>
            <ac:spMk id="25" creationId="{6E12C1A6-E073-425F-80A1-A8153BF588CD}"/>
          </ac:spMkLst>
        </pc:spChg>
        <pc:spChg chg="del">
          <ac:chgData name="Jean-Philippe" userId="35a82bdd-8b17-44eb-8d2a-55732f7e5b35" providerId="ADAL" clId="{D1BBAE6D-5F3B-43DB-A6BF-018DC3909616}" dt="2021-03-18T19:49:10.222" v="1032" actId="478"/>
          <ac:spMkLst>
            <pc:docMk/>
            <pc:sldMk cId="3409464423" sldId="740"/>
            <ac:spMk id="30" creationId="{57092E1F-2052-449C-A516-87D6FFD58701}"/>
          </ac:spMkLst>
        </pc:spChg>
        <pc:grpChg chg="mod">
          <ac:chgData name="Jean-Philippe" userId="35a82bdd-8b17-44eb-8d2a-55732f7e5b35" providerId="ADAL" clId="{D1BBAE6D-5F3B-43DB-A6BF-018DC3909616}" dt="2021-03-18T19:51:16.145" v="1068" actId="14100"/>
          <ac:grpSpMkLst>
            <pc:docMk/>
            <pc:sldMk cId="3409464423" sldId="740"/>
            <ac:grpSpMk id="2" creationId="{6C3FD9EB-AF72-4B4B-9534-1BE9BA3E2F7B}"/>
          </ac:grpSpMkLst>
        </pc:grpChg>
        <pc:grpChg chg="add del mod">
          <ac:chgData name="Jean-Philippe" userId="35a82bdd-8b17-44eb-8d2a-55732f7e5b35" providerId="ADAL" clId="{D1BBAE6D-5F3B-43DB-A6BF-018DC3909616}" dt="2021-03-18T19:51:35.457" v="1073" actId="21"/>
          <ac:grpSpMkLst>
            <pc:docMk/>
            <pc:sldMk cId="3409464423" sldId="740"/>
            <ac:grpSpMk id="8" creationId="{52BA84C6-D030-4488-8DA4-0F65DEE3621D}"/>
          </ac:grpSpMkLst>
        </pc:grpChg>
        <pc:grpChg chg="del">
          <ac:chgData name="Jean-Philippe" userId="35a82bdd-8b17-44eb-8d2a-55732f7e5b35" providerId="ADAL" clId="{D1BBAE6D-5F3B-43DB-A6BF-018DC3909616}" dt="2021-03-18T19:12:40.937" v="204" actId="478"/>
          <ac:grpSpMkLst>
            <pc:docMk/>
            <pc:sldMk cId="3409464423" sldId="740"/>
            <ac:grpSpMk id="17" creationId="{BEEBB4CC-2588-45B9-AE88-FDD684C31437}"/>
          </ac:grpSpMkLst>
        </pc:grpChg>
        <pc:picChg chg="del">
          <ac:chgData name="Jean-Philippe" userId="35a82bdd-8b17-44eb-8d2a-55732f7e5b35" providerId="ADAL" clId="{D1BBAE6D-5F3B-43DB-A6BF-018DC3909616}" dt="2021-03-18T19:48:43.200" v="1023" actId="478"/>
          <ac:picMkLst>
            <pc:docMk/>
            <pc:sldMk cId="3409464423" sldId="740"/>
            <ac:picMk id="7" creationId="{9506ED4D-4A7D-4550-A144-28300855C6F5}"/>
          </ac:picMkLst>
        </pc:picChg>
        <pc:picChg chg="mod">
          <ac:chgData name="Jean-Philippe" userId="35a82bdd-8b17-44eb-8d2a-55732f7e5b35" providerId="ADAL" clId="{D1BBAE6D-5F3B-43DB-A6BF-018DC3909616}" dt="2021-03-18T19:51:16.145" v="1068" actId="14100"/>
          <ac:picMkLst>
            <pc:docMk/>
            <pc:sldMk cId="3409464423" sldId="740"/>
            <ac:picMk id="9" creationId="{6353522A-F46D-44F2-8ECC-2BD019863664}"/>
          </ac:picMkLst>
        </pc:picChg>
        <pc:picChg chg="mod">
          <ac:chgData name="Jean-Philippe" userId="35a82bdd-8b17-44eb-8d2a-55732f7e5b35" providerId="ADAL" clId="{D1BBAE6D-5F3B-43DB-A6BF-018DC3909616}" dt="2021-03-18T19:51:16.145" v="1068" actId="14100"/>
          <ac:picMkLst>
            <pc:docMk/>
            <pc:sldMk cId="3409464423" sldId="740"/>
            <ac:picMk id="10" creationId="{06A4E632-E854-4FCA-80AD-7587E9DDB8F2}"/>
          </ac:picMkLst>
        </pc:picChg>
        <pc:picChg chg="mod">
          <ac:chgData name="Jean-Philippe" userId="35a82bdd-8b17-44eb-8d2a-55732f7e5b35" providerId="ADAL" clId="{D1BBAE6D-5F3B-43DB-A6BF-018DC3909616}" dt="2021-03-18T19:51:16.145" v="1068" actId="14100"/>
          <ac:picMkLst>
            <pc:docMk/>
            <pc:sldMk cId="3409464423" sldId="740"/>
            <ac:picMk id="23" creationId="{A3D618B3-05E7-4C8D-8647-F8F9BCD134DB}"/>
          </ac:picMkLst>
        </pc:picChg>
        <pc:cxnChg chg="del mod">
          <ac:chgData name="Jean-Philippe" userId="35a82bdd-8b17-44eb-8d2a-55732f7e5b35" providerId="ADAL" clId="{D1BBAE6D-5F3B-43DB-A6BF-018DC3909616}" dt="2021-03-18T19:48:42.402" v="1022" actId="478"/>
          <ac:cxnSpMkLst>
            <pc:docMk/>
            <pc:sldMk cId="3409464423" sldId="740"/>
            <ac:cxnSpMk id="14" creationId="{EA925977-ECAD-4FB7-9838-C45EDF215DA5}"/>
          </ac:cxnSpMkLst>
        </pc:cxnChg>
        <pc:cxnChg chg="del">
          <ac:chgData name="Jean-Philippe" userId="35a82bdd-8b17-44eb-8d2a-55732f7e5b35" providerId="ADAL" clId="{D1BBAE6D-5F3B-43DB-A6BF-018DC3909616}" dt="2021-03-18T19:48:47.687" v="1025" actId="478"/>
          <ac:cxnSpMkLst>
            <pc:docMk/>
            <pc:sldMk cId="3409464423" sldId="740"/>
            <ac:cxnSpMk id="15" creationId="{61407E71-30DE-4A09-86BC-0D58D7E7B893}"/>
          </ac:cxnSpMkLst>
        </pc:cxnChg>
        <pc:cxnChg chg="mod">
          <ac:chgData name="Jean-Philippe" userId="35a82bdd-8b17-44eb-8d2a-55732f7e5b35" providerId="ADAL" clId="{D1BBAE6D-5F3B-43DB-A6BF-018DC3909616}" dt="2021-03-18T19:51:16.145" v="1068" actId="14100"/>
          <ac:cxnSpMkLst>
            <pc:docMk/>
            <pc:sldMk cId="3409464423" sldId="740"/>
            <ac:cxnSpMk id="16" creationId="{27A31D8F-66E5-4F07-8C94-316042EEA17C}"/>
          </ac:cxnSpMkLst>
        </pc:cxnChg>
      </pc:sldChg>
      <pc:sldChg chg="addSp delSp modSp del mod ord modShow">
        <pc:chgData name="Jean-Philippe" userId="35a82bdd-8b17-44eb-8d2a-55732f7e5b35" providerId="ADAL" clId="{D1BBAE6D-5F3B-43DB-A6BF-018DC3909616}" dt="2021-03-18T19:33:33.201" v="717" actId="47"/>
        <pc:sldMkLst>
          <pc:docMk/>
          <pc:sldMk cId="1189744161" sldId="754"/>
        </pc:sldMkLst>
        <pc:spChg chg="mod">
          <ac:chgData name="Jean-Philippe" userId="35a82bdd-8b17-44eb-8d2a-55732f7e5b35" providerId="ADAL" clId="{D1BBAE6D-5F3B-43DB-A6BF-018DC3909616}" dt="2021-03-18T19:04:52.326" v="88" actId="6549"/>
          <ac:spMkLst>
            <pc:docMk/>
            <pc:sldMk cId="1189744161" sldId="754"/>
            <ac:spMk id="5" creationId="{00000000-0000-0000-0000-000000000000}"/>
          </ac:spMkLst>
        </pc:spChg>
        <pc:spChg chg="mod">
          <ac:chgData name="Jean-Philippe" userId="35a82bdd-8b17-44eb-8d2a-55732f7e5b35" providerId="ADAL" clId="{D1BBAE6D-5F3B-43DB-A6BF-018DC3909616}" dt="2021-03-18T19:05:00.991" v="89" actId="14100"/>
          <ac:spMkLst>
            <pc:docMk/>
            <pc:sldMk cId="1189744161" sldId="754"/>
            <ac:spMk id="25" creationId="{12A9321A-19F3-4EE8-9BBF-2C9AD81A878E}"/>
          </ac:spMkLst>
        </pc:spChg>
        <pc:spChg chg="del topLvl">
          <ac:chgData name="Jean-Philippe" userId="35a82bdd-8b17-44eb-8d2a-55732f7e5b35" providerId="ADAL" clId="{D1BBAE6D-5F3B-43DB-A6BF-018DC3909616}" dt="2021-03-18T19:03:31.276" v="53" actId="478"/>
          <ac:spMkLst>
            <pc:docMk/>
            <pc:sldMk cId="1189744161" sldId="754"/>
            <ac:spMk id="37" creationId="{EBF4DCBD-C53C-41A2-97ED-F472F2632551}"/>
          </ac:spMkLst>
        </pc:spChg>
        <pc:spChg chg="topLvl">
          <ac:chgData name="Jean-Philippe" userId="35a82bdd-8b17-44eb-8d2a-55732f7e5b35" providerId="ADAL" clId="{D1BBAE6D-5F3B-43DB-A6BF-018DC3909616}" dt="2021-03-18T19:03:31.276" v="53" actId="478"/>
          <ac:spMkLst>
            <pc:docMk/>
            <pc:sldMk cId="1189744161" sldId="754"/>
            <ac:spMk id="38" creationId="{184030DC-7479-4468-A1FE-2524CF974E4B}"/>
          </ac:spMkLst>
        </pc:spChg>
        <pc:spChg chg="add del mod">
          <ac:chgData name="Jean-Philippe" userId="35a82bdd-8b17-44eb-8d2a-55732f7e5b35" providerId="ADAL" clId="{D1BBAE6D-5F3B-43DB-A6BF-018DC3909616}" dt="2021-03-18T19:22:58.609" v="381" actId="478"/>
          <ac:spMkLst>
            <pc:docMk/>
            <pc:sldMk cId="1189744161" sldId="754"/>
            <ac:spMk id="41" creationId="{4DB7D60A-2B77-46FF-AE68-1D18682919F3}"/>
          </ac:spMkLst>
        </pc:spChg>
        <pc:spChg chg="add mod">
          <ac:chgData name="Jean-Philippe" userId="35a82bdd-8b17-44eb-8d2a-55732f7e5b35" providerId="ADAL" clId="{D1BBAE6D-5F3B-43DB-A6BF-018DC3909616}" dt="2021-03-18T19:24:26.076" v="467" actId="1076"/>
          <ac:spMkLst>
            <pc:docMk/>
            <pc:sldMk cId="1189744161" sldId="754"/>
            <ac:spMk id="45" creationId="{74230E50-D016-4228-9ABF-9FC5F948B6E3}"/>
          </ac:spMkLst>
        </pc:spChg>
        <pc:spChg chg="del">
          <ac:chgData name="Jean-Philippe" userId="35a82bdd-8b17-44eb-8d2a-55732f7e5b35" providerId="ADAL" clId="{D1BBAE6D-5F3B-43DB-A6BF-018DC3909616}" dt="2021-03-18T19:03:29.644" v="52" actId="478"/>
          <ac:spMkLst>
            <pc:docMk/>
            <pc:sldMk cId="1189744161" sldId="754"/>
            <ac:spMk id="49" creationId="{C39974B2-08B9-4094-886B-2314BD4AC8AA}"/>
          </ac:spMkLst>
        </pc:spChg>
        <pc:grpChg chg="mod">
          <ac:chgData name="Jean-Philippe" userId="35a82bdd-8b17-44eb-8d2a-55732f7e5b35" providerId="ADAL" clId="{D1BBAE6D-5F3B-43DB-A6BF-018DC3909616}" dt="2021-03-18T19:21:09.477" v="376" actId="1076"/>
          <ac:grpSpMkLst>
            <pc:docMk/>
            <pc:sldMk cId="1189744161" sldId="754"/>
            <ac:grpSpMk id="3" creationId="{3C354011-6F6B-4BE0-B499-E26EFAB1B216}"/>
          </ac:grpSpMkLst>
        </pc:grpChg>
        <pc:grpChg chg="del">
          <ac:chgData name="Jean-Philippe" userId="35a82bdd-8b17-44eb-8d2a-55732f7e5b35" providerId="ADAL" clId="{D1BBAE6D-5F3B-43DB-A6BF-018DC3909616}" dt="2021-03-18T19:03:31.276" v="53" actId="478"/>
          <ac:grpSpMkLst>
            <pc:docMk/>
            <pc:sldMk cId="1189744161" sldId="754"/>
            <ac:grpSpMk id="36" creationId="{5A2AC89F-09A0-4CDB-A43A-88F8C1BDD205}"/>
          </ac:grpSpMkLst>
        </pc:grpChg>
        <pc:picChg chg="add mod">
          <ac:chgData name="Jean-Philippe" userId="35a82bdd-8b17-44eb-8d2a-55732f7e5b35" providerId="ADAL" clId="{D1BBAE6D-5F3B-43DB-A6BF-018DC3909616}" dt="2021-03-18T19:21:09.477" v="376" actId="1076"/>
          <ac:picMkLst>
            <pc:docMk/>
            <pc:sldMk cId="1189744161" sldId="754"/>
            <ac:picMk id="22" creationId="{CE0D2473-DAD0-4F41-9777-E89B22B78EDD}"/>
          </ac:picMkLst>
        </pc:picChg>
        <pc:picChg chg="add mod">
          <ac:chgData name="Jean-Philippe" userId="35a82bdd-8b17-44eb-8d2a-55732f7e5b35" providerId="ADAL" clId="{D1BBAE6D-5F3B-43DB-A6BF-018DC3909616}" dt="2021-03-18T19:21:09.477" v="376" actId="1076"/>
          <ac:picMkLst>
            <pc:docMk/>
            <pc:sldMk cId="1189744161" sldId="754"/>
            <ac:picMk id="23" creationId="{90FD0AFD-D775-4D30-AE30-A9EAAA71C06D}"/>
          </ac:picMkLst>
        </pc:picChg>
        <pc:picChg chg="add mod">
          <ac:chgData name="Jean-Philippe" userId="35a82bdd-8b17-44eb-8d2a-55732f7e5b35" providerId="ADAL" clId="{D1BBAE6D-5F3B-43DB-A6BF-018DC3909616}" dt="2021-03-18T19:21:09.477" v="376" actId="1076"/>
          <ac:picMkLst>
            <pc:docMk/>
            <pc:sldMk cId="1189744161" sldId="754"/>
            <ac:picMk id="30" creationId="{6114D6F0-0EAF-42B8-BAB5-002416612DDE}"/>
          </ac:picMkLst>
        </pc:picChg>
        <pc:picChg chg="add mod">
          <ac:chgData name="Jean-Philippe" userId="35a82bdd-8b17-44eb-8d2a-55732f7e5b35" providerId="ADAL" clId="{D1BBAE6D-5F3B-43DB-A6BF-018DC3909616}" dt="2021-03-18T19:21:09.477" v="376" actId="1076"/>
          <ac:picMkLst>
            <pc:docMk/>
            <pc:sldMk cId="1189744161" sldId="754"/>
            <ac:picMk id="31" creationId="{306AD059-6642-4971-93C4-8FBFEF9921F3}"/>
          </ac:picMkLst>
        </pc:picChg>
        <pc:picChg chg="add mod">
          <ac:chgData name="Jean-Philippe" userId="35a82bdd-8b17-44eb-8d2a-55732f7e5b35" providerId="ADAL" clId="{D1BBAE6D-5F3B-43DB-A6BF-018DC3909616}" dt="2021-03-18T19:21:09.477" v="376" actId="1076"/>
          <ac:picMkLst>
            <pc:docMk/>
            <pc:sldMk cId="1189744161" sldId="754"/>
            <ac:picMk id="35" creationId="{A8BD41DA-F453-45AB-B549-10C6C5E74A28}"/>
          </ac:picMkLst>
        </pc:picChg>
        <pc:picChg chg="add mod">
          <ac:chgData name="Jean-Philippe" userId="35a82bdd-8b17-44eb-8d2a-55732f7e5b35" providerId="ADAL" clId="{D1BBAE6D-5F3B-43DB-A6BF-018DC3909616}" dt="2021-03-18T19:21:09.477" v="376" actId="1076"/>
          <ac:picMkLst>
            <pc:docMk/>
            <pc:sldMk cId="1189744161" sldId="754"/>
            <ac:picMk id="39" creationId="{51AE33FE-7531-456A-A279-0A142B8E0CE6}"/>
          </ac:picMkLst>
        </pc:picChg>
        <pc:picChg chg="add mod">
          <ac:chgData name="Jean-Philippe" userId="35a82bdd-8b17-44eb-8d2a-55732f7e5b35" providerId="ADAL" clId="{D1BBAE6D-5F3B-43DB-A6BF-018DC3909616}" dt="2021-03-18T19:21:09.477" v="376" actId="1076"/>
          <ac:picMkLst>
            <pc:docMk/>
            <pc:sldMk cId="1189744161" sldId="754"/>
            <ac:picMk id="40" creationId="{348E4C2A-8508-4EB3-B27A-7A0807A285F4}"/>
          </ac:picMkLst>
        </pc:picChg>
        <pc:picChg chg="add del">
          <ac:chgData name="Jean-Philippe" userId="35a82bdd-8b17-44eb-8d2a-55732f7e5b35" providerId="ADAL" clId="{D1BBAE6D-5F3B-43DB-A6BF-018DC3909616}" dt="2021-03-18T19:08:02.964" v="111" actId="478"/>
          <ac:picMkLst>
            <pc:docMk/>
            <pc:sldMk cId="1189744161" sldId="754"/>
            <ac:picMk id="43" creationId="{0B09149D-D505-480D-92F7-BA336CD47E31}"/>
          </ac:picMkLst>
        </pc:picChg>
      </pc:sldChg>
      <pc:sldChg chg="del">
        <pc:chgData name="Jean-Philippe" userId="35a82bdd-8b17-44eb-8d2a-55732f7e5b35" providerId="ADAL" clId="{D1BBAE6D-5F3B-43DB-A6BF-018DC3909616}" dt="2021-03-18T19:04:33.001" v="62" actId="47"/>
        <pc:sldMkLst>
          <pc:docMk/>
          <pc:sldMk cId="506224398" sldId="755"/>
        </pc:sldMkLst>
      </pc:sldChg>
      <pc:sldChg chg="delSp modSp mod">
        <pc:chgData name="Jean-Philippe" userId="35a82bdd-8b17-44eb-8d2a-55732f7e5b35" providerId="ADAL" clId="{D1BBAE6D-5F3B-43DB-A6BF-018DC3909616}" dt="2021-03-18T19:37:32.238" v="821" actId="20577"/>
        <pc:sldMkLst>
          <pc:docMk/>
          <pc:sldMk cId="728607893" sldId="762"/>
        </pc:sldMkLst>
        <pc:spChg chg="del topLvl">
          <ac:chgData name="Jean-Philippe" userId="35a82bdd-8b17-44eb-8d2a-55732f7e5b35" providerId="ADAL" clId="{D1BBAE6D-5F3B-43DB-A6BF-018DC3909616}" dt="2021-03-18T19:20:43.226" v="375" actId="478"/>
          <ac:spMkLst>
            <pc:docMk/>
            <pc:sldMk cId="728607893" sldId="762"/>
            <ac:spMk id="10" creationId="{C77929D9-931A-4A71-8AB6-3DABAD3AA20E}"/>
          </ac:spMkLst>
        </pc:spChg>
        <pc:spChg chg="topLvl">
          <ac:chgData name="Jean-Philippe" userId="35a82bdd-8b17-44eb-8d2a-55732f7e5b35" providerId="ADAL" clId="{D1BBAE6D-5F3B-43DB-A6BF-018DC3909616}" dt="2021-03-18T19:20:43.226" v="375" actId="478"/>
          <ac:spMkLst>
            <pc:docMk/>
            <pc:sldMk cId="728607893" sldId="762"/>
            <ac:spMk id="11" creationId="{8E6EB3A3-DB86-4980-A25C-111993A9EE83}"/>
          </ac:spMkLst>
        </pc:spChg>
        <pc:spChg chg="del">
          <ac:chgData name="Jean-Philippe" userId="35a82bdd-8b17-44eb-8d2a-55732f7e5b35" providerId="ADAL" clId="{D1BBAE6D-5F3B-43DB-A6BF-018DC3909616}" dt="2021-03-18T19:20:41.833" v="374" actId="478"/>
          <ac:spMkLst>
            <pc:docMk/>
            <pc:sldMk cId="728607893" sldId="762"/>
            <ac:spMk id="12" creationId="{08C00771-9E12-4FD2-8D05-591E9BB27B40}"/>
          </ac:spMkLst>
        </pc:spChg>
        <pc:spChg chg="mod">
          <ac:chgData name="Jean-Philippe" userId="35a82bdd-8b17-44eb-8d2a-55732f7e5b35" providerId="ADAL" clId="{D1BBAE6D-5F3B-43DB-A6BF-018DC3909616}" dt="2021-03-18T19:37:32.238" v="821" actId="20577"/>
          <ac:spMkLst>
            <pc:docMk/>
            <pc:sldMk cId="728607893" sldId="762"/>
            <ac:spMk id="14" creationId="{A364F251-423A-413A-AC5A-A3B248F70450}"/>
          </ac:spMkLst>
        </pc:spChg>
        <pc:grpChg chg="del">
          <ac:chgData name="Jean-Philippe" userId="35a82bdd-8b17-44eb-8d2a-55732f7e5b35" providerId="ADAL" clId="{D1BBAE6D-5F3B-43DB-A6BF-018DC3909616}" dt="2021-03-18T19:20:43.226" v="375" actId="478"/>
          <ac:grpSpMkLst>
            <pc:docMk/>
            <pc:sldMk cId="728607893" sldId="762"/>
            <ac:grpSpMk id="9" creationId="{3251832B-B01A-4A94-B14C-A8EFEDF97164}"/>
          </ac:grpSpMkLst>
        </pc:grpChg>
      </pc:sldChg>
      <pc:sldChg chg="delSp modSp add del mod delAnim">
        <pc:chgData name="Jean-Philippe" userId="35a82bdd-8b17-44eb-8d2a-55732f7e5b35" providerId="ADAL" clId="{D1BBAE6D-5F3B-43DB-A6BF-018DC3909616}" dt="2021-03-18T19:54:11.552" v="1194" actId="47"/>
        <pc:sldMkLst>
          <pc:docMk/>
          <pc:sldMk cId="1462286072" sldId="769"/>
        </pc:sldMkLst>
        <pc:spChg chg="del">
          <ac:chgData name="Jean-Philippe" userId="35a82bdd-8b17-44eb-8d2a-55732f7e5b35" providerId="ADAL" clId="{D1BBAE6D-5F3B-43DB-A6BF-018DC3909616}" dt="2021-03-18T19:12:54.319" v="209" actId="478"/>
          <ac:spMkLst>
            <pc:docMk/>
            <pc:sldMk cId="1462286072" sldId="769"/>
            <ac:spMk id="6" creationId="{00000000-0000-0000-0000-000000000000}"/>
          </ac:spMkLst>
        </pc:spChg>
        <pc:spChg chg="del topLvl">
          <ac:chgData name="Jean-Philippe" userId="35a82bdd-8b17-44eb-8d2a-55732f7e5b35" providerId="ADAL" clId="{D1BBAE6D-5F3B-43DB-A6BF-018DC3909616}" dt="2021-03-18T19:12:55.810" v="210" actId="478"/>
          <ac:spMkLst>
            <pc:docMk/>
            <pc:sldMk cId="1462286072" sldId="769"/>
            <ac:spMk id="9" creationId="{C985DAAF-3C70-4871-B6AD-C4FE656A9799}"/>
          </ac:spMkLst>
        </pc:spChg>
        <pc:spChg chg="topLvl">
          <ac:chgData name="Jean-Philippe" userId="35a82bdd-8b17-44eb-8d2a-55732f7e5b35" providerId="ADAL" clId="{D1BBAE6D-5F3B-43DB-A6BF-018DC3909616}" dt="2021-03-18T19:12:55.810" v="210" actId="478"/>
          <ac:spMkLst>
            <pc:docMk/>
            <pc:sldMk cId="1462286072" sldId="769"/>
            <ac:spMk id="11" creationId="{6642A569-D9A1-453A-8CBE-B99AD1730D05}"/>
          </ac:spMkLst>
        </pc:spChg>
        <pc:spChg chg="mod">
          <ac:chgData name="Jean-Philippe" userId="35a82bdd-8b17-44eb-8d2a-55732f7e5b35" providerId="ADAL" clId="{D1BBAE6D-5F3B-43DB-A6BF-018DC3909616}" dt="2021-03-18T19:27:21.540" v="474" actId="1076"/>
          <ac:spMkLst>
            <pc:docMk/>
            <pc:sldMk cId="1462286072" sldId="769"/>
            <ac:spMk id="67" creationId="{FD26401C-016F-4F06-B563-4D1D057EF186}"/>
          </ac:spMkLst>
        </pc:spChg>
        <pc:grpChg chg="del">
          <ac:chgData name="Jean-Philippe" userId="35a82bdd-8b17-44eb-8d2a-55732f7e5b35" providerId="ADAL" clId="{D1BBAE6D-5F3B-43DB-A6BF-018DC3909616}" dt="2021-03-18T19:45:43.953" v="922" actId="478"/>
          <ac:grpSpMkLst>
            <pc:docMk/>
            <pc:sldMk cId="1462286072" sldId="769"/>
            <ac:grpSpMk id="2" creationId="{7709E53D-7530-493E-895B-5FBD8D218DF7}"/>
          </ac:grpSpMkLst>
        </pc:grpChg>
        <pc:grpChg chg="del">
          <ac:chgData name="Jean-Philippe" userId="35a82bdd-8b17-44eb-8d2a-55732f7e5b35" providerId="ADAL" clId="{D1BBAE6D-5F3B-43DB-A6BF-018DC3909616}" dt="2021-03-18T19:12:55.810" v="210" actId="478"/>
          <ac:grpSpMkLst>
            <pc:docMk/>
            <pc:sldMk cId="1462286072" sldId="769"/>
            <ac:grpSpMk id="7" creationId="{038E0CAC-492F-4E4B-9B50-B61B6ACDBD81}"/>
          </ac:grpSpMkLst>
        </pc:grpChg>
        <pc:picChg chg="del">
          <ac:chgData name="Jean-Philippe" userId="35a82bdd-8b17-44eb-8d2a-55732f7e5b35" providerId="ADAL" clId="{D1BBAE6D-5F3B-43DB-A6BF-018DC3909616}" dt="2021-03-18T19:45:28.945" v="921" actId="478"/>
          <ac:picMkLst>
            <pc:docMk/>
            <pc:sldMk cId="1462286072" sldId="769"/>
            <ac:picMk id="68" creationId="{1D4E23C0-DF18-4B79-8E96-6CE31386A129}"/>
          </ac:picMkLst>
        </pc:picChg>
        <pc:cxnChg chg="mod">
          <ac:chgData name="Jean-Philippe" userId="35a82bdd-8b17-44eb-8d2a-55732f7e5b35" providerId="ADAL" clId="{D1BBAE6D-5F3B-43DB-A6BF-018DC3909616}" dt="2021-03-18T19:45:43.953" v="922" actId="478"/>
          <ac:cxnSpMkLst>
            <pc:docMk/>
            <pc:sldMk cId="1462286072" sldId="769"/>
            <ac:cxnSpMk id="61" creationId="{32D08A89-2414-41DF-A1C4-797519823A12}"/>
          </ac:cxnSpMkLst>
        </pc:cxnChg>
        <pc:cxnChg chg="mod">
          <ac:chgData name="Jean-Philippe" userId="35a82bdd-8b17-44eb-8d2a-55732f7e5b35" providerId="ADAL" clId="{D1BBAE6D-5F3B-43DB-A6BF-018DC3909616}" dt="2021-03-18T19:45:43.953" v="922" actId="478"/>
          <ac:cxnSpMkLst>
            <pc:docMk/>
            <pc:sldMk cId="1462286072" sldId="769"/>
            <ac:cxnSpMk id="62" creationId="{5F654CDA-1347-40FA-BC7B-9303D5B9450F}"/>
          </ac:cxnSpMkLst>
        </pc:cxnChg>
      </pc:sldChg>
      <pc:sldChg chg="addSp delSp modSp mod modAnim">
        <pc:chgData name="Jean-Philippe" userId="35a82bdd-8b17-44eb-8d2a-55732f7e5b35" providerId="ADAL" clId="{D1BBAE6D-5F3B-43DB-A6BF-018DC3909616}" dt="2021-03-18T19:57:37.906" v="1245"/>
        <pc:sldMkLst>
          <pc:docMk/>
          <pc:sldMk cId="1590195108" sldId="770"/>
        </pc:sldMkLst>
        <pc:spChg chg="mod">
          <ac:chgData name="Jean-Philippe" userId="35a82bdd-8b17-44eb-8d2a-55732f7e5b35" providerId="ADAL" clId="{D1BBAE6D-5F3B-43DB-A6BF-018DC3909616}" dt="2021-03-18T19:50:25.820" v="1054" actId="164"/>
          <ac:spMkLst>
            <pc:docMk/>
            <pc:sldMk cId="1590195108" sldId="770"/>
            <ac:spMk id="2" creationId="{00000000-0000-0000-0000-000000000000}"/>
          </ac:spMkLst>
        </pc:spChg>
        <pc:spChg chg="mod">
          <ac:chgData name="Jean-Philippe" userId="35a82bdd-8b17-44eb-8d2a-55732f7e5b35" providerId="ADAL" clId="{D1BBAE6D-5F3B-43DB-A6BF-018DC3909616}" dt="2021-03-18T19:55:04.164" v="1203" actId="164"/>
          <ac:spMkLst>
            <pc:docMk/>
            <pc:sldMk cId="1590195108" sldId="770"/>
            <ac:spMk id="3" creationId="{00000000-0000-0000-0000-000000000000}"/>
          </ac:spMkLst>
        </pc:spChg>
        <pc:spChg chg="del mod">
          <ac:chgData name="Jean-Philippe" userId="35a82bdd-8b17-44eb-8d2a-55732f7e5b35" providerId="ADAL" clId="{D1BBAE6D-5F3B-43DB-A6BF-018DC3909616}" dt="2021-03-18T19:57:21.333" v="1242" actId="478"/>
          <ac:spMkLst>
            <pc:docMk/>
            <pc:sldMk cId="1590195108" sldId="770"/>
            <ac:spMk id="5" creationId="{00000000-0000-0000-0000-000000000000}"/>
          </ac:spMkLst>
        </pc:spChg>
        <pc:spChg chg="del">
          <ac:chgData name="Jean-Philippe" userId="35a82bdd-8b17-44eb-8d2a-55732f7e5b35" providerId="ADAL" clId="{D1BBAE6D-5F3B-43DB-A6BF-018DC3909616}" dt="2021-03-18T19:12:32.855" v="201" actId="478"/>
          <ac:spMkLst>
            <pc:docMk/>
            <pc:sldMk cId="1590195108" sldId="770"/>
            <ac:spMk id="6" creationId="{00000000-0000-0000-0000-000000000000}"/>
          </ac:spMkLst>
        </pc:spChg>
        <pc:spChg chg="del mod">
          <ac:chgData name="Jean-Philippe" userId="35a82bdd-8b17-44eb-8d2a-55732f7e5b35" providerId="ADAL" clId="{D1BBAE6D-5F3B-43DB-A6BF-018DC3909616}" dt="2021-03-18T19:46:00.886" v="927" actId="478"/>
          <ac:spMkLst>
            <pc:docMk/>
            <pc:sldMk cId="1590195108" sldId="770"/>
            <ac:spMk id="14" creationId="{00000000-0000-0000-0000-000000000000}"/>
          </ac:spMkLst>
        </pc:spChg>
        <pc:spChg chg="del mod">
          <ac:chgData name="Jean-Philippe" userId="35a82bdd-8b17-44eb-8d2a-55732f7e5b35" providerId="ADAL" clId="{D1BBAE6D-5F3B-43DB-A6BF-018DC3909616}" dt="2021-03-18T19:46:17.044" v="935" actId="478"/>
          <ac:spMkLst>
            <pc:docMk/>
            <pc:sldMk cId="1590195108" sldId="770"/>
            <ac:spMk id="15" creationId="{00000000-0000-0000-0000-000000000000}"/>
          </ac:spMkLst>
        </pc:spChg>
        <pc:spChg chg="del topLvl">
          <ac:chgData name="Jean-Philippe" userId="35a82bdd-8b17-44eb-8d2a-55732f7e5b35" providerId="ADAL" clId="{D1BBAE6D-5F3B-43DB-A6BF-018DC3909616}" dt="2021-03-18T19:12:34.353" v="202" actId="478"/>
          <ac:spMkLst>
            <pc:docMk/>
            <pc:sldMk cId="1590195108" sldId="770"/>
            <ac:spMk id="18" creationId="{2A4912F7-281D-4D8A-BBE3-32E06361140B}"/>
          </ac:spMkLst>
        </pc:spChg>
        <pc:spChg chg="topLvl">
          <ac:chgData name="Jean-Philippe" userId="35a82bdd-8b17-44eb-8d2a-55732f7e5b35" providerId="ADAL" clId="{D1BBAE6D-5F3B-43DB-A6BF-018DC3909616}" dt="2021-03-18T19:12:34.353" v="202" actId="478"/>
          <ac:spMkLst>
            <pc:docMk/>
            <pc:sldMk cId="1590195108" sldId="770"/>
            <ac:spMk id="19" creationId="{5DFDE946-FE6A-421D-B22F-FBCBC532BB7D}"/>
          </ac:spMkLst>
        </pc:spChg>
        <pc:spChg chg="mod">
          <ac:chgData name="Jean-Philippe" userId="35a82bdd-8b17-44eb-8d2a-55732f7e5b35" providerId="ADAL" clId="{D1BBAE6D-5F3B-43DB-A6BF-018DC3909616}" dt="2021-03-18T19:55:04.164" v="1203" actId="164"/>
          <ac:spMkLst>
            <pc:docMk/>
            <pc:sldMk cId="1590195108" sldId="770"/>
            <ac:spMk id="20" creationId="{00000000-0000-0000-0000-000000000000}"/>
          </ac:spMkLst>
        </pc:spChg>
        <pc:spChg chg="mod">
          <ac:chgData name="Jean-Philippe" userId="35a82bdd-8b17-44eb-8d2a-55732f7e5b35" providerId="ADAL" clId="{D1BBAE6D-5F3B-43DB-A6BF-018DC3909616}" dt="2021-03-18T19:55:04.164" v="1203" actId="164"/>
          <ac:spMkLst>
            <pc:docMk/>
            <pc:sldMk cId="1590195108" sldId="770"/>
            <ac:spMk id="21" creationId="{00000000-0000-0000-0000-000000000000}"/>
          </ac:spMkLst>
        </pc:spChg>
        <pc:spChg chg="add mod">
          <ac:chgData name="Jean-Philippe" userId="35a82bdd-8b17-44eb-8d2a-55732f7e5b35" providerId="ADAL" clId="{D1BBAE6D-5F3B-43DB-A6BF-018DC3909616}" dt="2021-03-18T19:54:44.208" v="1198" actId="164"/>
          <ac:spMkLst>
            <pc:docMk/>
            <pc:sldMk cId="1590195108" sldId="770"/>
            <ac:spMk id="23" creationId="{89B644BB-0245-4028-B402-E99B0BF7C58A}"/>
          </ac:spMkLst>
        </pc:spChg>
        <pc:spChg chg="add mod">
          <ac:chgData name="Jean-Philippe" userId="35a82bdd-8b17-44eb-8d2a-55732f7e5b35" providerId="ADAL" clId="{D1BBAE6D-5F3B-43DB-A6BF-018DC3909616}" dt="2021-03-18T19:54:44.208" v="1198" actId="164"/>
          <ac:spMkLst>
            <pc:docMk/>
            <pc:sldMk cId="1590195108" sldId="770"/>
            <ac:spMk id="24" creationId="{32EC0E34-159A-432B-8CAB-C50544809BDC}"/>
          </ac:spMkLst>
        </pc:spChg>
        <pc:spChg chg="mod">
          <ac:chgData name="Jean-Philippe" userId="35a82bdd-8b17-44eb-8d2a-55732f7e5b35" providerId="ADAL" clId="{D1BBAE6D-5F3B-43DB-A6BF-018DC3909616}" dt="2021-03-18T19:55:04.164" v="1203" actId="164"/>
          <ac:spMkLst>
            <pc:docMk/>
            <pc:sldMk cId="1590195108" sldId="770"/>
            <ac:spMk id="25" creationId="{6E12C1A6-E073-425F-80A1-A8153BF588CD}"/>
          </ac:spMkLst>
        </pc:spChg>
        <pc:spChg chg="add mod">
          <ac:chgData name="Jean-Philippe" userId="35a82bdd-8b17-44eb-8d2a-55732f7e5b35" providerId="ADAL" clId="{D1BBAE6D-5F3B-43DB-A6BF-018DC3909616}" dt="2021-03-18T19:55:26.241" v="1211" actId="164"/>
          <ac:spMkLst>
            <pc:docMk/>
            <pc:sldMk cId="1590195108" sldId="770"/>
            <ac:spMk id="27" creationId="{76A465BC-A62D-44F4-8D64-F432B0325B92}"/>
          </ac:spMkLst>
        </pc:spChg>
        <pc:spChg chg="del mod">
          <ac:chgData name="Jean-Philippe" userId="35a82bdd-8b17-44eb-8d2a-55732f7e5b35" providerId="ADAL" clId="{D1BBAE6D-5F3B-43DB-A6BF-018DC3909616}" dt="2021-03-18T19:46:27.035" v="937" actId="478"/>
          <ac:spMkLst>
            <pc:docMk/>
            <pc:sldMk cId="1590195108" sldId="770"/>
            <ac:spMk id="29" creationId="{184208D6-E0C2-4BB9-812D-85F0D32E4D1A}"/>
          </ac:spMkLst>
        </pc:spChg>
        <pc:spChg chg="del mod">
          <ac:chgData name="Jean-Philippe" userId="35a82bdd-8b17-44eb-8d2a-55732f7e5b35" providerId="ADAL" clId="{D1BBAE6D-5F3B-43DB-A6BF-018DC3909616}" dt="2021-03-18T19:46:43.252" v="943" actId="478"/>
          <ac:spMkLst>
            <pc:docMk/>
            <pc:sldMk cId="1590195108" sldId="770"/>
            <ac:spMk id="30" creationId="{57092E1F-2052-449C-A516-87D6FFD58701}"/>
          </ac:spMkLst>
        </pc:spChg>
        <pc:spChg chg="add del mod">
          <ac:chgData name="Jean-Philippe" userId="35a82bdd-8b17-44eb-8d2a-55732f7e5b35" providerId="ADAL" clId="{D1BBAE6D-5F3B-43DB-A6BF-018DC3909616}" dt="2021-03-18T19:49:31.951" v="1037"/>
          <ac:spMkLst>
            <pc:docMk/>
            <pc:sldMk cId="1590195108" sldId="770"/>
            <ac:spMk id="35" creationId="{E44FE9A3-4CDA-41F0-8F88-31C2789E61CA}"/>
          </ac:spMkLst>
        </pc:spChg>
        <pc:spChg chg="add del mod">
          <ac:chgData name="Jean-Philippe" userId="35a82bdd-8b17-44eb-8d2a-55732f7e5b35" providerId="ADAL" clId="{D1BBAE6D-5F3B-43DB-A6BF-018DC3909616}" dt="2021-03-18T19:49:31.951" v="1037"/>
          <ac:spMkLst>
            <pc:docMk/>
            <pc:sldMk cId="1590195108" sldId="770"/>
            <ac:spMk id="36" creationId="{1815DBAC-00D2-4698-B32D-4E976B1944CD}"/>
          </ac:spMkLst>
        </pc:spChg>
        <pc:spChg chg="add mod">
          <ac:chgData name="Jean-Philippe" userId="35a82bdd-8b17-44eb-8d2a-55732f7e5b35" providerId="ADAL" clId="{D1BBAE6D-5F3B-43DB-A6BF-018DC3909616}" dt="2021-03-18T19:50:07.985" v="1051" actId="1076"/>
          <ac:spMkLst>
            <pc:docMk/>
            <pc:sldMk cId="1590195108" sldId="770"/>
            <ac:spMk id="42" creationId="{77EA8B31-40BE-4C67-B6F2-A6A1B3B8D633}"/>
          </ac:spMkLst>
        </pc:spChg>
        <pc:spChg chg="add mod">
          <ac:chgData name="Jean-Philippe" userId="35a82bdd-8b17-44eb-8d2a-55732f7e5b35" providerId="ADAL" clId="{D1BBAE6D-5F3B-43DB-A6BF-018DC3909616}" dt="2021-03-18T19:50:04.050" v="1049" actId="14100"/>
          <ac:spMkLst>
            <pc:docMk/>
            <pc:sldMk cId="1590195108" sldId="770"/>
            <ac:spMk id="43" creationId="{945E6329-0FBF-4971-8811-CC084F74265B}"/>
          </ac:spMkLst>
        </pc:spChg>
        <pc:spChg chg="mod">
          <ac:chgData name="Jean-Philippe" userId="35a82bdd-8b17-44eb-8d2a-55732f7e5b35" providerId="ADAL" clId="{D1BBAE6D-5F3B-43DB-A6BF-018DC3909616}" dt="2021-03-18T19:54:53.689" v="1201" actId="1076"/>
          <ac:spMkLst>
            <pc:docMk/>
            <pc:sldMk cId="1590195108" sldId="770"/>
            <ac:spMk id="49" creationId="{D12C857D-CC5B-4A3F-9EFA-2D369D8A17F9}"/>
          </ac:spMkLst>
        </pc:spChg>
        <pc:spChg chg="add mod">
          <ac:chgData name="Jean-Philippe" userId="35a82bdd-8b17-44eb-8d2a-55732f7e5b35" providerId="ADAL" clId="{D1BBAE6D-5F3B-43DB-A6BF-018DC3909616}" dt="2021-03-18T19:54:53.689" v="1201" actId="1076"/>
          <ac:spMkLst>
            <pc:docMk/>
            <pc:sldMk cId="1590195108" sldId="770"/>
            <ac:spMk id="51" creationId="{DFC59CD8-36B5-4100-9663-294C36EF3FD2}"/>
          </ac:spMkLst>
        </pc:spChg>
        <pc:spChg chg="add mod">
          <ac:chgData name="Jean-Philippe" userId="35a82bdd-8b17-44eb-8d2a-55732f7e5b35" providerId="ADAL" clId="{D1BBAE6D-5F3B-43DB-A6BF-018DC3909616}" dt="2021-03-18T19:54:53.689" v="1201" actId="1076"/>
          <ac:spMkLst>
            <pc:docMk/>
            <pc:sldMk cId="1590195108" sldId="770"/>
            <ac:spMk id="52" creationId="{AC6CAF64-7D5B-4FB0-AAD2-6EE5D3BBFA77}"/>
          </ac:spMkLst>
        </pc:spChg>
        <pc:spChg chg="add del mod">
          <ac:chgData name="Jean-Philippe" userId="35a82bdd-8b17-44eb-8d2a-55732f7e5b35" providerId="ADAL" clId="{D1BBAE6D-5F3B-43DB-A6BF-018DC3909616}" dt="2021-03-18T19:57:33.855" v="1244"/>
          <ac:spMkLst>
            <pc:docMk/>
            <pc:sldMk cId="1590195108" sldId="770"/>
            <ac:spMk id="53" creationId="{2DF5150B-835D-42C9-85CF-C98F74B905EF}"/>
          </ac:spMkLst>
        </pc:spChg>
        <pc:spChg chg="add mod">
          <ac:chgData name="Jean-Philippe" userId="35a82bdd-8b17-44eb-8d2a-55732f7e5b35" providerId="ADAL" clId="{D1BBAE6D-5F3B-43DB-A6BF-018DC3909616}" dt="2021-03-18T19:57:37.906" v="1245"/>
          <ac:spMkLst>
            <pc:docMk/>
            <pc:sldMk cId="1590195108" sldId="770"/>
            <ac:spMk id="54" creationId="{0809464E-CC8C-46A3-BD44-6B333F61D62E}"/>
          </ac:spMkLst>
        </pc:spChg>
        <pc:grpChg chg="add mod">
          <ac:chgData name="Jean-Philippe" userId="35a82bdd-8b17-44eb-8d2a-55732f7e5b35" providerId="ADAL" clId="{D1BBAE6D-5F3B-43DB-A6BF-018DC3909616}" dt="2021-03-18T19:54:44.208" v="1198" actId="164"/>
          <ac:grpSpMkLst>
            <pc:docMk/>
            <pc:sldMk cId="1590195108" sldId="770"/>
            <ac:grpSpMk id="4" creationId="{90ECC67C-165B-482C-B64F-F65B02DA7271}"/>
          </ac:grpSpMkLst>
        </pc:grpChg>
        <pc:grpChg chg="add mod">
          <ac:chgData name="Jean-Philippe" userId="35a82bdd-8b17-44eb-8d2a-55732f7e5b35" providerId="ADAL" clId="{D1BBAE6D-5F3B-43DB-A6BF-018DC3909616}" dt="2021-03-18T19:55:04.164" v="1203" actId="164"/>
          <ac:grpSpMkLst>
            <pc:docMk/>
            <pc:sldMk cId="1590195108" sldId="770"/>
            <ac:grpSpMk id="7" creationId="{DF233CBA-0179-44CC-B6E3-A054F2086814}"/>
          </ac:grpSpMkLst>
        </pc:grpChg>
        <pc:grpChg chg="add mod">
          <ac:chgData name="Jean-Philippe" userId="35a82bdd-8b17-44eb-8d2a-55732f7e5b35" providerId="ADAL" clId="{D1BBAE6D-5F3B-43DB-A6BF-018DC3909616}" dt="2021-03-18T19:55:19.665" v="1209" actId="1076"/>
          <ac:grpSpMkLst>
            <pc:docMk/>
            <pc:sldMk cId="1590195108" sldId="770"/>
            <ac:grpSpMk id="8" creationId="{134FFDDF-7C87-4236-B9E7-5047871ECE8A}"/>
          </ac:grpSpMkLst>
        </pc:grpChg>
        <pc:grpChg chg="add mod">
          <ac:chgData name="Jean-Philippe" userId="35a82bdd-8b17-44eb-8d2a-55732f7e5b35" providerId="ADAL" clId="{D1BBAE6D-5F3B-43DB-A6BF-018DC3909616}" dt="2021-03-18T19:54:53.689" v="1201" actId="1076"/>
          <ac:grpSpMkLst>
            <pc:docMk/>
            <pc:sldMk cId="1590195108" sldId="770"/>
            <ac:grpSpMk id="9" creationId="{DC6AA151-4CC6-4E6D-93D8-35865E93377D}"/>
          </ac:grpSpMkLst>
        </pc:grpChg>
        <pc:grpChg chg="add mod">
          <ac:chgData name="Jean-Philippe" userId="35a82bdd-8b17-44eb-8d2a-55732f7e5b35" providerId="ADAL" clId="{D1BBAE6D-5F3B-43DB-A6BF-018DC3909616}" dt="2021-03-18T19:55:26.241" v="1211" actId="164"/>
          <ac:grpSpMkLst>
            <pc:docMk/>
            <pc:sldMk cId="1590195108" sldId="770"/>
            <ac:grpSpMk id="10" creationId="{4F6B89B4-E592-4028-92CF-EB929AA4CDF0}"/>
          </ac:grpSpMkLst>
        </pc:grpChg>
        <pc:grpChg chg="add mod">
          <ac:chgData name="Jean-Philippe" userId="35a82bdd-8b17-44eb-8d2a-55732f7e5b35" providerId="ADAL" clId="{D1BBAE6D-5F3B-43DB-A6BF-018DC3909616}" dt="2021-03-18T19:55:26.241" v="1211" actId="164"/>
          <ac:grpSpMkLst>
            <pc:docMk/>
            <pc:sldMk cId="1590195108" sldId="770"/>
            <ac:grpSpMk id="11" creationId="{1F0BB2A8-F7AB-4825-BEA4-FEEB624E6812}"/>
          </ac:grpSpMkLst>
        </pc:grpChg>
        <pc:grpChg chg="del">
          <ac:chgData name="Jean-Philippe" userId="35a82bdd-8b17-44eb-8d2a-55732f7e5b35" providerId="ADAL" clId="{D1BBAE6D-5F3B-43DB-A6BF-018DC3909616}" dt="2021-03-18T19:12:34.353" v="202" actId="478"/>
          <ac:grpSpMkLst>
            <pc:docMk/>
            <pc:sldMk cId="1590195108" sldId="770"/>
            <ac:grpSpMk id="17" creationId="{BEEBB4CC-2588-45B9-AE88-FDD684C31437}"/>
          </ac:grpSpMkLst>
        </pc:grpChg>
        <pc:grpChg chg="add mod">
          <ac:chgData name="Jean-Philippe" userId="35a82bdd-8b17-44eb-8d2a-55732f7e5b35" providerId="ADAL" clId="{D1BBAE6D-5F3B-43DB-A6BF-018DC3909616}" dt="2021-03-18T19:54:53.689" v="1201" actId="1076"/>
          <ac:grpSpMkLst>
            <pc:docMk/>
            <pc:sldMk cId="1590195108" sldId="770"/>
            <ac:grpSpMk id="44" creationId="{2CB50338-B079-4842-B796-CFE2A6AF474C}"/>
          </ac:grpSpMkLst>
        </pc:grpChg>
        <pc:grpChg chg="mod">
          <ac:chgData name="Jean-Philippe" userId="35a82bdd-8b17-44eb-8d2a-55732f7e5b35" providerId="ADAL" clId="{D1BBAE6D-5F3B-43DB-A6BF-018DC3909616}" dt="2021-03-18T19:54:53.689" v="1201" actId="1076"/>
          <ac:grpSpMkLst>
            <pc:docMk/>
            <pc:sldMk cId="1590195108" sldId="770"/>
            <ac:grpSpMk id="45" creationId="{CBDF2C99-6220-428D-B523-236F1EDF0135}"/>
          </ac:grpSpMkLst>
        </pc:grpChg>
        <pc:picChg chg="add del mod">
          <ac:chgData name="Jean-Philippe" userId="35a82bdd-8b17-44eb-8d2a-55732f7e5b35" providerId="ADAL" clId="{D1BBAE6D-5F3B-43DB-A6BF-018DC3909616}" dt="2021-03-18T19:49:45.162" v="1042" actId="478"/>
          <ac:picMkLst>
            <pc:docMk/>
            <pc:sldMk cId="1590195108" sldId="770"/>
            <ac:picMk id="22" creationId="{AF50733C-7372-4D46-A3F2-65185D592BEC}"/>
          </ac:picMkLst>
        </pc:picChg>
        <pc:picChg chg="mod">
          <ac:chgData name="Jean-Philippe" userId="35a82bdd-8b17-44eb-8d2a-55732f7e5b35" providerId="ADAL" clId="{D1BBAE6D-5F3B-43DB-A6BF-018DC3909616}" dt="2021-03-18T19:50:25.820" v="1054" actId="164"/>
          <ac:picMkLst>
            <pc:docMk/>
            <pc:sldMk cId="1590195108" sldId="770"/>
            <ac:picMk id="26" creationId="{7118EAFC-0C55-438D-B32C-65DE8E6F2243}"/>
          </ac:picMkLst>
        </pc:picChg>
        <pc:picChg chg="add del mod">
          <ac:chgData name="Jean-Philippe" userId="35a82bdd-8b17-44eb-8d2a-55732f7e5b35" providerId="ADAL" clId="{D1BBAE6D-5F3B-43DB-A6BF-018DC3909616}" dt="2021-03-18T19:49:31.951" v="1037"/>
          <ac:picMkLst>
            <pc:docMk/>
            <pc:sldMk cId="1590195108" sldId="770"/>
            <ac:picMk id="28" creationId="{8E783B8A-2BB0-468C-A84A-7D84579194BB}"/>
          </ac:picMkLst>
        </pc:picChg>
        <pc:picChg chg="add mod">
          <ac:chgData name="Jean-Philippe" userId="35a82bdd-8b17-44eb-8d2a-55732f7e5b35" providerId="ADAL" clId="{D1BBAE6D-5F3B-43DB-A6BF-018DC3909616}" dt="2021-03-18T19:49:39.857" v="1040" actId="164"/>
          <ac:picMkLst>
            <pc:docMk/>
            <pc:sldMk cId="1590195108" sldId="770"/>
            <ac:picMk id="37" creationId="{F1DEBA7B-B748-4EDC-8A4A-F0B316247AEE}"/>
          </ac:picMkLst>
        </pc:picChg>
        <pc:picChg chg="mod">
          <ac:chgData name="Jean-Philippe" userId="35a82bdd-8b17-44eb-8d2a-55732f7e5b35" providerId="ADAL" clId="{D1BBAE6D-5F3B-43DB-A6BF-018DC3909616}" dt="2021-03-18T19:54:53.689" v="1201" actId="1076"/>
          <ac:picMkLst>
            <pc:docMk/>
            <pc:sldMk cId="1590195108" sldId="770"/>
            <ac:picMk id="46" creationId="{8A3AF34E-2E14-4208-880D-274A6FFBD455}"/>
          </ac:picMkLst>
        </pc:picChg>
        <pc:picChg chg="mod">
          <ac:chgData name="Jean-Philippe" userId="35a82bdd-8b17-44eb-8d2a-55732f7e5b35" providerId="ADAL" clId="{D1BBAE6D-5F3B-43DB-A6BF-018DC3909616}" dt="2021-03-18T19:54:53.689" v="1201" actId="1076"/>
          <ac:picMkLst>
            <pc:docMk/>
            <pc:sldMk cId="1590195108" sldId="770"/>
            <ac:picMk id="47" creationId="{20E78301-2966-4239-8A63-BAD3DA3E2B59}"/>
          </ac:picMkLst>
        </pc:picChg>
        <pc:picChg chg="mod">
          <ac:chgData name="Jean-Philippe" userId="35a82bdd-8b17-44eb-8d2a-55732f7e5b35" providerId="ADAL" clId="{D1BBAE6D-5F3B-43DB-A6BF-018DC3909616}" dt="2021-03-18T19:54:53.689" v="1201" actId="1076"/>
          <ac:picMkLst>
            <pc:docMk/>
            <pc:sldMk cId="1590195108" sldId="770"/>
            <ac:picMk id="48" creationId="{65923640-B80B-412C-9AC1-6BC59CFDB53E}"/>
          </ac:picMkLst>
        </pc:picChg>
        <pc:cxnChg chg="add del mod">
          <ac:chgData name="Jean-Philippe" userId="35a82bdd-8b17-44eb-8d2a-55732f7e5b35" providerId="ADAL" clId="{D1BBAE6D-5F3B-43DB-A6BF-018DC3909616}" dt="2021-03-18T19:49:31.951" v="1037"/>
          <ac:cxnSpMkLst>
            <pc:docMk/>
            <pc:sldMk cId="1590195108" sldId="770"/>
            <ac:cxnSpMk id="31" creationId="{250B8E5F-429D-40C0-91B0-6986DE03FC0C}"/>
          </ac:cxnSpMkLst>
        </pc:cxnChg>
        <pc:cxnChg chg="add del mod">
          <ac:chgData name="Jean-Philippe" userId="35a82bdd-8b17-44eb-8d2a-55732f7e5b35" providerId="ADAL" clId="{D1BBAE6D-5F3B-43DB-A6BF-018DC3909616}" dt="2021-03-18T19:49:31.951" v="1037"/>
          <ac:cxnSpMkLst>
            <pc:docMk/>
            <pc:sldMk cId="1590195108" sldId="770"/>
            <ac:cxnSpMk id="32" creationId="{839CB5FE-E8C0-4203-9BA2-572BF9CB3D2A}"/>
          </ac:cxnSpMkLst>
        </pc:cxnChg>
        <pc:cxnChg chg="add del mod">
          <ac:chgData name="Jean-Philippe" userId="35a82bdd-8b17-44eb-8d2a-55732f7e5b35" providerId="ADAL" clId="{D1BBAE6D-5F3B-43DB-A6BF-018DC3909616}" dt="2021-03-18T19:49:31.951" v="1037"/>
          <ac:cxnSpMkLst>
            <pc:docMk/>
            <pc:sldMk cId="1590195108" sldId="770"/>
            <ac:cxnSpMk id="33" creationId="{D2CA11A4-FFD3-4790-9C10-BEC24BFA04E4}"/>
          </ac:cxnSpMkLst>
        </pc:cxnChg>
        <pc:cxnChg chg="add del mod">
          <ac:chgData name="Jean-Philippe" userId="35a82bdd-8b17-44eb-8d2a-55732f7e5b35" providerId="ADAL" clId="{D1BBAE6D-5F3B-43DB-A6BF-018DC3909616}" dt="2021-03-18T19:49:31.951" v="1037"/>
          <ac:cxnSpMkLst>
            <pc:docMk/>
            <pc:sldMk cId="1590195108" sldId="770"/>
            <ac:cxnSpMk id="34" creationId="{FDBD851F-9D72-47BD-8635-6B4993431469}"/>
          </ac:cxnSpMkLst>
        </pc:cxnChg>
        <pc:cxnChg chg="add mod">
          <ac:chgData name="Jean-Philippe" userId="35a82bdd-8b17-44eb-8d2a-55732f7e5b35" providerId="ADAL" clId="{D1BBAE6D-5F3B-43DB-A6BF-018DC3909616}" dt="2021-03-18T19:49:39.857" v="1040" actId="164"/>
          <ac:cxnSpMkLst>
            <pc:docMk/>
            <pc:sldMk cId="1590195108" sldId="770"/>
            <ac:cxnSpMk id="38" creationId="{00F14EE0-4122-46C3-A158-956F8F215D22}"/>
          </ac:cxnSpMkLst>
        </pc:cxnChg>
        <pc:cxnChg chg="add mod">
          <ac:chgData name="Jean-Philippe" userId="35a82bdd-8b17-44eb-8d2a-55732f7e5b35" providerId="ADAL" clId="{D1BBAE6D-5F3B-43DB-A6BF-018DC3909616}" dt="2021-03-18T19:49:39.857" v="1040" actId="164"/>
          <ac:cxnSpMkLst>
            <pc:docMk/>
            <pc:sldMk cId="1590195108" sldId="770"/>
            <ac:cxnSpMk id="39" creationId="{3CB0102C-3BEC-49D9-895D-D4266C201978}"/>
          </ac:cxnSpMkLst>
        </pc:cxnChg>
        <pc:cxnChg chg="add mod">
          <ac:chgData name="Jean-Philippe" userId="35a82bdd-8b17-44eb-8d2a-55732f7e5b35" providerId="ADAL" clId="{D1BBAE6D-5F3B-43DB-A6BF-018DC3909616}" dt="2021-03-18T19:49:39.857" v="1040" actId="164"/>
          <ac:cxnSpMkLst>
            <pc:docMk/>
            <pc:sldMk cId="1590195108" sldId="770"/>
            <ac:cxnSpMk id="40" creationId="{F064EB0D-DC30-484D-91F2-67FC2D3AD67E}"/>
          </ac:cxnSpMkLst>
        </pc:cxnChg>
        <pc:cxnChg chg="add mod">
          <ac:chgData name="Jean-Philippe" userId="35a82bdd-8b17-44eb-8d2a-55732f7e5b35" providerId="ADAL" clId="{D1BBAE6D-5F3B-43DB-A6BF-018DC3909616}" dt="2021-03-18T19:49:39.857" v="1040" actId="164"/>
          <ac:cxnSpMkLst>
            <pc:docMk/>
            <pc:sldMk cId="1590195108" sldId="770"/>
            <ac:cxnSpMk id="41" creationId="{36D2DD81-CBA6-4594-BBCA-B5F32F501149}"/>
          </ac:cxnSpMkLst>
        </pc:cxnChg>
        <pc:cxnChg chg="mod">
          <ac:chgData name="Jean-Philippe" userId="35a82bdd-8b17-44eb-8d2a-55732f7e5b35" providerId="ADAL" clId="{D1BBAE6D-5F3B-43DB-A6BF-018DC3909616}" dt="2021-03-18T19:54:53.689" v="1201" actId="1076"/>
          <ac:cxnSpMkLst>
            <pc:docMk/>
            <pc:sldMk cId="1590195108" sldId="770"/>
            <ac:cxnSpMk id="50" creationId="{7144516D-9274-4F41-8A00-86E74B5B2A72}"/>
          </ac:cxnSpMkLst>
        </pc:cxnChg>
      </pc:sldChg>
      <pc:sldChg chg="addSp delSp modSp add del mod ord">
        <pc:chgData name="Jean-Philippe" userId="35a82bdd-8b17-44eb-8d2a-55732f7e5b35" providerId="ADAL" clId="{D1BBAE6D-5F3B-43DB-A6BF-018DC3909616}" dt="2021-03-18T19:08:12.236" v="117" actId="47"/>
        <pc:sldMkLst>
          <pc:docMk/>
          <pc:sldMk cId="2899711784" sldId="772"/>
        </pc:sldMkLst>
        <pc:spChg chg="add mod">
          <ac:chgData name="Jean-Philippe" userId="35a82bdd-8b17-44eb-8d2a-55732f7e5b35" providerId="ADAL" clId="{D1BBAE6D-5F3B-43DB-A6BF-018DC3909616}" dt="2021-03-18T19:05:50.586" v="93"/>
          <ac:spMkLst>
            <pc:docMk/>
            <pc:sldMk cId="2899711784" sldId="772"/>
            <ac:spMk id="22" creationId="{4DA0E14A-50B1-42B4-837C-94AAACA85DE3}"/>
          </ac:spMkLst>
        </pc:spChg>
        <pc:spChg chg="del">
          <ac:chgData name="Jean-Philippe" userId="35a82bdd-8b17-44eb-8d2a-55732f7e5b35" providerId="ADAL" clId="{D1BBAE6D-5F3B-43DB-A6BF-018DC3909616}" dt="2021-03-18T19:05:50.228" v="92" actId="478"/>
          <ac:spMkLst>
            <pc:docMk/>
            <pc:sldMk cId="2899711784" sldId="772"/>
            <ac:spMk id="32" creationId="{00000000-0000-0000-0000-000000000000}"/>
          </ac:spMkLst>
        </pc:spChg>
        <pc:spChg chg="del topLvl">
          <ac:chgData name="Jean-Philippe" userId="35a82bdd-8b17-44eb-8d2a-55732f7e5b35" providerId="ADAL" clId="{D1BBAE6D-5F3B-43DB-A6BF-018DC3909616}" dt="2021-03-18T19:05:55.563" v="95" actId="478"/>
          <ac:spMkLst>
            <pc:docMk/>
            <pc:sldMk cId="2899711784" sldId="772"/>
            <ac:spMk id="37" creationId="{EBF4DCBD-C53C-41A2-97ED-F472F2632551}"/>
          </ac:spMkLst>
        </pc:spChg>
        <pc:spChg chg="topLvl">
          <ac:chgData name="Jean-Philippe" userId="35a82bdd-8b17-44eb-8d2a-55732f7e5b35" providerId="ADAL" clId="{D1BBAE6D-5F3B-43DB-A6BF-018DC3909616}" dt="2021-03-18T19:05:55.563" v="95" actId="478"/>
          <ac:spMkLst>
            <pc:docMk/>
            <pc:sldMk cId="2899711784" sldId="772"/>
            <ac:spMk id="38" creationId="{184030DC-7479-4468-A1FE-2524CF974E4B}"/>
          </ac:spMkLst>
        </pc:spChg>
        <pc:spChg chg="del">
          <ac:chgData name="Jean-Philippe" userId="35a82bdd-8b17-44eb-8d2a-55732f7e5b35" providerId="ADAL" clId="{D1BBAE6D-5F3B-43DB-A6BF-018DC3909616}" dt="2021-03-18T19:05:54.025" v="94" actId="478"/>
          <ac:spMkLst>
            <pc:docMk/>
            <pc:sldMk cId="2899711784" sldId="772"/>
            <ac:spMk id="49" creationId="{C39974B2-08B9-4094-886B-2314BD4AC8AA}"/>
          </ac:spMkLst>
        </pc:spChg>
        <pc:grpChg chg="del">
          <ac:chgData name="Jean-Philippe" userId="35a82bdd-8b17-44eb-8d2a-55732f7e5b35" providerId="ADAL" clId="{D1BBAE6D-5F3B-43DB-A6BF-018DC3909616}" dt="2021-03-18T19:05:55.563" v="95" actId="478"/>
          <ac:grpSpMkLst>
            <pc:docMk/>
            <pc:sldMk cId="2899711784" sldId="772"/>
            <ac:grpSpMk id="36" creationId="{5A2AC89F-09A0-4CDB-A43A-88F8C1BDD205}"/>
          </ac:grpSpMkLst>
        </pc:grpChg>
      </pc:sldChg>
      <pc:sldChg chg="del">
        <pc:chgData name="Jean-Philippe" userId="35a82bdd-8b17-44eb-8d2a-55732f7e5b35" providerId="ADAL" clId="{D1BBAE6D-5F3B-43DB-A6BF-018DC3909616}" dt="2021-03-18T19:10:39.650" v="184" actId="47"/>
        <pc:sldMkLst>
          <pc:docMk/>
          <pc:sldMk cId="420754434" sldId="775"/>
        </pc:sldMkLst>
      </pc:sldChg>
      <pc:sldChg chg="addSp delSp mod">
        <pc:chgData name="Jean-Philippe" userId="35a82bdd-8b17-44eb-8d2a-55732f7e5b35" providerId="ADAL" clId="{D1BBAE6D-5F3B-43DB-A6BF-018DC3909616}" dt="2021-03-18T19:12:20.547" v="196" actId="478"/>
        <pc:sldMkLst>
          <pc:docMk/>
          <pc:sldMk cId="509363672" sldId="777"/>
        </pc:sldMkLst>
        <pc:spChg chg="del">
          <ac:chgData name="Jean-Philippe" userId="35a82bdd-8b17-44eb-8d2a-55732f7e5b35" providerId="ADAL" clId="{D1BBAE6D-5F3B-43DB-A6BF-018DC3909616}" dt="2021-03-18T19:12:16.523" v="193" actId="478"/>
          <ac:spMkLst>
            <pc:docMk/>
            <pc:sldMk cId="509363672" sldId="777"/>
            <ac:spMk id="6" creationId="{00000000-0000-0000-0000-000000000000}"/>
          </ac:spMkLst>
        </pc:spChg>
        <pc:spChg chg="del topLvl">
          <ac:chgData name="Jean-Philippe" userId="35a82bdd-8b17-44eb-8d2a-55732f7e5b35" providerId="ADAL" clId="{D1BBAE6D-5F3B-43DB-A6BF-018DC3909616}" dt="2021-03-18T19:12:20.547" v="196" actId="478"/>
          <ac:spMkLst>
            <pc:docMk/>
            <pc:sldMk cId="509363672" sldId="777"/>
            <ac:spMk id="11" creationId="{8771884C-CB01-4618-9A9B-C9B14FAC3799}"/>
          </ac:spMkLst>
        </pc:spChg>
        <pc:spChg chg="topLvl">
          <ac:chgData name="Jean-Philippe" userId="35a82bdd-8b17-44eb-8d2a-55732f7e5b35" providerId="ADAL" clId="{D1BBAE6D-5F3B-43DB-A6BF-018DC3909616}" dt="2021-03-18T19:12:20.547" v="196" actId="478"/>
          <ac:spMkLst>
            <pc:docMk/>
            <pc:sldMk cId="509363672" sldId="777"/>
            <ac:spMk id="13" creationId="{9EA2CBDF-F630-4020-84B7-818EDC71FC90}"/>
          </ac:spMkLst>
        </pc:spChg>
        <pc:grpChg chg="add del">
          <ac:chgData name="Jean-Philippe" userId="35a82bdd-8b17-44eb-8d2a-55732f7e5b35" providerId="ADAL" clId="{D1BBAE6D-5F3B-43DB-A6BF-018DC3909616}" dt="2021-03-18T19:12:20.547" v="196" actId="478"/>
          <ac:grpSpMkLst>
            <pc:docMk/>
            <pc:sldMk cId="509363672" sldId="777"/>
            <ac:grpSpMk id="9" creationId="{95FED4FF-6DAB-429F-A657-91331716B442}"/>
          </ac:grpSpMkLst>
        </pc:grpChg>
      </pc:sldChg>
      <pc:sldChg chg="addSp delSp modSp mod addAnim delAnim modAnim">
        <pc:chgData name="Jean-Philippe" userId="35a82bdd-8b17-44eb-8d2a-55732f7e5b35" providerId="ADAL" clId="{D1BBAE6D-5F3B-43DB-A6BF-018DC3909616}" dt="2021-03-18T19:36:53.786" v="813" actId="478"/>
        <pc:sldMkLst>
          <pc:docMk/>
          <pc:sldMk cId="1137561132" sldId="778"/>
        </pc:sldMkLst>
        <pc:spChg chg="add del">
          <ac:chgData name="Jean-Philippe" userId="35a82bdd-8b17-44eb-8d2a-55732f7e5b35" providerId="ADAL" clId="{D1BBAE6D-5F3B-43DB-A6BF-018DC3909616}" dt="2021-03-18T19:34:58.261" v="781" actId="478"/>
          <ac:spMkLst>
            <pc:docMk/>
            <pc:sldMk cId="1137561132" sldId="778"/>
            <ac:spMk id="9" creationId="{00000000-0000-0000-0000-000000000000}"/>
          </ac:spMkLst>
        </pc:spChg>
        <pc:spChg chg="mod">
          <ac:chgData name="Jean-Philippe" userId="35a82bdd-8b17-44eb-8d2a-55732f7e5b35" providerId="ADAL" clId="{D1BBAE6D-5F3B-43DB-A6BF-018DC3909616}" dt="2021-03-18T19:02:19.526" v="45" actId="6549"/>
          <ac:spMkLst>
            <pc:docMk/>
            <pc:sldMk cId="1137561132" sldId="778"/>
            <ac:spMk id="32" creationId="{00000000-0000-0000-0000-000000000000}"/>
          </ac:spMkLst>
        </pc:spChg>
        <pc:spChg chg="add del mod">
          <ac:chgData name="Jean-Philippe" userId="35a82bdd-8b17-44eb-8d2a-55732f7e5b35" providerId="ADAL" clId="{D1BBAE6D-5F3B-43DB-A6BF-018DC3909616}" dt="2021-03-18T19:36:45.277" v="812" actId="20577"/>
          <ac:spMkLst>
            <pc:docMk/>
            <pc:sldMk cId="1137561132" sldId="778"/>
            <ac:spMk id="36" creationId="{39D14C78-5269-4278-9B2E-5DD87AE4FB62}"/>
          </ac:spMkLst>
        </pc:spChg>
        <pc:spChg chg="mod">
          <ac:chgData name="Jean-Philippe" userId="35a82bdd-8b17-44eb-8d2a-55732f7e5b35" providerId="ADAL" clId="{D1BBAE6D-5F3B-43DB-A6BF-018DC3909616}" dt="2021-03-18T19:36:36.515" v="808" actId="1076"/>
          <ac:spMkLst>
            <pc:docMk/>
            <pc:sldMk cId="1137561132" sldId="778"/>
            <ac:spMk id="40" creationId="{00000000-0000-0000-0000-000000000000}"/>
          </ac:spMkLst>
        </pc:spChg>
        <pc:spChg chg="mod">
          <ac:chgData name="Jean-Philippe" userId="35a82bdd-8b17-44eb-8d2a-55732f7e5b35" providerId="ADAL" clId="{D1BBAE6D-5F3B-43DB-A6BF-018DC3909616}" dt="2021-03-18T19:36:36.515" v="808" actId="1076"/>
          <ac:spMkLst>
            <pc:docMk/>
            <pc:sldMk cId="1137561132" sldId="778"/>
            <ac:spMk id="41" creationId="{00000000-0000-0000-0000-000000000000}"/>
          </ac:spMkLst>
        </pc:spChg>
        <pc:spChg chg="mod">
          <ac:chgData name="Jean-Philippe" userId="35a82bdd-8b17-44eb-8d2a-55732f7e5b35" providerId="ADAL" clId="{D1BBAE6D-5F3B-43DB-A6BF-018DC3909616}" dt="2021-03-18T19:36:36.515" v="808" actId="1076"/>
          <ac:spMkLst>
            <pc:docMk/>
            <pc:sldMk cId="1137561132" sldId="778"/>
            <ac:spMk id="42" creationId="{00000000-0000-0000-0000-000000000000}"/>
          </ac:spMkLst>
        </pc:spChg>
        <pc:spChg chg="add del">
          <ac:chgData name="Jean-Philippe" userId="35a82bdd-8b17-44eb-8d2a-55732f7e5b35" providerId="ADAL" clId="{D1BBAE6D-5F3B-43DB-A6BF-018DC3909616}" dt="2021-03-18T19:34:58.261" v="781" actId="478"/>
          <ac:spMkLst>
            <pc:docMk/>
            <pc:sldMk cId="1137561132" sldId="778"/>
            <ac:spMk id="53" creationId="{00000000-0000-0000-0000-000000000000}"/>
          </ac:spMkLst>
        </pc:spChg>
        <pc:spChg chg="add del">
          <ac:chgData name="Jean-Philippe" userId="35a82bdd-8b17-44eb-8d2a-55732f7e5b35" providerId="ADAL" clId="{D1BBAE6D-5F3B-43DB-A6BF-018DC3909616}" dt="2021-03-18T19:34:58.261" v="781" actId="478"/>
          <ac:spMkLst>
            <pc:docMk/>
            <pc:sldMk cId="1137561132" sldId="778"/>
            <ac:spMk id="54" creationId="{00000000-0000-0000-0000-000000000000}"/>
          </ac:spMkLst>
        </pc:spChg>
        <pc:spChg chg="del">
          <ac:chgData name="Jean-Philippe" userId="35a82bdd-8b17-44eb-8d2a-55732f7e5b35" providerId="ADAL" clId="{D1BBAE6D-5F3B-43DB-A6BF-018DC3909616}" dt="2021-03-18T19:02:40.407" v="46" actId="478"/>
          <ac:spMkLst>
            <pc:docMk/>
            <pc:sldMk cId="1137561132" sldId="778"/>
            <ac:spMk id="63" creationId="{00000000-0000-0000-0000-000000000000}"/>
          </ac:spMkLst>
        </pc:spChg>
        <pc:spChg chg="del">
          <ac:chgData name="Jean-Philippe" userId="35a82bdd-8b17-44eb-8d2a-55732f7e5b35" providerId="ADAL" clId="{D1BBAE6D-5F3B-43DB-A6BF-018DC3909616}" dt="2021-03-18T19:18:31.329" v="367" actId="478"/>
          <ac:spMkLst>
            <pc:docMk/>
            <pc:sldMk cId="1137561132" sldId="778"/>
            <ac:spMk id="67" creationId="{19871274-4A7C-4173-9CF1-EAC34CA36A38}"/>
          </ac:spMkLst>
        </pc:spChg>
        <pc:spChg chg="del mod">
          <ac:chgData name="Jean-Philippe" userId="35a82bdd-8b17-44eb-8d2a-55732f7e5b35" providerId="ADAL" clId="{D1BBAE6D-5F3B-43DB-A6BF-018DC3909616}" dt="2021-03-18T19:36:53.786" v="813" actId="478"/>
          <ac:spMkLst>
            <pc:docMk/>
            <pc:sldMk cId="1137561132" sldId="778"/>
            <ac:spMk id="69" creationId="{F549E98C-0E9E-45FC-9F78-1CF31F806DBD}"/>
          </ac:spMkLst>
        </pc:spChg>
        <pc:spChg chg="mod topLvl">
          <ac:chgData name="Jean-Philippe" userId="35a82bdd-8b17-44eb-8d2a-55732f7e5b35" providerId="ADAL" clId="{D1BBAE6D-5F3B-43DB-A6BF-018DC3909616}" dt="2021-03-18T19:36:36.515" v="808" actId="1076"/>
          <ac:spMkLst>
            <pc:docMk/>
            <pc:sldMk cId="1137561132" sldId="778"/>
            <ac:spMk id="74" creationId="{853825BF-C1FA-48DD-997F-AAEF1C9CB6FA}"/>
          </ac:spMkLst>
        </pc:spChg>
        <pc:spChg chg="mod topLvl">
          <ac:chgData name="Jean-Philippe" userId="35a82bdd-8b17-44eb-8d2a-55732f7e5b35" providerId="ADAL" clId="{D1BBAE6D-5F3B-43DB-A6BF-018DC3909616}" dt="2021-03-18T19:36:36.515" v="808" actId="1076"/>
          <ac:spMkLst>
            <pc:docMk/>
            <pc:sldMk cId="1137561132" sldId="778"/>
            <ac:spMk id="76" creationId="{A7E53321-AA4B-4659-AE2A-040AA7F6E2D7}"/>
          </ac:spMkLst>
        </pc:spChg>
        <pc:spChg chg="mod topLvl">
          <ac:chgData name="Jean-Philippe" userId="35a82bdd-8b17-44eb-8d2a-55732f7e5b35" providerId="ADAL" clId="{D1BBAE6D-5F3B-43DB-A6BF-018DC3909616}" dt="2021-03-18T19:36:36.515" v="808" actId="1076"/>
          <ac:spMkLst>
            <pc:docMk/>
            <pc:sldMk cId="1137561132" sldId="778"/>
            <ac:spMk id="77" creationId="{099BF894-667C-4C03-8280-CF4287077D80}"/>
          </ac:spMkLst>
        </pc:spChg>
        <pc:spChg chg="del">
          <ac:chgData name="Jean-Philippe" userId="35a82bdd-8b17-44eb-8d2a-55732f7e5b35" providerId="ADAL" clId="{D1BBAE6D-5F3B-43DB-A6BF-018DC3909616}" dt="2021-03-18T19:02:43.047" v="47" actId="478"/>
          <ac:spMkLst>
            <pc:docMk/>
            <pc:sldMk cId="1137561132" sldId="778"/>
            <ac:spMk id="94" creationId="{00000000-0000-0000-0000-000000000000}"/>
          </ac:spMkLst>
        </pc:spChg>
        <pc:spChg chg="add del">
          <ac:chgData name="Jean-Philippe" userId="35a82bdd-8b17-44eb-8d2a-55732f7e5b35" providerId="ADAL" clId="{D1BBAE6D-5F3B-43DB-A6BF-018DC3909616}" dt="2021-03-18T19:34:58.261" v="781" actId="478"/>
          <ac:spMkLst>
            <pc:docMk/>
            <pc:sldMk cId="1137561132" sldId="778"/>
            <ac:spMk id="95" creationId="{00000000-0000-0000-0000-000000000000}"/>
          </ac:spMkLst>
        </pc:spChg>
        <pc:spChg chg="del">
          <ac:chgData name="Jean-Philippe" userId="35a82bdd-8b17-44eb-8d2a-55732f7e5b35" providerId="ADAL" clId="{D1BBAE6D-5F3B-43DB-A6BF-018DC3909616}" dt="2021-03-18T19:18:32.859" v="368" actId="478"/>
          <ac:spMkLst>
            <pc:docMk/>
            <pc:sldMk cId="1137561132" sldId="778"/>
            <ac:spMk id="96" creationId="{00000000-0000-0000-0000-000000000000}"/>
          </ac:spMkLst>
        </pc:spChg>
        <pc:grpChg chg="add del">
          <ac:chgData name="Jean-Philippe" userId="35a82bdd-8b17-44eb-8d2a-55732f7e5b35" providerId="ADAL" clId="{D1BBAE6D-5F3B-43DB-A6BF-018DC3909616}" dt="2021-03-18T19:34:58.261" v="781" actId="478"/>
          <ac:grpSpMkLst>
            <pc:docMk/>
            <pc:sldMk cId="1137561132" sldId="778"/>
            <ac:grpSpMk id="8" creationId="{00000000-0000-0000-0000-000000000000}"/>
          </ac:grpSpMkLst>
        </pc:grpChg>
        <pc:grpChg chg="del mod">
          <ac:chgData name="Jean-Philippe" userId="35a82bdd-8b17-44eb-8d2a-55732f7e5b35" providerId="ADAL" clId="{D1BBAE6D-5F3B-43DB-A6BF-018DC3909616}" dt="2021-03-18T19:35:12.690" v="784" actId="165"/>
          <ac:grpSpMkLst>
            <pc:docMk/>
            <pc:sldMk cId="1137561132" sldId="778"/>
            <ac:grpSpMk id="70" creationId="{5F8638F6-F96F-461D-BEDC-8484A7878073}"/>
          </ac:grpSpMkLst>
        </pc:grpChg>
        <pc:grpChg chg="del mod topLvl">
          <ac:chgData name="Jean-Philippe" userId="35a82bdd-8b17-44eb-8d2a-55732f7e5b35" providerId="ADAL" clId="{D1BBAE6D-5F3B-43DB-A6BF-018DC3909616}" dt="2021-03-18T19:35:17.924" v="785" actId="165"/>
          <ac:grpSpMkLst>
            <pc:docMk/>
            <pc:sldMk cId="1137561132" sldId="778"/>
            <ac:grpSpMk id="75" creationId="{E2090083-8183-4B97-A2CC-73F759B8C9FF}"/>
          </ac:grpSpMkLst>
        </pc:grpChg>
        <pc:picChg chg="mod">
          <ac:chgData name="Jean-Philippe" userId="35a82bdd-8b17-44eb-8d2a-55732f7e5b35" providerId="ADAL" clId="{D1BBAE6D-5F3B-43DB-A6BF-018DC3909616}" dt="2021-03-18T19:36:36.515" v="808" actId="1076"/>
          <ac:picMkLst>
            <pc:docMk/>
            <pc:sldMk cId="1137561132" sldId="778"/>
            <ac:picMk id="31" creationId="{020E4868-F2A1-4AE9-B1D4-932DBFDC3C8F}"/>
          </ac:picMkLst>
        </pc:picChg>
        <pc:picChg chg="mod">
          <ac:chgData name="Jean-Philippe" userId="35a82bdd-8b17-44eb-8d2a-55732f7e5b35" providerId="ADAL" clId="{D1BBAE6D-5F3B-43DB-A6BF-018DC3909616}" dt="2021-03-18T19:36:36.515" v="808" actId="1076"/>
          <ac:picMkLst>
            <pc:docMk/>
            <pc:sldMk cId="1137561132" sldId="778"/>
            <ac:picMk id="33" creationId="{86665FA3-90EC-47F4-B194-619644E027DD}"/>
          </ac:picMkLst>
        </pc:picChg>
        <pc:picChg chg="mod">
          <ac:chgData name="Jean-Philippe" userId="35a82bdd-8b17-44eb-8d2a-55732f7e5b35" providerId="ADAL" clId="{D1BBAE6D-5F3B-43DB-A6BF-018DC3909616}" dt="2021-03-18T19:36:36.515" v="808" actId="1076"/>
          <ac:picMkLst>
            <pc:docMk/>
            <pc:sldMk cId="1137561132" sldId="778"/>
            <ac:picMk id="34" creationId="{5A8D4E7C-A02B-4C85-9E9A-F4303A395F02}"/>
          </ac:picMkLst>
        </pc:picChg>
        <pc:picChg chg="mod topLvl">
          <ac:chgData name="Jean-Philippe" userId="35a82bdd-8b17-44eb-8d2a-55732f7e5b35" providerId="ADAL" clId="{D1BBAE6D-5F3B-43DB-A6BF-018DC3909616}" dt="2021-03-18T19:36:36.515" v="808" actId="1076"/>
          <ac:picMkLst>
            <pc:docMk/>
            <pc:sldMk cId="1137561132" sldId="778"/>
            <ac:picMk id="73" creationId="{73678D6E-79AD-4527-B21B-8B660960FA42}"/>
          </ac:picMkLst>
        </pc:picChg>
        <pc:picChg chg="mod topLvl">
          <ac:chgData name="Jean-Philippe" userId="35a82bdd-8b17-44eb-8d2a-55732f7e5b35" providerId="ADAL" clId="{D1BBAE6D-5F3B-43DB-A6BF-018DC3909616}" dt="2021-03-18T19:36:36.515" v="808" actId="1076"/>
          <ac:picMkLst>
            <pc:docMk/>
            <pc:sldMk cId="1137561132" sldId="778"/>
            <ac:picMk id="78" creationId="{855534DC-1269-4194-912A-C9B2489F2BD4}"/>
          </ac:picMkLst>
        </pc:picChg>
      </pc:sldChg>
      <pc:sldChg chg="del mod modShow">
        <pc:chgData name="Jean-Philippe" userId="35a82bdd-8b17-44eb-8d2a-55732f7e5b35" providerId="ADAL" clId="{D1BBAE6D-5F3B-43DB-A6BF-018DC3909616}" dt="2021-03-18T19:03:47.911" v="57" actId="47"/>
        <pc:sldMkLst>
          <pc:docMk/>
          <pc:sldMk cId="1362631934" sldId="784"/>
        </pc:sldMkLst>
      </pc:sldChg>
      <pc:sldChg chg="del mod modShow">
        <pc:chgData name="Jean-Philippe" userId="35a82bdd-8b17-44eb-8d2a-55732f7e5b35" providerId="ADAL" clId="{D1BBAE6D-5F3B-43DB-A6BF-018DC3909616}" dt="2021-03-18T19:03:48.497" v="58" actId="47"/>
        <pc:sldMkLst>
          <pc:docMk/>
          <pc:sldMk cId="979573" sldId="785"/>
        </pc:sldMkLst>
      </pc:sldChg>
      <pc:sldChg chg="delSp modSp mod">
        <pc:chgData name="Jean-Philippe" userId="35a82bdd-8b17-44eb-8d2a-55732f7e5b35" providerId="ADAL" clId="{D1BBAE6D-5F3B-43DB-A6BF-018DC3909616}" dt="2021-03-18T19:25:47.649" v="470" actId="478"/>
        <pc:sldMkLst>
          <pc:docMk/>
          <pc:sldMk cId="1905434915" sldId="786"/>
        </pc:sldMkLst>
        <pc:spChg chg="del">
          <ac:chgData name="Jean-Philippe" userId="35a82bdd-8b17-44eb-8d2a-55732f7e5b35" providerId="ADAL" clId="{D1BBAE6D-5F3B-43DB-A6BF-018DC3909616}" dt="2021-03-18T19:17:14.647" v="247" actId="478"/>
          <ac:spMkLst>
            <pc:docMk/>
            <pc:sldMk cId="1905434915" sldId="786"/>
            <ac:spMk id="6" creationId="{00000000-0000-0000-0000-000000000000}"/>
          </ac:spMkLst>
        </pc:spChg>
        <pc:spChg chg="del topLvl">
          <ac:chgData name="Jean-Philippe" userId="35a82bdd-8b17-44eb-8d2a-55732f7e5b35" providerId="ADAL" clId="{D1BBAE6D-5F3B-43DB-A6BF-018DC3909616}" dt="2021-03-18T19:17:16.067" v="248" actId="478"/>
          <ac:spMkLst>
            <pc:docMk/>
            <pc:sldMk cId="1905434915" sldId="786"/>
            <ac:spMk id="9" creationId="{C94C923A-6FA9-46BE-89DD-4C3EE64B4D0A}"/>
          </ac:spMkLst>
        </pc:spChg>
        <pc:spChg chg="topLvl">
          <ac:chgData name="Jean-Philippe" userId="35a82bdd-8b17-44eb-8d2a-55732f7e5b35" providerId="ADAL" clId="{D1BBAE6D-5F3B-43DB-A6BF-018DC3909616}" dt="2021-03-18T19:17:16.067" v="248" actId="478"/>
          <ac:spMkLst>
            <pc:docMk/>
            <pc:sldMk cId="1905434915" sldId="786"/>
            <ac:spMk id="10" creationId="{4E9E1AF5-288C-434A-8D21-7A707AF9750D}"/>
          </ac:spMkLst>
        </pc:spChg>
        <pc:spChg chg="del">
          <ac:chgData name="Jean-Philippe" userId="35a82bdd-8b17-44eb-8d2a-55732f7e5b35" providerId="ADAL" clId="{D1BBAE6D-5F3B-43DB-A6BF-018DC3909616}" dt="2021-03-18T19:25:47.649" v="470" actId="478"/>
          <ac:spMkLst>
            <pc:docMk/>
            <pc:sldMk cId="1905434915" sldId="786"/>
            <ac:spMk id="15" creationId="{80861DE7-72F7-4C18-B9EF-FCD3C23DDEBF}"/>
          </ac:spMkLst>
        </pc:spChg>
        <pc:spChg chg="mod">
          <ac:chgData name="Jean-Philippe" userId="35a82bdd-8b17-44eb-8d2a-55732f7e5b35" providerId="ADAL" clId="{D1BBAE6D-5F3B-43DB-A6BF-018DC3909616}" dt="2021-03-18T19:19:30.261" v="373" actId="14100"/>
          <ac:spMkLst>
            <pc:docMk/>
            <pc:sldMk cId="1905434915" sldId="786"/>
            <ac:spMk id="29" creationId="{A81F582F-913C-4A02-923D-E26557CB7A06}"/>
          </ac:spMkLst>
        </pc:spChg>
        <pc:spChg chg="mod">
          <ac:chgData name="Jean-Philippe" userId="35a82bdd-8b17-44eb-8d2a-55732f7e5b35" providerId="ADAL" clId="{D1BBAE6D-5F3B-43DB-A6BF-018DC3909616}" dt="2021-03-18T19:18:00.199" v="365" actId="20577"/>
          <ac:spMkLst>
            <pc:docMk/>
            <pc:sldMk cId="1905434915" sldId="786"/>
            <ac:spMk id="35" creationId="{00000000-0000-0000-0000-000000000000}"/>
          </ac:spMkLst>
        </pc:spChg>
        <pc:grpChg chg="del">
          <ac:chgData name="Jean-Philippe" userId="35a82bdd-8b17-44eb-8d2a-55732f7e5b35" providerId="ADAL" clId="{D1BBAE6D-5F3B-43DB-A6BF-018DC3909616}" dt="2021-03-18T19:17:16.067" v="248" actId="478"/>
          <ac:grpSpMkLst>
            <pc:docMk/>
            <pc:sldMk cId="1905434915" sldId="786"/>
            <ac:grpSpMk id="8" creationId="{C87E63CF-A30D-4880-BC3D-268F28D846A0}"/>
          </ac:grpSpMkLst>
        </pc:grpChg>
        <pc:picChg chg="del">
          <ac:chgData name="Jean-Philippe" userId="35a82bdd-8b17-44eb-8d2a-55732f7e5b35" providerId="ADAL" clId="{D1BBAE6D-5F3B-43DB-A6BF-018DC3909616}" dt="2021-03-18T19:25:46.766" v="469" actId="478"/>
          <ac:picMkLst>
            <pc:docMk/>
            <pc:sldMk cId="1905434915" sldId="786"/>
            <ac:picMk id="34" creationId="{6313DD39-B817-47D9-A537-4A518A7F625B}"/>
          </ac:picMkLst>
        </pc:picChg>
      </pc:sldChg>
      <pc:sldChg chg="del mod modShow">
        <pc:chgData name="Jean-Philippe" userId="35a82bdd-8b17-44eb-8d2a-55732f7e5b35" providerId="ADAL" clId="{D1BBAE6D-5F3B-43DB-A6BF-018DC3909616}" dt="2021-03-18T19:03:42.190" v="54" actId="47"/>
        <pc:sldMkLst>
          <pc:docMk/>
          <pc:sldMk cId="1084005017" sldId="787"/>
        </pc:sldMkLst>
      </pc:sldChg>
      <pc:sldChg chg="modSp mod">
        <pc:chgData name="Jean-Philippe" userId="35a82bdd-8b17-44eb-8d2a-55732f7e5b35" providerId="ADAL" clId="{D1BBAE6D-5F3B-43DB-A6BF-018DC3909616}" dt="2021-03-18T19:01:47.961" v="37" actId="6549"/>
        <pc:sldMkLst>
          <pc:docMk/>
          <pc:sldMk cId="314144242" sldId="788"/>
        </pc:sldMkLst>
        <pc:spChg chg="mod">
          <ac:chgData name="Jean-Philippe" userId="35a82bdd-8b17-44eb-8d2a-55732f7e5b35" providerId="ADAL" clId="{D1BBAE6D-5F3B-43DB-A6BF-018DC3909616}" dt="2021-03-18T19:01:47.961" v="37" actId="6549"/>
          <ac:spMkLst>
            <pc:docMk/>
            <pc:sldMk cId="314144242" sldId="788"/>
            <ac:spMk id="32" creationId="{00000000-0000-0000-0000-000000000000}"/>
          </ac:spMkLst>
        </pc:spChg>
      </pc:sldChg>
      <pc:sldChg chg="delSp del mod">
        <pc:chgData name="Jean-Philippe" userId="35a82bdd-8b17-44eb-8d2a-55732f7e5b35" providerId="ADAL" clId="{D1BBAE6D-5F3B-43DB-A6BF-018DC3909616}" dt="2021-03-18T19:34:29.487" v="772" actId="47"/>
        <pc:sldMkLst>
          <pc:docMk/>
          <pc:sldMk cId="289849655" sldId="789"/>
        </pc:sldMkLst>
        <pc:spChg chg="del">
          <ac:chgData name="Jean-Philippe" userId="35a82bdd-8b17-44eb-8d2a-55732f7e5b35" providerId="ADAL" clId="{D1BBAE6D-5F3B-43DB-A6BF-018DC3909616}" dt="2021-03-18T19:12:49.048" v="207" actId="478"/>
          <ac:spMkLst>
            <pc:docMk/>
            <pc:sldMk cId="289849655" sldId="789"/>
            <ac:spMk id="6" creationId="{00000000-0000-0000-0000-000000000000}"/>
          </ac:spMkLst>
        </pc:spChg>
        <pc:spChg chg="del topLvl">
          <ac:chgData name="Jean-Philippe" userId="35a82bdd-8b17-44eb-8d2a-55732f7e5b35" providerId="ADAL" clId="{D1BBAE6D-5F3B-43DB-A6BF-018DC3909616}" dt="2021-03-18T19:12:50.512" v="208" actId="478"/>
          <ac:spMkLst>
            <pc:docMk/>
            <pc:sldMk cId="289849655" sldId="789"/>
            <ac:spMk id="9" creationId="{C985DAAF-3C70-4871-B6AD-C4FE656A9799}"/>
          </ac:spMkLst>
        </pc:spChg>
        <pc:spChg chg="topLvl">
          <ac:chgData name="Jean-Philippe" userId="35a82bdd-8b17-44eb-8d2a-55732f7e5b35" providerId="ADAL" clId="{D1BBAE6D-5F3B-43DB-A6BF-018DC3909616}" dt="2021-03-18T19:12:50.512" v="208" actId="478"/>
          <ac:spMkLst>
            <pc:docMk/>
            <pc:sldMk cId="289849655" sldId="789"/>
            <ac:spMk id="11" creationId="{6642A569-D9A1-453A-8CBE-B99AD1730D05}"/>
          </ac:spMkLst>
        </pc:spChg>
        <pc:grpChg chg="del">
          <ac:chgData name="Jean-Philippe" userId="35a82bdd-8b17-44eb-8d2a-55732f7e5b35" providerId="ADAL" clId="{D1BBAE6D-5F3B-43DB-A6BF-018DC3909616}" dt="2021-03-18T19:12:50.512" v="208" actId="478"/>
          <ac:grpSpMkLst>
            <pc:docMk/>
            <pc:sldMk cId="289849655" sldId="789"/>
            <ac:grpSpMk id="7" creationId="{038E0CAC-492F-4E4B-9B50-B61B6ACDBD81}"/>
          </ac:grpSpMkLst>
        </pc:grpChg>
      </pc:sldChg>
      <pc:sldChg chg="addSp delSp modSp mod ord">
        <pc:chgData name="Jean-Philippe" userId="35a82bdd-8b17-44eb-8d2a-55732f7e5b35" providerId="ADAL" clId="{D1BBAE6D-5F3B-43DB-A6BF-018DC3909616}" dt="2021-03-18T19:59:26.527" v="1315" actId="20577"/>
        <pc:sldMkLst>
          <pc:docMk/>
          <pc:sldMk cId="1571680397" sldId="792"/>
        </pc:sldMkLst>
        <pc:spChg chg="del mod">
          <ac:chgData name="Jean-Philippe" userId="35a82bdd-8b17-44eb-8d2a-55732f7e5b35" providerId="ADAL" clId="{D1BBAE6D-5F3B-43DB-A6BF-018DC3909616}" dt="2021-03-18T19:57:46.205" v="1247" actId="478"/>
          <ac:spMkLst>
            <pc:docMk/>
            <pc:sldMk cId="1571680397" sldId="792"/>
            <ac:spMk id="5" creationId="{00000000-0000-0000-0000-000000000000}"/>
          </ac:spMkLst>
        </pc:spChg>
        <pc:spChg chg="del">
          <ac:chgData name="Jean-Philippe" userId="35a82bdd-8b17-44eb-8d2a-55732f7e5b35" providerId="ADAL" clId="{D1BBAE6D-5F3B-43DB-A6BF-018DC3909616}" dt="2021-03-18T19:12:28.627" v="199" actId="478"/>
          <ac:spMkLst>
            <pc:docMk/>
            <pc:sldMk cId="1571680397" sldId="792"/>
            <ac:spMk id="6" creationId="{00000000-0000-0000-0000-000000000000}"/>
          </ac:spMkLst>
        </pc:spChg>
        <pc:spChg chg="del mod">
          <ac:chgData name="Jean-Philippe" userId="35a82bdd-8b17-44eb-8d2a-55732f7e5b35" providerId="ADAL" clId="{D1BBAE6D-5F3B-43DB-A6BF-018DC3909616}" dt="2021-03-18T19:53:11.127" v="1177" actId="478"/>
          <ac:spMkLst>
            <pc:docMk/>
            <pc:sldMk cId="1571680397" sldId="792"/>
            <ac:spMk id="8" creationId="{9995ED82-F2D5-4910-A1D0-D4D66B93E930}"/>
          </ac:spMkLst>
        </pc:spChg>
        <pc:spChg chg="del topLvl">
          <ac:chgData name="Jean-Philippe" userId="35a82bdd-8b17-44eb-8d2a-55732f7e5b35" providerId="ADAL" clId="{D1BBAE6D-5F3B-43DB-A6BF-018DC3909616}" dt="2021-03-18T19:12:30.195" v="200" actId="478"/>
          <ac:spMkLst>
            <pc:docMk/>
            <pc:sldMk cId="1571680397" sldId="792"/>
            <ac:spMk id="9" creationId="{508DD3F6-E189-4F38-9CC7-5C7104ECFD20}"/>
          </ac:spMkLst>
        </pc:spChg>
        <pc:spChg chg="del mod topLvl">
          <ac:chgData name="Jean-Philippe" userId="35a82bdd-8b17-44eb-8d2a-55732f7e5b35" providerId="ADAL" clId="{D1BBAE6D-5F3B-43DB-A6BF-018DC3909616}" dt="2021-03-18T19:57:44.397" v="1246" actId="478"/>
          <ac:spMkLst>
            <pc:docMk/>
            <pc:sldMk cId="1571680397" sldId="792"/>
            <ac:spMk id="10" creationId="{B5E8BBD7-AA3E-4288-AFA1-21011E4E087D}"/>
          </ac:spMkLst>
        </pc:spChg>
        <pc:spChg chg="del">
          <ac:chgData name="Jean-Philippe" userId="35a82bdd-8b17-44eb-8d2a-55732f7e5b35" providerId="ADAL" clId="{D1BBAE6D-5F3B-43DB-A6BF-018DC3909616}" dt="2021-03-18T19:53:09.786" v="1176" actId="478"/>
          <ac:spMkLst>
            <pc:docMk/>
            <pc:sldMk cId="1571680397" sldId="792"/>
            <ac:spMk id="11" creationId="{60764BEA-F582-4AEB-9BB7-A98FCA067BA5}"/>
          </ac:spMkLst>
        </pc:spChg>
        <pc:spChg chg="del">
          <ac:chgData name="Jean-Philippe" userId="35a82bdd-8b17-44eb-8d2a-55732f7e5b35" providerId="ADAL" clId="{D1BBAE6D-5F3B-43DB-A6BF-018DC3909616}" dt="2021-03-18T19:53:16.138" v="1183" actId="478"/>
          <ac:spMkLst>
            <pc:docMk/>
            <pc:sldMk cId="1571680397" sldId="792"/>
            <ac:spMk id="12" creationId="{6EEBA866-559B-4F37-A8E6-9E6E37846FB0}"/>
          </ac:spMkLst>
        </pc:spChg>
        <pc:spChg chg="del">
          <ac:chgData name="Jean-Philippe" userId="35a82bdd-8b17-44eb-8d2a-55732f7e5b35" providerId="ADAL" clId="{D1BBAE6D-5F3B-43DB-A6BF-018DC3909616}" dt="2021-03-18T19:53:15.283" v="1182" actId="478"/>
          <ac:spMkLst>
            <pc:docMk/>
            <pc:sldMk cId="1571680397" sldId="792"/>
            <ac:spMk id="13" creationId="{004B5360-C708-4EF6-A74B-676D7673E277}"/>
          </ac:spMkLst>
        </pc:spChg>
        <pc:spChg chg="del">
          <ac:chgData name="Jean-Philippe" userId="35a82bdd-8b17-44eb-8d2a-55732f7e5b35" providerId="ADAL" clId="{D1BBAE6D-5F3B-43DB-A6BF-018DC3909616}" dt="2021-03-18T19:53:14.214" v="1181" actId="478"/>
          <ac:spMkLst>
            <pc:docMk/>
            <pc:sldMk cId="1571680397" sldId="792"/>
            <ac:spMk id="15" creationId="{7BF4ABE1-7234-4FEB-B796-5F94E0A208D5}"/>
          </ac:spMkLst>
        </pc:spChg>
        <pc:spChg chg="mod">
          <ac:chgData name="Jean-Philippe" userId="35a82bdd-8b17-44eb-8d2a-55732f7e5b35" providerId="ADAL" clId="{D1BBAE6D-5F3B-43DB-A6BF-018DC3909616}" dt="2021-03-18T19:53:36" v="1188" actId="1076"/>
          <ac:spMkLst>
            <pc:docMk/>
            <pc:sldMk cId="1571680397" sldId="792"/>
            <ac:spMk id="19" creationId="{12A9321A-19F3-4EE8-9BBF-2C9AD81A878E}"/>
          </ac:spMkLst>
        </pc:spChg>
        <pc:spChg chg="mod">
          <ac:chgData name="Jean-Philippe" userId="35a82bdd-8b17-44eb-8d2a-55732f7e5b35" providerId="ADAL" clId="{D1BBAE6D-5F3B-43DB-A6BF-018DC3909616}" dt="2021-03-18T19:53:36" v="1188" actId="1076"/>
          <ac:spMkLst>
            <pc:docMk/>
            <pc:sldMk cId="1571680397" sldId="792"/>
            <ac:spMk id="21" creationId="{E6BFC2A8-0C6C-4287-8FD2-8ACCAAF61E41}"/>
          </ac:spMkLst>
        </pc:spChg>
        <pc:spChg chg="mod">
          <ac:chgData name="Jean-Philippe" userId="35a82bdd-8b17-44eb-8d2a-55732f7e5b35" providerId="ADAL" clId="{D1BBAE6D-5F3B-43DB-A6BF-018DC3909616}" dt="2021-03-18T19:53:36" v="1188" actId="1076"/>
          <ac:spMkLst>
            <pc:docMk/>
            <pc:sldMk cId="1571680397" sldId="792"/>
            <ac:spMk id="22" creationId="{94A6533E-BC26-4119-ABD0-3858BCBDA390}"/>
          </ac:spMkLst>
        </pc:spChg>
        <pc:spChg chg="add mod">
          <ac:chgData name="Jean-Philippe" userId="35a82bdd-8b17-44eb-8d2a-55732f7e5b35" providerId="ADAL" clId="{D1BBAE6D-5F3B-43DB-A6BF-018DC3909616}" dt="2021-03-18T19:54:09.601" v="1193" actId="1076"/>
          <ac:spMkLst>
            <pc:docMk/>
            <pc:sldMk cId="1571680397" sldId="792"/>
            <ac:spMk id="30" creationId="{98BE3B0C-D13F-4889-8E38-F681A43D58D0}"/>
          </ac:spMkLst>
        </pc:spChg>
        <pc:spChg chg="add mod">
          <ac:chgData name="Jean-Philippe" userId="35a82bdd-8b17-44eb-8d2a-55732f7e5b35" providerId="ADAL" clId="{D1BBAE6D-5F3B-43DB-A6BF-018DC3909616}" dt="2021-03-18T19:54:09.601" v="1193" actId="1076"/>
          <ac:spMkLst>
            <pc:docMk/>
            <pc:sldMk cId="1571680397" sldId="792"/>
            <ac:spMk id="31" creationId="{213F55D3-3AB9-4F1D-B2E7-36F73A646276}"/>
          </ac:spMkLst>
        </pc:spChg>
        <pc:spChg chg="add mod">
          <ac:chgData name="Jean-Philippe" userId="35a82bdd-8b17-44eb-8d2a-55732f7e5b35" providerId="ADAL" clId="{D1BBAE6D-5F3B-43DB-A6BF-018DC3909616}" dt="2021-03-18T19:54:09.601" v="1193" actId="1076"/>
          <ac:spMkLst>
            <pc:docMk/>
            <pc:sldMk cId="1571680397" sldId="792"/>
            <ac:spMk id="32" creationId="{5DBB139C-1C1E-4E9D-B02B-74E3720D89CF}"/>
          </ac:spMkLst>
        </pc:spChg>
        <pc:spChg chg="mod">
          <ac:chgData name="Jean-Philippe" userId="35a82bdd-8b17-44eb-8d2a-55732f7e5b35" providerId="ADAL" clId="{D1BBAE6D-5F3B-43DB-A6BF-018DC3909616}" dt="2021-03-18T19:54:09.601" v="1193" actId="1076"/>
          <ac:spMkLst>
            <pc:docMk/>
            <pc:sldMk cId="1571680397" sldId="792"/>
            <ac:spMk id="33" creationId="{9995ED82-F2D5-4910-A1D0-D4D66B93E930}"/>
          </ac:spMkLst>
        </pc:spChg>
        <pc:spChg chg="del mod">
          <ac:chgData name="Jean-Philippe" userId="35a82bdd-8b17-44eb-8d2a-55732f7e5b35" providerId="ADAL" clId="{D1BBAE6D-5F3B-43DB-A6BF-018DC3909616}" dt="2021-03-18T19:54:04.917" v="1192" actId="478"/>
          <ac:spMkLst>
            <pc:docMk/>
            <pc:sldMk cId="1571680397" sldId="792"/>
            <ac:spMk id="34" creationId="{00000000-0000-0000-0000-000000000000}"/>
          </ac:spMkLst>
        </pc:spChg>
        <pc:spChg chg="del mod">
          <ac:chgData name="Jean-Philippe" userId="35a82bdd-8b17-44eb-8d2a-55732f7e5b35" providerId="ADAL" clId="{D1BBAE6D-5F3B-43DB-A6BF-018DC3909616}" dt="2021-03-18T19:54:04.917" v="1192" actId="478"/>
          <ac:spMkLst>
            <pc:docMk/>
            <pc:sldMk cId="1571680397" sldId="792"/>
            <ac:spMk id="35" creationId="{00000000-0000-0000-0000-000000000000}"/>
          </ac:spMkLst>
        </pc:spChg>
        <pc:spChg chg="del mod">
          <ac:chgData name="Jean-Philippe" userId="35a82bdd-8b17-44eb-8d2a-55732f7e5b35" providerId="ADAL" clId="{D1BBAE6D-5F3B-43DB-A6BF-018DC3909616}" dt="2021-03-18T19:54:04.917" v="1192" actId="478"/>
          <ac:spMkLst>
            <pc:docMk/>
            <pc:sldMk cId="1571680397" sldId="792"/>
            <ac:spMk id="36" creationId="{00000000-0000-0000-0000-000000000000}"/>
          </ac:spMkLst>
        </pc:spChg>
        <pc:spChg chg="add mod">
          <ac:chgData name="Jean-Philippe" userId="35a82bdd-8b17-44eb-8d2a-55732f7e5b35" providerId="ADAL" clId="{D1BBAE6D-5F3B-43DB-A6BF-018DC3909616}" dt="2021-03-18T19:57:47.308" v="1248"/>
          <ac:spMkLst>
            <pc:docMk/>
            <pc:sldMk cId="1571680397" sldId="792"/>
            <ac:spMk id="41" creationId="{56D3CDF6-BB32-45B2-979F-AE5354EE26AE}"/>
          </ac:spMkLst>
        </pc:spChg>
        <pc:spChg chg="add mod">
          <ac:chgData name="Jean-Philippe" userId="35a82bdd-8b17-44eb-8d2a-55732f7e5b35" providerId="ADAL" clId="{D1BBAE6D-5F3B-43DB-A6BF-018DC3909616}" dt="2021-03-18T19:57:47.308" v="1248"/>
          <ac:spMkLst>
            <pc:docMk/>
            <pc:sldMk cId="1571680397" sldId="792"/>
            <ac:spMk id="42" creationId="{04735D71-E926-43F7-BA61-40EA85FB9F4B}"/>
          </ac:spMkLst>
        </pc:spChg>
        <pc:spChg chg="add mod">
          <ac:chgData name="Jean-Philippe" userId="35a82bdd-8b17-44eb-8d2a-55732f7e5b35" providerId="ADAL" clId="{D1BBAE6D-5F3B-43DB-A6BF-018DC3909616}" dt="2021-03-18T19:59:26.527" v="1315" actId="20577"/>
          <ac:spMkLst>
            <pc:docMk/>
            <pc:sldMk cId="1571680397" sldId="792"/>
            <ac:spMk id="43" creationId="{753BA758-EA98-4AAC-B15F-5FB9DC421692}"/>
          </ac:spMkLst>
        </pc:spChg>
        <pc:grpChg chg="del">
          <ac:chgData name="Jean-Philippe" userId="35a82bdd-8b17-44eb-8d2a-55732f7e5b35" providerId="ADAL" clId="{D1BBAE6D-5F3B-43DB-A6BF-018DC3909616}" dt="2021-03-18T19:12:30.195" v="200" actId="478"/>
          <ac:grpSpMkLst>
            <pc:docMk/>
            <pc:sldMk cId="1571680397" sldId="792"/>
            <ac:grpSpMk id="7" creationId="{5F17B11B-A7DA-48EE-8C87-DE8D662FF151}"/>
          </ac:grpSpMkLst>
        </pc:grpChg>
        <pc:grpChg chg="del mod">
          <ac:chgData name="Jean-Philippe" userId="35a82bdd-8b17-44eb-8d2a-55732f7e5b35" providerId="ADAL" clId="{D1BBAE6D-5F3B-43DB-A6BF-018DC3909616}" dt="2021-03-18T19:53:53.732" v="1189" actId="478"/>
          <ac:grpSpMkLst>
            <pc:docMk/>
            <pc:sldMk cId="1571680397" sldId="792"/>
            <ac:grpSpMk id="16" creationId="{00000000-0000-0000-0000-000000000000}"/>
          </ac:grpSpMkLst>
        </pc:grpChg>
        <pc:grpChg chg="mod">
          <ac:chgData name="Jean-Philippe" userId="35a82bdd-8b17-44eb-8d2a-55732f7e5b35" providerId="ADAL" clId="{D1BBAE6D-5F3B-43DB-A6BF-018DC3909616}" dt="2021-03-18T19:53:36" v="1188" actId="1076"/>
          <ac:grpSpMkLst>
            <pc:docMk/>
            <pc:sldMk cId="1571680397" sldId="792"/>
            <ac:grpSpMk id="20" creationId="{BA178E18-770A-4B46-A2DE-2FEFBD090A69}"/>
          </ac:grpSpMkLst>
        </pc:grpChg>
        <pc:picChg chg="mod">
          <ac:chgData name="Jean-Philippe" userId="35a82bdd-8b17-44eb-8d2a-55732f7e5b35" providerId="ADAL" clId="{D1BBAE6D-5F3B-43DB-A6BF-018DC3909616}" dt="2021-03-18T19:53:36" v="1188" actId="1076"/>
          <ac:picMkLst>
            <pc:docMk/>
            <pc:sldMk cId="1571680397" sldId="792"/>
            <ac:picMk id="18" creationId="{AFE80E3E-4155-44F8-888C-69FF7D7C584B}"/>
          </ac:picMkLst>
        </pc:picChg>
        <pc:picChg chg="mod">
          <ac:chgData name="Jean-Philippe" userId="35a82bdd-8b17-44eb-8d2a-55732f7e5b35" providerId="ADAL" clId="{D1BBAE6D-5F3B-43DB-A6BF-018DC3909616}" dt="2021-03-18T19:53:36" v="1188" actId="1076"/>
          <ac:picMkLst>
            <pc:docMk/>
            <pc:sldMk cId="1571680397" sldId="792"/>
            <ac:picMk id="23" creationId="{9CC4B095-DE15-45B6-A222-573618202E4A}"/>
          </ac:picMkLst>
        </pc:picChg>
        <pc:picChg chg="del">
          <ac:chgData name="Jean-Philippe" userId="35a82bdd-8b17-44eb-8d2a-55732f7e5b35" providerId="ADAL" clId="{D1BBAE6D-5F3B-43DB-A6BF-018DC3909616}" dt="2021-03-18T19:53:12.109" v="1178" actId="478"/>
          <ac:picMkLst>
            <pc:docMk/>
            <pc:sldMk cId="1571680397" sldId="792"/>
            <ac:picMk id="26" creationId="{CB69BA71-A079-4DA8-9479-FDC8C2540EA4}"/>
          </ac:picMkLst>
        </pc:picChg>
        <pc:picChg chg="del">
          <ac:chgData name="Jean-Philippe" userId="35a82bdd-8b17-44eb-8d2a-55732f7e5b35" providerId="ADAL" clId="{D1BBAE6D-5F3B-43DB-A6BF-018DC3909616}" dt="2021-03-18T19:53:12.725" v="1179" actId="478"/>
          <ac:picMkLst>
            <pc:docMk/>
            <pc:sldMk cId="1571680397" sldId="792"/>
            <ac:picMk id="27" creationId="{CB69BA71-A079-4DA8-9479-FDC8C2540EA4}"/>
          </ac:picMkLst>
        </pc:picChg>
        <pc:picChg chg="del">
          <ac:chgData name="Jean-Philippe" userId="35a82bdd-8b17-44eb-8d2a-55732f7e5b35" providerId="ADAL" clId="{D1BBAE6D-5F3B-43DB-A6BF-018DC3909616}" dt="2021-03-18T19:53:13.587" v="1180" actId="478"/>
          <ac:picMkLst>
            <pc:docMk/>
            <pc:sldMk cId="1571680397" sldId="792"/>
            <ac:picMk id="28" creationId="{CB69BA71-A079-4DA8-9479-FDC8C2540EA4}"/>
          </ac:picMkLst>
        </pc:picChg>
        <pc:picChg chg="add mod">
          <ac:chgData name="Jean-Philippe" userId="35a82bdd-8b17-44eb-8d2a-55732f7e5b35" providerId="ADAL" clId="{D1BBAE6D-5F3B-43DB-A6BF-018DC3909616}" dt="2021-03-18T19:54:09.601" v="1193" actId="1076"/>
          <ac:picMkLst>
            <pc:docMk/>
            <pc:sldMk cId="1571680397" sldId="792"/>
            <ac:picMk id="29" creationId="{35EAD162-5271-486E-855C-55E71714DF23}"/>
          </ac:picMkLst>
        </pc:picChg>
        <pc:picChg chg="del mod">
          <ac:chgData name="Jean-Philippe" userId="35a82bdd-8b17-44eb-8d2a-55732f7e5b35" providerId="ADAL" clId="{D1BBAE6D-5F3B-43DB-A6BF-018DC3909616}" dt="2021-03-18T19:54:04.917" v="1192" actId="478"/>
          <ac:picMkLst>
            <pc:docMk/>
            <pc:sldMk cId="1571680397" sldId="792"/>
            <ac:picMk id="37" creationId="{020E4868-F2A1-4AE9-B1D4-932DBFDC3C8F}"/>
          </ac:picMkLst>
        </pc:picChg>
        <pc:picChg chg="del mod">
          <ac:chgData name="Jean-Philippe" userId="35a82bdd-8b17-44eb-8d2a-55732f7e5b35" providerId="ADAL" clId="{D1BBAE6D-5F3B-43DB-A6BF-018DC3909616}" dt="2021-03-18T19:54:04.917" v="1192" actId="478"/>
          <ac:picMkLst>
            <pc:docMk/>
            <pc:sldMk cId="1571680397" sldId="792"/>
            <ac:picMk id="38" creationId="{86665FA3-90EC-47F4-B194-619644E027DD}"/>
          </ac:picMkLst>
        </pc:picChg>
        <pc:picChg chg="del mod">
          <ac:chgData name="Jean-Philippe" userId="35a82bdd-8b17-44eb-8d2a-55732f7e5b35" providerId="ADAL" clId="{D1BBAE6D-5F3B-43DB-A6BF-018DC3909616}" dt="2021-03-18T19:54:04.917" v="1192" actId="478"/>
          <ac:picMkLst>
            <pc:docMk/>
            <pc:sldMk cId="1571680397" sldId="792"/>
            <ac:picMk id="39" creationId="{5A8D4E7C-A02B-4C85-9E9A-F4303A395F02}"/>
          </ac:picMkLst>
        </pc:picChg>
        <pc:picChg chg="add mod">
          <ac:chgData name="Jean-Philippe" userId="35a82bdd-8b17-44eb-8d2a-55732f7e5b35" providerId="ADAL" clId="{D1BBAE6D-5F3B-43DB-A6BF-018DC3909616}" dt="2021-03-18T19:54:09.601" v="1193" actId="1076"/>
          <ac:picMkLst>
            <pc:docMk/>
            <pc:sldMk cId="1571680397" sldId="792"/>
            <ac:picMk id="40" creationId="{25B6360B-8292-469C-A581-EC84DAD5B02A}"/>
          </ac:picMkLst>
        </pc:picChg>
      </pc:sldChg>
      <pc:sldChg chg="del">
        <pc:chgData name="Jean-Philippe" userId="35a82bdd-8b17-44eb-8d2a-55732f7e5b35" providerId="ADAL" clId="{D1BBAE6D-5F3B-43DB-A6BF-018DC3909616}" dt="2021-03-18T19:10:37.449" v="183" actId="47"/>
        <pc:sldMkLst>
          <pc:docMk/>
          <pc:sldMk cId="2063825996" sldId="793"/>
        </pc:sldMkLst>
      </pc:sldChg>
      <pc:sldChg chg="delSp mod modShow">
        <pc:chgData name="Jean-Philippe" userId="35a82bdd-8b17-44eb-8d2a-55732f7e5b35" providerId="ADAL" clId="{D1BBAE6D-5F3B-43DB-A6BF-018DC3909616}" dt="2021-03-18T19:12:13.237" v="192" actId="478"/>
        <pc:sldMkLst>
          <pc:docMk/>
          <pc:sldMk cId="2556171511" sldId="794"/>
        </pc:sldMkLst>
        <pc:spChg chg="del">
          <ac:chgData name="Jean-Philippe" userId="35a82bdd-8b17-44eb-8d2a-55732f7e5b35" providerId="ADAL" clId="{D1BBAE6D-5F3B-43DB-A6BF-018DC3909616}" dt="2021-03-18T19:12:12.057" v="191" actId="478"/>
          <ac:spMkLst>
            <pc:docMk/>
            <pc:sldMk cId="2556171511" sldId="794"/>
            <ac:spMk id="6" creationId="{00000000-0000-0000-0000-000000000000}"/>
          </ac:spMkLst>
        </pc:spChg>
        <pc:spChg chg="del topLvl">
          <ac:chgData name="Jean-Philippe" userId="35a82bdd-8b17-44eb-8d2a-55732f7e5b35" providerId="ADAL" clId="{D1BBAE6D-5F3B-43DB-A6BF-018DC3909616}" dt="2021-03-18T19:12:13.237" v="192" actId="478"/>
          <ac:spMkLst>
            <pc:docMk/>
            <pc:sldMk cId="2556171511" sldId="794"/>
            <ac:spMk id="11" creationId="{8771884C-CB01-4618-9A9B-C9B14FAC3799}"/>
          </ac:spMkLst>
        </pc:spChg>
        <pc:spChg chg="topLvl">
          <ac:chgData name="Jean-Philippe" userId="35a82bdd-8b17-44eb-8d2a-55732f7e5b35" providerId="ADAL" clId="{D1BBAE6D-5F3B-43DB-A6BF-018DC3909616}" dt="2021-03-18T19:12:13.237" v="192" actId="478"/>
          <ac:spMkLst>
            <pc:docMk/>
            <pc:sldMk cId="2556171511" sldId="794"/>
            <ac:spMk id="13" creationId="{9EA2CBDF-F630-4020-84B7-818EDC71FC90}"/>
          </ac:spMkLst>
        </pc:spChg>
        <pc:grpChg chg="del">
          <ac:chgData name="Jean-Philippe" userId="35a82bdd-8b17-44eb-8d2a-55732f7e5b35" providerId="ADAL" clId="{D1BBAE6D-5F3B-43DB-A6BF-018DC3909616}" dt="2021-03-18T19:12:13.237" v="192" actId="478"/>
          <ac:grpSpMkLst>
            <pc:docMk/>
            <pc:sldMk cId="2556171511" sldId="794"/>
            <ac:grpSpMk id="9" creationId="{95FED4FF-6DAB-429F-A657-91331716B442}"/>
          </ac:grpSpMkLst>
        </pc:grpChg>
      </pc:sldChg>
      <pc:sldChg chg="delSp modSp mod modShow">
        <pc:chgData name="Jean-Philippe" userId="35a82bdd-8b17-44eb-8d2a-55732f7e5b35" providerId="ADAL" clId="{D1BBAE6D-5F3B-43DB-A6BF-018DC3909616}" dt="2021-03-18T20:07:15.791" v="1566" actId="1076"/>
        <pc:sldMkLst>
          <pc:docMk/>
          <pc:sldMk cId="1759455957" sldId="795"/>
        </pc:sldMkLst>
        <pc:spChg chg="del">
          <ac:chgData name="Jean-Philippe" userId="35a82bdd-8b17-44eb-8d2a-55732f7e5b35" providerId="ADAL" clId="{D1BBAE6D-5F3B-43DB-A6BF-018DC3909616}" dt="2021-03-18T19:12:07.859" v="189" actId="478"/>
          <ac:spMkLst>
            <pc:docMk/>
            <pc:sldMk cId="1759455957" sldId="795"/>
            <ac:spMk id="6" creationId="{00000000-0000-0000-0000-000000000000}"/>
          </ac:spMkLst>
        </pc:spChg>
        <pc:spChg chg="mod">
          <ac:chgData name="Jean-Philippe" userId="35a82bdd-8b17-44eb-8d2a-55732f7e5b35" providerId="ADAL" clId="{D1BBAE6D-5F3B-43DB-A6BF-018DC3909616}" dt="2021-03-18T20:07:10.487" v="1565" actId="1076"/>
          <ac:spMkLst>
            <pc:docMk/>
            <pc:sldMk cId="1759455957" sldId="795"/>
            <ac:spMk id="10" creationId="{73B01A6D-4B4B-43F0-8D8D-A5F547595667}"/>
          </ac:spMkLst>
        </pc:spChg>
        <pc:spChg chg="del topLvl">
          <ac:chgData name="Jean-Philippe" userId="35a82bdd-8b17-44eb-8d2a-55732f7e5b35" providerId="ADAL" clId="{D1BBAE6D-5F3B-43DB-A6BF-018DC3909616}" dt="2021-03-18T19:12:09.320" v="190" actId="478"/>
          <ac:spMkLst>
            <pc:docMk/>
            <pc:sldMk cId="1759455957" sldId="795"/>
            <ac:spMk id="11" creationId="{8771884C-CB01-4618-9A9B-C9B14FAC3799}"/>
          </ac:spMkLst>
        </pc:spChg>
        <pc:spChg chg="topLvl">
          <ac:chgData name="Jean-Philippe" userId="35a82bdd-8b17-44eb-8d2a-55732f7e5b35" providerId="ADAL" clId="{D1BBAE6D-5F3B-43DB-A6BF-018DC3909616}" dt="2021-03-18T19:12:09.320" v="190" actId="478"/>
          <ac:spMkLst>
            <pc:docMk/>
            <pc:sldMk cId="1759455957" sldId="795"/>
            <ac:spMk id="13" creationId="{9EA2CBDF-F630-4020-84B7-818EDC71FC90}"/>
          </ac:spMkLst>
        </pc:spChg>
        <pc:grpChg chg="del">
          <ac:chgData name="Jean-Philippe" userId="35a82bdd-8b17-44eb-8d2a-55732f7e5b35" providerId="ADAL" clId="{D1BBAE6D-5F3B-43DB-A6BF-018DC3909616}" dt="2021-03-18T19:12:09.320" v="190" actId="478"/>
          <ac:grpSpMkLst>
            <pc:docMk/>
            <pc:sldMk cId="1759455957" sldId="795"/>
            <ac:grpSpMk id="9" creationId="{95FED4FF-6DAB-429F-A657-91331716B442}"/>
          </ac:grpSpMkLst>
        </pc:grpChg>
        <pc:picChg chg="mod">
          <ac:chgData name="Jean-Philippe" userId="35a82bdd-8b17-44eb-8d2a-55732f7e5b35" providerId="ADAL" clId="{D1BBAE6D-5F3B-43DB-A6BF-018DC3909616}" dt="2021-03-18T20:07:15.791" v="1566" actId="1076"/>
          <ac:picMkLst>
            <pc:docMk/>
            <pc:sldMk cId="1759455957" sldId="795"/>
            <ac:picMk id="3" creationId="{00000000-0000-0000-0000-000000000000}"/>
          </ac:picMkLst>
        </pc:picChg>
      </pc:sldChg>
      <pc:sldChg chg="addSp delSp modSp add del mod ord modShow">
        <pc:chgData name="Jean-Philippe" userId="35a82bdd-8b17-44eb-8d2a-55732f7e5b35" providerId="ADAL" clId="{D1BBAE6D-5F3B-43DB-A6BF-018DC3909616}" dt="2021-03-18T19:33:34.543" v="718" actId="47"/>
        <pc:sldMkLst>
          <pc:docMk/>
          <pc:sldMk cId="1209199434" sldId="796"/>
        </pc:sldMkLst>
        <pc:spChg chg="del">
          <ac:chgData name="Jean-Philippe" userId="35a82bdd-8b17-44eb-8d2a-55732f7e5b35" providerId="ADAL" clId="{D1BBAE6D-5F3B-43DB-A6BF-018DC3909616}" dt="2021-03-18T19:08:05.616" v="113" actId="478"/>
          <ac:spMkLst>
            <pc:docMk/>
            <pc:sldMk cId="1209199434" sldId="796"/>
            <ac:spMk id="44" creationId="{A27F42BF-A31F-4245-AD65-BC4FB47497D7}"/>
          </ac:spMkLst>
        </pc:spChg>
        <pc:picChg chg="add mod">
          <ac:chgData name="Jean-Philippe" userId="35a82bdd-8b17-44eb-8d2a-55732f7e5b35" providerId="ADAL" clId="{D1BBAE6D-5F3B-43DB-A6BF-018DC3909616}" dt="2021-03-18T19:08:09.806" v="116" actId="1076"/>
          <ac:picMkLst>
            <pc:docMk/>
            <pc:sldMk cId="1209199434" sldId="796"/>
            <ac:picMk id="36" creationId="{FBD54CCF-098D-4FD9-9556-15C8ACFF8C57}"/>
          </ac:picMkLst>
        </pc:picChg>
        <pc:picChg chg="del">
          <ac:chgData name="Jean-Philippe" userId="35a82bdd-8b17-44eb-8d2a-55732f7e5b35" providerId="ADAL" clId="{D1BBAE6D-5F3B-43DB-A6BF-018DC3909616}" dt="2021-03-18T19:08:06.456" v="114" actId="478"/>
          <ac:picMkLst>
            <pc:docMk/>
            <pc:sldMk cId="1209199434" sldId="796"/>
            <ac:picMk id="42" creationId="{7A657549-D99E-4618-97D0-FA10D63AFF8B}"/>
          </ac:picMkLst>
        </pc:picChg>
        <pc:picChg chg="del">
          <ac:chgData name="Jean-Philippe" userId="35a82bdd-8b17-44eb-8d2a-55732f7e5b35" providerId="ADAL" clId="{D1BBAE6D-5F3B-43DB-A6BF-018DC3909616}" dt="2021-03-18T19:08:05.144" v="112" actId="478"/>
          <ac:picMkLst>
            <pc:docMk/>
            <pc:sldMk cId="1209199434" sldId="796"/>
            <ac:picMk id="43" creationId="{0B09149D-D505-480D-92F7-BA336CD47E31}"/>
          </ac:picMkLst>
        </pc:picChg>
      </pc:sldChg>
      <pc:sldChg chg="delSp modSp add del mod">
        <pc:chgData name="Jean-Philippe" userId="35a82bdd-8b17-44eb-8d2a-55732f7e5b35" providerId="ADAL" clId="{D1BBAE6D-5F3B-43DB-A6BF-018DC3909616}" dt="2021-03-18T19:42:11.893" v="903" actId="47"/>
        <pc:sldMkLst>
          <pc:docMk/>
          <pc:sldMk cId="2160522102" sldId="797"/>
        </pc:sldMkLst>
        <pc:spChg chg="del">
          <ac:chgData name="Jean-Philippe" userId="35a82bdd-8b17-44eb-8d2a-55732f7e5b35" providerId="ADAL" clId="{D1BBAE6D-5F3B-43DB-A6BF-018DC3909616}" dt="2021-03-18T19:29:34.062" v="480" actId="478"/>
          <ac:spMkLst>
            <pc:docMk/>
            <pc:sldMk cId="2160522102" sldId="797"/>
            <ac:spMk id="6" creationId="{00000000-0000-0000-0000-000000000000}"/>
          </ac:spMkLst>
        </pc:spChg>
        <pc:spChg chg="mod">
          <ac:chgData name="Jean-Philippe" userId="35a82bdd-8b17-44eb-8d2a-55732f7e5b35" providerId="ADAL" clId="{D1BBAE6D-5F3B-43DB-A6BF-018DC3909616}" dt="2021-03-18T19:30:34.454" v="501" actId="14100"/>
          <ac:spMkLst>
            <pc:docMk/>
            <pc:sldMk cId="2160522102" sldId="797"/>
            <ac:spMk id="10" creationId="{73B01A6D-4B4B-43F0-8D8D-A5F547595667}"/>
          </ac:spMkLst>
        </pc:spChg>
        <pc:spChg chg="del topLvl">
          <ac:chgData name="Jean-Philippe" userId="35a82bdd-8b17-44eb-8d2a-55732f7e5b35" providerId="ADAL" clId="{D1BBAE6D-5F3B-43DB-A6BF-018DC3909616}" dt="2021-03-18T19:29:35.398" v="481" actId="478"/>
          <ac:spMkLst>
            <pc:docMk/>
            <pc:sldMk cId="2160522102" sldId="797"/>
            <ac:spMk id="11" creationId="{8771884C-CB01-4618-9A9B-C9B14FAC3799}"/>
          </ac:spMkLst>
        </pc:spChg>
        <pc:spChg chg="topLvl">
          <ac:chgData name="Jean-Philippe" userId="35a82bdd-8b17-44eb-8d2a-55732f7e5b35" providerId="ADAL" clId="{D1BBAE6D-5F3B-43DB-A6BF-018DC3909616}" dt="2021-03-18T19:29:35.398" v="481" actId="478"/>
          <ac:spMkLst>
            <pc:docMk/>
            <pc:sldMk cId="2160522102" sldId="797"/>
            <ac:spMk id="13" creationId="{9EA2CBDF-F630-4020-84B7-818EDC71FC90}"/>
          </ac:spMkLst>
        </pc:spChg>
        <pc:grpChg chg="del">
          <ac:chgData name="Jean-Philippe" userId="35a82bdd-8b17-44eb-8d2a-55732f7e5b35" providerId="ADAL" clId="{D1BBAE6D-5F3B-43DB-A6BF-018DC3909616}" dt="2021-03-18T19:29:35.398" v="481" actId="478"/>
          <ac:grpSpMkLst>
            <pc:docMk/>
            <pc:sldMk cId="2160522102" sldId="797"/>
            <ac:grpSpMk id="9" creationId="{95FED4FF-6DAB-429F-A657-91331716B442}"/>
          </ac:grpSpMkLst>
        </pc:grpChg>
        <pc:picChg chg="mod">
          <ac:chgData name="Jean-Philippe" userId="35a82bdd-8b17-44eb-8d2a-55732f7e5b35" providerId="ADAL" clId="{D1BBAE6D-5F3B-43DB-A6BF-018DC3909616}" dt="2021-03-18T19:30:34.749" v="503" actId="14100"/>
          <ac:picMkLst>
            <pc:docMk/>
            <pc:sldMk cId="2160522102" sldId="797"/>
            <ac:picMk id="3" creationId="{00000000-0000-0000-0000-000000000000}"/>
          </ac:picMkLst>
        </pc:picChg>
      </pc:sldChg>
      <pc:sldChg chg="addSp delSp modSp new mod ord">
        <pc:chgData name="Jean-Philippe" userId="35a82bdd-8b17-44eb-8d2a-55732f7e5b35" providerId="ADAL" clId="{D1BBAE6D-5F3B-43DB-A6BF-018DC3909616}" dt="2021-03-18T20:10:22.407" v="1657" actId="14100"/>
        <pc:sldMkLst>
          <pc:docMk/>
          <pc:sldMk cId="2288659549" sldId="798"/>
        </pc:sldMkLst>
        <pc:spChg chg="add mod">
          <ac:chgData name="Jean-Philippe" userId="35a82bdd-8b17-44eb-8d2a-55732f7e5b35" providerId="ADAL" clId="{D1BBAE6D-5F3B-43DB-A6BF-018DC3909616}" dt="2021-03-18T19:29:56.828" v="484"/>
          <ac:spMkLst>
            <pc:docMk/>
            <pc:sldMk cId="2288659549" sldId="798"/>
            <ac:spMk id="4" creationId="{5126080C-0958-4D84-B313-3B1C230E3FE0}"/>
          </ac:spMkLst>
        </pc:spChg>
        <pc:spChg chg="add mod">
          <ac:chgData name="Jean-Philippe" userId="35a82bdd-8b17-44eb-8d2a-55732f7e5b35" providerId="ADAL" clId="{D1BBAE6D-5F3B-43DB-A6BF-018DC3909616}" dt="2021-03-18T20:00:55.464" v="1364" actId="20577"/>
          <ac:spMkLst>
            <pc:docMk/>
            <pc:sldMk cId="2288659549" sldId="798"/>
            <ac:spMk id="5" creationId="{3523ECFD-71F6-4DE2-8819-7DB0638825E7}"/>
          </ac:spMkLst>
        </pc:spChg>
        <pc:spChg chg="add del mod">
          <ac:chgData name="Jean-Philippe" userId="35a82bdd-8b17-44eb-8d2a-55732f7e5b35" providerId="ADAL" clId="{D1BBAE6D-5F3B-43DB-A6BF-018DC3909616}" dt="2021-03-18T20:05:06.739" v="1516" actId="478"/>
          <ac:spMkLst>
            <pc:docMk/>
            <pc:sldMk cId="2288659549" sldId="798"/>
            <ac:spMk id="6" creationId="{D4ADC9EF-5A4F-4FBE-B577-DDBEF0122525}"/>
          </ac:spMkLst>
        </pc:spChg>
        <pc:spChg chg="add mod">
          <ac:chgData name="Jean-Philippe" userId="35a82bdd-8b17-44eb-8d2a-55732f7e5b35" providerId="ADAL" clId="{D1BBAE6D-5F3B-43DB-A6BF-018DC3909616}" dt="2021-03-18T20:04:03.616" v="1492" actId="1076"/>
          <ac:spMkLst>
            <pc:docMk/>
            <pc:sldMk cId="2288659549" sldId="798"/>
            <ac:spMk id="7" creationId="{006EC0C8-B77D-4577-BBC3-4B32CCC79918}"/>
          </ac:spMkLst>
        </pc:spChg>
        <pc:spChg chg="add del mod">
          <ac:chgData name="Jean-Philippe" userId="35a82bdd-8b17-44eb-8d2a-55732f7e5b35" providerId="ADAL" clId="{D1BBAE6D-5F3B-43DB-A6BF-018DC3909616}" dt="2021-03-18T20:05:04.870" v="1515"/>
          <ac:spMkLst>
            <pc:docMk/>
            <pc:sldMk cId="2288659549" sldId="798"/>
            <ac:spMk id="16" creationId="{93D0B76E-1A40-4A20-92B9-4211B5FEE4DE}"/>
          </ac:spMkLst>
        </pc:spChg>
        <pc:spChg chg="add del mod">
          <ac:chgData name="Jean-Philippe" userId="35a82bdd-8b17-44eb-8d2a-55732f7e5b35" providerId="ADAL" clId="{D1BBAE6D-5F3B-43DB-A6BF-018DC3909616}" dt="2021-03-18T20:05:54.785" v="1541" actId="478"/>
          <ac:spMkLst>
            <pc:docMk/>
            <pc:sldMk cId="2288659549" sldId="798"/>
            <ac:spMk id="17" creationId="{5713DEBE-2A4C-4BAB-A454-A916E560A012}"/>
          </ac:spMkLst>
        </pc:spChg>
        <pc:spChg chg="add mod">
          <ac:chgData name="Jean-Philippe" userId="35a82bdd-8b17-44eb-8d2a-55732f7e5b35" providerId="ADAL" clId="{D1BBAE6D-5F3B-43DB-A6BF-018DC3909616}" dt="2021-03-18T20:05:59.759" v="1542"/>
          <ac:spMkLst>
            <pc:docMk/>
            <pc:sldMk cId="2288659549" sldId="798"/>
            <ac:spMk id="18" creationId="{B6E250FA-0E78-4147-9980-C2334717B442}"/>
          </ac:spMkLst>
        </pc:spChg>
        <pc:spChg chg="add mod">
          <ac:chgData name="Jean-Philippe" userId="35a82bdd-8b17-44eb-8d2a-55732f7e5b35" providerId="ADAL" clId="{D1BBAE6D-5F3B-43DB-A6BF-018DC3909616}" dt="2021-03-18T20:10:22.407" v="1657" actId="14100"/>
          <ac:spMkLst>
            <pc:docMk/>
            <pc:sldMk cId="2288659549" sldId="798"/>
            <ac:spMk id="19" creationId="{B7463C95-48E3-46B0-A7EE-786BA2CF2FE0}"/>
          </ac:spMkLst>
        </pc:spChg>
        <pc:picChg chg="add mod">
          <ac:chgData name="Jean-Philippe" userId="35a82bdd-8b17-44eb-8d2a-55732f7e5b35" providerId="ADAL" clId="{D1BBAE6D-5F3B-43DB-A6BF-018DC3909616}" dt="2021-03-18T20:07:36.199" v="1568" actId="1076"/>
          <ac:picMkLst>
            <pc:docMk/>
            <pc:sldMk cId="2288659549" sldId="798"/>
            <ac:picMk id="3" creationId="{F0E07275-E9BE-4FE5-A3D9-515C48416846}"/>
          </ac:picMkLst>
        </pc:picChg>
        <pc:picChg chg="add del mod">
          <ac:chgData name="Jean-Philippe" userId="35a82bdd-8b17-44eb-8d2a-55732f7e5b35" providerId="ADAL" clId="{D1BBAE6D-5F3B-43DB-A6BF-018DC3909616}" dt="2021-03-18T19:43:50.021" v="910" actId="478"/>
          <ac:picMkLst>
            <pc:docMk/>
            <pc:sldMk cId="2288659549" sldId="798"/>
            <ac:picMk id="9" creationId="{DD0F8E91-C75E-41E9-AB34-667CAB1321F3}"/>
          </ac:picMkLst>
        </pc:picChg>
        <pc:picChg chg="add del mod">
          <ac:chgData name="Jean-Philippe" userId="35a82bdd-8b17-44eb-8d2a-55732f7e5b35" providerId="ADAL" clId="{D1BBAE6D-5F3B-43DB-A6BF-018DC3909616}" dt="2021-03-18T19:44:39.726" v="913" actId="478"/>
          <ac:picMkLst>
            <pc:docMk/>
            <pc:sldMk cId="2288659549" sldId="798"/>
            <ac:picMk id="11" creationId="{4B230C58-E414-4804-9348-A2806FC2126B}"/>
          </ac:picMkLst>
        </pc:picChg>
        <pc:picChg chg="add del mod">
          <ac:chgData name="Jean-Philippe" userId="35a82bdd-8b17-44eb-8d2a-55732f7e5b35" providerId="ADAL" clId="{D1BBAE6D-5F3B-43DB-A6BF-018DC3909616}" dt="2021-03-18T20:03:41.090" v="1480" actId="478"/>
          <ac:picMkLst>
            <pc:docMk/>
            <pc:sldMk cId="2288659549" sldId="798"/>
            <ac:picMk id="13" creationId="{CE2A841D-4EC6-46BE-8C55-A6B0F142277B}"/>
          </ac:picMkLst>
        </pc:picChg>
        <pc:picChg chg="add del mod">
          <ac:chgData name="Jean-Philippe" userId="35a82bdd-8b17-44eb-8d2a-55732f7e5b35" providerId="ADAL" clId="{D1BBAE6D-5F3B-43DB-A6BF-018DC3909616}" dt="2021-03-18T20:09:18.369" v="1616" actId="478"/>
          <ac:picMkLst>
            <pc:docMk/>
            <pc:sldMk cId="2288659549" sldId="798"/>
            <ac:picMk id="15" creationId="{E1F162BC-DD9B-4EFA-8793-34040493AA88}"/>
          </ac:picMkLst>
        </pc:picChg>
      </pc:sldChg>
      <pc:sldChg chg="addSp delSp modSp add mod">
        <pc:chgData name="Jean-Philippe" userId="35a82bdd-8b17-44eb-8d2a-55732f7e5b35" providerId="ADAL" clId="{D1BBAE6D-5F3B-43DB-A6BF-018DC3909616}" dt="2021-03-18T20:12:04.230" v="1721" actId="1076"/>
        <pc:sldMkLst>
          <pc:docMk/>
          <pc:sldMk cId="3617221921" sldId="799"/>
        </pc:sldMkLst>
        <pc:spChg chg="mod">
          <ac:chgData name="Jean-Philippe" userId="35a82bdd-8b17-44eb-8d2a-55732f7e5b35" providerId="ADAL" clId="{D1BBAE6D-5F3B-43DB-A6BF-018DC3909616}" dt="2021-03-18T20:06:27.850" v="1563" actId="20577"/>
          <ac:spMkLst>
            <pc:docMk/>
            <pc:sldMk cId="3617221921" sldId="799"/>
            <ac:spMk id="5" creationId="{3523ECFD-71F6-4DE2-8819-7DB0638825E7}"/>
          </ac:spMkLst>
        </pc:spChg>
        <pc:spChg chg="del mod">
          <ac:chgData name="Jean-Philippe" userId="35a82bdd-8b17-44eb-8d2a-55732f7e5b35" providerId="ADAL" clId="{D1BBAE6D-5F3B-43DB-A6BF-018DC3909616}" dt="2021-03-18T20:05:42.879" v="1540"/>
          <ac:spMkLst>
            <pc:docMk/>
            <pc:sldMk cId="3617221921" sldId="799"/>
            <ac:spMk id="6" creationId="{D4ADC9EF-5A4F-4FBE-B577-DDBEF0122525}"/>
          </ac:spMkLst>
        </pc:spChg>
        <pc:spChg chg="del">
          <ac:chgData name="Jean-Philippe" userId="35a82bdd-8b17-44eb-8d2a-55732f7e5b35" providerId="ADAL" clId="{D1BBAE6D-5F3B-43DB-A6BF-018DC3909616}" dt="2021-03-18T20:02:16.301" v="1377" actId="478"/>
          <ac:spMkLst>
            <pc:docMk/>
            <pc:sldMk cId="3617221921" sldId="799"/>
            <ac:spMk id="7" creationId="{006EC0C8-B77D-4577-BBC3-4B32CCC79918}"/>
          </ac:spMkLst>
        </pc:spChg>
        <pc:spChg chg="add mod">
          <ac:chgData name="Jean-Philippe" userId="35a82bdd-8b17-44eb-8d2a-55732f7e5b35" providerId="ADAL" clId="{D1BBAE6D-5F3B-43DB-A6BF-018DC3909616}" dt="2021-03-18T20:06:00.800" v="1543"/>
          <ac:spMkLst>
            <pc:docMk/>
            <pc:sldMk cId="3617221921" sldId="799"/>
            <ac:spMk id="10" creationId="{54AC91B8-970D-4D0E-85E8-8FC1FE7D7860}"/>
          </ac:spMkLst>
        </pc:spChg>
        <pc:spChg chg="add mod">
          <ac:chgData name="Jean-Philippe" userId="35a82bdd-8b17-44eb-8d2a-55732f7e5b35" providerId="ADAL" clId="{D1BBAE6D-5F3B-43DB-A6BF-018DC3909616}" dt="2021-03-18T20:12:04.230" v="1721" actId="1076"/>
          <ac:spMkLst>
            <pc:docMk/>
            <pc:sldMk cId="3617221921" sldId="799"/>
            <ac:spMk id="11" creationId="{23C896C7-3389-4ABD-900D-F5D47144E253}"/>
          </ac:spMkLst>
        </pc:spChg>
        <pc:picChg chg="del">
          <ac:chgData name="Jean-Philippe" userId="35a82bdd-8b17-44eb-8d2a-55732f7e5b35" providerId="ADAL" clId="{D1BBAE6D-5F3B-43DB-A6BF-018DC3909616}" dt="2021-03-18T20:02:13.963" v="1376" actId="478"/>
          <ac:picMkLst>
            <pc:docMk/>
            <pc:sldMk cId="3617221921" sldId="799"/>
            <ac:picMk id="3" creationId="{F0E07275-E9BE-4FE5-A3D9-515C48416846}"/>
          </ac:picMkLst>
        </pc:picChg>
        <pc:picChg chg="add mod">
          <ac:chgData name="Jean-Philippe" userId="35a82bdd-8b17-44eb-8d2a-55732f7e5b35" providerId="ADAL" clId="{D1BBAE6D-5F3B-43DB-A6BF-018DC3909616}" dt="2021-03-18T20:06:05.064" v="1544" actId="1076"/>
          <ac:picMkLst>
            <pc:docMk/>
            <pc:sldMk cId="3617221921" sldId="799"/>
            <ac:picMk id="8" creationId="{CAD6D2C2-7753-4DD3-B231-8474F9CC7847}"/>
          </ac:picMkLst>
        </pc:picChg>
        <pc:picChg chg="del mod">
          <ac:chgData name="Jean-Philippe" userId="35a82bdd-8b17-44eb-8d2a-55732f7e5b35" providerId="ADAL" clId="{D1BBAE6D-5F3B-43DB-A6BF-018DC3909616}" dt="2021-03-18T20:01:19.525" v="1371" actId="478"/>
          <ac:picMkLst>
            <pc:docMk/>
            <pc:sldMk cId="3617221921" sldId="799"/>
            <ac:picMk id="13" creationId="{CE2A841D-4EC6-46BE-8C55-A6B0F142277B}"/>
          </ac:picMkLst>
        </pc:picChg>
      </pc:sldChg>
      <pc:sldChg chg="addSp delSp modSp add mod ord">
        <pc:chgData name="Jean-Philippe" userId="35a82bdd-8b17-44eb-8d2a-55732f7e5b35" providerId="ADAL" clId="{D1BBAE6D-5F3B-43DB-A6BF-018DC3909616}" dt="2021-03-18T20:11:52.439" v="1717" actId="14100"/>
        <pc:sldMkLst>
          <pc:docMk/>
          <pc:sldMk cId="121302610" sldId="800"/>
        </pc:sldMkLst>
        <pc:spChg chg="mod">
          <ac:chgData name="Jean-Philippe" userId="35a82bdd-8b17-44eb-8d2a-55732f7e5b35" providerId="ADAL" clId="{D1BBAE6D-5F3B-43DB-A6BF-018DC3909616}" dt="2021-03-18T20:08:11.473" v="1607" actId="20577"/>
          <ac:spMkLst>
            <pc:docMk/>
            <pc:sldMk cId="121302610" sldId="800"/>
            <ac:spMk id="5" creationId="{3523ECFD-71F6-4DE2-8819-7DB0638825E7}"/>
          </ac:spMkLst>
        </pc:spChg>
        <pc:spChg chg="mod">
          <ac:chgData name="Jean-Philippe" userId="35a82bdd-8b17-44eb-8d2a-55732f7e5b35" providerId="ADAL" clId="{D1BBAE6D-5F3B-43DB-A6BF-018DC3909616}" dt="2021-03-18T20:09:42.159" v="1620" actId="1076"/>
          <ac:spMkLst>
            <pc:docMk/>
            <pc:sldMk cId="121302610" sldId="800"/>
            <ac:spMk id="7" creationId="{006EC0C8-B77D-4577-BBC3-4B32CCC79918}"/>
          </ac:spMkLst>
        </pc:spChg>
        <pc:spChg chg="add mod">
          <ac:chgData name="Jean-Philippe" userId="35a82bdd-8b17-44eb-8d2a-55732f7e5b35" providerId="ADAL" clId="{D1BBAE6D-5F3B-43DB-A6BF-018DC3909616}" dt="2021-03-18T20:10:43.424" v="1664" actId="20577"/>
          <ac:spMkLst>
            <pc:docMk/>
            <pc:sldMk cId="121302610" sldId="800"/>
            <ac:spMk id="9" creationId="{FB9D03D7-ED4E-4AE6-87D3-6C8EA1A8EA70}"/>
          </ac:spMkLst>
        </pc:spChg>
        <pc:spChg chg="add mod">
          <ac:chgData name="Jean-Philippe" userId="35a82bdd-8b17-44eb-8d2a-55732f7e5b35" providerId="ADAL" clId="{D1BBAE6D-5F3B-43DB-A6BF-018DC3909616}" dt="2021-03-18T20:11:52.439" v="1717" actId="14100"/>
          <ac:spMkLst>
            <pc:docMk/>
            <pc:sldMk cId="121302610" sldId="800"/>
            <ac:spMk id="10" creationId="{49FA7FD5-1B31-4173-B838-D7A89989C407}"/>
          </ac:spMkLst>
        </pc:spChg>
        <pc:picChg chg="add mod">
          <ac:chgData name="Jean-Philippe" userId="35a82bdd-8b17-44eb-8d2a-55732f7e5b35" providerId="ADAL" clId="{D1BBAE6D-5F3B-43DB-A6BF-018DC3909616}" dt="2021-03-18T20:09:14.170" v="1615"/>
          <ac:picMkLst>
            <pc:docMk/>
            <pc:sldMk cId="121302610" sldId="800"/>
            <ac:picMk id="8" creationId="{47614ECF-8611-4956-8BF5-A759CA0F471E}"/>
          </ac:picMkLst>
        </pc:picChg>
        <pc:picChg chg="del">
          <ac:chgData name="Jean-Philippe" userId="35a82bdd-8b17-44eb-8d2a-55732f7e5b35" providerId="ADAL" clId="{D1BBAE6D-5F3B-43DB-A6BF-018DC3909616}" dt="2021-03-18T20:08:58.849" v="1610" actId="478"/>
          <ac:picMkLst>
            <pc:docMk/>
            <pc:sldMk cId="121302610" sldId="800"/>
            <ac:picMk id="15" creationId="{E1F162BC-DD9B-4EFA-8793-34040493AA88}"/>
          </ac:picMkLst>
        </pc:picChg>
      </pc:sldChg>
      <pc:sldChg chg="add del">
        <pc:chgData name="Jean-Philippe" userId="35a82bdd-8b17-44eb-8d2a-55732f7e5b35" providerId="ADAL" clId="{D1BBAE6D-5F3B-43DB-A6BF-018DC3909616}" dt="2021-03-18T20:07:41.745" v="1570" actId="47"/>
        <pc:sldMkLst>
          <pc:docMk/>
          <pc:sldMk cId="935799340" sldId="800"/>
        </pc:sldMkLst>
      </pc:sldChg>
      <pc:sldChg chg="add del">
        <pc:chgData name="Jean-Philippe" userId="35a82bdd-8b17-44eb-8d2a-55732f7e5b35" providerId="ADAL" clId="{D1BBAE6D-5F3B-43DB-A6BF-018DC3909616}" dt="2021-03-18T20:02:03.770" v="1373"/>
        <pc:sldMkLst>
          <pc:docMk/>
          <pc:sldMk cId="1253261267" sldId="800"/>
        </pc:sldMkLst>
      </pc:sldChg>
    </pc:docChg>
  </pc:docChgLst>
  <pc:docChgLst>
    <pc:chgData name="Jean-Philippe Bellenger" userId="35a82bdd-8b17-44eb-8d2a-55732f7e5b35" providerId="ADAL" clId="{854A03DC-52EB-44FA-9160-09C42E00D67C}"/>
    <pc:docChg chg="undo custSel addSld delSld modSld">
      <pc:chgData name="Jean-Philippe Bellenger" userId="35a82bdd-8b17-44eb-8d2a-55732f7e5b35" providerId="ADAL" clId="{854A03DC-52EB-44FA-9160-09C42E00D67C}" dt="2021-04-20T20:19:52.560" v="776" actId="20577"/>
      <pc:docMkLst>
        <pc:docMk/>
      </pc:docMkLst>
      <pc:sldChg chg="modSp mod">
        <pc:chgData name="Jean-Philippe Bellenger" userId="35a82bdd-8b17-44eb-8d2a-55732f7e5b35" providerId="ADAL" clId="{854A03DC-52EB-44FA-9160-09C42E00D67C}" dt="2021-04-19T19:11:20.686" v="72" actId="6549"/>
        <pc:sldMkLst>
          <pc:docMk/>
          <pc:sldMk cId="2395794244" sldId="727"/>
        </pc:sldMkLst>
        <pc:spChg chg="mod">
          <ac:chgData name="Jean-Philippe Bellenger" userId="35a82bdd-8b17-44eb-8d2a-55732f7e5b35" providerId="ADAL" clId="{854A03DC-52EB-44FA-9160-09C42E00D67C}" dt="2021-04-19T19:11:20.686" v="72" actId="6549"/>
          <ac:spMkLst>
            <pc:docMk/>
            <pc:sldMk cId="2395794244" sldId="727"/>
            <ac:spMk id="10" creationId="{73B01A6D-4B4B-43F0-8D8D-A5F547595667}"/>
          </ac:spMkLst>
        </pc:spChg>
      </pc:sldChg>
      <pc:sldChg chg="del">
        <pc:chgData name="Jean-Philippe Bellenger" userId="35a82bdd-8b17-44eb-8d2a-55732f7e5b35" providerId="ADAL" clId="{854A03DC-52EB-44FA-9160-09C42E00D67C}" dt="2021-04-19T15:59:38.012" v="0" actId="47"/>
        <pc:sldMkLst>
          <pc:docMk/>
          <pc:sldMk cId="3355805420" sldId="737"/>
        </pc:sldMkLst>
      </pc:sldChg>
      <pc:sldChg chg="addSp delSp modSp mod">
        <pc:chgData name="Jean-Philippe Bellenger" userId="35a82bdd-8b17-44eb-8d2a-55732f7e5b35" providerId="ADAL" clId="{854A03DC-52EB-44FA-9160-09C42E00D67C}" dt="2021-04-19T16:01:47.345" v="11" actId="1076"/>
        <pc:sldMkLst>
          <pc:docMk/>
          <pc:sldMk cId="148272088" sldId="759"/>
        </pc:sldMkLst>
        <pc:picChg chg="add del mod">
          <ac:chgData name="Jean-Philippe Bellenger" userId="35a82bdd-8b17-44eb-8d2a-55732f7e5b35" providerId="ADAL" clId="{854A03DC-52EB-44FA-9160-09C42E00D67C}" dt="2021-04-19T16:01:45.140" v="10" actId="478"/>
          <ac:picMkLst>
            <pc:docMk/>
            <pc:sldMk cId="148272088" sldId="759"/>
            <ac:picMk id="4" creationId="{A4E16D9E-7F3D-4251-83FC-BE0428DB9282}"/>
          </ac:picMkLst>
        </pc:picChg>
        <pc:picChg chg="add mod">
          <ac:chgData name="Jean-Philippe Bellenger" userId="35a82bdd-8b17-44eb-8d2a-55732f7e5b35" providerId="ADAL" clId="{854A03DC-52EB-44FA-9160-09C42E00D67C}" dt="2021-04-19T16:01:47.345" v="11" actId="1076"/>
          <ac:picMkLst>
            <pc:docMk/>
            <pc:sldMk cId="148272088" sldId="759"/>
            <ac:picMk id="10" creationId="{47B80A2A-0C60-4C08-9D62-7335C6C42AF3}"/>
          </ac:picMkLst>
        </pc:picChg>
      </pc:sldChg>
      <pc:sldChg chg="del">
        <pc:chgData name="Jean-Philippe Bellenger" userId="35a82bdd-8b17-44eb-8d2a-55732f7e5b35" providerId="ADAL" clId="{854A03DC-52EB-44FA-9160-09C42E00D67C}" dt="2021-04-19T15:59:39.543" v="1" actId="47"/>
        <pc:sldMkLst>
          <pc:docMk/>
          <pc:sldMk cId="728607893" sldId="762"/>
        </pc:sldMkLst>
      </pc:sldChg>
      <pc:sldChg chg="addSp delSp modSp mod">
        <pc:chgData name="Jean-Philippe Bellenger" userId="35a82bdd-8b17-44eb-8d2a-55732f7e5b35" providerId="ADAL" clId="{854A03DC-52EB-44FA-9160-09C42E00D67C}" dt="2021-04-19T19:09:32.229" v="45" actId="1076"/>
        <pc:sldMkLst>
          <pc:docMk/>
          <pc:sldMk cId="1590195108" sldId="770"/>
        </pc:sldMkLst>
        <pc:spChg chg="add mod">
          <ac:chgData name="Jean-Philippe Bellenger" userId="35a82bdd-8b17-44eb-8d2a-55732f7e5b35" providerId="ADAL" clId="{854A03DC-52EB-44FA-9160-09C42E00D67C}" dt="2021-04-19T19:09:32.229" v="45" actId="1076"/>
          <ac:spMkLst>
            <pc:docMk/>
            <pc:sldMk cId="1590195108" sldId="770"/>
            <ac:spMk id="3" creationId="{01068243-2E25-4390-AE5E-B4B26DBBF837}"/>
          </ac:spMkLst>
        </pc:spChg>
        <pc:spChg chg="mod">
          <ac:chgData name="Jean-Philippe Bellenger" userId="35a82bdd-8b17-44eb-8d2a-55732f7e5b35" providerId="ADAL" clId="{854A03DC-52EB-44FA-9160-09C42E00D67C}" dt="2021-04-19T19:09:15.044" v="42" actId="1076"/>
          <ac:spMkLst>
            <pc:docMk/>
            <pc:sldMk cId="1590195108" sldId="770"/>
            <ac:spMk id="49" creationId="{D12C857D-CC5B-4A3F-9EFA-2D369D8A17F9}"/>
          </ac:spMkLst>
        </pc:spChg>
        <pc:spChg chg="mod">
          <ac:chgData name="Jean-Philippe Bellenger" userId="35a82bdd-8b17-44eb-8d2a-55732f7e5b35" providerId="ADAL" clId="{854A03DC-52EB-44FA-9160-09C42E00D67C}" dt="2021-04-19T19:09:13.228" v="41" actId="1076"/>
          <ac:spMkLst>
            <pc:docMk/>
            <pc:sldMk cId="1590195108" sldId="770"/>
            <ac:spMk id="51" creationId="{DFC59CD8-36B5-4100-9663-294C36EF3FD2}"/>
          </ac:spMkLst>
        </pc:spChg>
        <pc:spChg chg="mod">
          <ac:chgData name="Jean-Philippe Bellenger" userId="35a82bdd-8b17-44eb-8d2a-55732f7e5b35" providerId="ADAL" clId="{854A03DC-52EB-44FA-9160-09C42E00D67C}" dt="2021-04-19T19:09:13.228" v="41" actId="1076"/>
          <ac:spMkLst>
            <pc:docMk/>
            <pc:sldMk cId="1590195108" sldId="770"/>
            <ac:spMk id="52" creationId="{AC6CAF64-7D5B-4FB0-AAD2-6EE5D3BBFA77}"/>
          </ac:spMkLst>
        </pc:spChg>
        <pc:grpChg chg="mod">
          <ac:chgData name="Jean-Philippe Bellenger" userId="35a82bdd-8b17-44eb-8d2a-55732f7e5b35" providerId="ADAL" clId="{854A03DC-52EB-44FA-9160-09C42E00D67C}" dt="2021-04-19T19:09:13.228" v="41" actId="1076"/>
          <ac:grpSpMkLst>
            <pc:docMk/>
            <pc:sldMk cId="1590195108" sldId="770"/>
            <ac:grpSpMk id="9" creationId="{DC6AA151-4CC6-4E6D-93D8-35865E93377D}"/>
          </ac:grpSpMkLst>
        </pc:grpChg>
        <pc:grpChg chg="del">
          <ac:chgData name="Jean-Philippe Bellenger" userId="35a82bdd-8b17-44eb-8d2a-55732f7e5b35" providerId="ADAL" clId="{854A03DC-52EB-44FA-9160-09C42E00D67C}" dt="2021-04-19T19:08:56.302" v="36" actId="478"/>
          <ac:grpSpMkLst>
            <pc:docMk/>
            <pc:sldMk cId="1590195108" sldId="770"/>
            <ac:grpSpMk id="44" creationId="{2CB50338-B079-4842-B796-CFE2A6AF474C}"/>
          </ac:grpSpMkLst>
        </pc:grpChg>
        <pc:grpChg chg="mod">
          <ac:chgData name="Jean-Philippe Bellenger" userId="35a82bdd-8b17-44eb-8d2a-55732f7e5b35" providerId="ADAL" clId="{854A03DC-52EB-44FA-9160-09C42E00D67C}" dt="2021-04-19T19:09:13.228" v="41" actId="1076"/>
          <ac:grpSpMkLst>
            <pc:docMk/>
            <pc:sldMk cId="1590195108" sldId="770"/>
            <ac:grpSpMk id="45" creationId="{CBDF2C99-6220-428D-B523-236F1EDF0135}"/>
          </ac:grpSpMkLst>
        </pc:grpChg>
        <pc:picChg chg="del">
          <ac:chgData name="Jean-Philippe Bellenger" userId="35a82bdd-8b17-44eb-8d2a-55732f7e5b35" providerId="ADAL" clId="{854A03DC-52EB-44FA-9160-09C42E00D67C}" dt="2021-04-19T19:08:56.302" v="36" actId="478"/>
          <ac:picMkLst>
            <pc:docMk/>
            <pc:sldMk cId="1590195108" sldId="770"/>
            <ac:picMk id="46" creationId="{8A3AF34E-2E14-4208-880D-274A6FFBD455}"/>
          </ac:picMkLst>
        </pc:picChg>
        <pc:picChg chg="mod">
          <ac:chgData name="Jean-Philippe Bellenger" userId="35a82bdd-8b17-44eb-8d2a-55732f7e5b35" providerId="ADAL" clId="{854A03DC-52EB-44FA-9160-09C42E00D67C}" dt="2021-04-19T19:09:13.228" v="41" actId="1076"/>
          <ac:picMkLst>
            <pc:docMk/>
            <pc:sldMk cId="1590195108" sldId="770"/>
            <ac:picMk id="47" creationId="{20E78301-2966-4239-8A63-BAD3DA3E2B59}"/>
          </ac:picMkLst>
        </pc:picChg>
        <pc:picChg chg="mod">
          <ac:chgData name="Jean-Philippe Bellenger" userId="35a82bdd-8b17-44eb-8d2a-55732f7e5b35" providerId="ADAL" clId="{854A03DC-52EB-44FA-9160-09C42E00D67C}" dt="2021-04-19T19:09:13.228" v="41" actId="1076"/>
          <ac:picMkLst>
            <pc:docMk/>
            <pc:sldMk cId="1590195108" sldId="770"/>
            <ac:picMk id="48" creationId="{65923640-B80B-412C-9AC1-6BC59CFDB53E}"/>
          </ac:picMkLst>
        </pc:picChg>
        <pc:cxnChg chg="del">
          <ac:chgData name="Jean-Philippe Bellenger" userId="35a82bdd-8b17-44eb-8d2a-55732f7e5b35" providerId="ADAL" clId="{854A03DC-52EB-44FA-9160-09C42E00D67C}" dt="2021-04-19T19:08:58.142" v="37" actId="478"/>
          <ac:cxnSpMkLst>
            <pc:docMk/>
            <pc:sldMk cId="1590195108" sldId="770"/>
            <ac:cxnSpMk id="50" creationId="{7144516D-9274-4F41-8A00-86E74B5B2A72}"/>
          </ac:cxnSpMkLst>
        </pc:cxnChg>
      </pc:sldChg>
      <pc:sldChg chg="modSp mod">
        <pc:chgData name="Jean-Philippe Bellenger" userId="35a82bdd-8b17-44eb-8d2a-55732f7e5b35" providerId="ADAL" clId="{854A03DC-52EB-44FA-9160-09C42E00D67C}" dt="2021-04-20T20:18:18.156" v="747" actId="20577"/>
        <pc:sldMkLst>
          <pc:docMk/>
          <pc:sldMk cId="314144242" sldId="788"/>
        </pc:sldMkLst>
        <pc:spChg chg="mod">
          <ac:chgData name="Jean-Philippe Bellenger" userId="35a82bdd-8b17-44eb-8d2a-55732f7e5b35" providerId="ADAL" clId="{854A03DC-52EB-44FA-9160-09C42E00D67C}" dt="2021-04-20T20:18:18.156" v="747" actId="20577"/>
          <ac:spMkLst>
            <pc:docMk/>
            <pc:sldMk cId="314144242" sldId="788"/>
            <ac:spMk id="32" creationId="{00000000-0000-0000-0000-000000000000}"/>
          </ac:spMkLst>
        </pc:spChg>
      </pc:sldChg>
      <pc:sldChg chg="modSp mod">
        <pc:chgData name="Jean-Philippe Bellenger" userId="35a82bdd-8b17-44eb-8d2a-55732f7e5b35" providerId="ADAL" clId="{854A03DC-52EB-44FA-9160-09C42E00D67C}" dt="2021-04-19T19:10:08.903" v="46" actId="20577"/>
        <pc:sldMkLst>
          <pc:docMk/>
          <pc:sldMk cId="2556171511" sldId="794"/>
        </pc:sldMkLst>
        <pc:spChg chg="mod">
          <ac:chgData name="Jean-Philippe Bellenger" userId="35a82bdd-8b17-44eb-8d2a-55732f7e5b35" providerId="ADAL" clId="{854A03DC-52EB-44FA-9160-09C42E00D67C}" dt="2021-04-19T19:10:08.903" v="46" actId="20577"/>
          <ac:spMkLst>
            <pc:docMk/>
            <pc:sldMk cId="2556171511" sldId="794"/>
            <ac:spMk id="10" creationId="{73B01A6D-4B4B-43F0-8D8D-A5F547595667}"/>
          </ac:spMkLst>
        </pc:spChg>
      </pc:sldChg>
      <pc:sldChg chg="modSp mod">
        <pc:chgData name="Jean-Philippe Bellenger" userId="35a82bdd-8b17-44eb-8d2a-55732f7e5b35" providerId="ADAL" clId="{854A03DC-52EB-44FA-9160-09C42E00D67C}" dt="2021-04-20T20:19:00.103" v="749" actId="20577"/>
        <pc:sldMkLst>
          <pc:docMk/>
          <pc:sldMk cId="1759455957" sldId="795"/>
        </pc:sldMkLst>
        <pc:spChg chg="mod">
          <ac:chgData name="Jean-Philippe Bellenger" userId="35a82bdd-8b17-44eb-8d2a-55732f7e5b35" providerId="ADAL" clId="{854A03DC-52EB-44FA-9160-09C42E00D67C}" dt="2021-04-20T20:19:00.103" v="749" actId="20577"/>
          <ac:spMkLst>
            <pc:docMk/>
            <pc:sldMk cId="1759455957" sldId="795"/>
            <ac:spMk id="10" creationId="{73B01A6D-4B4B-43F0-8D8D-A5F547595667}"/>
          </ac:spMkLst>
        </pc:spChg>
      </pc:sldChg>
      <pc:sldChg chg="del">
        <pc:chgData name="Jean-Philippe Bellenger" userId="35a82bdd-8b17-44eb-8d2a-55732f7e5b35" providerId="ADAL" clId="{854A03DC-52EB-44FA-9160-09C42E00D67C}" dt="2021-04-19T19:08:48.741" v="35" actId="47"/>
        <pc:sldMkLst>
          <pc:docMk/>
          <pc:sldMk cId="2288659549" sldId="798"/>
        </pc:sldMkLst>
      </pc:sldChg>
      <pc:sldChg chg="modSp mod modAnim">
        <pc:chgData name="Jean-Philippe Bellenger" userId="35a82bdd-8b17-44eb-8d2a-55732f7e5b35" providerId="ADAL" clId="{854A03DC-52EB-44FA-9160-09C42E00D67C}" dt="2021-04-20T20:19:05.793" v="750" actId="20577"/>
        <pc:sldMkLst>
          <pc:docMk/>
          <pc:sldMk cId="121302610" sldId="800"/>
        </pc:sldMkLst>
        <pc:spChg chg="mod">
          <ac:chgData name="Jean-Philippe Bellenger" userId="35a82bdd-8b17-44eb-8d2a-55732f7e5b35" providerId="ADAL" clId="{854A03DC-52EB-44FA-9160-09C42E00D67C}" dt="2021-04-20T20:19:05.793" v="750" actId="20577"/>
          <ac:spMkLst>
            <pc:docMk/>
            <pc:sldMk cId="121302610" sldId="800"/>
            <ac:spMk id="5" creationId="{3523ECFD-71F6-4DE2-8819-7DB0638825E7}"/>
          </ac:spMkLst>
        </pc:spChg>
        <pc:spChg chg="mod">
          <ac:chgData name="Jean-Philippe Bellenger" userId="35a82bdd-8b17-44eb-8d2a-55732f7e5b35" providerId="ADAL" clId="{854A03DC-52EB-44FA-9160-09C42E00D67C}" dt="2021-04-19T19:37:23.187" v="602" actId="1076"/>
          <ac:spMkLst>
            <pc:docMk/>
            <pc:sldMk cId="121302610" sldId="800"/>
            <ac:spMk id="9" creationId="{FB9D03D7-ED4E-4AE6-87D3-6C8EA1A8EA70}"/>
          </ac:spMkLst>
        </pc:spChg>
        <pc:spChg chg="mod">
          <ac:chgData name="Jean-Philippe Bellenger" userId="35a82bdd-8b17-44eb-8d2a-55732f7e5b35" providerId="ADAL" clId="{854A03DC-52EB-44FA-9160-09C42E00D67C}" dt="2021-04-19T19:37:07.668" v="596" actId="1076"/>
          <ac:spMkLst>
            <pc:docMk/>
            <pc:sldMk cId="121302610" sldId="800"/>
            <ac:spMk id="10" creationId="{49FA7FD5-1B31-4173-B838-D7A89989C407}"/>
          </ac:spMkLst>
        </pc:spChg>
        <pc:spChg chg="mod">
          <ac:chgData name="Jean-Philippe Bellenger" userId="35a82bdd-8b17-44eb-8d2a-55732f7e5b35" providerId="ADAL" clId="{854A03DC-52EB-44FA-9160-09C42E00D67C}" dt="2021-04-19T19:37:29.891" v="604" actId="1076"/>
          <ac:spMkLst>
            <pc:docMk/>
            <pc:sldMk cId="121302610" sldId="800"/>
            <ac:spMk id="11" creationId="{A1457084-59EA-4449-8511-F9C9A91667A3}"/>
          </ac:spMkLst>
        </pc:spChg>
        <pc:picChg chg="mod">
          <ac:chgData name="Jean-Philippe Bellenger" userId="35a82bdd-8b17-44eb-8d2a-55732f7e5b35" providerId="ADAL" clId="{854A03DC-52EB-44FA-9160-09C42E00D67C}" dt="2021-04-19T19:37:21.011" v="601" actId="14100"/>
          <ac:picMkLst>
            <pc:docMk/>
            <pc:sldMk cId="121302610" sldId="800"/>
            <ac:picMk id="3" creationId="{F0E07275-E9BE-4FE5-A3D9-515C48416846}"/>
          </ac:picMkLst>
        </pc:picChg>
        <pc:picChg chg="mod">
          <ac:chgData name="Jean-Philippe Bellenger" userId="35a82bdd-8b17-44eb-8d2a-55732f7e5b35" providerId="ADAL" clId="{854A03DC-52EB-44FA-9160-09C42E00D67C}" dt="2021-04-19T19:37:15.579" v="599" actId="1076"/>
          <ac:picMkLst>
            <pc:docMk/>
            <pc:sldMk cId="121302610" sldId="800"/>
            <ac:picMk id="6" creationId="{344868CB-A089-499D-A339-986AABF25B1A}"/>
          </ac:picMkLst>
        </pc:picChg>
        <pc:picChg chg="mod">
          <ac:chgData name="Jean-Philippe Bellenger" userId="35a82bdd-8b17-44eb-8d2a-55732f7e5b35" providerId="ADAL" clId="{854A03DC-52EB-44FA-9160-09C42E00D67C}" dt="2021-04-19T19:37:08.747" v="597" actId="1076"/>
          <ac:picMkLst>
            <pc:docMk/>
            <pc:sldMk cId="121302610" sldId="800"/>
            <ac:picMk id="8" creationId="{47614ECF-8611-4956-8BF5-A759CA0F471E}"/>
          </ac:picMkLst>
        </pc:picChg>
      </pc:sldChg>
      <pc:sldChg chg="addSp delSp modSp mod">
        <pc:chgData name="Jean-Philippe Bellenger" userId="35a82bdd-8b17-44eb-8d2a-55732f7e5b35" providerId="ADAL" clId="{854A03DC-52EB-44FA-9160-09C42E00D67C}" dt="2021-04-20T20:18:29.080" v="748" actId="20577"/>
        <pc:sldMkLst>
          <pc:docMk/>
          <pc:sldMk cId="2516297196" sldId="801"/>
        </pc:sldMkLst>
        <pc:spChg chg="mod">
          <ac:chgData name="Jean-Philippe Bellenger" userId="35a82bdd-8b17-44eb-8d2a-55732f7e5b35" providerId="ADAL" clId="{854A03DC-52EB-44FA-9160-09C42E00D67C}" dt="2021-04-19T19:38:31.252" v="743" actId="1076"/>
          <ac:spMkLst>
            <pc:docMk/>
            <pc:sldMk cId="2516297196" sldId="801"/>
            <ac:spMk id="16" creationId="{8CE2156F-28B5-4763-8DBB-05C6D5F01010}"/>
          </ac:spMkLst>
        </pc:spChg>
        <pc:spChg chg="mod">
          <ac:chgData name="Jean-Philippe Bellenger" userId="35a82bdd-8b17-44eb-8d2a-55732f7e5b35" providerId="ADAL" clId="{854A03DC-52EB-44FA-9160-09C42E00D67C}" dt="2021-04-19T19:38:31.252" v="743" actId="1076"/>
          <ac:spMkLst>
            <pc:docMk/>
            <pc:sldMk cId="2516297196" sldId="801"/>
            <ac:spMk id="17" creationId="{DED30DF3-1B13-4707-9367-5CA62EEBC87D}"/>
          </ac:spMkLst>
        </pc:spChg>
        <pc:spChg chg="mod">
          <ac:chgData name="Jean-Philippe Bellenger" userId="35a82bdd-8b17-44eb-8d2a-55732f7e5b35" providerId="ADAL" clId="{854A03DC-52EB-44FA-9160-09C42E00D67C}" dt="2021-04-19T19:38:31.252" v="743" actId="1076"/>
          <ac:spMkLst>
            <pc:docMk/>
            <pc:sldMk cId="2516297196" sldId="801"/>
            <ac:spMk id="18" creationId="{1EB67948-C12C-4E0E-A799-F3415237313D}"/>
          </ac:spMkLst>
        </pc:spChg>
        <pc:spChg chg="add mod">
          <ac:chgData name="Jean-Philippe Bellenger" userId="35a82bdd-8b17-44eb-8d2a-55732f7e5b35" providerId="ADAL" clId="{854A03DC-52EB-44FA-9160-09C42E00D67C}" dt="2021-04-19T19:39:07.131" v="746" actId="1076"/>
          <ac:spMkLst>
            <pc:docMk/>
            <pc:sldMk cId="2516297196" sldId="801"/>
            <ac:spMk id="20" creationId="{D28E4F9D-6087-414F-A338-DDEC1248149F}"/>
          </ac:spMkLst>
        </pc:spChg>
        <pc:spChg chg="add mod">
          <ac:chgData name="Jean-Philippe Bellenger" userId="35a82bdd-8b17-44eb-8d2a-55732f7e5b35" providerId="ADAL" clId="{854A03DC-52EB-44FA-9160-09C42E00D67C}" dt="2021-04-19T19:38:31.252" v="743" actId="1076"/>
          <ac:spMkLst>
            <pc:docMk/>
            <pc:sldMk cId="2516297196" sldId="801"/>
            <ac:spMk id="21" creationId="{7C2BF98A-AE22-4C4B-BE80-D9ABBDCE423D}"/>
          </ac:spMkLst>
        </pc:spChg>
        <pc:spChg chg="add mod">
          <ac:chgData name="Jean-Philippe Bellenger" userId="35a82bdd-8b17-44eb-8d2a-55732f7e5b35" providerId="ADAL" clId="{854A03DC-52EB-44FA-9160-09C42E00D67C}" dt="2021-04-19T19:37:45.067" v="605" actId="1076"/>
          <ac:spMkLst>
            <pc:docMk/>
            <pc:sldMk cId="2516297196" sldId="801"/>
            <ac:spMk id="22" creationId="{A2770C37-A3FA-4EED-9250-CE172D470F4C}"/>
          </ac:spMkLst>
        </pc:spChg>
        <pc:spChg chg="mod">
          <ac:chgData name="Jean-Philippe Bellenger" userId="35a82bdd-8b17-44eb-8d2a-55732f7e5b35" providerId="ADAL" clId="{854A03DC-52EB-44FA-9160-09C42E00D67C}" dt="2021-04-20T20:18:29.080" v="748" actId="20577"/>
          <ac:spMkLst>
            <pc:docMk/>
            <pc:sldMk cId="2516297196" sldId="801"/>
            <ac:spMk id="43" creationId="{00B35C7D-DD96-4178-AF1D-F631731CBD94}"/>
          </ac:spMkLst>
        </pc:spChg>
        <pc:grpChg chg="mod">
          <ac:chgData name="Jean-Philippe Bellenger" userId="35a82bdd-8b17-44eb-8d2a-55732f7e5b35" providerId="ADAL" clId="{854A03DC-52EB-44FA-9160-09C42E00D67C}" dt="2021-04-19T19:38:31.252" v="743" actId="1076"/>
          <ac:grpSpMkLst>
            <pc:docMk/>
            <pc:sldMk cId="2516297196" sldId="801"/>
            <ac:grpSpMk id="13" creationId="{C79309FA-BE54-43D8-A67E-50CDD228B393}"/>
          </ac:grpSpMkLst>
        </pc:grpChg>
        <pc:picChg chg="del">
          <ac:chgData name="Jean-Philippe Bellenger" userId="35a82bdd-8b17-44eb-8d2a-55732f7e5b35" providerId="ADAL" clId="{854A03DC-52EB-44FA-9160-09C42E00D67C}" dt="2021-04-19T19:07:29.124" v="17" actId="478"/>
          <ac:picMkLst>
            <pc:docMk/>
            <pc:sldMk cId="2516297196" sldId="801"/>
            <ac:picMk id="3" creationId="{53E82413-6E8D-4137-8364-EEF621521565}"/>
          </ac:picMkLst>
        </pc:picChg>
        <pc:picChg chg="del">
          <ac:chgData name="Jean-Philippe Bellenger" userId="35a82bdd-8b17-44eb-8d2a-55732f7e5b35" providerId="ADAL" clId="{854A03DC-52EB-44FA-9160-09C42E00D67C}" dt="2021-04-19T19:07:29.124" v="17" actId="478"/>
          <ac:picMkLst>
            <pc:docMk/>
            <pc:sldMk cId="2516297196" sldId="801"/>
            <ac:picMk id="5" creationId="{47370AA0-DBAC-4389-B917-3BC1F0560DCB}"/>
          </ac:picMkLst>
        </pc:picChg>
        <pc:picChg chg="add mod">
          <ac:chgData name="Jean-Philippe Bellenger" userId="35a82bdd-8b17-44eb-8d2a-55732f7e5b35" providerId="ADAL" clId="{854A03DC-52EB-44FA-9160-09C42E00D67C}" dt="2021-04-19T19:39:05.300" v="745" actId="1076"/>
          <ac:picMkLst>
            <pc:docMk/>
            <pc:sldMk cId="2516297196" sldId="801"/>
            <ac:picMk id="14" creationId="{6E0616B4-3870-4954-9137-E62AF0069825}"/>
          </ac:picMkLst>
        </pc:picChg>
        <pc:picChg chg="mod">
          <ac:chgData name="Jean-Philippe Bellenger" userId="35a82bdd-8b17-44eb-8d2a-55732f7e5b35" providerId="ADAL" clId="{854A03DC-52EB-44FA-9160-09C42E00D67C}" dt="2021-04-19T19:38:31.252" v="743" actId="1076"/>
          <ac:picMkLst>
            <pc:docMk/>
            <pc:sldMk cId="2516297196" sldId="801"/>
            <ac:picMk id="15" creationId="{3405B73B-64FC-4E22-83C1-E369FC363453}"/>
          </ac:picMkLst>
        </pc:picChg>
        <pc:picChg chg="mod">
          <ac:chgData name="Jean-Philippe Bellenger" userId="35a82bdd-8b17-44eb-8d2a-55732f7e5b35" providerId="ADAL" clId="{854A03DC-52EB-44FA-9160-09C42E00D67C}" dt="2021-04-19T19:38:31.252" v="743" actId="1076"/>
          <ac:picMkLst>
            <pc:docMk/>
            <pc:sldMk cId="2516297196" sldId="801"/>
            <ac:picMk id="19" creationId="{51710655-2532-4598-8788-14A55021620E}"/>
          </ac:picMkLst>
        </pc:picChg>
      </pc:sldChg>
      <pc:sldChg chg="addSp modSp del mod">
        <pc:chgData name="Jean-Philippe Bellenger" userId="35a82bdd-8b17-44eb-8d2a-55732f7e5b35" providerId="ADAL" clId="{854A03DC-52EB-44FA-9160-09C42E00D67C}" dt="2021-04-19T19:36:35" v="584" actId="47"/>
        <pc:sldMkLst>
          <pc:docMk/>
          <pc:sldMk cId="3194653991" sldId="802"/>
        </pc:sldMkLst>
        <pc:spChg chg="mod">
          <ac:chgData name="Jean-Philippe Bellenger" userId="35a82bdd-8b17-44eb-8d2a-55732f7e5b35" providerId="ADAL" clId="{854A03DC-52EB-44FA-9160-09C42E00D67C}" dt="2021-04-19T19:13:03.850" v="141" actId="20577"/>
          <ac:spMkLst>
            <pc:docMk/>
            <pc:sldMk cId="3194653991" sldId="802"/>
            <ac:spMk id="12" creationId="{91196A6B-284E-4768-BFE0-55E59A1DE2EE}"/>
          </ac:spMkLst>
        </pc:spChg>
        <pc:spChg chg="mod">
          <ac:chgData name="Jean-Philippe Bellenger" userId="35a82bdd-8b17-44eb-8d2a-55732f7e5b35" providerId="ADAL" clId="{854A03DC-52EB-44FA-9160-09C42E00D67C}" dt="2021-04-19T19:14:14.598" v="178" actId="20577"/>
          <ac:spMkLst>
            <pc:docMk/>
            <pc:sldMk cId="3194653991" sldId="802"/>
            <ac:spMk id="16" creationId="{46B98630-C51D-4EFB-96B6-77F1F4F012A2}"/>
          </ac:spMkLst>
        </pc:spChg>
        <pc:spChg chg="mod">
          <ac:chgData name="Jean-Philippe Bellenger" userId="35a82bdd-8b17-44eb-8d2a-55732f7e5b35" providerId="ADAL" clId="{854A03DC-52EB-44FA-9160-09C42E00D67C}" dt="2021-04-19T19:25:23.124" v="180" actId="1076"/>
          <ac:spMkLst>
            <pc:docMk/>
            <pc:sldMk cId="3194653991" sldId="802"/>
            <ac:spMk id="23" creationId="{69069F37-0ED4-4184-B8B4-A3DA2159E1F8}"/>
          </ac:spMkLst>
        </pc:spChg>
        <pc:picChg chg="add mod">
          <ac:chgData name="Jean-Philippe Bellenger" userId="35a82bdd-8b17-44eb-8d2a-55732f7e5b35" providerId="ADAL" clId="{854A03DC-52EB-44FA-9160-09C42E00D67C}" dt="2021-04-19T19:26:31.140" v="183" actId="1076"/>
          <ac:picMkLst>
            <pc:docMk/>
            <pc:sldMk cId="3194653991" sldId="802"/>
            <ac:picMk id="6" creationId="{5036BB9C-3BE7-4B99-8AEE-46E31196EC76}"/>
          </ac:picMkLst>
        </pc:picChg>
      </pc:sldChg>
      <pc:sldChg chg="addSp delSp modSp add mod">
        <pc:chgData name="Jean-Philippe Bellenger" userId="35a82bdd-8b17-44eb-8d2a-55732f7e5b35" providerId="ADAL" clId="{854A03DC-52EB-44FA-9160-09C42E00D67C}" dt="2021-04-20T20:19:52.560" v="776" actId="20577"/>
        <pc:sldMkLst>
          <pc:docMk/>
          <pc:sldMk cId="2253460598" sldId="803"/>
        </pc:sldMkLst>
        <pc:spChg chg="add mod">
          <ac:chgData name="Jean-Philippe Bellenger" userId="35a82bdd-8b17-44eb-8d2a-55732f7e5b35" providerId="ADAL" clId="{854A03DC-52EB-44FA-9160-09C42E00D67C}" dt="2021-04-19T19:28:36.976" v="218" actId="208"/>
          <ac:spMkLst>
            <pc:docMk/>
            <pc:sldMk cId="2253460598" sldId="803"/>
            <ac:spMk id="10" creationId="{C9BB6A84-427C-4F14-888E-CD42D88D379D}"/>
          </ac:spMkLst>
        </pc:spChg>
        <pc:spChg chg="mod">
          <ac:chgData name="Jean-Philippe Bellenger" userId="35a82bdd-8b17-44eb-8d2a-55732f7e5b35" providerId="ADAL" clId="{854A03DC-52EB-44FA-9160-09C42E00D67C}" dt="2021-04-20T20:19:52.560" v="776" actId="20577"/>
          <ac:spMkLst>
            <pc:docMk/>
            <pc:sldMk cId="2253460598" sldId="803"/>
            <ac:spMk id="12" creationId="{91196A6B-284E-4768-BFE0-55E59A1DE2EE}"/>
          </ac:spMkLst>
        </pc:spChg>
        <pc:spChg chg="add mod">
          <ac:chgData name="Jean-Philippe Bellenger" userId="35a82bdd-8b17-44eb-8d2a-55732f7e5b35" providerId="ADAL" clId="{854A03DC-52EB-44FA-9160-09C42E00D67C}" dt="2021-04-19T19:33:20.053" v="364" actId="1076"/>
          <ac:spMkLst>
            <pc:docMk/>
            <pc:sldMk cId="2253460598" sldId="803"/>
            <ac:spMk id="13" creationId="{3409FB83-BDFF-4A33-AF89-81359B7246D0}"/>
          </ac:spMkLst>
        </pc:spChg>
        <pc:spChg chg="add mod ord">
          <ac:chgData name="Jean-Philippe Bellenger" userId="35a82bdd-8b17-44eb-8d2a-55732f7e5b35" providerId="ADAL" clId="{854A03DC-52EB-44FA-9160-09C42E00D67C}" dt="2021-04-19T19:33:20.053" v="364" actId="1076"/>
          <ac:spMkLst>
            <pc:docMk/>
            <pc:sldMk cId="2253460598" sldId="803"/>
            <ac:spMk id="14" creationId="{11BFB8D2-BFBB-4648-B109-3DC47A4E1933}"/>
          </ac:spMkLst>
        </pc:spChg>
        <pc:spChg chg="add del mod ord">
          <ac:chgData name="Jean-Philippe Bellenger" userId="35a82bdd-8b17-44eb-8d2a-55732f7e5b35" providerId="ADAL" clId="{854A03DC-52EB-44FA-9160-09C42E00D67C}" dt="2021-04-19T19:31:18.061" v="293" actId="478"/>
          <ac:spMkLst>
            <pc:docMk/>
            <pc:sldMk cId="2253460598" sldId="803"/>
            <ac:spMk id="15" creationId="{2869A6B3-DA15-452E-9E86-89E0369C2AC7}"/>
          </ac:spMkLst>
        </pc:spChg>
        <pc:spChg chg="del">
          <ac:chgData name="Jean-Philippe Bellenger" userId="35a82bdd-8b17-44eb-8d2a-55732f7e5b35" providerId="ADAL" clId="{854A03DC-52EB-44FA-9160-09C42E00D67C}" dt="2021-04-19T19:27:02.421" v="190" actId="478"/>
          <ac:spMkLst>
            <pc:docMk/>
            <pc:sldMk cId="2253460598" sldId="803"/>
            <ac:spMk id="16" creationId="{46B98630-C51D-4EFB-96B6-77F1F4F012A2}"/>
          </ac:spMkLst>
        </pc:spChg>
        <pc:spChg chg="add mod ord">
          <ac:chgData name="Jean-Philippe Bellenger" userId="35a82bdd-8b17-44eb-8d2a-55732f7e5b35" providerId="ADAL" clId="{854A03DC-52EB-44FA-9160-09C42E00D67C}" dt="2021-04-19T19:33:56.613" v="382" actId="1036"/>
          <ac:spMkLst>
            <pc:docMk/>
            <pc:sldMk cId="2253460598" sldId="803"/>
            <ac:spMk id="17" creationId="{2A569285-D8BC-436D-937D-BD0BC81D7D03}"/>
          </ac:spMkLst>
        </pc:spChg>
        <pc:spChg chg="add mod">
          <ac:chgData name="Jean-Philippe Bellenger" userId="35a82bdd-8b17-44eb-8d2a-55732f7e5b35" providerId="ADAL" clId="{854A03DC-52EB-44FA-9160-09C42E00D67C}" dt="2021-04-19T19:36:10.115" v="578" actId="1076"/>
          <ac:spMkLst>
            <pc:docMk/>
            <pc:sldMk cId="2253460598" sldId="803"/>
            <ac:spMk id="18" creationId="{91DCBB4C-59C9-42DC-9A66-46C5A0E41BF1}"/>
          </ac:spMkLst>
        </pc:spChg>
        <pc:spChg chg="add mod">
          <ac:chgData name="Jean-Philippe Bellenger" userId="35a82bdd-8b17-44eb-8d2a-55732f7e5b35" providerId="ADAL" clId="{854A03DC-52EB-44FA-9160-09C42E00D67C}" dt="2021-04-19T19:34:10.939" v="391" actId="1076"/>
          <ac:spMkLst>
            <pc:docMk/>
            <pc:sldMk cId="2253460598" sldId="803"/>
            <ac:spMk id="19" creationId="{624C8DE8-6820-4CFC-B196-861D237DD008}"/>
          </ac:spMkLst>
        </pc:spChg>
        <pc:spChg chg="add mod">
          <ac:chgData name="Jean-Philippe Bellenger" userId="35a82bdd-8b17-44eb-8d2a-55732f7e5b35" providerId="ADAL" clId="{854A03DC-52EB-44FA-9160-09C42E00D67C}" dt="2021-04-19T19:28:36.976" v="218" actId="208"/>
          <ac:spMkLst>
            <pc:docMk/>
            <pc:sldMk cId="2253460598" sldId="803"/>
            <ac:spMk id="20" creationId="{9B42035E-162E-4B37-B6F0-168EEF4035B6}"/>
          </ac:spMkLst>
        </pc:spChg>
        <pc:spChg chg="add mod">
          <ac:chgData name="Jean-Philippe Bellenger" userId="35a82bdd-8b17-44eb-8d2a-55732f7e5b35" providerId="ADAL" clId="{854A03DC-52EB-44FA-9160-09C42E00D67C}" dt="2021-04-19T19:28:36.976" v="218" actId="208"/>
          <ac:spMkLst>
            <pc:docMk/>
            <pc:sldMk cId="2253460598" sldId="803"/>
            <ac:spMk id="21" creationId="{95786760-0B47-46E9-8F62-83C896281E8A}"/>
          </ac:spMkLst>
        </pc:spChg>
        <pc:spChg chg="del">
          <ac:chgData name="Jean-Philippe Bellenger" userId="35a82bdd-8b17-44eb-8d2a-55732f7e5b35" providerId="ADAL" clId="{854A03DC-52EB-44FA-9160-09C42E00D67C}" dt="2021-04-19T19:27:04.398" v="191" actId="478"/>
          <ac:spMkLst>
            <pc:docMk/>
            <pc:sldMk cId="2253460598" sldId="803"/>
            <ac:spMk id="23" creationId="{69069F37-0ED4-4184-B8B4-A3DA2159E1F8}"/>
          </ac:spMkLst>
        </pc:spChg>
        <pc:spChg chg="add mod">
          <ac:chgData name="Jean-Philippe Bellenger" userId="35a82bdd-8b17-44eb-8d2a-55732f7e5b35" providerId="ADAL" clId="{854A03DC-52EB-44FA-9160-09C42E00D67C}" dt="2021-04-19T19:33:20.053" v="364" actId="1076"/>
          <ac:spMkLst>
            <pc:docMk/>
            <pc:sldMk cId="2253460598" sldId="803"/>
            <ac:spMk id="24" creationId="{38A341F1-78BC-4179-876C-ABF4D9DA2F36}"/>
          </ac:spMkLst>
        </pc:spChg>
        <pc:spChg chg="add mod">
          <ac:chgData name="Jean-Philippe Bellenger" userId="35a82bdd-8b17-44eb-8d2a-55732f7e5b35" providerId="ADAL" clId="{854A03DC-52EB-44FA-9160-09C42E00D67C}" dt="2021-04-19T19:33:20.053" v="364" actId="1076"/>
          <ac:spMkLst>
            <pc:docMk/>
            <pc:sldMk cId="2253460598" sldId="803"/>
            <ac:spMk id="25" creationId="{3ACED305-E15E-436D-BA63-CDB7C923016C}"/>
          </ac:spMkLst>
        </pc:spChg>
        <pc:spChg chg="del mod topLvl">
          <ac:chgData name="Jean-Philippe Bellenger" userId="35a82bdd-8b17-44eb-8d2a-55732f7e5b35" providerId="ADAL" clId="{854A03DC-52EB-44FA-9160-09C42E00D67C}" dt="2021-04-19T19:31:34.233" v="301" actId="478"/>
          <ac:spMkLst>
            <pc:docMk/>
            <pc:sldMk cId="2253460598" sldId="803"/>
            <ac:spMk id="34" creationId="{844D0A18-CD4B-4B06-8354-10ADE2338DC8}"/>
          </ac:spMkLst>
        </pc:spChg>
        <pc:spChg chg="del mod topLvl">
          <ac:chgData name="Jean-Philippe Bellenger" userId="35a82bdd-8b17-44eb-8d2a-55732f7e5b35" providerId="ADAL" clId="{854A03DC-52EB-44FA-9160-09C42E00D67C}" dt="2021-04-19T19:31:34.686" v="302" actId="478"/>
          <ac:spMkLst>
            <pc:docMk/>
            <pc:sldMk cId="2253460598" sldId="803"/>
            <ac:spMk id="35" creationId="{14946790-DD9D-4F47-AF15-518DC394241D}"/>
          </ac:spMkLst>
        </pc:spChg>
        <pc:spChg chg="del mod topLvl">
          <ac:chgData name="Jean-Philippe Bellenger" userId="35a82bdd-8b17-44eb-8d2a-55732f7e5b35" providerId="ADAL" clId="{854A03DC-52EB-44FA-9160-09C42E00D67C}" dt="2021-04-19T19:31:33.717" v="300" actId="478"/>
          <ac:spMkLst>
            <pc:docMk/>
            <pc:sldMk cId="2253460598" sldId="803"/>
            <ac:spMk id="36" creationId="{27B21CA0-7D02-4161-B57F-1B51E9452E60}"/>
          </ac:spMkLst>
        </pc:spChg>
        <pc:spChg chg="add mod">
          <ac:chgData name="Jean-Philippe Bellenger" userId="35a82bdd-8b17-44eb-8d2a-55732f7e5b35" providerId="ADAL" clId="{854A03DC-52EB-44FA-9160-09C42E00D67C}" dt="2021-04-19T19:33:53.764" v="381" actId="1076"/>
          <ac:spMkLst>
            <pc:docMk/>
            <pc:sldMk cId="2253460598" sldId="803"/>
            <ac:spMk id="37" creationId="{BFB49109-E04D-4A7D-B337-EC0EC67DF2C5}"/>
          </ac:spMkLst>
        </pc:spChg>
        <pc:spChg chg="add mod">
          <ac:chgData name="Jean-Philippe Bellenger" userId="35a82bdd-8b17-44eb-8d2a-55732f7e5b35" providerId="ADAL" clId="{854A03DC-52EB-44FA-9160-09C42E00D67C}" dt="2021-04-19T19:33:53.764" v="381" actId="1076"/>
          <ac:spMkLst>
            <pc:docMk/>
            <pc:sldMk cId="2253460598" sldId="803"/>
            <ac:spMk id="38" creationId="{BBFFE2A7-0055-4AF8-AA03-C134EAE95EE4}"/>
          </ac:spMkLst>
        </pc:spChg>
        <pc:spChg chg="add mod">
          <ac:chgData name="Jean-Philippe Bellenger" userId="35a82bdd-8b17-44eb-8d2a-55732f7e5b35" providerId="ADAL" clId="{854A03DC-52EB-44FA-9160-09C42E00D67C}" dt="2021-04-19T19:36:13.005" v="579" actId="1076"/>
          <ac:spMkLst>
            <pc:docMk/>
            <pc:sldMk cId="2253460598" sldId="803"/>
            <ac:spMk id="39" creationId="{07EAAFC1-4923-4532-A302-A072480BC69C}"/>
          </ac:spMkLst>
        </pc:spChg>
        <pc:spChg chg="add del mod">
          <ac:chgData name="Jean-Philippe Bellenger" userId="35a82bdd-8b17-44eb-8d2a-55732f7e5b35" providerId="ADAL" clId="{854A03DC-52EB-44FA-9160-09C42E00D67C}" dt="2021-04-19T19:34:50.885" v="395" actId="478"/>
          <ac:spMkLst>
            <pc:docMk/>
            <pc:sldMk cId="2253460598" sldId="803"/>
            <ac:spMk id="41" creationId="{D3D2BCA6-0489-4B27-B2E1-373D0C5C05CB}"/>
          </ac:spMkLst>
        </pc:spChg>
        <pc:grpChg chg="del">
          <ac:chgData name="Jean-Philippe Bellenger" userId="35a82bdd-8b17-44eb-8d2a-55732f7e5b35" providerId="ADAL" clId="{854A03DC-52EB-44FA-9160-09C42E00D67C}" dt="2021-04-19T19:34:23.948" v="394" actId="478"/>
          <ac:grpSpMkLst>
            <pc:docMk/>
            <pc:sldMk cId="2253460598" sldId="803"/>
            <ac:grpSpMk id="4" creationId="{3D04BF5F-25A9-4538-A4CA-5458B072E284}"/>
          </ac:grpSpMkLst>
        </pc:grpChg>
        <pc:grpChg chg="add mod">
          <ac:chgData name="Jean-Philippe Bellenger" userId="35a82bdd-8b17-44eb-8d2a-55732f7e5b35" providerId="ADAL" clId="{854A03DC-52EB-44FA-9160-09C42E00D67C}" dt="2021-04-19T19:33:20.053" v="364" actId="1076"/>
          <ac:grpSpMkLst>
            <pc:docMk/>
            <pc:sldMk cId="2253460598" sldId="803"/>
            <ac:grpSpMk id="11" creationId="{9E416F86-61EB-4079-90C4-BB74F7FD1BF3}"/>
          </ac:grpSpMkLst>
        </pc:grpChg>
        <pc:grpChg chg="add del mod">
          <ac:chgData name="Jean-Philippe Bellenger" userId="35a82bdd-8b17-44eb-8d2a-55732f7e5b35" providerId="ADAL" clId="{854A03DC-52EB-44FA-9160-09C42E00D67C}" dt="2021-04-19T19:31:31.568" v="299" actId="165"/>
          <ac:grpSpMkLst>
            <pc:docMk/>
            <pc:sldMk cId="2253460598" sldId="803"/>
            <ac:grpSpMk id="26" creationId="{05BAC7C5-A836-4DAA-919A-1D7E47EDD873}"/>
          </ac:grpSpMkLst>
        </pc:grpChg>
        <pc:picChg chg="mod">
          <ac:chgData name="Jean-Philippe Bellenger" userId="35a82bdd-8b17-44eb-8d2a-55732f7e5b35" providerId="ADAL" clId="{854A03DC-52EB-44FA-9160-09C42E00D67C}" dt="2021-04-19T19:28:42.941" v="219" actId="208"/>
          <ac:picMkLst>
            <pc:docMk/>
            <pc:sldMk cId="2253460598" sldId="803"/>
            <ac:picMk id="6" creationId="{5036BB9C-3BE7-4B99-8AEE-46E31196EC76}"/>
          </ac:picMkLst>
        </pc:picChg>
        <pc:picChg chg="add mod">
          <ac:chgData name="Jean-Philippe Bellenger" userId="35a82bdd-8b17-44eb-8d2a-55732f7e5b35" providerId="ADAL" clId="{854A03DC-52EB-44FA-9160-09C42E00D67C}" dt="2021-04-19T19:28:42.941" v="219" actId="208"/>
          <ac:picMkLst>
            <pc:docMk/>
            <pc:sldMk cId="2253460598" sldId="803"/>
            <ac:picMk id="7" creationId="{F32C64E2-6A6C-439C-B29A-6065A98D3E84}"/>
          </ac:picMkLst>
        </pc:picChg>
        <pc:picChg chg="add mod">
          <ac:chgData name="Jean-Philippe Bellenger" userId="35a82bdd-8b17-44eb-8d2a-55732f7e5b35" providerId="ADAL" clId="{854A03DC-52EB-44FA-9160-09C42E00D67C}" dt="2021-04-19T19:28:42.941" v="219" actId="208"/>
          <ac:picMkLst>
            <pc:docMk/>
            <pc:sldMk cId="2253460598" sldId="803"/>
            <ac:picMk id="9" creationId="{FAFFCD43-BBD1-4B70-B29A-0EDDCEE0AE34}"/>
          </ac:picMkLst>
        </pc:picChg>
        <pc:picChg chg="mod topLvl">
          <ac:chgData name="Jean-Philippe Bellenger" userId="35a82bdd-8b17-44eb-8d2a-55732f7e5b35" providerId="ADAL" clId="{854A03DC-52EB-44FA-9160-09C42E00D67C}" dt="2021-04-19T19:33:53.764" v="381" actId="1076"/>
          <ac:picMkLst>
            <pc:docMk/>
            <pc:sldMk cId="2253460598" sldId="803"/>
            <ac:picMk id="27" creationId="{21A537B6-6E58-4D92-90E2-4B1D8905639B}"/>
          </ac:picMkLst>
        </pc:picChg>
        <pc:picChg chg="mod topLvl">
          <ac:chgData name="Jean-Philippe Bellenger" userId="35a82bdd-8b17-44eb-8d2a-55732f7e5b35" providerId="ADAL" clId="{854A03DC-52EB-44FA-9160-09C42E00D67C}" dt="2021-04-19T19:33:53.764" v="381" actId="1076"/>
          <ac:picMkLst>
            <pc:docMk/>
            <pc:sldMk cId="2253460598" sldId="803"/>
            <ac:picMk id="28" creationId="{40021524-1E5A-454B-92A8-98098D0394C3}"/>
          </ac:picMkLst>
        </pc:picChg>
        <pc:picChg chg="mod topLvl">
          <ac:chgData name="Jean-Philippe Bellenger" userId="35a82bdd-8b17-44eb-8d2a-55732f7e5b35" providerId="ADAL" clId="{854A03DC-52EB-44FA-9160-09C42E00D67C}" dt="2021-04-19T19:33:53.764" v="381" actId="1076"/>
          <ac:picMkLst>
            <pc:docMk/>
            <pc:sldMk cId="2253460598" sldId="803"/>
            <ac:picMk id="33" creationId="{953C6DFE-385D-4118-AC4E-8E317DFF956B}"/>
          </ac:picMkLst>
        </pc:picChg>
        <pc:picChg chg="add mod">
          <ac:chgData name="Jean-Philippe Bellenger" userId="35a82bdd-8b17-44eb-8d2a-55732f7e5b35" providerId="ADAL" clId="{854A03DC-52EB-44FA-9160-09C42E00D67C}" dt="2021-04-19T19:34:55.012" v="398" actId="1076"/>
          <ac:picMkLst>
            <pc:docMk/>
            <pc:sldMk cId="2253460598" sldId="803"/>
            <ac:picMk id="43" creationId="{F625201E-9D39-4A32-AD10-F5DE396A863E}"/>
          </ac:picMkLst>
        </pc:picChg>
        <pc:picChg chg="add mod">
          <ac:chgData name="Jean-Philippe Bellenger" userId="35a82bdd-8b17-44eb-8d2a-55732f7e5b35" providerId="ADAL" clId="{854A03DC-52EB-44FA-9160-09C42E00D67C}" dt="2021-04-19T19:35:04.916" v="401" actId="1076"/>
          <ac:picMkLst>
            <pc:docMk/>
            <pc:sldMk cId="2253460598" sldId="803"/>
            <ac:picMk id="45" creationId="{4F882BC0-4B6A-4558-BB86-A397DE659013}"/>
          </ac:picMkLst>
        </pc:picChg>
      </pc:sldChg>
    </pc:docChg>
  </pc:docChgLst>
  <pc:docChgLst>
    <pc:chgData name="Jean-Philippe Bellenger" userId="35a82bdd-8b17-44eb-8d2a-55732f7e5b35" providerId="ADAL" clId="{5F0DA5B8-4ACA-41E5-8239-64E58EF33E6C}"/>
    <pc:docChg chg="undo custSel addSld delSld modSld">
      <pc:chgData name="Jean-Philippe Bellenger" userId="35a82bdd-8b17-44eb-8d2a-55732f7e5b35" providerId="ADAL" clId="{5F0DA5B8-4ACA-41E5-8239-64E58EF33E6C}" dt="2021-03-20T14:40:40.927" v="3070" actId="1038"/>
      <pc:docMkLst>
        <pc:docMk/>
      </pc:docMkLst>
      <pc:sldChg chg="addSp delSp modSp del mod">
        <pc:chgData name="Jean-Philippe Bellenger" userId="35a82bdd-8b17-44eb-8d2a-55732f7e5b35" providerId="ADAL" clId="{5F0DA5B8-4ACA-41E5-8239-64E58EF33E6C}" dt="2021-03-20T14:34:47.852" v="2941" actId="47"/>
        <pc:sldMkLst>
          <pc:docMk/>
          <pc:sldMk cId="2188126580" sldId="414"/>
        </pc:sldMkLst>
        <pc:spChg chg="add del mod">
          <ac:chgData name="Jean-Philippe Bellenger" userId="35a82bdd-8b17-44eb-8d2a-55732f7e5b35" providerId="ADAL" clId="{5F0DA5B8-4ACA-41E5-8239-64E58EF33E6C}" dt="2021-03-20T14:16:54.619" v="2735"/>
          <ac:spMkLst>
            <pc:docMk/>
            <pc:sldMk cId="2188126580" sldId="414"/>
            <ac:spMk id="18" creationId="{C7FE84DF-AC8C-446C-B411-431678C493CB}"/>
          </ac:spMkLst>
        </pc:spChg>
        <pc:spChg chg="add del mod">
          <ac:chgData name="Jean-Philippe Bellenger" userId="35a82bdd-8b17-44eb-8d2a-55732f7e5b35" providerId="ADAL" clId="{5F0DA5B8-4ACA-41E5-8239-64E58EF33E6C}" dt="2021-03-20T14:16:54.619" v="2735"/>
          <ac:spMkLst>
            <pc:docMk/>
            <pc:sldMk cId="2188126580" sldId="414"/>
            <ac:spMk id="19" creationId="{81E8E417-DED1-46F5-9DA9-1A088026AF9F}"/>
          </ac:spMkLst>
        </pc:spChg>
        <pc:spChg chg="add mod">
          <ac:chgData name="Jean-Philippe Bellenger" userId="35a82bdd-8b17-44eb-8d2a-55732f7e5b35" providerId="ADAL" clId="{5F0DA5B8-4ACA-41E5-8239-64E58EF33E6C}" dt="2021-03-20T14:22:56.938" v="2834" actId="1076"/>
          <ac:spMkLst>
            <pc:docMk/>
            <pc:sldMk cId="2188126580" sldId="414"/>
            <ac:spMk id="20" creationId="{CF91530E-7364-4663-845E-001FFAC640BF}"/>
          </ac:spMkLst>
        </pc:spChg>
        <pc:spChg chg="mod">
          <ac:chgData name="Jean-Philippe Bellenger" userId="35a82bdd-8b17-44eb-8d2a-55732f7e5b35" providerId="ADAL" clId="{5F0DA5B8-4ACA-41E5-8239-64E58EF33E6C}" dt="2021-03-20T14:24:56.843" v="2867" actId="20577"/>
          <ac:spMkLst>
            <pc:docMk/>
            <pc:sldMk cId="2188126580" sldId="414"/>
            <ac:spMk id="28" creationId="{00000000-0000-0000-0000-000000000000}"/>
          </ac:spMkLst>
        </pc:spChg>
        <pc:spChg chg="mod">
          <ac:chgData name="Jean-Philippe Bellenger" userId="35a82bdd-8b17-44eb-8d2a-55732f7e5b35" providerId="ADAL" clId="{5F0DA5B8-4ACA-41E5-8239-64E58EF33E6C}" dt="2021-03-20T14:20:56.217" v="2794" actId="1076"/>
          <ac:spMkLst>
            <pc:docMk/>
            <pc:sldMk cId="2188126580" sldId="414"/>
            <ac:spMk id="29" creationId="{00000000-0000-0000-0000-000000000000}"/>
          </ac:spMkLst>
        </pc:spChg>
        <pc:spChg chg="mod">
          <ac:chgData name="Jean-Philippe Bellenger" userId="35a82bdd-8b17-44eb-8d2a-55732f7e5b35" providerId="ADAL" clId="{5F0DA5B8-4ACA-41E5-8239-64E58EF33E6C}" dt="2021-03-20T14:23:14.225" v="2835" actId="1076"/>
          <ac:spMkLst>
            <pc:docMk/>
            <pc:sldMk cId="2188126580" sldId="414"/>
            <ac:spMk id="42" creationId="{629408C5-6516-4B26-A0AF-59FA39E748DE}"/>
          </ac:spMkLst>
        </pc:spChg>
        <pc:spChg chg="mod">
          <ac:chgData name="Jean-Philippe Bellenger" userId="35a82bdd-8b17-44eb-8d2a-55732f7e5b35" providerId="ADAL" clId="{5F0DA5B8-4ACA-41E5-8239-64E58EF33E6C}" dt="2021-03-20T14:23:14.225" v="2835" actId="1076"/>
          <ac:spMkLst>
            <pc:docMk/>
            <pc:sldMk cId="2188126580" sldId="414"/>
            <ac:spMk id="48" creationId="{88CB1185-A451-4A38-A109-4557A6ACBEA8}"/>
          </ac:spMkLst>
        </pc:spChg>
        <pc:picChg chg="mod">
          <ac:chgData name="Jean-Philippe Bellenger" userId="35a82bdd-8b17-44eb-8d2a-55732f7e5b35" providerId="ADAL" clId="{5F0DA5B8-4ACA-41E5-8239-64E58EF33E6C}" dt="2021-03-20T14:23:14.225" v="2835" actId="1076"/>
          <ac:picMkLst>
            <pc:docMk/>
            <pc:sldMk cId="2188126580" sldId="414"/>
            <ac:picMk id="3" creationId="{0304A1E2-BC48-44B7-AB45-C8B97E476B62}"/>
          </ac:picMkLst>
        </pc:picChg>
        <pc:picChg chg="mod">
          <ac:chgData name="Jean-Philippe Bellenger" userId="35a82bdd-8b17-44eb-8d2a-55732f7e5b35" providerId="ADAL" clId="{5F0DA5B8-4ACA-41E5-8239-64E58EF33E6C}" dt="2021-03-20T14:21:02.806" v="2796" actId="14100"/>
          <ac:picMkLst>
            <pc:docMk/>
            <pc:sldMk cId="2188126580" sldId="414"/>
            <ac:picMk id="16" creationId="{00000000-0000-0000-0000-000000000000}"/>
          </ac:picMkLst>
        </pc:picChg>
        <pc:picChg chg="mod">
          <ac:chgData name="Jean-Philippe Bellenger" userId="35a82bdd-8b17-44eb-8d2a-55732f7e5b35" providerId="ADAL" clId="{5F0DA5B8-4ACA-41E5-8239-64E58EF33E6C}" dt="2021-03-20T14:20:59.578" v="2795" actId="14100"/>
          <ac:picMkLst>
            <pc:docMk/>
            <pc:sldMk cId="2188126580" sldId="414"/>
            <ac:picMk id="17" creationId="{00000000-0000-0000-0000-000000000000}"/>
          </ac:picMkLst>
        </pc:picChg>
        <pc:picChg chg="add mod">
          <ac:chgData name="Jean-Philippe Bellenger" userId="35a82bdd-8b17-44eb-8d2a-55732f7e5b35" providerId="ADAL" clId="{5F0DA5B8-4ACA-41E5-8239-64E58EF33E6C}" dt="2021-03-20T14:22:50.668" v="2833" actId="1076"/>
          <ac:picMkLst>
            <pc:docMk/>
            <pc:sldMk cId="2188126580" sldId="414"/>
            <ac:picMk id="21" creationId="{ED232856-6351-49D5-A82B-619D5C189F4E}"/>
          </ac:picMkLst>
        </pc:picChg>
        <pc:picChg chg="mod">
          <ac:chgData name="Jean-Philippe Bellenger" userId="35a82bdd-8b17-44eb-8d2a-55732f7e5b35" providerId="ADAL" clId="{5F0DA5B8-4ACA-41E5-8239-64E58EF33E6C}" dt="2021-03-20T14:20:56.217" v="2794" actId="1076"/>
          <ac:picMkLst>
            <pc:docMk/>
            <pc:sldMk cId="2188126580" sldId="414"/>
            <ac:picMk id="40" creationId="{9F04C01D-BA1E-4354-B7EB-9BE6F32E7905}"/>
          </ac:picMkLst>
        </pc:picChg>
        <pc:picChg chg="mod">
          <ac:chgData name="Jean-Philippe Bellenger" userId="35a82bdd-8b17-44eb-8d2a-55732f7e5b35" providerId="ADAL" clId="{5F0DA5B8-4ACA-41E5-8239-64E58EF33E6C}" dt="2021-03-20T14:23:14.225" v="2835" actId="1076"/>
          <ac:picMkLst>
            <pc:docMk/>
            <pc:sldMk cId="2188126580" sldId="414"/>
            <ac:picMk id="41" creationId="{76F0069C-4719-4597-93BE-57496A706F71}"/>
          </ac:picMkLst>
        </pc:picChg>
        <pc:picChg chg="mod">
          <ac:chgData name="Jean-Philippe Bellenger" userId="35a82bdd-8b17-44eb-8d2a-55732f7e5b35" providerId="ADAL" clId="{5F0DA5B8-4ACA-41E5-8239-64E58EF33E6C}" dt="2021-03-20T14:23:14.225" v="2835" actId="1076"/>
          <ac:picMkLst>
            <pc:docMk/>
            <pc:sldMk cId="2188126580" sldId="414"/>
            <ac:picMk id="45" creationId="{BD6B6CB6-7D9A-4D39-AEE3-2AD50B5B70C4}"/>
          </ac:picMkLst>
        </pc:picChg>
        <pc:picChg chg="add mod">
          <ac:chgData name="Jean-Philippe Bellenger" userId="35a82bdd-8b17-44eb-8d2a-55732f7e5b35" providerId="ADAL" clId="{5F0DA5B8-4ACA-41E5-8239-64E58EF33E6C}" dt="2021-03-20T14:22:56.938" v="2834" actId="1076"/>
          <ac:picMkLst>
            <pc:docMk/>
            <pc:sldMk cId="2188126580" sldId="414"/>
            <ac:picMk id="1026" creationId="{FFC0188D-77DA-449E-9283-3F1DEAD60CA2}"/>
          </ac:picMkLst>
        </pc:picChg>
      </pc:sldChg>
      <pc:sldChg chg="delSp del mod">
        <pc:chgData name="Jean-Philippe Bellenger" userId="35a82bdd-8b17-44eb-8d2a-55732f7e5b35" providerId="ADAL" clId="{5F0DA5B8-4ACA-41E5-8239-64E58EF33E6C}" dt="2021-03-20T14:23:16.312" v="2836" actId="47"/>
        <pc:sldMkLst>
          <pc:docMk/>
          <pc:sldMk cId="2612271746" sldId="415"/>
        </pc:sldMkLst>
        <pc:spChg chg="del">
          <ac:chgData name="Jean-Philippe Bellenger" userId="35a82bdd-8b17-44eb-8d2a-55732f7e5b35" providerId="ADAL" clId="{5F0DA5B8-4ACA-41E5-8239-64E58EF33E6C}" dt="2021-03-20T14:20:32.444" v="2792" actId="478"/>
          <ac:spMkLst>
            <pc:docMk/>
            <pc:sldMk cId="2612271746" sldId="415"/>
            <ac:spMk id="37" creationId="{54D5901A-F039-419D-BDF5-1C56BD18485C}"/>
          </ac:spMkLst>
        </pc:spChg>
      </pc:sldChg>
      <pc:sldChg chg="modSp mod">
        <pc:chgData name="Jean-Philippe Bellenger" userId="35a82bdd-8b17-44eb-8d2a-55732f7e5b35" providerId="ADAL" clId="{5F0DA5B8-4ACA-41E5-8239-64E58EF33E6C}" dt="2021-03-20T12:56:15.813" v="1" actId="403"/>
        <pc:sldMkLst>
          <pc:docMk/>
          <pc:sldMk cId="2198666369" sldId="698"/>
        </pc:sldMkLst>
        <pc:spChg chg="mod">
          <ac:chgData name="Jean-Philippe Bellenger" userId="35a82bdd-8b17-44eb-8d2a-55732f7e5b35" providerId="ADAL" clId="{5F0DA5B8-4ACA-41E5-8239-64E58EF33E6C}" dt="2021-03-20T12:56:15.813" v="1" actId="403"/>
          <ac:spMkLst>
            <pc:docMk/>
            <pc:sldMk cId="2198666369" sldId="698"/>
            <ac:spMk id="2" creationId="{3DA81CD3-E44A-4571-B6BF-FE907F24ED07}"/>
          </ac:spMkLst>
        </pc:spChg>
      </pc:sldChg>
      <pc:sldChg chg="delSp modSp mod">
        <pc:chgData name="Jean-Philippe Bellenger" userId="35a82bdd-8b17-44eb-8d2a-55732f7e5b35" providerId="ADAL" clId="{5F0DA5B8-4ACA-41E5-8239-64E58EF33E6C}" dt="2021-03-20T13:14:54.462" v="340" actId="1076"/>
        <pc:sldMkLst>
          <pc:docMk/>
          <pc:sldMk cId="3355805420" sldId="737"/>
        </pc:sldMkLst>
        <pc:spChg chg="mod">
          <ac:chgData name="Jean-Philippe Bellenger" userId="35a82bdd-8b17-44eb-8d2a-55732f7e5b35" providerId="ADAL" clId="{5F0DA5B8-4ACA-41E5-8239-64E58EF33E6C}" dt="2021-03-20T13:04:26.330" v="75" actId="1076"/>
          <ac:spMkLst>
            <pc:docMk/>
            <pc:sldMk cId="3355805420" sldId="737"/>
            <ac:spMk id="3" creationId="{CD897BA4-38BF-49E3-A265-7DA10F2AF3B9}"/>
          </ac:spMkLst>
        </pc:spChg>
        <pc:spChg chg="del mod">
          <ac:chgData name="Jean-Philippe Bellenger" userId="35a82bdd-8b17-44eb-8d2a-55732f7e5b35" providerId="ADAL" clId="{5F0DA5B8-4ACA-41E5-8239-64E58EF33E6C}" dt="2021-03-20T13:03:21.324" v="68" actId="478"/>
          <ac:spMkLst>
            <pc:docMk/>
            <pc:sldMk cId="3355805420" sldId="737"/>
            <ac:spMk id="11" creationId="{BD3D77D0-57CF-4651-BBB4-A158780679CE}"/>
          </ac:spMkLst>
        </pc:spChg>
        <pc:spChg chg="mod">
          <ac:chgData name="Jean-Philippe Bellenger" userId="35a82bdd-8b17-44eb-8d2a-55732f7e5b35" providerId="ADAL" clId="{5F0DA5B8-4ACA-41E5-8239-64E58EF33E6C}" dt="2021-03-20T13:04:23.323" v="74" actId="1076"/>
          <ac:spMkLst>
            <pc:docMk/>
            <pc:sldMk cId="3355805420" sldId="737"/>
            <ac:spMk id="14" creationId="{09831D2D-E539-43E0-968D-A7C9F846414F}"/>
          </ac:spMkLst>
        </pc:spChg>
        <pc:spChg chg="mod">
          <ac:chgData name="Jean-Philippe Bellenger" userId="35a82bdd-8b17-44eb-8d2a-55732f7e5b35" providerId="ADAL" clId="{5F0DA5B8-4ACA-41E5-8239-64E58EF33E6C}" dt="2021-03-20T13:04:12.564" v="73" actId="1076"/>
          <ac:spMkLst>
            <pc:docMk/>
            <pc:sldMk cId="3355805420" sldId="737"/>
            <ac:spMk id="21" creationId="{3104F9CA-9AB4-46B8-9207-A68F5B2C3F2D}"/>
          </ac:spMkLst>
        </pc:spChg>
        <pc:spChg chg="mod">
          <ac:chgData name="Jean-Philippe Bellenger" userId="35a82bdd-8b17-44eb-8d2a-55732f7e5b35" providerId="ADAL" clId="{5F0DA5B8-4ACA-41E5-8239-64E58EF33E6C}" dt="2021-03-20T13:04:12.564" v="73" actId="1076"/>
          <ac:spMkLst>
            <pc:docMk/>
            <pc:sldMk cId="3355805420" sldId="737"/>
            <ac:spMk id="22" creationId="{784347A4-63B4-4CC0-B012-FB473DB463A2}"/>
          </ac:spMkLst>
        </pc:spChg>
        <pc:spChg chg="mod">
          <ac:chgData name="Jean-Philippe Bellenger" userId="35a82bdd-8b17-44eb-8d2a-55732f7e5b35" providerId="ADAL" clId="{5F0DA5B8-4ACA-41E5-8239-64E58EF33E6C}" dt="2021-03-20T13:04:12.564" v="73" actId="1076"/>
          <ac:spMkLst>
            <pc:docMk/>
            <pc:sldMk cId="3355805420" sldId="737"/>
            <ac:spMk id="23" creationId="{05282682-3F68-4150-A861-5D54BE287C2B}"/>
          </ac:spMkLst>
        </pc:spChg>
        <pc:spChg chg="mod">
          <ac:chgData name="Jean-Philippe Bellenger" userId="35a82bdd-8b17-44eb-8d2a-55732f7e5b35" providerId="ADAL" clId="{5F0DA5B8-4ACA-41E5-8239-64E58EF33E6C}" dt="2021-03-20T13:04:12.564" v="73" actId="1076"/>
          <ac:spMkLst>
            <pc:docMk/>
            <pc:sldMk cId="3355805420" sldId="737"/>
            <ac:spMk id="28" creationId="{A1962B58-2076-4693-99B3-7B923DF7C30F}"/>
          </ac:spMkLst>
        </pc:spChg>
        <pc:spChg chg="mod">
          <ac:chgData name="Jean-Philippe Bellenger" userId="35a82bdd-8b17-44eb-8d2a-55732f7e5b35" providerId="ADAL" clId="{5F0DA5B8-4ACA-41E5-8239-64E58EF33E6C}" dt="2021-03-20T13:04:23.323" v="74" actId="1076"/>
          <ac:spMkLst>
            <pc:docMk/>
            <pc:sldMk cId="3355805420" sldId="737"/>
            <ac:spMk id="36" creationId="{ABD9AE39-C701-4E29-8E0C-DF2F6B5BE0E2}"/>
          </ac:spMkLst>
        </pc:spChg>
        <pc:spChg chg="mod">
          <ac:chgData name="Jean-Philippe Bellenger" userId="35a82bdd-8b17-44eb-8d2a-55732f7e5b35" providerId="ADAL" clId="{5F0DA5B8-4ACA-41E5-8239-64E58EF33E6C}" dt="2021-03-20T13:04:41.509" v="78" actId="1076"/>
          <ac:spMkLst>
            <pc:docMk/>
            <pc:sldMk cId="3355805420" sldId="737"/>
            <ac:spMk id="37" creationId="{DAD4EBA0-990F-446A-9855-DEFCB8B78E63}"/>
          </ac:spMkLst>
        </pc:spChg>
        <pc:picChg chg="mod">
          <ac:chgData name="Jean-Philippe Bellenger" userId="35a82bdd-8b17-44eb-8d2a-55732f7e5b35" providerId="ADAL" clId="{5F0DA5B8-4ACA-41E5-8239-64E58EF33E6C}" dt="2021-03-20T13:04:12.564" v="73" actId="1076"/>
          <ac:picMkLst>
            <pc:docMk/>
            <pc:sldMk cId="3355805420" sldId="737"/>
            <ac:picMk id="16" creationId="{57DBAEBF-C376-4D07-87E2-DD8C2F0AA723}"/>
          </ac:picMkLst>
        </pc:picChg>
        <pc:picChg chg="mod">
          <ac:chgData name="Jean-Philippe Bellenger" userId="35a82bdd-8b17-44eb-8d2a-55732f7e5b35" providerId="ADAL" clId="{5F0DA5B8-4ACA-41E5-8239-64E58EF33E6C}" dt="2021-03-20T13:04:12.564" v="73" actId="1076"/>
          <ac:picMkLst>
            <pc:docMk/>
            <pc:sldMk cId="3355805420" sldId="737"/>
            <ac:picMk id="18" creationId="{D40EF77E-FDA3-48E8-9AA4-61834BA6F546}"/>
          </ac:picMkLst>
        </pc:picChg>
        <pc:picChg chg="mod">
          <ac:chgData name="Jean-Philippe Bellenger" userId="35a82bdd-8b17-44eb-8d2a-55732f7e5b35" providerId="ADAL" clId="{5F0DA5B8-4ACA-41E5-8239-64E58EF33E6C}" dt="2021-03-20T13:04:12.564" v="73" actId="1076"/>
          <ac:picMkLst>
            <pc:docMk/>
            <pc:sldMk cId="3355805420" sldId="737"/>
            <ac:picMk id="20" creationId="{8FEDE272-5FD6-495D-8944-2177D59B602D}"/>
          </ac:picMkLst>
        </pc:picChg>
        <pc:picChg chg="mod">
          <ac:chgData name="Jean-Philippe Bellenger" userId="35a82bdd-8b17-44eb-8d2a-55732f7e5b35" providerId="ADAL" clId="{5F0DA5B8-4ACA-41E5-8239-64E58EF33E6C}" dt="2021-03-20T13:04:12.564" v="73" actId="1076"/>
          <ac:picMkLst>
            <pc:docMk/>
            <pc:sldMk cId="3355805420" sldId="737"/>
            <ac:picMk id="25" creationId="{A76C3438-7B02-4ABD-BD8B-2C83530E745A}"/>
          </ac:picMkLst>
        </pc:picChg>
        <pc:picChg chg="mod">
          <ac:chgData name="Jean-Philippe Bellenger" userId="35a82bdd-8b17-44eb-8d2a-55732f7e5b35" providerId="ADAL" clId="{5F0DA5B8-4ACA-41E5-8239-64E58EF33E6C}" dt="2021-03-20T13:04:12.564" v="73" actId="1076"/>
          <ac:picMkLst>
            <pc:docMk/>
            <pc:sldMk cId="3355805420" sldId="737"/>
            <ac:picMk id="27" creationId="{7B5E4C4D-9CC5-40D5-AE50-7372A92CA46B}"/>
          </ac:picMkLst>
        </pc:picChg>
        <pc:picChg chg="mod">
          <ac:chgData name="Jean-Philippe Bellenger" userId="35a82bdd-8b17-44eb-8d2a-55732f7e5b35" providerId="ADAL" clId="{5F0DA5B8-4ACA-41E5-8239-64E58EF33E6C}" dt="2021-03-20T13:04:23.323" v="74" actId="1076"/>
          <ac:picMkLst>
            <pc:docMk/>
            <pc:sldMk cId="3355805420" sldId="737"/>
            <ac:picMk id="30" creationId="{F24DBFA0-71C2-4D85-87A1-71C3C808C608}"/>
          </ac:picMkLst>
        </pc:picChg>
        <pc:picChg chg="mod">
          <ac:chgData name="Jean-Philippe Bellenger" userId="35a82bdd-8b17-44eb-8d2a-55732f7e5b35" providerId="ADAL" clId="{5F0DA5B8-4ACA-41E5-8239-64E58EF33E6C}" dt="2021-03-20T13:04:37.078" v="77" actId="1076"/>
          <ac:picMkLst>
            <pc:docMk/>
            <pc:sldMk cId="3355805420" sldId="737"/>
            <ac:picMk id="32" creationId="{E7B8F52F-9D8B-4B6C-AE8C-C53FBB94F332}"/>
          </ac:picMkLst>
        </pc:picChg>
        <pc:picChg chg="mod">
          <ac:chgData name="Jean-Philippe Bellenger" userId="35a82bdd-8b17-44eb-8d2a-55732f7e5b35" providerId="ADAL" clId="{5F0DA5B8-4ACA-41E5-8239-64E58EF33E6C}" dt="2021-03-20T13:14:54.462" v="340" actId="1076"/>
          <ac:picMkLst>
            <pc:docMk/>
            <pc:sldMk cId="3355805420" sldId="737"/>
            <ac:picMk id="35" creationId="{A3D9E386-2D64-4CF2-BEE6-E5D2A6A86E16}"/>
          </ac:picMkLst>
        </pc:picChg>
      </pc:sldChg>
      <pc:sldChg chg="addSp delSp modSp mod">
        <pc:chgData name="Jean-Philippe Bellenger" userId="35a82bdd-8b17-44eb-8d2a-55732f7e5b35" providerId="ADAL" clId="{5F0DA5B8-4ACA-41E5-8239-64E58EF33E6C}" dt="2021-03-20T14:40:40.927" v="3070" actId="1038"/>
        <pc:sldMkLst>
          <pc:docMk/>
          <pc:sldMk cId="148272088" sldId="759"/>
        </pc:sldMkLst>
        <pc:spChg chg="del mod">
          <ac:chgData name="Jean-Philippe Bellenger" userId="35a82bdd-8b17-44eb-8d2a-55732f7e5b35" providerId="ADAL" clId="{5F0DA5B8-4ACA-41E5-8239-64E58EF33E6C}" dt="2021-03-20T14:39:16.520" v="3007" actId="478"/>
          <ac:spMkLst>
            <pc:docMk/>
            <pc:sldMk cId="148272088" sldId="759"/>
            <ac:spMk id="5" creationId="{00000000-0000-0000-0000-000000000000}"/>
          </ac:spMkLst>
        </pc:spChg>
        <pc:spChg chg="add mod topLvl">
          <ac:chgData name="Jean-Philippe Bellenger" userId="35a82bdd-8b17-44eb-8d2a-55732f7e5b35" providerId="ADAL" clId="{5F0DA5B8-4ACA-41E5-8239-64E58EF33E6C}" dt="2021-03-20T14:40:36.486" v="3063" actId="1036"/>
          <ac:spMkLst>
            <pc:docMk/>
            <pc:sldMk cId="148272088" sldId="759"/>
            <ac:spMk id="18" creationId="{CEF12CEE-4222-4A34-BAD5-00D3FC29CFDC}"/>
          </ac:spMkLst>
        </pc:spChg>
        <pc:spChg chg="add mod topLvl">
          <ac:chgData name="Jean-Philippe Bellenger" userId="35a82bdd-8b17-44eb-8d2a-55732f7e5b35" providerId="ADAL" clId="{5F0DA5B8-4ACA-41E5-8239-64E58EF33E6C}" dt="2021-03-20T14:40:26.581" v="3038" actId="1038"/>
          <ac:spMkLst>
            <pc:docMk/>
            <pc:sldMk cId="148272088" sldId="759"/>
            <ac:spMk id="29" creationId="{616BAE1B-BB95-446B-B2FF-7FC4043F8382}"/>
          </ac:spMkLst>
        </pc:spChg>
        <pc:spChg chg="add mod topLvl">
          <ac:chgData name="Jean-Philippe Bellenger" userId="35a82bdd-8b17-44eb-8d2a-55732f7e5b35" providerId="ADAL" clId="{5F0DA5B8-4ACA-41E5-8239-64E58EF33E6C}" dt="2021-03-20T14:40:26.581" v="3038" actId="1038"/>
          <ac:spMkLst>
            <pc:docMk/>
            <pc:sldMk cId="148272088" sldId="759"/>
            <ac:spMk id="31" creationId="{126DC779-78B9-48B9-A9B8-097BA805575E}"/>
          </ac:spMkLst>
        </pc:spChg>
        <pc:spChg chg="add del mod">
          <ac:chgData name="Jean-Philippe Bellenger" userId="35a82bdd-8b17-44eb-8d2a-55732f7e5b35" providerId="ADAL" clId="{5F0DA5B8-4ACA-41E5-8239-64E58EF33E6C}" dt="2021-03-20T14:28:26.065" v="2907" actId="478"/>
          <ac:spMkLst>
            <pc:docMk/>
            <pc:sldMk cId="148272088" sldId="759"/>
            <ac:spMk id="32" creationId="{93ED8522-F1CA-4204-B071-CA5F451294D4}"/>
          </ac:spMkLst>
        </pc:spChg>
        <pc:spChg chg="add del mod">
          <ac:chgData name="Jean-Philippe Bellenger" userId="35a82bdd-8b17-44eb-8d2a-55732f7e5b35" providerId="ADAL" clId="{5F0DA5B8-4ACA-41E5-8239-64E58EF33E6C}" dt="2021-03-20T14:26:07.547" v="2881" actId="22"/>
          <ac:spMkLst>
            <pc:docMk/>
            <pc:sldMk cId="148272088" sldId="759"/>
            <ac:spMk id="33" creationId="{C9281D42-665E-452A-BA17-6A9085A68157}"/>
          </ac:spMkLst>
        </pc:spChg>
        <pc:spChg chg="add mod topLvl">
          <ac:chgData name="Jean-Philippe Bellenger" userId="35a82bdd-8b17-44eb-8d2a-55732f7e5b35" providerId="ADAL" clId="{5F0DA5B8-4ACA-41E5-8239-64E58EF33E6C}" dt="2021-03-20T14:39:45.937" v="3024" actId="1036"/>
          <ac:spMkLst>
            <pc:docMk/>
            <pc:sldMk cId="148272088" sldId="759"/>
            <ac:spMk id="37" creationId="{76F1CF67-590B-4C06-9450-49C01C3A450E}"/>
          </ac:spMkLst>
        </pc:spChg>
        <pc:spChg chg="add mod topLvl">
          <ac:chgData name="Jean-Philippe Bellenger" userId="35a82bdd-8b17-44eb-8d2a-55732f7e5b35" providerId="ADAL" clId="{5F0DA5B8-4ACA-41E5-8239-64E58EF33E6C}" dt="2021-03-20T14:39:45.937" v="3024" actId="1036"/>
          <ac:spMkLst>
            <pc:docMk/>
            <pc:sldMk cId="148272088" sldId="759"/>
            <ac:spMk id="39" creationId="{08411451-425C-42EB-9150-9CB7613C6D70}"/>
          </ac:spMkLst>
        </pc:spChg>
        <pc:spChg chg="add mod topLvl">
          <ac:chgData name="Jean-Philippe Bellenger" userId="35a82bdd-8b17-44eb-8d2a-55732f7e5b35" providerId="ADAL" clId="{5F0DA5B8-4ACA-41E5-8239-64E58EF33E6C}" dt="2021-03-20T14:39:45.937" v="3024" actId="1036"/>
          <ac:spMkLst>
            <pc:docMk/>
            <pc:sldMk cId="148272088" sldId="759"/>
            <ac:spMk id="41" creationId="{A2EC46A2-227B-4E7D-A1EA-0FACEE578E6D}"/>
          </ac:spMkLst>
        </pc:spChg>
        <pc:spChg chg="add del mod topLvl">
          <ac:chgData name="Jean-Philippe Bellenger" userId="35a82bdd-8b17-44eb-8d2a-55732f7e5b35" providerId="ADAL" clId="{5F0DA5B8-4ACA-41E5-8239-64E58EF33E6C}" dt="2021-03-20T14:40:18.038" v="3026" actId="478"/>
          <ac:spMkLst>
            <pc:docMk/>
            <pc:sldMk cId="148272088" sldId="759"/>
            <ac:spMk id="46" creationId="{A7763E10-68CE-4257-B155-5770B0101E01}"/>
          </ac:spMkLst>
        </pc:spChg>
        <pc:spChg chg="add mod topLvl">
          <ac:chgData name="Jean-Philippe Bellenger" userId="35a82bdd-8b17-44eb-8d2a-55732f7e5b35" providerId="ADAL" clId="{5F0DA5B8-4ACA-41E5-8239-64E58EF33E6C}" dt="2021-03-20T14:40:40.927" v="3070" actId="1038"/>
          <ac:spMkLst>
            <pc:docMk/>
            <pc:sldMk cId="148272088" sldId="759"/>
            <ac:spMk id="50" creationId="{EC5719E0-6E1E-498B-B947-96E0EC0A096E}"/>
          </ac:spMkLst>
        </pc:spChg>
        <pc:spChg chg="add mod topLvl">
          <ac:chgData name="Jean-Philippe Bellenger" userId="35a82bdd-8b17-44eb-8d2a-55732f7e5b35" providerId="ADAL" clId="{5F0DA5B8-4ACA-41E5-8239-64E58EF33E6C}" dt="2021-03-20T14:39:45.937" v="3024" actId="1036"/>
          <ac:spMkLst>
            <pc:docMk/>
            <pc:sldMk cId="148272088" sldId="759"/>
            <ac:spMk id="51" creationId="{EBBC1B8B-5877-46EA-8A03-24D1CC6685BB}"/>
          </ac:spMkLst>
        </pc:spChg>
        <pc:spChg chg="add mod">
          <ac:chgData name="Jean-Philippe Bellenger" userId="35a82bdd-8b17-44eb-8d2a-55732f7e5b35" providerId="ADAL" clId="{5F0DA5B8-4ACA-41E5-8239-64E58EF33E6C}" dt="2021-03-20T14:38:48.400" v="3006" actId="1038"/>
          <ac:spMkLst>
            <pc:docMk/>
            <pc:sldMk cId="148272088" sldId="759"/>
            <ac:spMk id="53" creationId="{D7A157EE-063C-412A-875B-739C6659C8B3}"/>
          </ac:spMkLst>
        </pc:spChg>
        <pc:spChg chg="add mod">
          <ac:chgData name="Jean-Philippe Bellenger" userId="35a82bdd-8b17-44eb-8d2a-55732f7e5b35" providerId="ADAL" clId="{5F0DA5B8-4ACA-41E5-8239-64E58EF33E6C}" dt="2021-03-20T14:37:50.400" v="2989" actId="207"/>
          <ac:spMkLst>
            <pc:docMk/>
            <pc:sldMk cId="148272088" sldId="759"/>
            <ac:spMk id="54" creationId="{3D8B5E1A-F707-4AE3-9D0A-D2E6DDD475E9}"/>
          </ac:spMkLst>
        </pc:spChg>
        <pc:grpChg chg="add del mod">
          <ac:chgData name="Jean-Philippe Bellenger" userId="35a82bdd-8b17-44eb-8d2a-55732f7e5b35" providerId="ADAL" clId="{5F0DA5B8-4ACA-41E5-8239-64E58EF33E6C}" dt="2021-03-20T14:38:16.204" v="2991" actId="165"/>
          <ac:grpSpMkLst>
            <pc:docMk/>
            <pc:sldMk cId="148272088" sldId="759"/>
            <ac:grpSpMk id="49" creationId="{487D024A-DF55-4B6D-A695-CBF0891040CE}"/>
          </ac:grpSpMkLst>
        </pc:grpChg>
        <pc:picChg chg="add mod topLvl">
          <ac:chgData name="Jean-Philippe Bellenger" userId="35a82bdd-8b17-44eb-8d2a-55732f7e5b35" providerId="ADAL" clId="{5F0DA5B8-4ACA-41E5-8239-64E58EF33E6C}" dt="2021-03-20T14:39:40.956" v="3022" actId="1036"/>
          <ac:picMkLst>
            <pc:docMk/>
            <pc:sldMk cId="148272088" sldId="759"/>
            <ac:picMk id="8" creationId="{CB63FC34-1DED-4FF4-BA95-228F7A8828F5}"/>
          </ac:picMkLst>
        </pc:picChg>
        <pc:picChg chg="add mod topLvl">
          <ac:chgData name="Jean-Philippe Bellenger" userId="35a82bdd-8b17-44eb-8d2a-55732f7e5b35" providerId="ADAL" clId="{5F0DA5B8-4ACA-41E5-8239-64E58EF33E6C}" dt="2021-03-20T14:39:45.937" v="3024" actId="1036"/>
          <ac:picMkLst>
            <pc:docMk/>
            <pc:sldMk cId="148272088" sldId="759"/>
            <ac:picMk id="12" creationId="{0AB04BCF-1B3D-40CF-AB92-8130FD07944E}"/>
          </ac:picMkLst>
        </pc:picChg>
        <pc:picChg chg="add mod topLvl">
          <ac:chgData name="Jean-Philippe Bellenger" userId="35a82bdd-8b17-44eb-8d2a-55732f7e5b35" providerId="ADAL" clId="{5F0DA5B8-4ACA-41E5-8239-64E58EF33E6C}" dt="2021-03-20T14:39:26.931" v="3016" actId="1035"/>
          <ac:picMkLst>
            <pc:docMk/>
            <pc:sldMk cId="148272088" sldId="759"/>
            <ac:picMk id="14" creationId="{B90C882F-AEF3-4081-B97C-55071C5C9F67}"/>
          </ac:picMkLst>
        </pc:picChg>
        <pc:picChg chg="del">
          <ac:chgData name="Jean-Philippe Bellenger" userId="35a82bdd-8b17-44eb-8d2a-55732f7e5b35" providerId="ADAL" clId="{5F0DA5B8-4ACA-41E5-8239-64E58EF33E6C}" dt="2021-03-20T14:30:34.793" v="2913" actId="478"/>
          <ac:picMkLst>
            <pc:docMk/>
            <pc:sldMk cId="148272088" sldId="759"/>
            <ac:picMk id="16" creationId="{00000000-0000-0000-0000-000000000000}"/>
          </ac:picMkLst>
        </pc:picChg>
        <pc:picChg chg="add mod topLvl">
          <ac:chgData name="Jean-Philippe Bellenger" userId="35a82bdd-8b17-44eb-8d2a-55732f7e5b35" providerId="ADAL" clId="{5F0DA5B8-4ACA-41E5-8239-64E58EF33E6C}" dt="2021-03-20T14:40:36.486" v="3063" actId="1036"/>
          <ac:picMkLst>
            <pc:docMk/>
            <pc:sldMk cId="148272088" sldId="759"/>
            <ac:picMk id="20" creationId="{2AB8E622-8204-42FC-89BE-08097171A439}"/>
          </ac:picMkLst>
        </pc:picChg>
        <pc:picChg chg="add del mod">
          <ac:chgData name="Jean-Philippe Bellenger" userId="35a82bdd-8b17-44eb-8d2a-55732f7e5b35" providerId="ADAL" clId="{5F0DA5B8-4ACA-41E5-8239-64E58EF33E6C}" dt="2021-03-20T14:24:02.618" v="2859" actId="478"/>
          <ac:picMkLst>
            <pc:docMk/>
            <pc:sldMk cId="148272088" sldId="759"/>
            <ac:picMk id="22" creationId="{76B447C1-838D-4F96-B401-04E1BB030332}"/>
          </ac:picMkLst>
        </pc:picChg>
        <pc:picChg chg="add mod topLvl">
          <ac:chgData name="Jean-Philippe Bellenger" userId="35a82bdd-8b17-44eb-8d2a-55732f7e5b35" providerId="ADAL" clId="{5F0DA5B8-4ACA-41E5-8239-64E58EF33E6C}" dt="2021-03-20T14:40:26.581" v="3038" actId="1038"/>
          <ac:picMkLst>
            <pc:docMk/>
            <pc:sldMk cId="148272088" sldId="759"/>
            <ac:picMk id="24" creationId="{AC56A390-2B79-4143-AC7A-E67C912389AD}"/>
          </ac:picMkLst>
        </pc:picChg>
        <pc:picChg chg="del">
          <ac:chgData name="Jean-Philippe Bellenger" userId="35a82bdd-8b17-44eb-8d2a-55732f7e5b35" providerId="ADAL" clId="{5F0DA5B8-4ACA-41E5-8239-64E58EF33E6C}" dt="2021-03-20T14:30:54.912" v="2918" actId="478"/>
          <ac:picMkLst>
            <pc:docMk/>
            <pc:sldMk cId="148272088" sldId="759"/>
            <ac:picMk id="25" creationId="{FE6D9734-F5E2-4F1C-B294-ABC5D7087B9E}"/>
          </ac:picMkLst>
        </pc:picChg>
        <pc:picChg chg="del">
          <ac:chgData name="Jean-Philippe Bellenger" userId="35a82bdd-8b17-44eb-8d2a-55732f7e5b35" providerId="ADAL" clId="{5F0DA5B8-4ACA-41E5-8239-64E58EF33E6C}" dt="2021-03-20T14:31:02.051" v="2921" actId="478"/>
          <ac:picMkLst>
            <pc:docMk/>
            <pc:sldMk cId="148272088" sldId="759"/>
            <ac:picMk id="26" creationId="{12573FF4-51DA-4266-A483-8992042A14CE}"/>
          </ac:picMkLst>
        </pc:picChg>
        <pc:picChg chg="add mod topLvl">
          <ac:chgData name="Jean-Philippe Bellenger" userId="35a82bdd-8b17-44eb-8d2a-55732f7e5b35" providerId="ADAL" clId="{5F0DA5B8-4ACA-41E5-8239-64E58EF33E6C}" dt="2021-03-20T14:40:26.581" v="3038" actId="1038"/>
          <ac:picMkLst>
            <pc:docMk/>
            <pc:sldMk cId="148272088" sldId="759"/>
            <ac:picMk id="28" creationId="{A3C0F1C7-3D95-41AC-AEF2-F1CDB0478525}"/>
          </ac:picMkLst>
        </pc:picChg>
        <pc:picChg chg="add del mod">
          <ac:chgData name="Jean-Philippe Bellenger" userId="35a82bdd-8b17-44eb-8d2a-55732f7e5b35" providerId="ADAL" clId="{5F0DA5B8-4ACA-41E5-8239-64E58EF33E6C}" dt="2021-03-20T14:26:21.185" v="2884" actId="478"/>
          <ac:picMkLst>
            <pc:docMk/>
            <pc:sldMk cId="148272088" sldId="759"/>
            <ac:picMk id="30" creationId="{E3AF738B-2409-4661-8961-BCC23A5C5A34}"/>
          </ac:picMkLst>
        </pc:picChg>
        <pc:picChg chg="add del mod">
          <ac:chgData name="Jean-Philippe Bellenger" userId="35a82bdd-8b17-44eb-8d2a-55732f7e5b35" providerId="ADAL" clId="{5F0DA5B8-4ACA-41E5-8239-64E58EF33E6C}" dt="2021-03-20T14:26:19.933" v="2883" actId="478"/>
          <ac:picMkLst>
            <pc:docMk/>
            <pc:sldMk cId="148272088" sldId="759"/>
            <ac:picMk id="34" creationId="{5944BAF2-09F0-4E02-8B25-4148DC3A1F4B}"/>
          </ac:picMkLst>
        </pc:picChg>
        <pc:picChg chg="add del mod">
          <ac:chgData name="Jean-Philippe Bellenger" userId="35a82bdd-8b17-44eb-8d2a-55732f7e5b35" providerId="ADAL" clId="{5F0DA5B8-4ACA-41E5-8239-64E58EF33E6C}" dt="2021-03-20T14:31:50.833" v="2931" actId="478"/>
          <ac:picMkLst>
            <pc:docMk/>
            <pc:sldMk cId="148272088" sldId="759"/>
            <ac:picMk id="35" creationId="{9D27311C-DB0C-4297-9A9B-76674AF6E556}"/>
          </ac:picMkLst>
        </pc:picChg>
        <pc:picChg chg="add mod topLvl">
          <ac:chgData name="Jean-Philippe Bellenger" userId="35a82bdd-8b17-44eb-8d2a-55732f7e5b35" providerId="ADAL" clId="{5F0DA5B8-4ACA-41E5-8239-64E58EF33E6C}" dt="2021-03-20T14:39:45.937" v="3024" actId="1036"/>
          <ac:picMkLst>
            <pc:docMk/>
            <pc:sldMk cId="148272088" sldId="759"/>
            <ac:picMk id="36" creationId="{A20AE4F1-E7E3-4722-8C8A-E2B1092922DD}"/>
          </ac:picMkLst>
        </pc:picChg>
        <pc:picChg chg="add del mod">
          <ac:chgData name="Jean-Philippe Bellenger" userId="35a82bdd-8b17-44eb-8d2a-55732f7e5b35" providerId="ADAL" clId="{5F0DA5B8-4ACA-41E5-8239-64E58EF33E6C}" dt="2021-03-20T14:27:32.061" v="2893" actId="478"/>
          <ac:picMkLst>
            <pc:docMk/>
            <pc:sldMk cId="148272088" sldId="759"/>
            <ac:picMk id="38" creationId="{3553E334-3D8D-404C-B0F3-68FF2BD46DF1}"/>
          </ac:picMkLst>
        </pc:picChg>
        <pc:picChg chg="add mod topLvl">
          <ac:chgData name="Jean-Philippe Bellenger" userId="35a82bdd-8b17-44eb-8d2a-55732f7e5b35" providerId="ADAL" clId="{5F0DA5B8-4ACA-41E5-8239-64E58EF33E6C}" dt="2021-03-20T14:39:45.937" v="3024" actId="1036"/>
          <ac:picMkLst>
            <pc:docMk/>
            <pc:sldMk cId="148272088" sldId="759"/>
            <ac:picMk id="40" creationId="{4296491D-6998-4BC8-A2B6-6EABF2EB11E3}"/>
          </ac:picMkLst>
        </pc:picChg>
        <pc:picChg chg="add mod">
          <ac:chgData name="Jean-Philippe Bellenger" userId="35a82bdd-8b17-44eb-8d2a-55732f7e5b35" providerId="ADAL" clId="{5F0DA5B8-4ACA-41E5-8239-64E58EF33E6C}" dt="2021-03-20T14:31:22.042" v="2926" actId="1076"/>
          <ac:picMkLst>
            <pc:docMk/>
            <pc:sldMk cId="148272088" sldId="759"/>
            <ac:picMk id="42" creationId="{1852DD58-AE9F-4248-BD61-6F662609CB84}"/>
          </ac:picMkLst>
        </pc:picChg>
        <pc:picChg chg="add mod">
          <ac:chgData name="Jean-Philippe Bellenger" userId="35a82bdd-8b17-44eb-8d2a-55732f7e5b35" providerId="ADAL" clId="{5F0DA5B8-4ACA-41E5-8239-64E58EF33E6C}" dt="2021-03-20T14:31:23.670" v="2927" actId="1076"/>
          <ac:picMkLst>
            <pc:docMk/>
            <pc:sldMk cId="148272088" sldId="759"/>
            <ac:picMk id="43" creationId="{13CAFECB-A437-404C-9DE7-91D3651D130F}"/>
          </ac:picMkLst>
        </pc:picChg>
        <pc:picChg chg="add mod">
          <ac:chgData name="Jean-Philippe Bellenger" userId="35a82bdd-8b17-44eb-8d2a-55732f7e5b35" providerId="ADAL" clId="{5F0DA5B8-4ACA-41E5-8239-64E58EF33E6C}" dt="2021-03-20T14:31:26.490" v="2928" actId="1076"/>
          <ac:picMkLst>
            <pc:docMk/>
            <pc:sldMk cId="148272088" sldId="759"/>
            <ac:picMk id="44" creationId="{FF824CBC-E9DB-4144-A1B8-8B2CE3F3F918}"/>
          </ac:picMkLst>
        </pc:picChg>
        <pc:picChg chg="add mod">
          <ac:chgData name="Jean-Philippe Bellenger" userId="35a82bdd-8b17-44eb-8d2a-55732f7e5b35" providerId="ADAL" clId="{5F0DA5B8-4ACA-41E5-8239-64E58EF33E6C}" dt="2021-03-20T14:31:28.963" v="2929" actId="1036"/>
          <ac:picMkLst>
            <pc:docMk/>
            <pc:sldMk cId="148272088" sldId="759"/>
            <ac:picMk id="45" creationId="{47355FE4-B17F-4A25-9373-27D291E54FF3}"/>
          </ac:picMkLst>
        </pc:picChg>
        <pc:picChg chg="add del mod topLvl">
          <ac:chgData name="Jean-Philippe Bellenger" userId="35a82bdd-8b17-44eb-8d2a-55732f7e5b35" providerId="ADAL" clId="{5F0DA5B8-4ACA-41E5-8239-64E58EF33E6C}" dt="2021-03-20T14:40:15.257" v="3025" actId="478"/>
          <ac:picMkLst>
            <pc:docMk/>
            <pc:sldMk cId="148272088" sldId="759"/>
            <ac:picMk id="47" creationId="{1A368EC9-EF64-4D21-83A5-62ECD9789D23}"/>
          </ac:picMkLst>
        </pc:picChg>
        <pc:picChg chg="add del mod">
          <ac:chgData name="Jean-Philippe Bellenger" userId="35a82bdd-8b17-44eb-8d2a-55732f7e5b35" providerId="ADAL" clId="{5F0DA5B8-4ACA-41E5-8239-64E58EF33E6C}" dt="2021-03-20T14:35:10.013" v="2944" actId="478"/>
          <ac:picMkLst>
            <pc:docMk/>
            <pc:sldMk cId="148272088" sldId="759"/>
            <ac:picMk id="48" creationId="{34FC7BB9-DC9D-434F-98FA-87199137DC58}"/>
          </ac:picMkLst>
        </pc:picChg>
        <pc:picChg chg="add del">
          <ac:chgData name="Jean-Philippe Bellenger" userId="35a82bdd-8b17-44eb-8d2a-55732f7e5b35" providerId="ADAL" clId="{5F0DA5B8-4ACA-41E5-8239-64E58EF33E6C}" dt="2021-03-20T14:28:19.998" v="2906" actId="478"/>
          <ac:picMkLst>
            <pc:docMk/>
            <pc:sldMk cId="148272088" sldId="759"/>
            <ac:picMk id="2050" creationId="{61704C61-3551-499A-9344-D48D60191C39}"/>
          </ac:picMkLst>
        </pc:picChg>
      </pc:sldChg>
      <pc:sldChg chg="addSp delSp modSp mod">
        <pc:chgData name="Jean-Philippe Bellenger" userId="35a82bdd-8b17-44eb-8d2a-55732f7e5b35" providerId="ADAL" clId="{5F0DA5B8-4ACA-41E5-8239-64E58EF33E6C}" dt="2021-03-20T13:14:47.788" v="339" actId="1076"/>
        <pc:sldMkLst>
          <pc:docMk/>
          <pc:sldMk cId="728607893" sldId="762"/>
        </pc:sldMkLst>
        <pc:spChg chg="del mod">
          <ac:chgData name="Jean-Philippe Bellenger" userId="35a82bdd-8b17-44eb-8d2a-55732f7e5b35" providerId="ADAL" clId="{5F0DA5B8-4ACA-41E5-8239-64E58EF33E6C}" dt="2021-03-20T13:14:28.840" v="333" actId="478"/>
          <ac:spMkLst>
            <pc:docMk/>
            <pc:sldMk cId="728607893" sldId="762"/>
            <ac:spMk id="2" creationId="{6E14BF64-1C02-4A91-9963-DA1E6DF3027B}"/>
          </ac:spMkLst>
        </pc:spChg>
        <pc:spChg chg="del mod">
          <ac:chgData name="Jean-Philippe Bellenger" userId="35a82bdd-8b17-44eb-8d2a-55732f7e5b35" providerId="ADAL" clId="{5F0DA5B8-4ACA-41E5-8239-64E58EF33E6C}" dt="2021-03-20T13:14:32.097" v="334" actId="478"/>
          <ac:spMkLst>
            <pc:docMk/>
            <pc:sldMk cId="728607893" sldId="762"/>
            <ac:spMk id="4" creationId="{00000000-0000-0000-0000-000000000000}"/>
          </ac:spMkLst>
        </pc:spChg>
        <pc:spChg chg="add mod">
          <ac:chgData name="Jean-Philippe Bellenger" userId="35a82bdd-8b17-44eb-8d2a-55732f7e5b35" providerId="ADAL" clId="{5F0DA5B8-4ACA-41E5-8239-64E58EF33E6C}" dt="2021-03-20T13:14:47.788" v="339" actId="1076"/>
          <ac:spMkLst>
            <pc:docMk/>
            <pc:sldMk cId="728607893" sldId="762"/>
            <ac:spMk id="7" creationId="{BF50F913-1123-4014-BA38-BA319100D85A}"/>
          </ac:spMkLst>
        </pc:spChg>
        <pc:picChg chg="mod">
          <ac:chgData name="Jean-Philippe Bellenger" userId="35a82bdd-8b17-44eb-8d2a-55732f7e5b35" providerId="ADAL" clId="{5F0DA5B8-4ACA-41E5-8239-64E58EF33E6C}" dt="2021-03-20T13:14:43.650" v="338" actId="1076"/>
          <ac:picMkLst>
            <pc:docMk/>
            <pc:sldMk cId="728607893" sldId="762"/>
            <ac:picMk id="3" creationId="{606761F8-CEAD-4B5A-8F77-8E94AEA3859A}"/>
          </ac:picMkLst>
        </pc:picChg>
      </pc:sldChg>
      <pc:sldChg chg="modSp mod">
        <pc:chgData name="Jean-Philippe Bellenger" userId="35a82bdd-8b17-44eb-8d2a-55732f7e5b35" providerId="ADAL" clId="{5F0DA5B8-4ACA-41E5-8239-64E58EF33E6C}" dt="2021-03-20T13:24:48.650" v="937" actId="1076"/>
        <pc:sldMkLst>
          <pc:docMk/>
          <pc:sldMk cId="1590195108" sldId="770"/>
        </pc:sldMkLst>
        <pc:spChg chg="mod">
          <ac:chgData name="Jean-Philippe Bellenger" userId="35a82bdd-8b17-44eb-8d2a-55732f7e5b35" providerId="ADAL" clId="{5F0DA5B8-4ACA-41E5-8239-64E58EF33E6C}" dt="2021-03-20T13:24:48.650" v="937" actId="1076"/>
          <ac:spMkLst>
            <pc:docMk/>
            <pc:sldMk cId="1590195108" sldId="770"/>
            <ac:spMk id="49" creationId="{D12C857D-CC5B-4A3F-9EFA-2D369D8A17F9}"/>
          </ac:spMkLst>
        </pc:spChg>
      </pc:sldChg>
      <pc:sldChg chg="modSp mod">
        <pc:chgData name="Jean-Philippe Bellenger" userId="35a82bdd-8b17-44eb-8d2a-55732f7e5b35" providerId="ADAL" clId="{5F0DA5B8-4ACA-41E5-8239-64E58EF33E6C}" dt="2021-03-20T13:25:32.537" v="940" actId="1076"/>
        <pc:sldMkLst>
          <pc:docMk/>
          <pc:sldMk cId="509363672" sldId="777"/>
        </pc:sldMkLst>
        <pc:spChg chg="mod">
          <ac:chgData name="Jean-Philippe Bellenger" userId="35a82bdd-8b17-44eb-8d2a-55732f7e5b35" providerId="ADAL" clId="{5F0DA5B8-4ACA-41E5-8239-64E58EF33E6C}" dt="2021-03-20T13:25:32.537" v="940" actId="1076"/>
          <ac:spMkLst>
            <pc:docMk/>
            <pc:sldMk cId="509363672" sldId="777"/>
            <ac:spMk id="10" creationId="{73B01A6D-4B4B-43F0-8D8D-A5F547595667}"/>
          </ac:spMkLst>
        </pc:spChg>
      </pc:sldChg>
      <pc:sldChg chg="addSp modSp del">
        <pc:chgData name="Jean-Philippe Bellenger" userId="35a82bdd-8b17-44eb-8d2a-55732f7e5b35" providerId="ADAL" clId="{5F0DA5B8-4ACA-41E5-8239-64E58EF33E6C}" dt="2021-03-20T13:02:35.946" v="64" actId="47"/>
        <pc:sldMkLst>
          <pc:docMk/>
          <pc:sldMk cId="1137561132" sldId="778"/>
        </pc:sldMkLst>
        <pc:spChg chg="mod">
          <ac:chgData name="Jean-Philippe Bellenger" userId="35a82bdd-8b17-44eb-8d2a-55732f7e5b35" providerId="ADAL" clId="{5F0DA5B8-4ACA-41E5-8239-64E58EF33E6C}" dt="2021-03-20T13:02:04.058" v="59" actId="164"/>
          <ac:spMkLst>
            <pc:docMk/>
            <pc:sldMk cId="1137561132" sldId="778"/>
            <ac:spMk id="74" creationId="{853825BF-C1FA-48DD-997F-AAEF1C9CB6FA}"/>
          </ac:spMkLst>
        </pc:spChg>
        <pc:spChg chg="mod">
          <ac:chgData name="Jean-Philippe Bellenger" userId="35a82bdd-8b17-44eb-8d2a-55732f7e5b35" providerId="ADAL" clId="{5F0DA5B8-4ACA-41E5-8239-64E58EF33E6C}" dt="2021-03-20T13:02:04.058" v="59" actId="164"/>
          <ac:spMkLst>
            <pc:docMk/>
            <pc:sldMk cId="1137561132" sldId="778"/>
            <ac:spMk id="76" creationId="{A7E53321-AA4B-4659-AE2A-040AA7F6E2D7}"/>
          </ac:spMkLst>
        </pc:spChg>
        <pc:spChg chg="mod">
          <ac:chgData name="Jean-Philippe Bellenger" userId="35a82bdd-8b17-44eb-8d2a-55732f7e5b35" providerId="ADAL" clId="{5F0DA5B8-4ACA-41E5-8239-64E58EF33E6C}" dt="2021-03-20T13:02:04.058" v="59" actId="164"/>
          <ac:spMkLst>
            <pc:docMk/>
            <pc:sldMk cId="1137561132" sldId="778"/>
            <ac:spMk id="77" creationId="{099BF894-667C-4C03-8280-CF4287077D80}"/>
          </ac:spMkLst>
        </pc:spChg>
        <pc:grpChg chg="add mod">
          <ac:chgData name="Jean-Philippe Bellenger" userId="35a82bdd-8b17-44eb-8d2a-55732f7e5b35" providerId="ADAL" clId="{5F0DA5B8-4ACA-41E5-8239-64E58EF33E6C}" dt="2021-03-20T13:02:04.058" v="59" actId="164"/>
          <ac:grpSpMkLst>
            <pc:docMk/>
            <pc:sldMk cId="1137561132" sldId="778"/>
            <ac:grpSpMk id="2" creationId="{3ADBCC6E-4B34-41A7-A5D7-04E87FEB6CD0}"/>
          </ac:grpSpMkLst>
        </pc:grpChg>
        <pc:picChg chg="mod">
          <ac:chgData name="Jean-Philippe Bellenger" userId="35a82bdd-8b17-44eb-8d2a-55732f7e5b35" providerId="ADAL" clId="{5F0DA5B8-4ACA-41E5-8239-64E58EF33E6C}" dt="2021-03-20T13:02:04.058" v="59" actId="164"/>
          <ac:picMkLst>
            <pc:docMk/>
            <pc:sldMk cId="1137561132" sldId="778"/>
            <ac:picMk id="73" creationId="{73678D6E-79AD-4527-B21B-8B660960FA42}"/>
          </ac:picMkLst>
        </pc:picChg>
        <pc:picChg chg="mod">
          <ac:chgData name="Jean-Philippe Bellenger" userId="35a82bdd-8b17-44eb-8d2a-55732f7e5b35" providerId="ADAL" clId="{5F0DA5B8-4ACA-41E5-8239-64E58EF33E6C}" dt="2021-03-20T13:02:04.058" v="59" actId="164"/>
          <ac:picMkLst>
            <pc:docMk/>
            <pc:sldMk cId="1137561132" sldId="778"/>
            <ac:picMk id="78" creationId="{855534DC-1269-4194-912A-C9B2489F2BD4}"/>
          </ac:picMkLst>
        </pc:picChg>
      </pc:sldChg>
      <pc:sldChg chg="addSp delSp modSp mod">
        <pc:chgData name="Jean-Philippe Bellenger" userId="35a82bdd-8b17-44eb-8d2a-55732f7e5b35" providerId="ADAL" clId="{5F0DA5B8-4ACA-41E5-8239-64E58EF33E6C}" dt="2021-03-20T13:07:42.326" v="139" actId="403"/>
        <pc:sldMkLst>
          <pc:docMk/>
          <pc:sldMk cId="1905434915" sldId="786"/>
        </pc:sldMkLst>
        <pc:spChg chg="del">
          <ac:chgData name="Jean-Philippe Bellenger" userId="35a82bdd-8b17-44eb-8d2a-55732f7e5b35" providerId="ADAL" clId="{5F0DA5B8-4ACA-41E5-8239-64E58EF33E6C}" dt="2021-03-20T13:05:11.264" v="80" actId="478"/>
          <ac:spMkLst>
            <pc:docMk/>
            <pc:sldMk cId="1905434915" sldId="786"/>
            <ac:spMk id="3" creationId="{CD897BA4-38BF-49E3-A265-7DA10F2AF3B9}"/>
          </ac:spMkLst>
        </pc:spChg>
        <pc:spChg chg="del">
          <ac:chgData name="Jean-Philippe Bellenger" userId="35a82bdd-8b17-44eb-8d2a-55732f7e5b35" providerId="ADAL" clId="{5F0DA5B8-4ACA-41E5-8239-64E58EF33E6C}" dt="2021-03-20T13:05:11.264" v="80" actId="478"/>
          <ac:spMkLst>
            <pc:docMk/>
            <pc:sldMk cId="1905434915" sldId="786"/>
            <ac:spMk id="11" creationId="{BD3D77D0-57CF-4651-BBB4-A158780679CE}"/>
          </ac:spMkLst>
        </pc:spChg>
        <pc:spChg chg="del mod">
          <ac:chgData name="Jean-Philippe Bellenger" userId="35a82bdd-8b17-44eb-8d2a-55732f7e5b35" providerId="ADAL" clId="{5F0DA5B8-4ACA-41E5-8239-64E58EF33E6C}" dt="2021-03-20T13:05:20.898" v="83" actId="478"/>
          <ac:spMkLst>
            <pc:docMk/>
            <pc:sldMk cId="1905434915" sldId="786"/>
            <ac:spMk id="14" creationId="{09831D2D-E539-43E0-968D-A7C9F846414F}"/>
          </ac:spMkLst>
        </pc:spChg>
        <pc:spChg chg="del">
          <ac:chgData name="Jean-Philippe Bellenger" userId="35a82bdd-8b17-44eb-8d2a-55732f7e5b35" providerId="ADAL" clId="{5F0DA5B8-4ACA-41E5-8239-64E58EF33E6C}" dt="2021-03-20T13:05:16.527" v="81" actId="478"/>
          <ac:spMkLst>
            <pc:docMk/>
            <pc:sldMk cId="1905434915" sldId="786"/>
            <ac:spMk id="21" creationId="{3104F9CA-9AB4-46B8-9207-A68F5B2C3F2D}"/>
          </ac:spMkLst>
        </pc:spChg>
        <pc:spChg chg="del">
          <ac:chgData name="Jean-Philippe Bellenger" userId="35a82bdd-8b17-44eb-8d2a-55732f7e5b35" providerId="ADAL" clId="{5F0DA5B8-4ACA-41E5-8239-64E58EF33E6C}" dt="2021-03-20T13:05:11.264" v="80" actId="478"/>
          <ac:spMkLst>
            <pc:docMk/>
            <pc:sldMk cId="1905434915" sldId="786"/>
            <ac:spMk id="22" creationId="{784347A4-63B4-4CC0-B012-FB473DB463A2}"/>
          </ac:spMkLst>
        </pc:spChg>
        <pc:spChg chg="del">
          <ac:chgData name="Jean-Philippe Bellenger" userId="35a82bdd-8b17-44eb-8d2a-55732f7e5b35" providerId="ADAL" clId="{5F0DA5B8-4ACA-41E5-8239-64E58EF33E6C}" dt="2021-03-20T13:05:11.264" v="80" actId="478"/>
          <ac:spMkLst>
            <pc:docMk/>
            <pc:sldMk cId="1905434915" sldId="786"/>
            <ac:spMk id="23" creationId="{05282682-3F68-4150-A861-5D54BE287C2B}"/>
          </ac:spMkLst>
        </pc:spChg>
        <pc:spChg chg="del">
          <ac:chgData name="Jean-Philippe Bellenger" userId="35a82bdd-8b17-44eb-8d2a-55732f7e5b35" providerId="ADAL" clId="{5F0DA5B8-4ACA-41E5-8239-64E58EF33E6C}" dt="2021-03-20T13:05:24.045" v="84" actId="478"/>
          <ac:spMkLst>
            <pc:docMk/>
            <pc:sldMk cId="1905434915" sldId="786"/>
            <ac:spMk id="28" creationId="{A1962B58-2076-4693-99B3-7B923DF7C30F}"/>
          </ac:spMkLst>
        </pc:spChg>
        <pc:spChg chg="add del mod">
          <ac:chgData name="Jean-Philippe Bellenger" userId="35a82bdd-8b17-44eb-8d2a-55732f7e5b35" providerId="ADAL" clId="{5F0DA5B8-4ACA-41E5-8239-64E58EF33E6C}" dt="2021-03-20T13:07:16.552" v="132" actId="478"/>
          <ac:spMkLst>
            <pc:docMk/>
            <pc:sldMk cId="1905434915" sldId="786"/>
            <ac:spMk id="29" creationId="{A81F582F-913C-4A02-923D-E26557CB7A06}"/>
          </ac:spMkLst>
        </pc:spChg>
        <pc:spChg chg="mod">
          <ac:chgData name="Jean-Philippe Bellenger" userId="35a82bdd-8b17-44eb-8d2a-55732f7e5b35" providerId="ADAL" clId="{5F0DA5B8-4ACA-41E5-8239-64E58EF33E6C}" dt="2021-03-20T13:07:42.326" v="139" actId="403"/>
          <ac:spMkLst>
            <pc:docMk/>
            <pc:sldMk cId="1905434915" sldId="786"/>
            <ac:spMk id="31" creationId="{A59808C3-506D-4452-9A2A-F4AA1F4C4386}"/>
          </ac:spMkLst>
        </pc:spChg>
        <pc:spChg chg="mod">
          <ac:chgData name="Jean-Philippe Bellenger" userId="35a82bdd-8b17-44eb-8d2a-55732f7e5b35" providerId="ADAL" clId="{5F0DA5B8-4ACA-41E5-8239-64E58EF33E6C}" dt="2021-03-20T13:07:08.701" v="116" actId="20577"/>
          <ac:spMkLst>
            <pc:docMk/>
            <pc:sldMk cId="1905434915" sldId="786"/>
            <ac:spMk id="35" creationId="{00000000-0000-0000-0000-000000000000}"/>
          </ac:spMkLst>
        </pc:spChg>
        <pc:spChg chg="del">
          <ac:chgData name="Jean-Philippe Bellenger" userId="35a82bdd-8b17-44eb-8d2a-55732f7e5b35" providerId="ADAL" clId="{5F0DA5B8-4ACA-41E5-8239-64E58EF33E6C}" dt="2021-03-20T13:05:27.339" v="85" actId="478"/>
          <ac:spMkLst>
            <pc:docMk/>
            <pc:sldMk cId="1905434915" sldId="786"/>
            <ac:spMk id="36" creationId="{ABD9AE39-C701-4E29-8E0C-DF2F6B5BE0E2}"/>
          </ac:spMkLst>
        </pc:spChg>
        <pc:spChg chg="del">
          <ac:chgData name="Jean-Philippe Bellenger" userId="35a82bdd-8b17-44eb-8d2a-55732f7e5b35" providerId="ADAL" clId="{5F0DA5B8-4ACA-41E5-8239-64E58EF33E6C}" dt="2021-03-20T13:05:16.527" v="81" actId="478"/>
          <ac:spMkLst>
            <pc:docMk/>
            <pc:sldMk cId="1905434915" sldId="786"/>
            <ac:spMk id="37" creationId="{DAD4EBA0-990F-446A-9855-DEFCB8B78E63}"/>
          </ac:spMkLst>
        </pc:spChg>
        <pc:picChg chg="del">
          <ac:chgData name="Jean-Philippe Bellenger" userId="35a82bdd-8b17-44eb-8d2a-55732f7e5b35" providerId="ADAL" clId="{5F0DA5B8-4ACA-41E5-8239-64E58EF33E6C}" dt="2021-03-20T13:05:11.264" v="80" actId="478"/>
          <ac:picMkLst>
            <pc:docMk/>
            <pc:sldMk cId="1905434915" sldId="786"/>
            <ac:picMk id="16" creationId="{57DBAEBF-C376-4D07-87E2-DD8C2F0AA723}"/>
          </ac:picMkLst>
        </pc:picChg>
        <pc:picChg chg="del">
          <ac:chgData name="Jean-Philippe Bellenger" userId="35a82bdd-8b17-44eb-8d2a-55732f7e5b35" providerId="ADAL" clId="{5F0DA5B8-4ACA-41E5-8239-64E58EF33E6C}" dt="2021-03-20T13:05:11.264" v="80" actId="478"/>
          <ac:picMkLst>
            <pc:docMk/>
            <pc:sldMk cId="1905434915" sldId="786"/>
            <ac:picMk id="18" creationId="{D40EF77E-FDA3-48E8-9AA4-61834BA6F546}"/>
          </ac:picMkLst>
        </pc:picChg>
        <pc:picChg chg="del">
          <ac:chgData name="Jean-Philippe Bellenger" userId="35a82bdd-8b17-44eb-8d2a-55732f7e5b35" providerId="ADAL" clId="{5F0DA5B8-4ACA-41E5-8239-64E58EF33E6C}" dt="2021-03-20T13:05:11.264" v="80" actId="478"/>
          <ac:picMkLst>
            <pc:docMk/>
            <pc:sldMk cId="1905434915" sldId="786"/>
            <ac:picMk id="20" creationId="{8FEDE272-5FD6-495D-8944-2177D59B602D}"/>
          </ac:picMkLst>
        </pc:picChg>
        <pc:picChg chg="del">
          <ac:chgData name="Jean-Philippe Bellenger" userId="35a82bdd-8b17-44eb-8d2a-55732f7e5b35" providerId="ADAL" clId="{5F0DA5B8-4ACA-41E5-8239-64E58EF33E6C}" dt="2021-03-20T13:05:11.264" v="80" actId="478"/>
          <ac:picMkLst>
            <pc:docMk/>
            <pc:sldMk cId="1905434915" sldId="786"/>
            <ac:picMk id="25" creationId="{A76C3438-7B02-4ABD-BD8B-2C83530E745A}"/>
          </ac:picMkLst>
        </pc:picChg>
        <pc:picChg chg="mod">
          <ac:chgData name="Jean-Philippe Bellenger" userId="35a82bdd-8b17-44eb-8d2a-55732f7e5b35" providerId="ADAL" clId="{5F0DA5B8-4ACA-41E5-8239-64E58EF33E6C}" dt="2021-03-20T13:07:29.601" v="136" actId="14100"/>
          <ac:picMkLst>
            <pc:docMk/>
            <pc:sldMk cId="1905434915" sldId="786"/>
            <ac:picMk id="26" creationId="{C1A9F666-1CA3-4CB1-8BF4-644A79797D3C}"/>
          </ac:picMkLst>
        </pc:picChg>
        <pc:picChg chg="del">
          <ac:chgData name="Jean-Philippe Bellenger" userId="35a82bdd-8b17-44eb-8d2a-55732f7e5b35" providerId="ADAL" clId="{5F0DA5B8-4ACA-41E5-8239-64E58EF33E6C}" dt="2021-03-20T13:05:11.264" v="80" actId="478"/>
          <ac:picMkLst>
            <pc:docMk/>
            <pc:sldMk cId="1905434915" sldId="786"/>
            <ac:picMk id="27" creationId="{7B5E4C4D-9CC5-40D5-AE50-7372A92CA46B}"/>
          </ac:picMkLst>
        </pc:picChg>
        <pc:picChg chg="del">
          <ac:chgData name="Jean-Philippe Bellenger" userId="35a82bdd-8b17-44eb-8d2a-55732f7e5b35" providerId="ADAL" clId="{5F0DA5B8-4ACA-41E5-8239-64E58EF33E6C}" dt="2021-03-20T13:05:16.527" v="81" actId="478"/>
          <ac:picMkLst>
            <pc:docMk/>
            <pc:sldMk cId="1905434915" sldId="786"/>
            <ac:picMk id="30" creationId="{F24DBFA0-71C2-4D85-87A1-71C3C808C608}"/>
          </ac:picMkLst>
        </pc:picChg>
        <pc:picChg chg="del">
          <ac:chgData name="Jean-Philippe Bellenger" userId="35a82bdd-8b17-44eb-8d2a-55732f7e5b35" providerId="ADAL" clId="{5F0DA5B8-4ACA-41E5-8239-64E58EF33E6C}" dt="2021-03-20T13:05:16.527" v="81" actId="478"/>
          <ac:picMkLst>
            <pc:docMk/>
            <pc:sldMk cId="1905434915" sldId="786"/>
            <ac:picMk id="32" creationId="{E7B8F52F-9D8B-4B6C-AE8C-C53FBB94F332}"/>
          </ac:picMkLst>
        </pc:picChg>
      </pc:sldChg>
      <pc:sldChg chg="addSp delSp modSp mod modAnim">
        <pc:chgData name="Jean-Philippe Bellenger" userId="35a82bdd-8b17-44eb-8d2a-55732f7e5b35" providerId="ADAL" clId="{5F0DA5B8-4ACA-41E5-8239-64E58EF33E6C}" dt="2021-03-20T13:11:15.654" v="190" actId="20577"/>
        <pc:sldMkLst>
          <pc:docMk/>
          <pc:sldMk cId="314144242" sldId="788"/>
        </pc:sldMkLst>
        <pc:spChg chg="del mod">
          <ac:chgData name="Jean-Philippe Bellenger" userId="35a82bdd-8b17-44eb-8d2a-55732f7e5b35" providerId="ADAL" clId="{5F0DA5B8-4ACA-41E5-8239-64E58EF33E6C}" dt="2021-03-20T12:58:37.271" v="10" actId="478"/>
          <ac:spMkLst>
            <pc:docMk/>
            <pc:sldMk cId="314144242" sldId="788"/>
            <ac:spMk id="7" creationId="{2E2D7F80-235B-406E-B684-1430C77100F3}"/>
          </ac:spMkLst>
        </pc:spChg>
        <pc:spChg chg="mod">
          <ac:chgData name="Jean-Philippe Bellenger" userId="35a82bdd-8b17-44eb-8d2a-55732f7e5b35" providerId="ADAL" clId="{5F0DA5B8-4ACA-41E5-8239-64E58EF33E6C}" dt="2021-03-20T12:59:56.087" v="45" actId="1076"/>
          <ac:spMkLst>
            <pc:docMk/>
            <pc:sldMk cId="314144242" sldId="788"/>
            <ac:spMk id="14" creationId="{00000000-0000-0000-0000-000000000000}"/>
          </ac:spMkLst>
        </pc:spChg>
        <pc:spChg chg="mod">
          <ac:chgData name="Jean-Philippe Bellenger" userId="35a82bdd-8b17-44eb-8d2a-55732f7e5b35" providerId="ADAL" clId="{5F0DA5B8-4ACA-41E5-8239-64E58EF33E6C}" dt="2021-03-20T12:56:44.248" v="3" actId="1076"/>
          <ac:spMkLst>
            <pc:docMk/>
            <pc:sldMk cId="314144242" sldId="788"/>
            <ac:spMk id="20" creationId="{00000000-0000-0000-0000-000000000000}"/>
          </ac:spMkLst>
        </pc:spChg>
        <pc:spChg chg="mod">
          <ac:chgData name="Jean-Philippe Bellenger" userId="35a82bdd-8b17-44eb-8d2a-55732f7e5b35" providerId="ADAL" clId="{5F0DA5B8-4ACA-41E5-8239-64E58EF33E6C}" dt="2021-03-20T13:11:15.654" v="190" actId="20577"/>
          <ac:spMkLst>
            <pc:docMk/>
            <pc:sldMk cId="314144242" sldId="788"/>
            <ac:spMk id="32" creationId="{00000000-0000-0000-0000-000000000000}"/>
          </ac:spMkLst>
        </pc:spChg>
        <pc:spChg chg="mod">
          <ac:chgData name="Jean-Philippe Bellenger" userId="35a82bdd-8b17-44eb-8d2a-55732f7e5b35" providerId="ADAL" clId="{5F0DA5B8-4ACA-41E5-8239-64E58EF33E6C}" dt="2021-03-20T12:58:44.365" v="35" actId="1035"/>
          <ac:spMkLst>
            <pc:docMk/>
            <pc:sldMk cId="314144242" sldId="788"/>
            <ac:spMk id="33" creationId="{29CB3102-FFEE-4CCB-BABF-954D730F299F}"/>
          </ac:spMkLst>
        </pc:spChg>
        <pc:spChg chg="del mod">
          <ac:chgData name="Jean-Philippe Bellenger" userId="35a82bdd-8b17-44eb-8d2a-55732f7e5b35" providerId="ADAL" clId="{5F0DA5B8-4ACA-41E5-8239-64E58EF33E6C}" dt="2021-03-20T12:58:37.271" v="10" actId="478"/>
          <ac:spMkLst>
            <pc:docMk/>
            <pc:sldMk cId="314144242" sldId="788"/>
            <ac:spMk id="37" creationId="{00000000-0000-0000-0000-000000000000}"/>
          </ac:spMkLst>
        </pc:spChg>
        <pc:spChg chg="del mod">
          <ac:chgData name="Jean-Philippe Bellenger" userId="35a82bdd-8b17-44eb-8d2a-55732f7e5b35" providerId="ADAL" clId="{5F0DA5B8-4ACA-41E5-8239-64E58EF33E6C}" dt="2021-03-20T12:58:37.271" v="10" actId="478"/>
          <ac:spMkLst>
            <pc:docMk/>
            <pc:sldMk cId="314144242" sldId="788"/>
            <ac:spMk id="38" creationId="{00000000-0000-0000-0000-000000000000}"/>
          </ac:spMkLst>
        </pc:spChg>
        <pc:spChg chg="del mod">
          <ac:chgData name="Jean-Philippe Bellenger" userId="35a82bdd-8b17-44eb-8d2a-55732f7e5b35" providerId="ADAL" clId="{5F0DA5B8-4ACA-41E5-8239-64E58EF33E6C}" dt="2021-03-20T12:58:37.271" v="10" actId="478"/>
          <ac:spMkLst>
            <pc:docMk/>
            <pc:sldMk cId="314144242" sldId="788"/>
            <ac:spMk id="39" creationId="{00000000-0000-0000-0000-000000000000}"/>
          </ac:spMkLst>
        </pc:spChg>
        <pc:grpChg chg="mod">
          <ac:chgData name="Jean-Philippe Bellenger" userId="35a82bdd-8b17-44eb-8d2a-55732f7e5b35" providerId="ADAL" clId="{5F0DA5B8-4ACA-41E5-8239-64E58EF33E6C}" dt="2021-03-20T12:59:56.087" v="45" actId="1076"/>
          <ac:grpSpMkLst>
            <pc:docMk/>
            <pc:sldMk cId="314144242" sldId="788"/>
            <ac:grpSpMk id="12" creationId="{00000000-0000-0000-0000-000000000000}"/>
          </ac:grpSpMkLst>
        </pc:grpChg>
        <pc:grpChg chg="mod">
          <ac:chgData name="Jean-Philippe Bellenger" userId="35a82bdd-8b17-44eb-8d2a-55732f7e5b35" providerId="ADAL" clId="{5F0DA5B8-4ACA-41E5-8239-64E58EF33E6C}" dt="2021-03-20T13:00:49.363" v="50" actId="1076"/>
          <ac:grpSpMkLst>
            <pc:docMk/>
            <pc:sldMk cId="314144242" sldId="788"/>
            <ac:grpSpMk id="13" creationId="{00000000-0000-0000-0000-000000000000}"/>
          </ac:grpSpMkLst>
        </pc:grpChg>
        <pc:grpChg chg="del mod">
          <ac:chgData name="Jean-Philippe Bellenger" userId="35a82bdd-8b17-44eb-8d2a-55732f7e5b35" providerId="ADAL" clId="{5F0DA5B8-4ACA-41E5-8239-64E58EF33E6C}" dt="2021-03-20T12:59:58.565" v="46" actId="478"/>
          <ac:grpSpMkLst>
            <pc:docMk/>
            <pc:sldMk cId="314144242" sldId="788"/>
            <ac:grpSpMk id="23" creationId="{00000000-0000-0000-0000-000000000000}"/>
          </ac:grpSpMkLst>
        </pc:grpChg>
        <pc:grpChg chg="mod">
          <ac:chgData name="Jean-Philippe Bellenger" userId="35a82bdd-8b17-44eb-8d2a-55732f7e5b35" providerId="ADAL" clId="{5F0DA5B8-4ACA-41E5-8239-64E58EF33E6C}" dt="2021-03-20T12:58:44.365" v="35" actId="1035"/>
          <ac:grpSpMkLst>
            <pc:docMk/>
            <pc:sldMk cId="314144242" sldId="788"/>
            <ac:grpSpMk id="41" creationId="{8CBEEE05-0066-4D9F-BC91-4FB6916D3EA6}"/>
          </ac:grpSpMkLst>
        </pc:grpChg>
        <pc:picChg chg="add mod">
          <ac:chgData name="Jean-Philippe Bellenger" userId="35a82bdd-8b17-44eb-8d2a-55732f7e5b35" providerId="ADAL" clId="{5F0DA5B8-4ACA-41E5-8239-64E58EF33E6C}" dt="2021-03-20T12:58:49.771" v="36" actId="1076"/>
          <ac:picMkLst>
            <pc:docMk/>
            <pc:sldMk cId="314144242" sldId="788"/>
            <ac:picMk id="3" creationId="{53E82413-6E8D-4137-8364-EEF621521565}"/>
          </ac:picMkLst>
        </pc:picChg>
        <pc:picChg chg="add mod ord">
          <ac:chgData name="Jean-Philippe Bellenger" userId="35a82bdd-8b17-44eb-8d2a-55732f7e5b35" providerId="ADAL" clId="{5F0DA5B8-4ACA-41E5-8239-64E58EF33E6C}" dt="2021-03-20T12:59:32.170" v="44" actId="167"/>
          <ac:picMkLst>
            <pc:docMk/>
            <pc:sldMk cId="314144242" sldId="788"/>
            <ac:picMk id="5" creationId="{47370AA0-DBAC-4389-B917-3BC1F0560DCB}"/>
          </ac:picMkLst>
        </pc:picChg>
        <pc:picChg chg="mod">
          <ac:chgData name="Jean-Philippe Bellenger" userId="35a82bdd-8b17-44eb-8d2a-55732f7e5b35" providerId="ADAL" clId="{5F0DA5B8-4ACA-41E5-8239-64E58EF33E6C}" dt="2021-03-20T12:58:44.365" v="35" actId="1035"/>
          <ac:picMkLst>
            <pc:docMk/>
            <pc:sldMk cId="314144242" sldId="788"/>
            <ac:picMk id="34" creationId="{3CBDFA71-329F-40C1-8417-2D65F109075F}"/>
          </ac:picMkLst>
        </pc:picChg>
        <pc:picChg chg="mod">
          <ac:chgData name="Jean-Philippe Bellenger" userId="35a82bdd-8b17-44eb-8d2a-55732f7e5b35" providerId="ADAL" clId="{5F0DA5B8-4ACA-41E5-8239-64E58EF33E6C}" dt="2021-03-20T12:58:44.365" v="35" actId="1035"/>
          <ac:picMkLst>
            <pc:docMk/>
            <pc:sldMk cId="314144242" sldId="788"/>
            <ac:picMk id="36" creationId="{6CECA225-35B3-49D8-8D49-4C640A5E6438}"/>
          </ac:picMkLst>
        </pc:picChg>
        <pc:picChg chg="mod">
          <ac:chgData name="Jean-Philippe Bellenger" userId="35a82bdd-8b17-44eb-8d2a-55732f7e5b35" providerId="ADAL" clId="{5F0DA5B8-4ACA-41E5-8239-64E58EF33E6C}" dt="2021-03-20T12:58:44.365" v="35" actId="1035"/>
          <ac:picMkLst>
            <pc:docMk/>
            <pc:sldMk cId="314144242" sldId="788"/>
            <ac:picMk id="40" creationId="{29624200-2BE4-4872-9569-5355B6DE62E6}"/>
          </ac:picMkLst>
        </pc:picChg>
        <pc:picChg chg="del mod">
          <ac:chgData name="Jean-Philippe Bellenger" userId="35a82bdd-8b17-44eb-8d2a-55732f7e5b35" providerId="ADAL" clId="{5F0DA5B8-4ACA-41E5-8239-64E58EF33E6C}" dt="2021-03-20T12:58:37.271" v="10" actId="478"/>
          <ac:picMkLst>
            <pc:docMk/>
            <pc:sldMk cId="314144242" sldId="788"/>
            <ac:picMk id="43" creationId="{020E4868-F2A1-4AE9-B1D4-932DBFDC3C8F}"/>
          </ac:picMkLst>
        </pc:picChg>
        <pc:picChg chg="del mod">
          <ac:chgData name="Jean-Philippe Bellenger" userId="35a82bdd-8b17-44eb-8d2a-55732f7e5b35" providerId="ADAL" clId="{5F0DA5B8-4ACA-41E5-8239-64E58EF33E6C}" dt="2021-03-20T12:58:37.271" v="10" actId="478"/>
          <ac:picMkLst>
            <pc:docMk/>
            <pc:sldMk cId="314144242" sldId="788"/>
            <ac:picMk id="44" creationId="{86665FA3-90EC-47F4-B194-619644E027DD}"/>
          </ac:picMkLst>
        </pc:picChg>
        <pc:picChg chg="del mod">
          <ac:chgData name="Jean-Philippe Bellenger" userId="35a82bdd-8b17-44eb-8d2a-55732f7e5b35" providerId="ADAL" clId="{5F0DA5B8-4ACA-41E5-8239-64E58EF33E6C}" dt="2021-03-20T12:58:37.271" v="10" actId="478"/>
          <ac:picMkLst>
            <pc:docMk/>
            <pc:sldMk cId="314144242" sldId="788"/>
            <ac:picMk id="45" creationId="{5A8D4E7C-A02B-4C85-9E9A-F4303A395F02}"/>
          </ac:picMkLst>
        </pc:picChg>
        <pc:picChg chg="mod">
          <ac:chgData name="Jean-Philippe Bellenger" userId="35a82bdd-8b17-44eb-8d2a-55732f7e5b35" providerId="ADAL" clId="{5F0DA5B8-4ACA-41E5-8239-64E58EF33E6C}" dt="2021-03-20T12:58:44.365" v="35" actId="1035"/>
          <ac:picMkLst>
            <pc:docMk/>
            <pc:sldMk cId="314144242" sldId="788"/>
            <ac:picMk id="50" creationId="{C92651BB-1377-48A5-9E8B-CF428BD07024}"/>
          </ac:picMkLst>
        </pc:picChg>
        <pc:picChg chg="mod">
          <ac:chgData name="Jean-Philippe Bellenger" userId="35a82bdd-8b17-44eb-8d2a-55732f7e5b35" providerId="ADAL" clId="{5F0DA5B8-4ACA-41E5-8239-64E58EF33E6C}" dt="2021-03-20T12:58:44.365" v="35" actId="1035"/>
          <ac:picMkLst>
            <pc:docMk/>
            <pc:sldMk cId="314144242" sldId="788"/>
            <ac:picMk id="51" creationId="{3F881544-9C25-4781-B0A1-35D970571059}"/>
          </ac:picMkLst>
        </pc:picChg>
        <pc:cxnChg chg="del mod">
          <ac:chgData name="Jean-Philippe Bellenger" userId="35a82bdd-8b17-44eb-8d2a-55732f7e5b35" providerId="ADAL" clId="{5F0DA5B8-4ACA-41E5-8239-64E58EF33E6C}" dt="2021-03-20T13:00:24.388" v="49" actId="478"/>
          <ac:cxnSpMkLst>
            <pc:docMk/>
            <pc:sldMk cId="314144242" sldId="788"/>
            <ac:cxnSpMk id="17" creationId="{00000000-0000-0000-0000-000000000000}"/>
          </ac:cxnSpMkLst>
        </pc:cxnChg>
        <pc:cxnChg chg="mod">
          <ac:chgData name="Jean-Philippe Bellenger" userId="35a82bdd-8b17-44eb-8d2a-55732f7e5b35" providerId="ADAL" clId="{5F0DA5B8-4ACA-41E5-8239-64E58EF33E6C}" dt="2021-03-20T13:00:22.443" v="48" actId="14100"/>
          <ac:cxnSpMkLst>
            <pc:docMk/>
            <pc:sldMk cId="314144242" sldId="788"/>
            <ac:cxnSpMk id="18" creationId="{00000000-0000-0000-0000-000000000000}"/>
          </ac:cxnSpMkLst>
        </pc:cxnChg>
        <pc:cxnChg chg="mod">
          <ac:chgData name="Jean-Philippe Bellenger" userId="35a82bdd-8b17-44eb-8d2a-55732f7e5b35" providerId="ADAL" clId="{5F0DA5B8-4ACA-41E5-8239-64E58EF33E6C}" dt="2021-03-20T12:59:58.565" v="46" actId="478"/>
          <ac:cxnSpMkLst>
            <pc:docMk/>
            <pc:sldMk cId="314144242" sldId="788"/>
            <ac:cxnSpMk id="27" creationId="{00000000-0000-0000-0000-000000000000}"/>
          </ac:cxnSpMkLst>
        </pc:cxnChg>
        <pc:cxnChg chg="mod">
          <ac:chgData name="Jean-Philippe Bellenger" userId="35a82bdd-8b17-44eb-8d2a-55732f7e5b35" providerId="ADAL" clId="{5F0DA5B8-4ACA-41E5-8239-64E58EF33E6C}" dt="2021-03-20T12:59:58.565" v="46" actId="478"/>
          <ac:cxnSpMkLst>
            <pc:docMk/>
            <pc:sldMk cId="314144242" sldId="788"/>
            <ac:cxnSpMk id="28" creationId="{00000000-0000-0000-0000-000000000000}"/>
          </ac:cxnSpMkLst>
        </pc:cxnChg>
      </pc:sldChg>
      <pc:sldChg chg="addSp modSp mod">
        <pc:chgData name="Jean-Philippe Bellenger" userId="35a82bdd-8b17-44eb-8d2a-55732f7e5b35" providerId="ADAL" clId="{5F0DA5B8-4ACA-41E5-8239-64E58EF33E6C}" dt="2021-03-20T13:23:18.379" v="936" actId="20577"/>
        <pc:sldMkLst>
          <pc:docMk/>
          <pc:sldMk cId="1571680397" sldId="792"/>
        </pc:sldMkLst>
        <pc:spChg chg="add mod">
          <ac:chgData name="Jean-Philippe Bellenger" userId="35a82bdd-8b17-44eb-8d2a-55732f7e5b35" providerId="ADAL" clId="{5F0DA5B8-4ACA-41E5-8239-64E58EF33E6C}" dt="2021-03-20T13:23:18.379" v="936" actId="20577"/>
          <ac:spMkLst>
            <pc:docMk/>
            <pc:sldMk cId="1571680397" sldId="792"/>
            <ac:spMk id="11" creationId="{D4263B3A-DB59-403D-A0F7-6C13A0D291FF}"/>
          </ac:spMkLst>
        </pc:spChg>
        <pc:spChg chg="add mod">
          <ac:chgData name="Jean-Philippe Bellenger" userId="35a82bdd-8b17-44eb-8d2a-55732f7e5b35" providerId="ADAL" clId="{5F0DA5B8-4ACA-41E5-8239-64E58EF33E6C}" dt="2021-03-20T13:21:57.587" v="883" actId="20577"/>
          <ac:spMkLst>
            <pc:docMk/>
            <pc:sldMk cId="1571680397" sldId="792"/>
            <ac:spMk id="12" creationId="{91196A6B-284E-4768-BFE0-55E59A1DE2EE}"/>
          </ac:spMkLst>
        </pc:spChg>
        <pc:spChg chg="mod">
          <ac:chgData name="Jean-Philippe Bellenger" userId="35a82bdd-8b17-44eb-8d2a-55732f7e5b35" providerId="ADAL" clId="{5F0DA5B8-4ACA-41E5-8239-64E58EF33E6C}" dt="2021-03-20T13:22:53.831" v="917" actId="1076"/>
          <ac:spMkLst>
            <pc:docMk/>
            <pc:sldMk cId="1571680397" sldId="792"/>
            <ac:spMk id="30" creationId="{98BE3B0C-D13F-4889-8E38-F681A43D58D0}"/>
          </ac:spMkLst>
        </pc:spChg>
        <pc:spChg chg="mod">
          <ac:chgData name="Jean-Philippe Bellenger" userId="35a82bdd-8b17-44eb-8d2a-55732f7e5b35" providerId="ADAL" clId="{5F0DA5B8-4ACA-41E5-8239-64E58EF33E6C}" dt="2021-03-20T13:22:53.831" v="917" actId="1076"/>
          <ac:spMkLst>
            <pc:docMk/>
            <pc:sldMk cId="1571680397" sldId="792"/>
            <ac:spMk id="31" creationId="{213F55D3-3AB9-4F1D-B2E7-36F73A646276}"/>
          </ac:spMkLst>
        </pc:spChg>
        <pc:spChg chg="mod">
          <ac:chgData name="Jean-Philippe Bellenger" userId="35a82bdd-8b17-44eb-8d2a-55732f7e5b35" providerId="ADAL" clId="{5F0DA5B8-4ACA-41E5-8239-64E58EF33E6C}" dt="2021-03-20T13:22:53.831" v="917" actId="1076"/>
          <ac:spMkLst>
            <pc:docMk/>
            <pc:sldMk cId="1571680397" sldId="792"/>
            <ac:spMk id="32" creationId="{5DBB139C-1C1E-4E9D-B02B-74E3720D89CF}"/>
          </ac:spMkLst>
        </pc:spChg>
        <pc:spChg chg="mod">
          <ac:chgData name="Jean-Philippe Bellenger" userId="35a82bdd-8b17-44eb-8d2a-55732f7e5b35" providerId="ADAL" clId="{5F0DA5B8-4ACA-41E5-8239-64E58EF33E6C}" dt="2021-03-20T13:22:53.831" v="917" actId="1076"/>
          <ac:spMkLst>
            <pc:docMk/>
            <pc:sldMk cId="1571680397" sldId="792"/>
            <ac:spMk id="33" creationId="{9995ED82-F2D5-4910-A1D0-D4D66B93E930}"/>
          </ac:spMkLst>
        </pc:spChg>
        <pc:spChg chg="mod">
          <ac:chgData name="Jean-Philippe Bellenger" userId="35a82bdd-8b17-44eb-8d2a-55732f7e5b35" providerId="ADAL" clId="{5F0DA5B8-4ACA-41E5-8239-64E58EF33E6C}" dt="2021-03-20T13:22:16.609" v="897" actId="1076"/>
          <ac:spMkLst>
            <pc:docMk/>
            <pc:sldMk cId="1571680397" sldId="792"/>
            <ac:spMk id="43" creationId="{753BA758-EA98-4AAC-B15F-5FB9DC421692}"/>
          </ac:spMkLst>
        </pc:spChg>
        <pc:picChg chg="mod">
          <ac:chgData name="Jean-Philippe Bellenger" userId="35a82bdd-8b17-44eb-8d2a-55732f7e5b35" providerId="ADAL" clId="{5F0DA5B8-4ACA-41E5-8239-64E58EF33E6C}" dt="2021-03-20T13:22:53.831" v="917" actId="1076"/>
          <ac:picMkLst>
            <pc:docMk/>
            <pc:sldMk cId="1571680397" sldId="792"/>
            <ac:picMk id="29" creationId="{35EAD162-5271-486E-855C-55E71714DF23}"/>
          </ac:picMkLst>
        </pc:picChg>
        <pc:picChg chg="mod">
          <ac:chgData name="Jean-Philippe Bellenger" userId="35a82bdd-8b17-44eb-8d2a-55732f7e5b35" providerId="ADAL" clId="{5F0DA5B8-4ACA-41E5-8239-64E58EF33E6C}" dt="2021-03-20T13:22:53.831" v="917" actId="1076"/>
          <ac:picMkLst>
            <pc:docMk/>
            <pc:sldMk cId="1571680397" sldId="792"/>
            <ac:picMk id="40" creationId="{25B6360B-8292-469C-A581-EC84DAD5B02A}"/>
          </ac:picMkLst>
        </pc:picChg>
      </pc:sldChg>
      <pc:sldChg chg="modSp mod">
        <pc:chgData name="Jean-Philippe Bellenger" userId="35a82bdd-8b17-44eb-8d2a-55732f7e5b35" providerId="ADAL" clId="{5F0DA5B8-4ACA-41E5-8239-64E58EF33E6C}" dt="2021-03-20T13:26:06.271" v="942" actId="14100"/>
        <pc:sldMkLst>
          <pc:docMk/>
          <pc:sldMk cId="2556171511" sldId="794"/>
        </pc:sldMkLst>
        <pc:spChg chg="mod">
          <ac:chgData name="Jean-Philippe Bellenger" userId="35a82bdd-8b17-44eb-8d2a-55732f7e5b35" providerId="ADAL" clId="{5F0DA5B8-4ACA-41E5-8239-64E58EF33E6C}" dt="2021-03-20T13:26:06.271" v="942" actId="14100"/>
          <ac:spMkLst>
            <pc:docMk/>
            <pc:sldMk cId="2556171511" sldId="794"/>
            <ac:spMk id="10" creationId="{73B01A6D-4B4B-43F0-8D8D-A5F547595667}"/>
          </ac:spMkLst>
        </pc:spChg>
      </pc:sldChg>
      <pc:sldChg chg="modSp mod">
        <pc:chgData name="Jean-Philippe Bellenger" userId="35a82bdd-8b17-44eb-8d2a-55732f7e5b35" providerId="ADAL" clId="{5F0DA5B8-4ACA-41E5-8239-64E58EF33E6C}" dt="2021-03-20T13:28:56.248" v="960" actId="1076"/>
        <pc:sldMkLst>
          <pc:docMk/>
          <pc:sldMk cId="2288659549" sldId="798"/>
        </pc:sldMkLst>
        <pc:spChg chg="mod">
          <ac:chgData name="Jean-Philippe Bellenger" userId="35a82bdd-8b17-44eb-8d2a-55732f7e5b35" providerId="ADAL" clId="{5F0DA5B8-4ACA-41E5-8239-64E58EF33E6C}" dt="2021-03-20T13:08:53.094" v="142" actId="14100"/>
          <ac:spMkLst>
            <pc:docMk/>
            <pc:sldMk cId="2288659549" sldId="798"/>
            <ac:spMk id="5" creationId="{3523ECFD-71F6-4DE2-8819-7DB0638825E7}"/>
          </ac:spMkLst>
        </pc:spChg>
        <pc:spChg chg="mod">
          <ac:chgData name="Jean-Philippe Bellenger" userId="35a82bdd-8b17-44eb-8d2a-55732f7e5b35" providerId="ADAL" clId="{5F0DA5B8-4ACA-41E5-8239-64E58EF33E6C}" dt="2021-03-20T13:28:56.248" v="960" actId="1076"/>
          <ac:spMkLst>
            <pc:docMk/>
            <pc:sldMk cId="2288659549" sldId="798"/>
            <ac:spMk id="7" creationId="{006EC0C8-B77D-4577-BBC3-4B32CCC79918}"/>
          </ac:spMkLst>
        </pc:spChg>
        <pc:spChg chg="mod">
          <ac:chgData name="Jean-Philippe Bellenger" userId="35a82bdd-8b17-44eb-8d2a-55732f7e5b35" providerId="ADAL" clId="{5F0DA5B8-4ACA-41E5-8239-64E58EF33E6C}" dt="2021-03-20T13:27:48.884" v="949" actId="1076"/>
          <ac:spMkLst>
            <pc:docMk/>
            <pc:sldMk cId="2288659549" sldId="798"/>
            <ac:spMk id="19" creationId="{B7463C95-48E3-46B0-A7EE-786BA2CF2FE0}"/>
          </ac:spMkLst>
        </pc:spChg>
        <pc:picChg chg="mod">
          <ac:chgData name="Jean-Philippe Bellenger" userId="35a82bdd-8b17-44eb-8d2a-55732f7e5b35" providerId="ADAL" clId="{5F0DA5B8-4ACA-41E5-8239-64E58EF33E6C}" dt="2021-03-20T13:27:57.107" v="952" actId="1076"/>
          <ac:picMkLst>
            <pc:docMk/>
            <pc:sldMk cId="2288659549" sldId="798"/>
            <ac:picMk id="3" creationId="{F0E07275-E9BE-4FE5-A3D9-515C48416846}"/>
          </ac:picMkLst>
        </pc:picChg>
      </pc:sldChg>
      <pc:sldChg chg="modSp mod">
        <pc:chgData name="Jean-Philippe Bellenger" userId="35a82bdd-8b17-44eb-8d2a-55732f7e5b35" providerId="ADAL" clId="{5F0DA5B8-4ACA-41E5-8239-64E58EF33E6C}" dt="2021-03-20T13:09:28.175" v="157" actId="14100"/>
        <pc:sldMkLst>
          <pc:docMk/>
          <pc:sldMk cId="3617221921" sldId="799"/>
        </pc:sldMkLst>
        <pc:spChg chg="mod">
          <ac:chgData name="Jean-Philippe Bellenger" userId="35a82bdd-8b17-44eb-8d2a-55732f7e5b35" providerId="ADAL" clId="{5F0DA5B8-4ACA-41E5-8239-64E58EF33E6C}" dt="2021-03-20T13:09:28.175" v="157" actId="14100"/>
          <ac:spMkLst>
            <pc:docMk/>
            <pc:sldMk cId="3617221921" sldId="799"/>
            <ac:spMk id="5" creationId="{3523ECFD-71F6-4DE2-8819-7DB0638825E7}"/>
          </ac:spMkLst>
        </pc:spChg>
      </pc:sldChg>
      <pc:sldChg chg="delSp modSp mod">
        <pc:chgData name="Jean-Philippe Bellenger" userId="35a82bdd-8b17-44eb-8d2a-55732f7e5b35" providerId="ADAL" clId="{5F0DA5B8-4ACA-41E5-8239-64E58EF33E6C}" dt="2021-03-20T13:29:46.728" v="971" actId="1076"/>
        <pc:sldMkLst>
          <pc:docMk/>
          <pc:sldMk cId="121302610" sldId="800"/>
        </pc:sldMkLst>
        <pc:spChg chg="mod">
          <ac:chgData name="Jean-Philippe Bellenger" userId="35a82bdd-8b17-44eb-8d2a-55732f7e5b35" providerId="ADAL" clId="{5F0DA5B8-4ACA-41E5-8239-64E58EF33E6C}" dt="2021-03-20T13:29:30.055" v="968" actId="207"/>
          <ac:spMkLst>
            <pc:docMk/>
            <pc:sldMk cId="121302610" sldId="800"/>
            <ac:spMk id="5" creationId="{3523ECFD-71F6-4DE2-8819-7DB0638825E7}"/>
          </ac:spMkLst>
        </pc:spChg>
        <pc:spChg chg="del mod">
          <ac:chgData name="Jean-Philippe Bellenger" userId="35a82bdd-8b17-44eb-8d2a-55732f7e5b35" providerId="ADAL" clId="{5F0DA5B8-4ACA-41E5-8239-64E58EF33E6C}" dt="2021-03-20T13:29:39.909" v="970" actId="478"/>
          <ac:spMkLst>
            <pc:docMk/>
            <pc:sldMk cId="121302610" sldId="800"/>
            <ac:spMk id="7" creationId="{006EC0C8-B77D-4577-BBC3-4B32CCC79918}"/>
          </ac:spMkLst>
        </pc:spChg>
        <pc:spChg chg="mod">
          <ac:chgData name="Jean-Philippe Bellenger" userId="35a82bdd-8b17-44eb-8d2a-55732f7e5b35" providerId="ADAL" clId="{5F0DA5B8-4ACA-41E5-8239-64E58EF33E6C}" dt="2021-03-20T13:29:46.728" v="971" actId="1076"/>
          <ac:spMkLst>
            <pc:docMk/>
            <pc:sldMk cId="121302610" sldId="800"/>
            <ac:spMk id="9" creationId="{FB9D03D7-ED4E-4AE6-87D3-6C8EA1A8EA70}"/>
          </ac:spMkLst>
        </pc:spChg>
        <pc:spChg chg="mod">
          <ac:chgData name="Jean-Philippe Bellenger" userId="35a82bdd-8b17-44eb-8d2a-55732f7e5b35" providerId="ADAL" clId="{5F0DA5B8-4ACA-41E5-8239-64E58EF33E6C}" dt="2021-03-20T13:29:35.393" v="969" actId="1076"/>
          <ac:spMkLst>
            <pc:docMk/>
            <pc:sldMk cId="121302610" sldId="800"/>
            <ac:spMk id="10" creationId="{49FA7FD5-1B31-4173-B838-D7A89989C407}"/>
          </ac:spMkLst>
        </pc:spChg>
        <pc:picChg chg="mod">
          <ac:chgData name="Jean-Philippe Bellenger" userId="35a82bdd-8b17-44eb-8d2a-55732f7e5b35" providerId="ADAL" clId="{5F0DA5B8-4ACA-41E5-8239-64E58EF33E6C}" dt="2021-03-20T13:29:35.393" v="969" actId="1076"/>
          <ac:picMkLst>
            <pc:docMk/>
            <pc:sldMk cId="121302610" sldId="800"/>
            <ac:picMk id="3" creationId="{F0E07275-E9BE-4FE5-A3D9-515C48416846}"/>
          </ac:picMkLst>
        </pc:picChg>
        <pc:picChg chg="mod">
          <ac:chgData name="Jean-Philippe Bellenger" userId="35a82bdd-8b17-44eb-8d2a-55732f7e5b35" providerId="ADAL" clId="{5F0DA5B8-4ACA-41E5-8239-64E58EF33E6C}" dt="2021-03-20T13:29:35.393" v="969" actId="1076"/>
          <ac:picMkLst>
            <pc:docMk/>
            <pc:sldMk cId="121302610" sldId="800"/>
            <ac:picMk id="8" creationId="{47614ECF-8611-4956-8BF5-A759CA0F471E}"/>
          </ac:picMkLst>
        </pc:picChg>
      </pc:sldChg>
      <pc:sldChg chg="addSp delSp modSp add mod">
        <pc:chgData name="Jean-Philippe Bellenger" userId="35a82bdd-8b17-44eb-8d2a-55732f7e5b35" providerId="ADAL" clId="{5F0DA5B8-4ACA-41E5-8239-64E58EF33E6C}" dt="2021-03-20T13:11:32.675" v="192"/>
        <pc:sldMkLst>
          <pc:docMk/>
          <pc:sldMk cId="2516297196" sldId="801"/>
        </pc:sldMkLst>
        <pc:spChg chg="del">
          <ac:chgData name="Jean-Philippe Bellenger" userId="35a82bdd-8b17-44eb-8d2a-55732f7e5b35" providerId="ADAL" clId="{5F0DA5B8-4ACA-41E5-8239-64E58EF33E6C}" dt="2021-03-20T13:01:41.688" v="53" actId="478"/>
          <ac:spMkLst>
            <pc:docMk/>
            <pc:sldMk cId="2516297196" sldId="801"/>
            <ac:spMk id="14" creationId="{00000000-0000-0000-0000-000000000000}"/>
          </ac:spMkLst>
        </pc:spChg>
        <pc:spChg chg="add del mod">
          <ac:chgData name="Jean-Philippe Bellenger" userId="35a82bdd-8b17-44eb-8d2a-55732f7e5b35" providerId="ADAL" clId="{5F0DA5B8-4ACA-41E5-8239-64E58EF33E6C}" dt="2021-03-20T13:01:55.977" v="58" actId="478"/>
          <ac:spMkLst>
            <pc:docMk/>
            <pc:sldMk cId="2516297196" sldId="801"/>
            <ac:spMk id="28" creationId="{F549C049-D6A5-4D25-935E-7F1AC5A542B2}"/>
          </ac:spMkLst>
        </pc:spChg>
        <pc:spChg chg="mod">
          <ac:chgData name="Jean-Philippe Bellenger" userId="35a82bdd-8b17-44eb-8d2a-55732f7e5b35" providerId="ADAL" clId="{5F0DA5B8-4ACA-41E5-8239-64E58EF33E6C}" dt="2021-03-20T13:02:16.073" v="61" actId="1076"/>
          <ac:spMkLst>
            <pc:docMk/>
            <pc:sldMk cId="2516297196" sldId="801"/>
            <ac:spMk id="31" creationId="{A7FD7A5B-E59D-474A-A294-371EFB49B9BA}"/>
          </ac:spMkLst>
        </pc:spChg>
        <pc:spChg chg="del">
          <ac:chgData name="Jean-Philippe Bellenger" userId="35a82bdd-8b17-44eb-8d2a-55732f7e5b35" providerId="ADAL" clId="{5F0DA5B8-4ACA-41E5-8239-64E58EF33E6C}" dt="2021-03-20T13:11:32.109" v="191" actId="478"/>
          <ac:spMkLst>
            <pc:docMk/>
            <pc:sldMk cId="2516297196" sldId="801"/>
            <ac:spMk id="32" creationId="{00000000-0000-0000-0000-000000000000}"/>
          </ac:spMkLst>
        </pc:spChg>
        <pc:spChg chg="del">
          <ac:chgData name="Jean-Philippe Bellenger" userId="35a82bdd-8b17-44eb-8d2a-55732f7e5b35" providerId="ADAL" clId="{5F0DA5B8-4ACA-41E5-8239-64E58EF33E6C}" dt="2021-03-20T13:01:37.973" v="52" actId="478"/>
          <ac:spMkLst>
            <pc:docMk/>
            <pc:sldMk cId="2516297196" sldId="801"/>
            <ac:spMk id="33" creationId="{29CB3102-FFEE-4CCB-BABF-954D730F299F}"/>
          </ac:spMkLst>
        </pc:spChg>
        <pc:spChg chg="mod">
          <ac:chgData name="Jean-Philippe Bellenger" userId="35a82bdd-8b17-44eb-8d2a-55732f7e5b35" providerId="ADAL" clId="{5F0DA5B8-4ACA-41E5-8239-64E58EF33E6C}" dt="2021-03-20T13:02:16.073" v="61" actId="1076"/>
          <ac:spMkLst>
            <pc:docMk/>
            <pc:sldMk cId="2516297196" sldId="801"/>
            <ac:spMk id="37" creationId="{53F5AD77-B57A-41D0-9F4A-90E87E41CE56}"/>
          </ac:spMkLst>
        </pc:spChg>
        <pc:spChg chg="mod">
          <ac:chgData name="Jean-Philippe Bellenger" userId="35a82bdd-8b17-44eb-8d2a-55732f7e5b35" providerId="ADAL" clId="{5F0DA5B8-4ACA-41E5-8239-64E58EF33E6C}" dt="2021-03-20T13:02:16.073" v="61" actId="1076"/>
          <ac:spMkLst>
            <pc:docMk/>
            <pc:sldMk cId="2516297196" sldId="801"/>
            <ac:spMk id="38" creationId="{F0DFC8DD-E627-40A3-BB9A-FACD0EC0F851}"/>
          </ac:spMkLst>
        </pc:spChg>
        <pc:spChg chg="add mod">
          <ac:chgData name="Jean-Philippe Bellenger" userId="35a82bdd-8b17-44eb-8d2a-55732f7e5b35" providerId="ADAL" clId="{5F0DA5B8-4ACA-41E5-8239-64E58EF33E6C}" dt="2021-03-20T13:02:29.720" v="63" actId="14100"/>
          <ac:spMkLst>
            <pc:docMk/>
            <pc:sldMk cId="2516297196" sldId="801"/>
            <ac:spMk id="43" creationId="{00B35C7D-DD96-4178-AF1D-F631731CBD94}"/>
          </ac:spMkLst>
        </pc:spChg>
        <pc:spChg chg="add mod">
          <ac:chgData name="Jean-Philippe Bellenger" userId="35a82bdd-8b17-44eb-8d2a-55732f7e5b35" providerId="ADAL" clId="{5F0DA5B8-4ACA-41E5-8239-64E58EF33E6C}" dt="2021-03-20T13:11:32.675" v="192"/>
          <ac:spMkLst>
            <pc:docMk/>
            <pc:sldMk cId="2516297196" sldId="801"/>
            <ac:spMk id="44" creationId="{C7961941-2255-4D91-98ED-C16A2DAD5AFB}"/>
          </ac:spMkLst>
        </pc:spChg>
        <pc:grpChg chg="del">
          <ac:chgData name="Jean-Philippe Bellenger" userId="35a82bdd-8b17-44eb-8d2a-55732f7e5b35" providerId="ADAL" clId="{5F0DA5B8-4ACA-41E5-8239-64E58EF33E6C}" dt="2021-03-20T13:01:44.925" v="54" actId="478"/>
          <ac:grpSpMkLst>
            <pc:docMk/>
            <pc:sldMk cId="2516297196" sldId="801"/>
            <ac:grpSpMk id="12" creationId="{00000000-0000-0000-0000-000000000000}"/>
          </ac:grpSpMkLst>
        </pc:grpChg>
        <pc:grpChg chg="del">
          <ac:chgData name="Jean-Philippe Bellenger" userId="35a82bdd-8b17-44eb-8d2a-55732f7e5b35" providerId="ADAL" clId="{5F0DA5B8-4ACA-41E5-8239-64E58EF33E6C}" dt="2021-03-20T13:01:50.594" v="55" actId="478"/>
          <ac:grpSpMkLst>
            <pc:docMk/>
            <pc:sldMk cId="2516297196" sldId="801"/>
            <ac:grpSpMk id="13" creationId="{00000000-0000-0000-0000-000000000000}"/>
          </ac:grpSpMkLst>
        </pc:grpChg>
        <pc:grpChg chg="add mod">
          <ac:chgData name="Jean-Philippe Bellenger" userId="35a82bdd-8b17-44eb-8d2a-55732f7e5b35" providerId="ADAL" clId="{5F0DA5B8-4ACA-41E5-8239-64E58EF33E6C}" dt="2021-03-20T13:02:16.073" v="61" actId="1076"/>
          <ac:grpSpMkLst>
            <pc:docMk/>
            <pc:sldMk cId="2516297196" sldId="801"/>
            <ac:grpSpMk id="29" creationId="{96575FEA-CF7A-4FD9-B3CB-70AB22BFEAF4}"/>
          </ac:grpSpMkLst>
        </pc:grpChg>
        <pc:grpChg chg="del">
          <ac:chgData name="Jean-Philippe Bellenger" userId="35a82bdd-8b17-44eb-8d2a-55732f7e5b35" providerId="ADAL" clId="{5F0DA5B8-4ACA-41E5-8239-64E58EF33E6C}" dt="2021-03-20T13:01:37.973" v="52" actId="478"/>
          <ac:grpSpMkLst>
            <pc:docMk/>
            <pc:sldMk cId="2516297196" sldId="801"/>
            <ac:grpSpMk id="41" creationId="{8CBEEE05-0066-4D9F-BC91-4FB6916D3EA6}"/>
          </ac:grpSpMkLst>
        </pc:grpChg>
        <pc:picChg chg="mod">
          <ac:chgData name="Jean-Philippe Bellenger" userId="35a82bdd-8b17-44eb-8d2a-55732f7e5b35" providerId="ADAL" clId="{5F0DA5B8-4ACA-41E5-8239-64E58EF33E6C}" dt="2021-03-20T13:02:16.073" v="61" actId="1076"/>
          <ac:picMkLst>
            <pc:docMk/>
            <pc:sldMk cId="2516297196" sldId="801"/>
            <ac:picMk id="30" creationId="{5815228A-1F25-4233-87F1-F6019BD47806}"/>
          </ac:picMkLst>
        </pc:picChg>
        <pc:picChg chg="del">
          <ac:chgData name="Jean-Philippe Bellenger" userId="35a82bdd-8b17-44eb-8d2a-55732f7e5b35" providerId="ADAL" clId="{5F0DA5B8-4ACA-41E5-8239-64E58EF33E6C}" dt="2021-03-20T13:01:37.973" v="52" actId="478"/>
          <ac:picMkLst>
            <pc:docMk/>
            <pc:sldMk cId="2516297196" sldId="801"/>
            <ac:picMk id="34" creationId="{3CBDFA71-329F-40C1-8417-2D65F109075F}"/>
          </ac:picMkLst>
        </pc:picChg>
        <pc:picChg chg="del">
          <ac:chgData name="Jean-Philippe Bellenger" userId="35a82bdd-8b17-44eb-8d2a-55732f7e5b35" providerId="ADAL" clId="{5F0DA5B8-4ACA-41E5-8239-64E58EF33E6C}" dt="2021-03-20T13:01:37.973" v="52" actId="478"/>
          <ac:picMkLst>
            <pc:docMk/>
            <pc:sldMk cId="2516297196" sldId="801"/>
            <ac:picMk id="36" creationId="{6CECA225-35B3-49D8-8D49-4C640A5E6438}"/>
          </ac:picMkLst>
        </pc:picChg>
        <pc:picChg chg="mod">
          <ac:chgData name="Jean-Philippe Bellenger" userId="35a82bdd-8b17-44eb-8d2a-55732f7e5b35" providerId="ADAL" clId="{5F0DA5B8-4ACA-41E5-8239-64E58EF33E6C}" dt="2021-03-20T13:02:16.073" v="61" actId="1076"/>
          <ac:picMkLst>
            <pc:docMk/>
            <pc:sldMk cId="2516297196" sldId="801"/>
            <ac:picMk id="39" creationId="{493FB276-DE2F-4D17-8212-177F3C1E4090}"/>
          </ac:picMkLst>
        </pc:picChg>
        <pc:picChg chg="del">
          <ac:chgData name="Jean-Philippe Bellenger" userId="35a82bdd-8b17-44eb-8d2a-55732f7e5b35" providerId="ADAL" clId="{5F0DA5B8-4ACA-41E5-8239-64E58EF33E6C}" dt="2021-03-20T13:01:37.973" v="52" actId="478"/>
          <ac:picMkLst>
            <pc:docMk/>
            <pc:sldMk cId="2516297196" sldId="801"/>
            <ac:picMk id="40" creationId="{29624200-2BE4-4872-9569-5355B6DE62E6}"/>
          </ac:picMkLst>
        </pc:picChg>
        <pc:picChg chg="del">
          <ac:chgData name="Jean-Philippe Bellenger" userId="35a82bdd-8b17-44eb-8d2a-55732f7e5b35" providerId="ADAL" clId="{5F0DA5B8-4ACA-41E5-8239-64E58EF33E6C}" dt="2021-03-20T13:01:37.973" v="52" actId="478"/>
          <ac:picMkLst>
            <pc:docMk/>
            <pc:sldMk cId="2516297196" sldId="801"/>
            <ac:picMk id="50" creationId="{C92651BB-1377-48A5-9E8B-CF428BD07024}"/>
          </ac:picMkLst>
        </pc:picChg>
        <pc:picChg chg="del">
          <ac:chgData name="Jean-Philippe Bellenger" userId="35a82bdd-8b17-44eb-8d2a-55732f7e5b35" providerId="ADAL" clId="{5F0DA5B8-4ACA-41E5-8239-64E58EF33E6C}" dt="2021-03-20T13:01:37.973" v="52" actId="478"/>
          <ac:picMkLst>
            <pc:docMk/>
            <pc:sldMk cId="2516297196" sldId="801"/>
            <ac:picMk id="51" creationId="{3F881544-9C25-4781-B0A1-35D970571059}"/>
          </ac:picMkLst>
        </pc:picChg>
        <pc:cxnChg chg="mod">
          <ac:chgData name="Jean-Philippe Bellenger" userId="35a82bdd-8b17-44eb-8d2a-55732f7e5b35" providerId="ADAL" clId="{5F0DA5B8-4ACA-41E5-8239-64E58EF33E6C}" dt="2021-03-20T13:01:50.594" v="55" actId="478"/>
          <ac:cxnSpMkLst>
            <pc:docMk/>
            <pc:sldMk cId="2516297196" sldId="801"/>
            <ac:cxnSpMk id="18" creationId="{00000000-0000-0000-0000-000000000000}"/>
          </ac:cxnSpMkLst>
        </pc:cxnChg>
      </pc:sldChg>
      <pc:sldChg chg="addSp delSp modSp add mod">
        <pc:chgData name="Jean-Philippe Bellenger" userId="35a82bdd-8b17-44eb-8d2a-55732f7e5b35" providerId="ADAL" clId="{5F0DA5B8-4ACA-41E5-8239-64E58EF33E6C}" dt="2021-03-20T14:19:51.564" v="2787" actId="1036"/>
        <pc:sldMkLst>
          <pc:docMk/>
          <pc:sldMk cId="3194653991" sldId="802"/>
        </pc:sldMkLst>
        <pc:spChg chg="add mod">
          <ac:chgData name="Jean-Philippe Bellenger" userId="35a82bdd-8b17-44eb-8d2a-55732f7e5b35" providerId="ADAL" clId="{5F0DA5B8-4ACA-41E5-8239-64E58EF33E6C}" dt="2021-03-20T14:19:46.455" v="2782" actId="1076"/>
          <ac:spMkLst>
            <pc:docMk/>
            <pc:sldMk cId="3194653991" sldId="802"/>
            <ac:spMk id="3" creationId="{FFEFEB37-8C49-4C82-B4DC-08038E76D7B6}"/>
          </ac:spMkLst>
        </pc:spChg>
        <pc:spChg chg="del">
          <ac:chgData name="Jean-Philippe Bellenger" userId="35a82bdd-8b17-44eb-8d2a-55732f7e5b35" providerId="ADAL" clId="{5F0DA5B8-4ACA-41E5-8239-64E58EF33E6C}" dt="2021-03-20T13:32:23.475" v="1250" actId="478"/>
          <ac:spMkLst>
            <pc:docMk/>
            <pc:sldMk cId="3194653991" sldId="802"/>
            <ac:spMk id="11" creationId="{D4263B3A-DB59-403D-A0F7-6C13A0D291FF}"/>
          </ac:spMkLst>
        </pc:spChg>
        <pc:spChg chg="mod">
          <ac:chgData name="Jean-Philippe Bellenger" userId="35a82bdd-8b17-44eb-8d2a-55732f7e5b35" providerId="ADAL" clId="{5F0DA5B8-4ACA-41E5-8239-64E58EF33E6C}" dt="2021-03-20T14:19:43.218" v="2781" actId="14100"/>
          <ac:spMkLst>
            <pc:docMk/>
            <pc:sldMk cId="3194653991" sldId="802"/>
            <ac:spMk id="12" creationId="{91196A6B-284E-4768-BFE0-55E59A1DE2EE}"/>
          </ac:spMkLst>
        </pc:spChg>
        <pc:spChg chg="add del mod">
          <ac:chgData name="Jean-Philippe Bellenger" userId="35a82bdd-8b17-44eb-8d2a-55732f7e5b35" providerId="ADAL" clId="{5F0DA5B8-4ACA-41E5-8239-64E58EF33E6C}" dt="2021-03-20T14:17:32.705" v="2764" actId="478"/>
          <ac:spMkLst>
            <pc:docMk/>
            <pc:sldMk cId="3194653991" sldId="802"/>
            <ac:spMk id="13" creationId="{8E3701D5-CEF4-44CF-B2CC-05BD8A6BD1D0}"/>
          </ac:spMkLst>
        </pc:spChg>
        <pc:spChg chg="add mod">
          <ac:chgData name="Jean-Philippe Bellenger" userId="35a82bdd-8b17-44eb-8d2a-55732f7e5b35" providerId="ADAL" clId="{5F0DA5B8-4ACA-41E5-8239-64E58EF33E6C}" dt="2021-03-20T14:19:38.625" v="2780" actId="1076"/>
          <ac:spMkLst>
            <pc:docMk/>
            <pc:sldMk cId="3194653991" sldId="802"/>
            <ac:spMk id="16" creationId="{46B98630-C51D-4EFB-96B6-77F1F4F012A2}"/>
          </ac:spMkLst>
        </pc:spChg>
        <pc:spChg chg="add del mod">
          <ac:chgData name="Jean-Philippe Bellenger" userId="35a82bdd-8b17-44eb-8d2a-55732f7e5b35" providerId="ADAL" clId="{5F0DA5B8-4ACA-41E5-8239-64E58EF33E6C}" dt="2021-03-20T14:17:32.705" v="2764" actId="478"/>
          <ac:spMkLst>
            <pc:docMk/>
            <pc:sldMk cId="3194653991" sldId="802"/>
            <ac:spMk id="19" creationId="{B898B101-9A0D-455E-9D00-6AD81AFD433A}"/>
          </ac:spMkLst>
        </pc:spChg>
        <pc:spChg chg="add del mod">
          <ac:chgData name="Jean-Philippe Bellenger" userId="35a82bdd-8b17-44eb-8d2a-55732f7e5b35" providerId="ADAL" clId="{5F0DA5B8-4ACA-41E5-8239-64E58EF33E6C}" dt="2021-03-20T14:17:32.705" v="2764" actId="478"/>
          <ac:spMkLst>
            <pc:docMk/>
            <pc:sldMk cId="3194653991" sldId="802"/>
            <ac:spMk id="20" creationId="{FAAFCF22-75AD-4519-ADBC-1396A9065654}"/>
          </ac:spMkLst>
        </pc:spChg>
        <pc:spChg chg="add del mod">
          <ac:chgData name="Jean-Philippe Bellenger" userId="35a82bdd-8b17-44eb-8d2a-55732f7e5b35" providerId="ADAL" clId="{5F0DA5B8-4ACA-41E5-8239-64E58EF33E6C}" dt="2021-03-20T14:19:19.248" v="2777" actId="478"/>
          <ac:spMkLst>
            <pc:docMk/>
            <pc:sldMk cId="3194653991" sldId="802"/>
            <ac:spMk id="21" creationId="{6EE861EC-8B76-4436-A378-48DF41D6EFE4}"/>
          </ac:spMkLst>
        </pc:spChg>
        <pc:spChg chg="add del mod">
          <ac:chgData name="Jean-Philippe Bellenger" userId="35a82bdd-8b17-44eb-8d2a-55732f7e5b35" providerId="ADAL" clId="{5F0DA5B8-4ACA-41E5-8239-64E58EF33E6C}" dt="2021-03-20T14:19:19.248" v="2777" actId="478"/>
          <ac:spMkLst>
            <pc:docMk/>
            <pc:sldMk cId="3194653991" sldId="802"/>
            <ac:spMk id="22" creationId="{4B1E7ABF-B862-4D6D-9213-39100BD5694B}"/>
          </ac:spMkLst>
        </pc:spChg>
        <pc:spChg chg="add mod">
          <ac:chgData name="Jean-Philippe Bellenger" userId="35a82bdd-8b17-44eb-8d2a-55732f7e5b35" providerId="ADAL" clId="{5F0DA5B8-4ACA-41E5-8239-64E58EF33E6C}" dt="2021-03-20T14:19:51.564" v="2787" actId="1036"/>
          <ac:spMkLst>
            <pc:docMk/>
            <pc:sldMk cId="3194653991" sldId="802"/>
            <ac:spMk id="23" creationId="{69069F37-0ED4-4184-B8B4-A3DA2159E1F8}"/>
          </ac:spMkLst>
        </pc:spChg>
        <pc:spChg chg="mod">
          <ac:chgData name="Jean-Philippe Bellenger" userId="35a82bdd-8b17-44eb-8d2a-55732f7e5b35" providerId="ADAL" clId="{5F0DA5B8-4ACA-41E5-8239-64E58EF33E6C}" dt="2021-03-20T14:19:46.455" v="2782" actId="1076"/>
          <ac:spMkLst>
            <pc:docMk/>
            <pc:sldMk cId="3194653991" sldId="802"/>
            <ac:spMk id="30" creationId="{98BE3B0C-D13F-4889-8E38-F681A43D58D0}"/>
          </ac:spMkLst>
        </pc:spChg>
        <pc:spChg chg="mod">
          <ac:chgData name="Jean-Philippe Bellenger" userId="35a82bdd-8b17-44eb-8d2a-55732f7e5b35" providerId="ADAL" clId="{5F0DA5B8-4ACA-41E5-8239-64E58EF33E6C}" dt="2021-03-20T14:19:46.455" v="2782" actId="1076"/>
          <ac:spMkLst>
            <pc:docMk/>
            <pc:sldMk cId="3194653991" sldId="802"/>
            <ac:spMk id="31" creationId="{213F55D3-3AB9-4F1D-B2E7-36F73A646276}"/>
          </ac:spMkLst>
        </pc:spChg>
        <pc:spChg chg="mod">
          <ac:chgData name="Jean-Philippe Bellenger" userId="35a82bdd-8b17-44eb-8d2a-55732f7e5b35" providerId="ADAL" clId="{5F0DA5B8-4ACA-41E5-8239-64E58EF33E6C}" dt="2021-03-20T14:19:46.455" v="2782" actId="1076"/>
          <ac:spMkLst>
            <pc:docMk/>
            <pc:sldMk cId="3194653991" sldId="802"/>
            <ac:spMk id="32" creationId="{5DBB139C-1C1E-4E9D-B02B-74E3720D89CF}"/>
          </ac:spMkLst>
        </pc:spChg>
        <pc:spChg chg="del mod">
          <ac:chgData name="Jean-Philippe Bellenger" userId="35a82bdd-8b17-44eb-8d2a-55732f7e5b35" providerId="ADAL" clId="{5F0DA5B8-4ACA-41E5-8239-64E58EF33E6C}" dt="2021-03-20T13:37:39.451" v="1741" actId="478"/>
          <ac:spMkLst>
            <pc:docMk/>
            <pc:sldMk cId="3194653991" sldId="802"/>
            <ac:spMk id="33" creationId="{9995ED82-F2D5-4910-A1D0-D4D66B93E930}"/>
          </ac:spMkLst>
        </pc:spChg>
        <pc:spChg chg="del">
          <ac:chgData name="Jean-Philippe Bellenger" userId="35a82bdd-8b17-44eb-8d2a-55732f7e5b35" providerId="ADAL" clId="{5F0DA5B8-4ACA-41E5-8239-64E58EF33E6C}" dt="2021-03-20T14:08:47.258" v="2457" actId="478"/>
          <ac:spMkLst>
            <pc:docMk/>
            <pc:sldMk cId="3194653991" sldId="802"/>
            <ac:spMk id="41" creationId="{56D3CDF6-BB32-45B2-979F-AE5354EE26AE}"/>
          </ac:spMkLst>
        </pc:spChg>
        <pc:spChg chg="mod">
          <ac:chgData name="Jean-Philippe Bellenger" userId="35a82bdd-8b17-44eb-8d2a-55732f7e5b35" providerId="ADAL" clId="{5F0DA5B8-4ACA-41E5-8239-64E58EF33E6C}" dt="2021-03-20T13:45:17.221" v="2226" actId="6549"/>
          <ac:spMkLst>
            <pc:docMk/>
            <pc:sldMk cId="3194653991" sldId="802"/>
            <ac:spMk id="42" creationId="{04735D71-E926-43F7-BA61-40EA85FB9F4B}"/>
          </ac:spMkLst>
        </pc:spChg>
        <pc:spChg chg="del mod">
          <ac:chgData name="Jean-Philippe Bellenger" userId="35a82bdd-8b17-44eb-8d2a-55732f7e5b35" providerId="ADAL" clId="{5F0DA5B8-4ACA-41E5-8239-64E58EF33E6C}" dt="2021-03-20T13:35:59.617" v="1664" actId="478"/>
          <ac:spMkLst>
            <pc:docMk/>
            <pc:sldMk cId="3194653991" sldId="802"/>
            <ac:spMk id="43" creationId="{753BA758-EA98-4AAC-B15F-5FB9DC421692}"/>
          </ac:spMkLst>
        </pc:spChg>
        <pc:grpChg chg="add mod">
          <ac:chgData name="Jean-Philippe Bellenger" userId="35a82bdd-8b17-44eb-8d2a-55732f7e5b35" providerId="ADAL" clId="{5F0DA5B8-4ACA-41E5-8239-64E58EF33E6C}" dt="2021-03-20T14:19:46.455" v="2782" actId="1076"/>
          <ac:grpSpMkLst>
            <pc:docMk/>
            <pc:sldMk cId="3194653991" sldId="802"/>
            <ac:grpSpMk id="2" creationId="{A68D9ADF-6C25-4903-B55D-55AA5C530B4F}"/>
          </ac:grpSpMkLst>
        </pc:grpChg>
        <pc:grpChg chg="add mod">
          <ac:chgData name="Jean-Philippe Bellenger" userId="35a82bdd-8b17-44eb-8d2a-55732f7e5b35" providerId="ADAL" clId="{5F0DA5B8-4ACA-41E5-8239-64E58EF33E6C}" dt="2021-03-20T14:19:46.455" v="2782" actId="1076"/>
          <ac:grpSpMkLst>
            <pc:docMk/>
            <pc:sldMk cId="3194653991" sldId="802"/>
            <ac:grpSpMk id="4" creationId="{3D04BF5F-25A9-4538-A4CA-5458B072E284}"/>
          </ac:grpSpMkLst>
        </pc:grpChg>
        <pc:picChg chg="mod">
          <ac:chgData name="Jean-Philippe Bellenger" userId="35a82bdd-8b17-44eb-8d2a-55732f7e5b35" providerId="ADAL" clId="{5F0DA5B8-4ACA-41E5-8239-64E58EF33E6C}" dt="2021-03-20T14:19:46.455" v="2782" actId="1076"/>
          <ac:picMkLst>
            <pc:docMk/>
            <pc:sldMk cId="3194653991" sldId="802"/>
            <ac:picMk id="29" creationId="{35EAD162-5271-486E-855C-55E71714DF23}"/>
          </ac:picMkLst>
        </pc:picChg>
        <pc:picChg chg="mod">
          <ac:chgData name="Jean-Philippe Bellenger" userId="35a82bdd-8b17-44eb-8d2a-55732f7e5b35" providerId="ADAL" clId="{5F0DA5B8-4ACA-41E5-8239-64E58EF33E6C}" dt="2021-03-20T14:19:46.455" v="2782" actId="1076"/>
          <ac:picMkLst>
            <pc:docMk/>
            <pc:sldMk cId="3194653991" sldId="802"/>
            <ac:picMk id="40" creationId="{25B6360B-8292-469C-A581-EC84DAD5B02A}"/>
          </ac:picMkLst>
        </pc:picChg>
      </pc:sldChg>
      <pc:sldChg chg="modSp add del mod">
        <pc:chgData name="Jean-Philippe Bellenger" userId="35a82bdd-8b17-44eb-8d2a-55732f7e5b35" providerId="ADAL" clId="{5F0DA5B8-4ACA-41E5-8239-64E58EF33E6C}" dt="2021-03-20T13:12:40.866" v="238" actId="47"/>
        <pc:sldMkLst>
          <pc:docMk/>
          <pc:sldMk cId="3981339557" sldId="802"/>
        </pc:sldMkLst>
        <pc:spChg chg="mod">
          <ac:chgData name="Jean-Philippe Bellenger" userId="35a82bdd-8b17-44eb-8d2a-55732f7e5b35" providerId="ADAL" clId="{5F0DA5B8-4ACA-41E5-8239-64E58EF33E6C}" dt="2021-03-20T13:12:24.999" v="237" actId="20577"/>
          <ac:spMkLst>
            <pc:docMk/>
            <pc:sldMk cId="3981339557" sldId="802"/>
            <ac:spMk id="14" creationId="{A364F251-423A-413A-AC5A-A3B248F70450}"/>
          </ac:spMkLst>
        </pc:spChg>
      </pc:sldChg>
      <pc:sldChg chg="addSp delSp modSp add mod">
        <pc:chgData name="Jean-Philippe Bellenger" userId="35a82bdd-8b17-44eb-8d2a-55732f7e5b35" providerId="ADAL" clId="{5F0DA5B8-4ACA-41E5-8239-64E58EF33E6C}" dt="2021-03-20T14:20:06.738" v="2791" actId="478"/>
        <pc:sldMkLst>
          <pc:docMk/>
          <pc:sldMk cId="3849390462" sldId="803"/>
        </pc:sldMkLst>
        <pc:spChg chg="del">
          <ac:chgData name="Jean-Philippe Bellenger" userId="35a82bdd-8b17-44eb-8d2a-55732f7e5b35" providerId="ADAL" clId="{5F0DA5B8-4ACA-41E5-8239-64E58EF33E6C}" dt="2021-03-20T14:18:31.032" v="2772" actId="478"/>
          <ac:spMkLst>
            <pc:docMk/>
            <pc:sldMk cId="3849390462" sldId="803"/>
            <ac:spMk id="12" creationId="{91196A6B-284E-4768-BFE0-55E59A1DE2EE}"/>
          </ac:spMkLst>
        </pc:spChg>
        <pc:spChg chg="del mod">
          <ac:chgData name="Jean-Philippe Bellenger" userId="35a82bdd-8b17-44eb-8d2a-55732f7e5b35" providerId="ADAL" clId="{5F0DA5B8-4ACA-41E5-8239-64E58EF33E6C}" dt="2021-03-20T14:19:57.109" v="2788" actId="478"/>
          <ac:spMkLst>
            <pc:docMk/>
            <pc:sldMk cId="3849390462" sldId="803"/>
            <ac:spMk id="13" creationId="{8E3701D5-CEF4-44CF-B2CC-05BD8A6BD1D0}"/>
          </ac:spMkLst>
        </pc:spChg>
        <pc:spChg chg="del">
          <ac:chgData name="Jean-Philippe Bellenger" userId="35a82bdd-8b17-44eb-8d2a-55732f7e5b35" providerId="ADAL" clId="{5F0DA5B8-4ACA-41E5-8239-64E58EF33E6C}" dt="2021-03-20T14:18:31.032" v="2772" actId="478"/>
          <ac:spMkLst>
            <pc:docMk/>
            <pc:sldMk cId="3849390462" sldId="803"/>
            <ac:spMk id="16" creationId="{46B98630-C51D-4EFB-96B6-77F1F4F012A2}"/>
          </ac:spMkLst>
        </pc:spChg>
        <pc:spChg chg="add mod">
          <ac:chgData name="Jean-Philippe Bellenger" userId="35a82bdd-8b17-44eb-8d2a-55732f7e5b35" providerId="ADAL" clId="{5F0DA5B8-4ACA-41E5-8239-64E58EF33E6C}" dt="2021-03-20T14:20:03.003" v="2789" actId="1076"/>
          <ac:spMkLst>
            <pc:docMk/>
            <pc:sldMk cId="3849390462" sldId="803"/>
            <ac:spMk id="17" creationId="{FC2594AB-5C5F-417E-946F-02D841A5A0FC}"/>
          </ac:spMkLst>
        </pc:spChg>
        <pc:spChg chg="add mod">
          <ac:chgData name="Jean-Philippe Bellenger" userId="35a82bdd-8b17-44eb-8d2a-55732f7e5b35" providerId="ADAL" clId="{5F0DA5B8-4ACA-41E5-8239-64E58EF33E6C}" dt="2021-03-20T14:20:03.003" v="2789" actId="1076"/>
          <ac:spMkLst>
            <pc:docMk/>
            <pc:sldMk cId="3849390462" sldId="803"/>
            <ac:spMk id="18" creationId="{6FB2C020-8A8E-450C-B9AA-C3FC99C9CF30}"/>
          </ac:spMkLst>
        </pc:spChg>
        <pc:spChg chg="del">
          <ac:chgData name="Jean-Philippe Bellenger" userId="35a82bdd-8b17-44eb-8d2a-55732f7e5b35" providerId="ADAL" clId="{5F0DA5B8-4ACA-41E5-8239-64E58EF33E6C}" dt="2021-03-20T14:18:38.485" v="2774" actId="478"/>
          <ac:spMkLst>
            <pc:docMk/>
            <pc:sldMk cId="3849390462" sldId="803"/>
            <ac:spMk id="19" creationId="{B898B101-9A0D-455E-9D00-6AD81AFD433A}"/>
          </ac:spMkLst>
        </pc:spChg>
        <pc:spChg chg="del">
          <ac:chgData name="Jean-Philippe Bellenger" userId="35a82bdd-8b17-44eb-8d2a-55732f7e5b35" providerId="ADAL" clId="{5F0DA5B8-4ACA-41E5-8239-64E58EF33E6C}" dt="2021-03-20T14:18:38.485" v="2774" actId="478"/>
          <ac:spMkLst>
            <pc:docMk/>
            <pc:sldMk cId="3849390462" sldId="803"/>
            <ac:spMk id="20" creationId="{FAAFCF22-75AD-4519-ADBC-1396A9065654}"/>
          </ac:spMkLst>
        </pc:spChg>
        <pc:spChg chg="del mod">
          <ac:chgData name="Jean-Philippe Bellenger" userId="35a82bdd-8b17-44eb-8d2a-55732f7e5b35" providerId="ADAL" clId="{5F0DA5B8-4ACA-41E5-8239-64E58EF33E6C}" dt="2021-03-20T14:20:06.738" v="2791" actId="478"/>
          <ac:spMkLst>
            <pc:docMk/>
            <pc:sldMk cId="3849390462" sldId="803"/>
            <ac:spMk id="42" creationId="{04735D71-E926-43F7-BA61-40EA85FB9F4B}"/>
          </ac:spMkLst>
        </pc:spChg>
        <pc:grpChg chg="del">
          <ac:chgData name="Jean-Philippe Bellenger" userId="35a82bdd-8b17-44eb-8d2a-55732f7e5b35" providerId="ADAL" clId="{5F0DA5B8-4ACA-41E5-8239-64E58EF33E6C}" dt="2021-03-20T14:18:31.032" v="2772" actId="478"/>
          <ac:grpSpMkLst>
            <pc:docMk/>
            <pc:sldMk cId="3849390462" sldId="803"/>
            <ac:grpSpMk id="4" creationId="{3D04BF5F-25A9-4538-A4CA-5458B072E284}"/>
          </ac:grpSpMkLst>
        </pc:grpChg>
      </pc:sldChg>
    </pc:docChg>
  </pc:docChgLst>
  <pc:docChgLst>
    <pc:chgData name="Jean-Philippe" userId="35a82bdd-8b17-44eb-8d2a-55732f7e5b35" providerId="ADAL" clId="{854A03DC-52EB-44FA-9160-09C42E00D67C}"/>
    <pc:docChg chg="undo custSel delSld modSld sldOrd">
      <pc:chgData name="Jean-Philippe" userId="35a82bdd-8b17-44eb-8d2a-55732f7e5b35" providerId="ADAL" clId="{854A03DC-52EB-44FA-9160-09C42E00D67C}" dt="2021-04-15T13:21:06.035" v="859" actId="1076"/>
      <pc:docMkLst>
        <pc:docMk/>
      </pc:docMkLst>
      <pc:sldChg chg="addSp delSp modSp mod modAnim modShow addCm delCm modCm">
        <pc:chgData name="Jean-Philippe" userId="35a82bdd-8b17-44eb-8d2a-55732f7e5b35" providerId="ADAL" clId="{854A03DC-52EB-44FA-9160-09C42E00D67C}" dt="2021-04-15T12:50:52.820" v="582" actId="729"/>
        <pc:sldMkLst>
          <pc:docMk/>
          <pc:sldMk cId="3355805420" sldId="737"/>
        </pc:sldMkLst>
        <pc:spChg chg="mod">
          <ac:chgData name="Jean-Philippe" userId="35a82bdd-8b17-44eb-8d2a-55732f7e5b35" providerId="ADAL" clId="{854A03DC-52EB-44FA-9160-09C42E00D67C}" dt="2021-04-15T12:41:28.861" v="484" actId="1076"/>
          <ac:spMkLst>
            <pc:docMk/>
            <pc:sldMk cId="3355805420" sldId="737"/>
            <ac:spMk id="3" creationId="{CD897BA4-38BF-49E3-A265-7DA10F2AF3B9}"/>
          </ac:spMkLst>
        </pc:spChg>
        <pc:spChg chg="mod">
          <ac:chgData name="Jean-Philippe" userId="35a82bdd-8b17-44eb-8d2a-55732f7e5b35" providerId="ADAL" clId="{854A03DC-52EB-44FA-9160-09C42E00D67C}" dt="2021-04-15T12:41:46.030" v="488" actId="1076"/>
          <ac:spMkLst>
            <pc:docMk/>
            <pc:sldMk cId="3355805420" sldId="737"/>
            <ac:spMk id="14" creationId="{09831D2D-E539-43E0-968D-A7C9F846414F}"/>
          </ac:spMkLst>
        </pc:spChg>
        <pc:spChg chg="mod">
          <ac:chgData name="Jean-Philippe" userId="35a82bdd-8b17-44eb-8d2a-55732f7e5b35" providerId="ADAL" clId="{854A03DC-52EB-44FA-9160-09C42E00D67C}" dt="2021-04-15T12:41:28.861" v="484" actId="1076"/>
          <ac:spMkLst>
            <pc:docMk/>
            <pc:sldMk cId="3355805420" sldId="737"/>
            <ac:spMk id="21" creationId="{3104F9CA-9AB4-46B8-9207-A68F5B2C3F2D}"/>
          </ac:spMkLst>
        </pc:spChg>
        <pc:spChg chg="mod">
          <ac:chgData name="Jean-Philippe" userId="35a82bdd-8b17-44eb-8d2a-55732f7e5b35" providerId="ADAL" clId="{854A03DC-52EB-44FA-9160-09C42E00D67C}" dt="2021-04-15T12:41:33.966" v="485" actId="1076"/>
          <ac:spMkLst>
            <pc:docMk/>
            <pc:sldMk cId="3355805420" sldId="737"/>
            <ac:spMk id="22" creationId="{784347A4-63B4-4CC0-B012-FB473DB463A2}"/>
          </ac:spMkLst>
        </pc:spChg>
        <pc:spChg chg="mod">
          <ac:chgData name="Jean-Philippe" userId="35a82bdd-8b17-44eb-8d2a-55732f7e5b35" providerId="ADAL" clId="{854A03DC-52EB-44FA-9160-09C42E00D67C}" dt="2021-04-15T12:41:37.805" v="486" actId="1076"/>
          <ac:spMkLst>
            <pc:docMk/>
            <pc:sldMk cId="3355805420" sldId="737"/>
            <ac:spMk id="23" creationId="{05282682-3F68-4150-A861-5D54BE287C2B}"/>
          </ac:spMkLst>
        </pc:spChg>
        <pc:spChg chg="add mod">
          <ac:chgData name="Jean-Philippe" userId="35a82bdd-8b17-44eb-8d2a-55732f7e5b35" providerId="ADAL" clId="{854A03DC-52EB-44FA-9160-09C42E00D67C}" dt="2021-04-15T12:42:14.085" v="495" actId="1076"/>
          <ac:spMkLst>
            <pc:docMk/>
            <pc:sldMk cId="3355805420" sldId="737"/>
            <ac:spMk id="26" creationId="{82BAAB38-E842-4F8F-814C-C974DEFAA154}"/>
          </ac:spMkLst>
        </pc:spChg>
        <pc:spChg chg="add del mod">
          <ac:chgData name="Jean-Philippe" userId="35a82bdd-8b17-44eb-8d2a-55732f7e5b35" providerId="ADAL" clId="{854A03DC-52EB-44FA-9160-09C42E00D67C}" dt="2021-04-15T12:43:48.575" v="521" actId="478"/>
          <ac:spMkLst>
            <pc:docMk/>
            <pc:sldMk cId="3355805420" sldId="737"/>
            <ac:spMk id="31" creationId="{1EBF6111-652D-4E18-BF09-8CD8E7AF6C16}"/>
          </ac:spMkLst>
        </pc:spChg>
        <pc:spChg chg="mod">
          <ac:chgData name="Jean-Philippe" userId="35a82bdd-8b17-44eb-8d2a-55732f7e5b35" providerId="ADAL" clId="{854A03DC-52EB-44FA-9160-09C42E00D67C}" dt="2021-04-15T12:41:46.030" v="488" actId="1076"/>
          <ac:spMkLst>
            <pc:docMk/>
            <pc:sldMk cId="3355805420" sldId="737"/>
            <ac:spMk id="36" creationId="{ABD9AE39-C701-4E29-8E0C-DF2F6B5BE0E2}"/>
          </ac:spMkLst>
        </pc:spChg>
        <pc:spChg chg="mod">
          <ac:chgData name="Jean-Philippe" userId="35a82bdd-8b17-44eb-8d2a-55732f7e5b35" providerId="ADAL" clId="{854A03DC-52EB-44FA-9160-09C42E00D67C}" dt="2021-04-15T12:41:52.109" v="490" actId="1076"/>
          <ac:spMkLst>
            <pc:docMk/>
            <pc:sldMk cId="3355805420" sldId="737"/>
            <ac:spMk id="37" creationId="{DAD4EBA0-990F-446A-9855-DEFCB8B78E63}"/>
          </ac:spMkLst>
        </pc:spChg>
        <pc:picChg chg="mod">
          <ac:chgData name="Jean-Philippe" userId="35a82bdd-8b17-44eb-8d2a-55732f7e5b35" providerId="ADAL" clId="{854A03DC-52EB-44FA-9160-09C42E00D67C}" dt="2021-04-15T12:41:39.509" v="487" actId="1076"/>
          <ac:picMkLst>
            <pc:docMk/>
            <pc:sldMk cId="3355805420" sldId="737"/>
            <ac:picMk id="16" creationId="{57DBAEBF-C376-4D07-87E2-DD8C2F0AA723}"/>
          </ac:picMkLst>
        </pc:picChg>
        <pc:picChg chg="mod">
          <ac:chgData name="Jean-Philippe" userId="35a82bdd-8b17-44eb-8d2a-55732f7e5b35" providerId="ADAL" clId="{854A03DC-52EB-44FA-9160-09C42E00D67C}" dt="2021-04-15T12:41:33.966" v="485" actId="1076"/>
          <ac:picMkLst>
            <pc:docMk/>
            <pc:sldMk cId="3355805420" sldId="737"/>
            <ac:picMk id="18" creationId="{D40EF77E-FDA3-48E8-9AA4-61834BA6F546}"/>
          </ac:picMkLst>
        </pc:picChg>
        <pc:picChg chg="mod">
          <ac:chgData name="Jean-Philippe" userId="35a82bdd-8b17-44eb-8d2a-55732f7e5b35" providerId="ADAL" clId="{854A03DC-52EB-44FA-9160-09C42E00D67C}" dt="2021-04-15T12:41:28.861" v="484" actId="1076"/>
          <ac:picMkLst>
            <pc:docMk/>
            <pc:sldMk cId="3355805420" sldId="737"/>
            <ac:picMk id="20" creationId="{8FEDE272-5FD6-495D-8944-2177D59B602D}"/>
          </ac:picMkLst>
        </pc:picChg>
        <pc:picChg chg="add mod">
          <ac:chgData name="Jean-Philippe" userId="35a82bdd-8b17-44eb-8d2a-55732f7e5b35" providerId="ADAL" clId="{854A03DC-52EB-44FA-9160-09C42E00D67C}" dt="2021-04-15T12:42:04.117" v="493" actId="1076"/>
          <ac:picMkLst>
            <pc:docMk/>
            <pc:sldMk cId="3355805420" sldId="737"/>
            <ac:picMk id="24" creationId="{2ACAAE1C-69CB-48F0-8668-DD0D47706F98}"/>
          </ac:picMkLst>
        </pc:picChg>
        <pc:picChg chg="mod">
          <ac:chgData name="Jean-Philippe" userId="35a82bdd-8b17-44eb-8d2a-55732f7e5b35" providerId="ADAL" clId="{854A03DC-52EB-44FA-9160-09C42E00D67C}" dt="2021-04-15T12:41:37.805" v="486" actId="1076"/>
          <ac:picMkLst>
            <pc:docMk/>
            <pc:sldMk cId="3355805420" sldId="737"/>
            <ac:picMk id="25" creationId="{A76C3438-7B02-4ABD-BD8B-2C83530E745A}"/>
          </ac:picMkLst>
        </pc:picChg>
        <pc:picChg chg="mod">
          <ac:chgData name="Jean-Philippe" userId="35a82bdd-8b17-44eb-8d2a-55732f7e5b35" providerId="ADAL" clId="{854A03DC-52EB-44FA-9160-09C42E00D67C}" dt="2021-04-15T12:41:28.861" v="484" actId="1076"/>
          <ac:picMkLst>
            <pc:docMk/>
            <pc:sldMk cId="3355805420" sldId="737"/>
            <ac:picMk id="27" creationId="{7B5E4C4D-9CC5-40D5-AE50-7372A92CA46B}"/>
          </ac:picMkLst>
        </pc:picChg>
        <pc:picChg chg="mod">
          <ac:chgData name="Jean-Philippe" userId="35a82bdd-8b17-44eb-8d2a-55732f7e5b35" providerId="ADAL" clId="{854A03DC-52EB-44FA-9160-09C42E00D67C}" dt="2021-04-15T12:41:46.030" v="488" actId="1076"/>
          <ac:picMkLst>
            <pc:docMk/>
            <pc:sldMk cId="3355805420" sldId="737"/>
            <ac:picMk id="30" creationId="{F24DBFA0-71C2-4D85-87A1-71C3C808C608}"/>
          </ac:picMkLst>
        </pc:picChg>
        <pc:picChg chg="mod">
          <ac:chgData name="Jean-Philippe" userId="35a82bdd-8b17-44eb-8d2a-55732f7e5b35" providerId="ADAL" clId="{854A03DC-52EB-44FA-9160-09C42E00D67C}" dt="2021-04-15T12:41:49.662" v="489" actId="1076"/>
          <ac:picMkLst>
            <pc:docMk/>
            <pc:sldMk cId="3355805420" sldId="737"/>
            <ac:picMk id="32" creationId="{E7B8F52F-9D8B-4B6C-AE8C-C53FBB94F332}"/>
          </ac:picMkLst>
        </pc:picChg>
        <pc:picChg chg="mod">
          <ac:chgData name="Jean-Philippe" userId="35a82bdd-8b17-44eb-8d2a-55732f7e5b35" providerId="ADAL" clId="{854A03DC-52EB-44FA-9160-09C42E00D67C}" dt="2021-04-15T12:41:20.197" v="483" actId="14100"/>
          <ac:picMkLst>
            <pc:docMk/>
            <pc:sldMk cId="3355805420" sldId="737"/>
            <ac:picMk id="35" creationId="{A3D9E386-2D64-4CF2-BEE6-E5D2A6A86E16}"/>
          </ac:picMkLst>
        </pc:picChg>
      </pc:sldChg>
      <pc:sldChg chg="addSp delSp modSp mod">
        <pc:chgData name="Jean-Philippe" userId="35a82bdd-8b17-44eb-8d2a-55732f7e5b35" providerId="ADAL" clId="{854A03DC-52EB-44FA-9160-09C42E00D67C}" dt="2021-04-15T13:21:06.035" v="859" actId="1076"/>
        <pc:sldMkLst>
          <pc:docMk/>
          <pc:sldMk cId="148272088" sldId="759"/>
        </pc:sldMkLst>
        <pc:spChg chg="mod">
          <ac:chgData name="Jean-Philippe" userId="35a82bdd-8b17-44eb-8d2a-55732f7e5b35" providerId="ADAL" clId="{854A03DC-52EB-44FA-9160-09C42E00D67C}" dt="2021-04-15T13:21:06.035" v="859" actId="1076"/>
          <ac:spMkLst>
            <pc:docMk/>
            <pc:sldMk cId="148272088" sldId="759"/>
            <ac:spMk id="18" creationId="{CEF12CEE-4222-4A34-BAD5-00D3FC29CFDC}"/>
          </ac:spMkLst>
        </pc:spChg>
        <pc:spChg chg="mod">
          <ac:chgData name="Jean-Philippe" userId="35a82bdd-8b17-44eb-8d2a-55732f7e5b35" providerId="ADAL" clId="{854A03DC-52EB-44FA-9160-09C42E00D67C}" dt="2021-04-15T13:18:55.037" v="846" actId="20577"/>
          <ac:spMkLst>
            <pc:docMk/>
            <pc:sldMk cId="148272088" sldId="759"/>
            <ac:spMk id="53" creationId="{D7A157EE-063C-412A-875B-739C6659C8B3}"/>
          </ac:spMkLst>
        </pc:spChg>
        <pc:picChg chg="add del mod">
          <ac:chgData name="Jean-Philippe" userId="35a82bdd-8b17-44eb-8d2a-55732f7e5b35" providerId="ADAL" clId="{854A03DC-52EB-44FA-9160-09C42E00D67C}" dt="2021-04-15T13:20:27.317" v="852" actId="478"/>
          <ac:picMkLst>
            <pc:docMk/>
            <pc:sldMk cId="148272088" sldId="759"/>
            <ac:picMk id="4" creationId="{7DE6C608-675D-4F2A-A40A-837DB688D4CE}"/>
          </ac:picMkLst>
        </pc:picChg>
        <pc:picChg chg="add mod">
          <ac:chgData name="Jean-Philippe" userId="35a82bdd-8b17-44eb-8d2a-55732f7e5b35" providerId="ADAL" clId="{854A03DC-52EB-44FA-9160-09C42E00D67C}" dt="2021-04-15T13:20:37.275" v="857" actId="1076"/>
          <ac:picMkLst>
            <pc:docMk/>
            <pc:sldMk cId="148272088" sldId="759"/>
            <ac:picMk id="6" creationId="{0C8CB2D2-CF9E-4B88-A35B-BE47676C38E7}"/>
          </ac:picMkLst>
        </pc:picChg>
        <pc:picChg chg="mod">
          <ac:chgData name="Jean-Philippe" userId="35a82bdd-8b17-44eb-8d2a-55732f7e5b35" providerId="ADAL" clId="{854A03DC-52EB-44FA-9160-09C42E00D67C}" dt="2021-04-15T13:20:39.379" v="858" actId="1076"/>
          <ac:picMkLst>
            <pc:docMk/>
            <pc:sldMk cId="148272088" sldId="759"/>
            <ac:picMk id="12" creationId="{0AB04BCF-1B3D-40CF-AB92-8130FD07944E}"/>
          </ac:picMkLst>
        </pc:picChg>
        <pc:picChg chg="mod">
          <ac:chgData name="Jean-Philippe" userId="35a82bdd-8b17-44eb-8d2a-55732f7e5b35" providerId="ADAL" clId="{854A03DC-52EB-44FA-9160-09C42E00D67C}" dt="2021-04-15T13:21:06.035" v="859" actId="1076"/>
          <ac:picMkLst>
            <pc:docMk/>
            <pc:sldMk cId="148272088" sldId="759"/>
            <ac:picMk id="20" creationId="{2AB8E622-8204-42FC-89BE-08097171A439}"/>
          </ac:picMkLst>
        </pc:picChg>
      </pc:sldChg>
      <pc:sldChg chg="addSp delSp modSp mod ord modShow">
        <pc:chgData name="Jean-Philippe" userId="35a82bdd-8b17-44eb-8d2a-55732f7e5b35" providerId="ADAL" clId="{854A03DC-52EB-44FA-9160-09C42E00D67C}" dt="2021-04-15T12:50:52.820" v="582" actId="729"/>
        <pc:sldMkLst>
          <pc:docMk/>
          <pc:sldMk cId="728607893" sldId="762"/>
        </pc:sldMkLst>
        <pc:spChg chg="mod">
          <ac:chgData name="Jean-Philippe" userId="35a82bdd-8b17-44eb-8d2a-55732f7e5b35" providerId="ADAL" clId="{854A03DC-52EB-44FA-9160-09C42E00D67C}" dt="2021-04-15T12:44:18.966" v="525" actId="1076"/>
          <ac:spMkLst>
            <pc:docMk/>
            <pc:sldMk cId="728607893" sldId="762"/>
            <ac:spMk id="7" creationId="{BF50F913-1123-4014-BA38-BA319100D85A}"/>
          </ac:spMkLst>
        </pc:spChg>
        <pc:picChg chg="del mod">
          <ac:chgData name="Jean-Philippe" userId="35a82bdd-8b17-44eb-8d2a-55732f7e5b35" providerId="ADAL" clId="{854A03DC-52EB-44FA-9160-09C42E00D67C}" dt="2021-04-15T12:43:16.542" v="515" actId="478"/>
          <ac:picMkLst>
            <pc:docMk/>
            <pc:sldMk cId="728607893" sldId="762"/>
            <ac:picMk id="3" creationId="{606761F8-CEAD-4B5A-8F77-8E94AEA3859A}"/>
          </ac:picMkLst>
        </pc:picChg>
        <pc:picChg chg="add mod">
          <ac:chgData name="Jean-Philippe" userId="35a82bdd-8b17-44eb-8d2a-55732f7e5b35" providerId="ADAL" clId="{854A03DC-52EB-44FA-9160-09C42E00D67C}" dt="2021-04-15T12:44:19.703" v="527" actId="14100"/>
          <ac:picMkLst>
            <pc:docMk/>
            <pc:sldMk cId="728607893" sldId="762"/>
            <ac:picMk id="6" creationId="{E9D0AFB7-C019-4BD1-98B1-F7087AC2413C}"/>
          </ac:picMkLst>
        </pc:picChg>
      </pc:sldChg>
      <pc:sldChg chg="delSp modSp mod">
        <pc:chgData name="Jean-Philippe" userId="35a82bdd-8b17-44eb-8d2a-55732f7e5b35" providerId="ADAL" clId="{854A03DC-52EB-44FA-9160-09C42E00D67C}" dt="2021-04-15T12:52:07.837" v="593" actId="1076"/>
        <pc:sldMkLst>
          <pc:docMk/>
          <pc:sldMk cId="1590195108" sldId="770"/>
        </pc:sldMkLst>
        <pc:spChg chg="del">
          <ac:chgData name="Jean-Philippe" userId="35a82bdd-8b17-44eb-8d2a-55732f7e5b35" providerId="ADAL" clId="{854A03DC-52EB-44FA-9160-09C42E00D67C}" dt="2021-04-15T12:52:04.518" v="591" actId="478"/>
          <ac:spMkLst>
            <pc:docMk/>
            <pc:sldMk cId="1590195108" sldId="770"/>
            <ac:spMk id="3" creationId="{00000000-0000-0000-0000-000000000000}"/>
          </ac:spMkLst>
        </pc:spChg>
        <pc:spChg chg="del">
          <ac:chgData name="Jean-Philippe" userId="35a82bdd-8b17-44eb-8d2a-55732f7e5b35" providerId="ADAL" clId="{854A03DC-52EB-44FA-9160-09C42E00D67C}" dt="2021-04-15T12:52:06.071" v="592" actId="478"/>
          <ac:spMkLst>
            <pc:docMk/>
            <pc:sldMk cId="1590195108" sldId="770"/>
            <ac:spMk id="20" creationId="{00000000-0000-0000-0000-000000000000}"/>
          </ac:spMkLst>
        </pc:spChg>
        <pc:spChg chg="mod">
          <ac:chgData name="Jean-Philippe" userId="35a82bdd-8b17-44eb-8d2a-55732f7e5b35" providerId="ADAL" clId="{854A03DC-52EB-44FA-9160-09C42E00D67C}" dt="2021-04-15T12:52:07.837" v="593" actId="1076"/>
          <ac:spMkLst>
            <pc:docMk/>
            <pc:sldMk cId="1590195108" sldId="770"/>
            <ac:spMk id="21" creationId="{00000000-0000-0000-0000-000000000000}"/>
          </ac:spMkLst>
        </pc:spChg>
      </pc:sldChg>
      <pc:sldChg chg="modSp mod">
        <pc:chgData name="Jean-Philippe" userId="35a82bdd-8b17-44eb-8d2a-55732f7e5b35" providerId="ADAL" clId="{854A03DC-52EB-44FA-9160-09C42E00D67C}" dt="2021-04-15T13:17:51.420" v="819" actId="1076"/>
        <pc:sldMkLst>
          <pc:docMk/>
          <pc:sldMk cId="509363672" sldId="777"/>
        </pc:sldMkLst>
        <pc:spChg chg="mod">
          <ac:chgData name="Jean-Philippe" userId="35a82bdd-8b17-44eb-8d2a-55732f7e5b35" providerId="ADAL" clId="{854A03DC-52EB-44FA-9160-09C42E00D67C}" dt="2021-04-15T13:17:47.605" v="817" actId="14100"/>
          <ac:spMkLst>
            <pc:docMk/>
            <pc:sldMk cId="509363672" sldId="777"/>
            <ac:spMk id="10" creationId="{73B01A6D-4B4B-43F0-8D8D-A5F547595667}"/>
          </ac:spMkLst>
        </pc:spChg>
        <pc:picChg chg="mod">
          <ac:chgData name="Jean-Philippe" userId="35a82bdd-8b17-44eb-8d2a-55732f7e5b35" providerId="ADAL" clId="{854A03DC-52EB-44FA-9160-09C42E00D67C}" dt="2021-04-15T13:17:51.420" v="819" actId="1076"/>
          <ac:picMkLst>
            <pc:docMk/>
            <pc:sldMk cId="509363672" sldId="777"/>
            <ac:picMk id="3" creationId="{F4CFA3D3-7966-49D9-A222-449ECDA0322D}"/>
          </ac:picMkLst>
        </pc:picChg>
      </pc:sldChg>
      <pc:sldChg chg="del">
        <pc:chgData name="Jean-Philippe" userId="35a82bdd-8b17-44eb-8d2a-55732f7e5b35" providerId="ADAL" clId="{854A03DC-52EB-44FA-9160-09C42E00D67C}" dt="2021-04-15T12:42:19.803" v="496" actId="47"/>
        <pc:sldMkLst>
          <pc:docMk/>
          <pc:sldMk cId="1905434915" sldId="786"/>
        </pc:sldMkLst>
      </pc:sldChg>
      <pc:sldChg chg="modSp mod">
        <pc:chgData name="Jean-Philippe" userId="35a82bdd-8b17-44eb-8d2a-55732f7e5b35" providerId="ADAL" clId="{854A03DC-52EB-44FA-9160-09C42E00D67C}" dt="2021-04-15T12:13:26.982" v="2" actId="14100"/>
        <pc:sldMkLst>
          <pc:docMk/>
          <pc:sldMk cId="314144242" sldId="788"/>
        </pc:sldMkLst>
        <pc:spChg chg="mod">
          <ac:chgData name="Jean-Philippe" userId="35a82bdd-8b17-44eb-8d2a-55732f7e5b35" providerId="ADAL" clId="{854A03DC-52EB-44FA-9160-09C42E00D67C}" dt="2021-04-15T12:13:26.982" v="2" actId="14100"/>
          <ac:spMkLst>
            <pc:docMk/>
            <pc:sldMk cId="314144242" sldId="788"/>
            <ac:spMk id="14" creationId="{00000000-0000-0000-0000-000000000000}"/>
          </ac:spMkLst>
        </pc:spChg>
        <pc:spChg chg="mod">
          <ac:chgData name="Jean-Philippe" userId="35a82bdd-8b17-44eb-8d2a-55732f7e5b35" providerId="ADAL" clId="{854A03DC-52EB-44FA-9160-09C42E00D67C}" dt="2021-04-15T12:13:24.710" v="1" actId="1076"/>
          <ac:spMkLst>
            <pc:docMk/>
            <pc:sldMk cId="314144242" sldId="788"/>
            <ac:spMk id="21" creationId="{00000000-0000-0000-0000-000000000000}"/>
          </ac:spMkLst>
        </pc:spChg>
        <pc:cxnChg chg="mod">
          <ac:chgData name="Jean-Philippe" userId="35a82bdd-8b17-44eb-8d2a-55732f7e5b35" providerId="ADAL" clId="{854A03DC-52EB-44FA-9160-09C42E00D67C}" dt="2021-04-15T12:13:14.187" v="0" actId="14100"/>
          <ac:cxnSpMkLst>
            <pc:docMk/>
            <pc:sldMk cId="314144242" sldId="788"/>
            <ac:cxnSpMk id="18" creationId="{00000000-0000-0000-0000-000000000000}"/>
          </ac:cxnSpMkLst>
        </pc:cxnChg>
      </pc:sldChg>
      <pc:sldChg chg="addSp delSp modSp del mod">
        <pc:chgData name="Jean-Philippe" userId="35a82bdd-8b17-44eb-8d2a-55732f7e5b35" providerId="ADAL" clId="{854A03DC-52EB-44FA-9160-09C42E00D67C}" dt="2021-04-15T13:15:09.621" v="720" actId="47"/>
        <pc:sldMkLst>
          <pc:docMk/>
          <pc:sldMk cId="1571680397" sldId="792"/>
        </pc:sldMkLst>
        <pc:spChg chg="del mod">
          <ac:chgData name="Jean-Philippe" userId="35a82bdd-8b17-44eb-8d2a-55732f7e5b35" providerId="ADAL" clId="{854A03DC-52EB-44FA-9160-09C42E00D67C}" dt="2021-04-15T12:44:45.678" v="528" actId="478"/>
          <ac:spMkLst>
            <pc:docMk/>
            <pc:sldMk cId="1571680397" sldId="792"/>
            <ac:spMk id="11" creationId="{D4263B3A-DB59-403D-A0F7-6C13A0D291FF}"/>
          </ac:spMkLst>
        </pc:spChg>
        <pc:spChg chg="mod">
          <ac:chgData name="Jean-Philippe" userId="35a82bdd-8b17-44eb-8d2a-55732f7e5b35" providerId="ADAL" clId="{854A03DC-52EB-44FA-9160-09C42E00D67C}" dt="2021-04-15T12:28:41.769" v="403" actId="20577"/>
          <ac:spMkLst>
            <pc:docMk/>
            <pc:sldMk cId="1571680397" sldId="792"/>
            <ac:spMk id="12" creationId="{91196A6B-284E-4768-BFE0-55E59A1DE2EE}"/>
          </ac:spMkLst>
        </pc:spChg>
        <pc:spChg chg="add del mod">
          <ac:chgData name="Jean-Philippe" userId="35a82bdd-8b17-44eb-8d2a-55732f7e5b35" providerId="ADAL" clId="{854A03DC-52EB-44FA-9160-09C42E00D67C}" dt="2021-04-15T12:57:39.063" v="649"/>
          <ac:spMkLst>
            <pc:docMk/>
            <pc:sldMk cId="1571680397" sldId="792"/>
            <ac:spMk id="15" creationId="{F5262D8D-07F2-44FA-8D5A-7BB7AD8537D6}"/>
          </ac:spMkLst>
        </pc:spChg>
        <pc:spChg chg="add mod">
          <ac:chgData name="Jean-Philippe" userId="35a82bdd-8b17-44eb-8d2a-55732f7e5b35" providerId="ADAL" clId="{854A03DC-52EB-44FA-9160-09C42E00D67C}" dt="2021-04-15T13:06:01.472" v="707"/>
          <ac:spMkLst>
            <pc:docMk/>
            <pc:sldMk cId="1571680397" sldId="792"/>
            <ac:spMk id="16" creationId="{435E0269-506D-43CD-81D9-9DD11EEBDB0E}"/>
          </ac:spMkLst>
        </pc:spChg>
        <pc:spChg chg="mod">
          <ac:chgData name="Jean-Philippe" userId="35a82bdd-8b17-44eb-8d2a-55732f7e5b35" providerId="ADAL" clId="{854A03DC-52EB-44FA-9160-09C42E00D67C}" dt="2021-04-15T13:14:41.036" v="710" actId="14100"/>
          <ac:spMkLst>
            <pc:docMk/>
            <pc:sldMk cId="1571680397" sldId="792"/>
            <ac:spMk id="30" creationId="{98BE3B0C-D13F-4889-8E38-F681A43D58D0}"/>
          </ac:spMkLst>
        </pc:spChg>
        <pc:spChg chg="mod">
          <ac:chgData name="Jean-Philippe" userId="35a82bdd-8b17-44eb-8d2a-55732f7e5b35" providerId="ADAL" clId="{854A03DC-52EB-44FA-9160-09C42E00D67C}" dt="2021-04-15T13:14:41.036" v="710" actId="14100"/>
          <ac:spMkLst>
            <pc:docMk/>
            <pc:sldMk cId="1571680397" sldId="792"/>
            <ac:spMk id="31" creationId="{213F55D3-3AB9-4F1D-B2E7-36F73A646276}"/>
          </ac:spMkLst>
        </pc:spChg>
        <pc:spChg chg="mod">
          <ac:chgData name="Jean-Philippe" userId="35a82bdd-8b17-44eb-8d2a-55732f7e5b35" providerId="ADAL" clId="{854A03DC-52EB-44FA-9160-09C42E00D67C}" dt="2021-04-15T13:14:41.036" v="710" actId="14100"/>
          <ac:spMkLst>
            <pc:docMk/>
            <pc:sldMk cId="1571680397" sldId="792"/>
            <ac:spMk id="32" creationId="{5DBB139C-1C1E-4E9D-B02B-74E3720D89CF}"/>
          </ac:spMkLst>
        </pc:spChg>
        <pc:spChg chg="mod">
          <ac:chgData name="Jean-Philippe" userId="35a82bdd-8b17-44eb-8d2a-55732f7e5b35" providerId="ADAL" clId="{854A03DC-52EB-44FA-9160-09C42E00D67C}" dt="2021-04-15T13:14:41.036" v="710" actId="14100"/>
          <ac:spMkLst>
            <pc:docMk/>
            <pc:sldMk cId="1571680397" sldId="792"/>
            <ac:spMk id="33" creationId="{9995ED82-F2D5-4910-A1D0-D4D66B93E930}"/>
          </ac:spMkLst>
        </pc:spChg>
        <pc:spChg chg="del">
          <ac:chgData name="Jean-Philippe" userId="35a82bdd-8b17-44eb-8d2a-55732f7e5b35" providerId="ADAL" clId="{854A03DC-52EB-44FA-9160-09C42E00D67C}" dt="2021-04-15T13:06:01.213" v="706" actId="478"/>
          <ac:spMkLst>
            <pc:docMk/>
            <pc:sldMk cId="1571680397" sldId="792"/>
            <ac:spMk id="42" creationId="{04735D71-E926-43F7-BA61-40EA85FB9F4B}"/>
          </ac:spMkLst>
        </pc:spChg>
        <pc:spChg chg="mod">
          <ac:chgData name="Jean-Philippe" userId="35a82bdd-8b17-44eb-8d2a-55732f7e5b35" providerId="ADAL" clId="{854A03DC-52EB-44FA-9160-09C42E00D67C}" dt="2021-04-15T12:57:54.750" v="656" actId="14100"/>
          <ac:spMkLst>
            <pc:docMk/>
            <pc:sldMk cId="1571680397" sldId="792"/>
            <ac:spMk id="43" creationId="{753BA758-EA98-4AAC-B15F-5FB9DC421692}"/>
          </ac:spMkLst>
        </pc:spChg>
        <pc:grpChg chg="add mod">
          <ac:chgData name="Jean-Philippe" userId="35a82bdd-8b17-44eb-8d2a-55732f7e5b35" providerId="ADAL" clId="{854A03DC-52EB-44FA-9160-09C42E00D67C}" dt="2021-04-15T13:14:41.036" v="710" actId="14100"/>
          <ac:grpSpMkLst>
            <pc:docMk/>
            <pc:sldMk cId="1571680397" sldId="792"/>
            <ac:grpSpMk id="2" creationId="{1BAF32AC-3BDA-47C3-90A2-4D88A7E35D82}"/>
          </ac:grpSpMkLst>
        </pc:grpChg>
        <pc:picChg chg="add del mod">
          <ac:chgData name="Jean-Philippe" userId="35a82bdd-8b17-44eb-8d2a-55732f7e5b35" providerId="ADAL" clId="{854A03DC-52EB-44FA-9160-09C42E00D67C}" dt="2021-04-15T12:57:39.063" v="649"/>
          <ac:picMkLst>
            <pc:docMk/>
            <pc:sldMk cId="1571680397" sldId="792"/>
            <ac:picMk id="14" creationId="{467499CC-712B-4DDB-996B-235DDCB97A87}"/>
          </ac:picMkLst>
        </pc:picChg>
        <pc:picChg chg="mod">
          <ac:chgData name="Jean-Philippe" userId="35a82bdd-8b17-44eb-8d2a-55732f7e5b35" providerId="ADAL" clId="{854A03DC-52EB-44FA-9160-09C42E00D67C}" dt="2021-04-15T13:14:41.036" v="710" actId="14100"/>
          <ac:picMkLst>
            <pc:docMk/>
            <pc:sldMk cId="1571680397" sldId="792"/>
            <ac:picMk id="29" creationId="{35EAD162-5271-486E-855C-55E71714DF23}"/>
          </ac:picMkLst>
        </pc:picChg>
        <pc:picChg chg="mod">
          <ac:chgData name="Jean-Philippe" userId="35a82bdd-8b17-44eb-8d2a-55732f7e5b35" providerId="ADAL" clId="{854A03DC-52EB-44FA-9160-09C42E00D67C}" dt="2021-04-15T13:14:41.036" v="710" actId="14100"/>
          <ac:picMkLst>
            <pc:docMk/>
            <pc:sldMk cId="1571680397" sldId="792"/>
            <ac:picMk id="40" creationId="{25B6360B-8292-469C-A581-EC84DAD5B02A}"/>
          </ac:picMkLst>
        </pc:picChg>
      </pc:sldChg>
      <pc:sldChg chg="addSp delSp modSp mod ord">
        <pc:chgData name="Jean-Philippe" userId="35a82bdd-8b17-44eb-8d2a-55732f7e5b35" providerId="ADAL" clId="{854A03DC-52EB-44FA-9160-09C42E00D67C}" dt="2021-04-15T13:15:08.132" v="719" actId="1076"/>
        <pc:sldMkLst>
          <pc:docMk/>
          <pc:sldMk cId="2288659549" sldId="798"/>
        </pc:sldMkLst>
        <pc:spChg chg="del">
          <ac:chgData name="Jean-Philippe" userId="35a82bdd-8b17-44eb-8d2a-55732f7e5b35" providerId="ADAL" clId="{854A03DC-52EB-44FA-9160-09C42E00D67C}" dt="2021-04-15T12:40:13.120" v="417" actId="478"/>
          <ac:spMkLst>
            <pc:docMk/>
            <pc:sldMk cId="2288659549" sldId="798"/>
            <ac:spMk id="5" creationId="{3523ECFD-71F6-4DE2-8819-7DB0638825E7}"/>
          </ac:spMkLst>
        </pc:spChg>
        <pc:spChg chg="del">
          <ac:chgData name="Jean-Philippe" userId="35a82bdd-8b17-44eb-8d2a-55732f7e5b35" providerId="ADAL" clId="{854A03DC-52EB-44FA-9160-09C42E00D67C}" dt="2021-04-15T12:40:17.783" v="419" actId="478"/>
          <ac:spMkLst>
            <pc:docMk/>
            <pc:sldMk cId="2288659549" sldId="798"/>
            <ac:spMk id="7" creationId="{006EC0C8-B77D-4577-BBC3-4B32CCC79918}"/>
          </ac:spMkLst>
        </pc:spChg>
        <pc:spChg chg="add mod">
          <ac:chgData name="Jean-Philippe" userId="35a82bdd-8b17-44eb-8d2a-55732f7e5b35" providerId="ADAL" clId="{854A03DC-52EB-44FA-9160-09C42E00D67C}" dt="2021-04-15T13:05:15.301" v="659" actId="1076"/>
          <ac:spMkLst>
            <pc:docMk/>
            <pc:sldMk cId="2288659549" sldId="798"/>
            <ac:spMk id="9" creationId="{E13F87D9-D1F0-433A-A293-3912299409D6}"/>
          </ac:spMkLst>
        </pc:spChg>
        <pc:spChg chg="mod">
          <ac:chgData name="Jean-Philippe" userId="35a82bdd-8b17-44eb-8d2a-55732f7e5b35" providerId="ADAL" clId="{854A03DC-52EB-44FA-9160-09C42E00D67C}" dt="2021-04-15T13:15:02.419" v="717" actId="1076"/>
          <ac:spMkLst>
            <pc:docMk/>
            <pc:sldMk cId="2288659549" sldId="798"/>
            <ac:spMk id="11" creationId="{28223F2D-B0E4-45AC-A475-6FAE426E49DA}"/>
          </ac:spMkLst>
        </pc:spChg>
        <pc:spChg chg="mod">
          <ac:chgData name="Jean-Philippe" userId="35a82bdd-8b17-44eb-8d2a-55732f7e5b35" providerId="ADAL" clId="{854A03DC-52EB-44FA-9160-09C42E00D67C}" dt="2021-04-15T13:15:02.419" v="717" actId="1076"/>
          <ac:spMkLst>
            <pc:docMk/>
            <pc:sldMk cId="2288659549" sldId="798"/>
            <ac:spMk id="13" creationId="{6475C498-935A-480F-9A62-071EB3A61CD1}"/>
          </ac:spMkLst>
        </pc:spChg>
        <pc:spChg chg="mod">
          <ac:chgData name="Jean-Philippe" userId="35a82bdd-8b17-44eb-8d2a-55732f7e5b35" providerId="ADAL" clId="{854A03DC-52EB-44FA-9160-09C42E00D67C}" dt="2021-04-15T13:15:02.419" v="717" actId="1076"/>
          <ac:spMkLst>
            <pc:docMk/>
            <pc:sldMk cId="2288659549" sldId="798"/>
            <ac:spMk id="14" creationId="{757BCBFB-D6EB-4BAB-81EC-9FEEB61FBCDC}"/>
          </ac:spMkLst>
        </pc:spChg>
        <pc:spChg chg="mod">
          <ac:chgData name="Jean-Philippe" userId="35a82bdd-8b17-44eb-8d2a-55732f7e5b35" providerId="ADAL" clId="{854A03DC-52EB-44FA-9160-09C42E00D67C}" dt="2021-04-15T13:15:02.419" v="717" actId="1076"/>
          <ac:spMkLst>
            <pc:docMk/>
            <pc:sldMk cId="2288659549" sldId="798"/>
            <ac:spMk id="15" creationId="{F80F9EC2-A850-460B-A322-20D70FE9FBD8}"/>
          </ac:spMkLst>
        </pc:spChg>
        <pc:spChg chg="add mod">
          <ac:chgData name="Jean-Philippe" userId="35a82bdd-8b17-44eb-8d2a-55732f7e5b35" providerId="ADAL" clId="{854A03DC-52EB-44FA-9160-09C42E00D67C}" dt="2021-04-15T13:15:08.132" v="719" actId="1076"/>
          <ac:spMkLst>
            <pc:docMk/>
            <pc:sldMk cId="2288659549" sldId="798"/>
            <ac:spMk id="17" creationId="{B6EE24E7-661B-4AB1-A7BB-77F7E45B5E27}"/>
          </ac:spMkLst>
        </pc:spChg>
        <pc:spChg chg="mod">
          <ac:chgData name="Jean-Philippe" userId="35a82bdd-8b17-44eb-8d2a-55732f7e5b35" providerId="ADAL" clId="{854A03DC-52EB-44FA-9160-09C42E00D67C}" dt="2021-04-15T13:05:49.750" v="705" actId="20577"/>
          <ac:spMkLst>
            <pc:docMk/>
            <pc:sldMk cId="2288659549" sldId="798"/>
            <ac:spMk id="18" creationId="{B6E250FA-0E78-4147-9980-C2334717B442}"/>
          </ac:spMkLst>
        </pc:spChg>
        <pc:spChg chg="mod">
          <ac:chgData name="Jean-Philippe" userId="35a82bdd-8b17-44eb-8d2a-55732f7e5b35" providerId="ADAL" clId="{854A03DC-52EB-44FA-9160-09C42E00D67C}" dt="2021-04-15T13:15:04.452" v="718" actId="1076"/>
          <ac:spMkLst>
            <pc:docMk/>
            <pc:sldMk cId="2288659549" sldId="798"/>
            <ac:spMk id="19" creationId="{B7463C95-48E3-46B0-A7EE-786BA2CF2FE0}"/>
          </ac:spMkLst>
        </pc:spChg>
        <pc:grpChg chg="add mod">
          <ac:chgData name="Jean-Philippe" userId="35a82bdd-8b17-44eb-8d2a-55732f7e5b35" providerId="ADAL" clId="{854A03DC-52EB-44FA-9160-09C42E00D67C}" dt="2021-04-15T13:15:02.419" v="717" actId="1076"/>
          <ac:grpSpMkLst>
            <pc:docMk/>
            <pc:sldMk cId="2288659549" sldId="798"/>
            <ac:grpSpMk id="10" creationId="{4C5653D7-614B-4605-B817-03A12F2C3626}"/>
          </ac:grpSpMkLst>
        </pc:grpChg>
        <pc:picChg chg="mod">
          <ac:chgData name="Jean-Philippe" userId="35a82bdd-8b17-44eb-8d2a-55732f7e5b35" providerId="ADAL" clId="{854A03DC-52EB-44FA-9160-09C42E00D67C}" dt="2021-04-15T13:14:58.420" v="716" actId="1076"/>
          <ac:picMkLst>
            <pc:docMk/>
            <pc:sldMk cId="2288659549" sldId="798"/>
            <ac:picMk id="3" creationId="{F0E07275-E9BE-4FE5-A3D9-515C48416846}"/>
          </ac:picMkLst>
        </pc:picChg>
        <pc:picChg chg="add del mod">
          <ac:chgData name="Jean-Philippe" userId="35a82bdd-8b17-44eb-8d2a-55732f7e5b35" providerId="ADAL" clId="{854A03DC-52EB-44FA-9160-09C42E00D67C}" dt="2021-04-15T12:43:24.638" v="518" actId="478"/>
          <ac:picMkLst>
            <pc:docMk/>
            <pc:sldMk cId="2288659549" sldId="798"/>
            <ac:picMk id="8" creationId="{77C59BD1-331F-44DA-9128-7F882DBD3A8A}"/>
          </ac:picMkLst>
        </pc:picChg>
        <pc:picChg chg="mod">
          <ac:chgData name="Jean-Philippe" userId="35a82bdd-8b17-44eb-8d2a-55732f7e5b35" providerId="ADAL" clId="{854A03DC-52EB-44FA-9160-09C42E00D67C}" dt="2021-04-15T13:15:02.419" v="717" actId="1076"/>
          <ac:picMkLst>
            <pc:docMk/>
            <pc:sldMk cId="2288659549" sldId="798"/>
            <ac:picMk id="12" creationId="{EA993CA0-45A9-4F56-9524-3135F8FE5E51}"/>
          </ac:picMkLst>
        </pc:picChg>
        <pc:picChg chg="mod">
          <ac:chgData name="Jean-Philippe" userId="35a82bdd-8b17-44eb-8d2a-55732f7e5b35" providerId="ADAL" clId="{854A03DC-52EB-44FA-9160-09C42E00D67C}" dt="2021-04-15T13:15:02.419" v="717" actId="1076"/>
          <ac:picMkLst>
            <pc:docMk/>
            <pc:sldMk cId="2288659549" sldId="798"/>
            <ac:picMk id="16" creationId="{FAA3EE63-6C5A-4E35-9AA4-3308A3D37268}"/>
          </ac:picMkLst>
        </pc:picChg>
      </pc:sldChg>
      <pc:sldChg chg="addSp delSp modSp del mod">
        <pc:chgData name="Jean-Philippe" userId="35a82bdd-8b17-44eb-8d2a-55732f7e5b35" providerId="ADAL" clId="{854A03DC-52EB-44FA-9160-09C42E00D67C}" dt="2021-04-15T12:50:12.340" v="580" actId="47"/>
        <pc:sldMkLst>
          <pc:docMk/>
          <pc:sldMk cId="3617221921" sldId="799"/>
        </pc:sldMkLst>
        <pc:picChg chg="add mod">
          <ac:chgData name="Jean-Philippe" userId="35a82bdd-8b17-44eb-8d2a-55732f7e5b35" providerId="ADAL" clId="{854A03DC-52EB-44FA-9160-09C42E00D67C}" dt="2021-04-15T12:47:53.261" v="543" actId="1076"/>
          <ac:picMkLst>
            <pc:docMk/>
            <pc:sldMk cId="3617221921" sldId="799"/>
            <ac:picMk id="3" creationId="{7561267E-975D-49ED-B8A9-83F27E11B128}"/>
          </ac:picMkLst>
        </pc:picChg>
        <pc:picChg chg="del mod">
          <ac:chgData name="Jean-Philippe" userId="35a82bdd-8b17-44eb-8d2a-55732f7e5b35" providerId="ADAL" clId="{854A03DC-52EB-44FA-9160-09C42E00D67C}" dt="2021-04-15T12:47:40.566" v="536" actId="478"/>
          <ac:picMkLst>
            <pc:docMk/>
            <pc:sldMk cId="3617221921" sldId="799"/>
            <ac:picMk id="8" creationId="{CAD6D2C2-7753-4DD3-B231-8474F9CC7847}"/>
          </ac:picMkLst>
        </pc:picChg>
      </pc:sldChg>
      <pc:sldChg chg="addSp delSp modSp mod modAnim">
        <pc:chgData name="Jean-Philippe" userId="35a82bdd-8b17-44eb-8d2a-55732f7e5b35" providerId="ADAL" clId="{854A03DC-52EB-44FA-9160-09C42E00D67C}" dt="2021-04-15T12:54:55.205" v="614"/>
        <pc:sldMkLst>
          <pc:docMk/>
          <pc:sldMk cId="121302610" sldId="800"/>
        </pc:sldMkLst>
        <pc:spChg chg="mod">
          <ac:chgData name="Jean-Philippe" userId="35a82bdd-8b17-44eb-8d2a-55732f7e5b35" providerId="ADAL" clId="{854A03DC-52EB-44FA-9160-09C42E00D67C}" dt="2021-04-15T12:49:15.493" v="561" actId="1076"/>
          <ac:spMkLst>
            <pc:docMk/>
            <pc:sldMk cId="121302610" sldId="800"/>
            <ac:spMk id="5" creationId="{3523ECFD-71F6-4DE2-8819-7DB0638825E7}"/>
          </ac:spMkLst>
        </pc:spChg>
        <pc:spChg chg="mod">
          <ac:chgData name="Jean-Philippe" userId="35a82bdd-8b17-44eb-8d2a-55732f7e5b35" providerId="ADAL" clId="{854A03DC-52EB-44FA-9160-09C42E00D67C}" dt="2021-04-15T12:54:44.588" v="613" actId="1076"/>
          <ac:spMkLst>
            <pc:docMk/>
            <pc:sldMk cId="121302610" sldId="800"/>
            <ac:spMk id="9" creationId="{FB9D03D7-ED4E-4AE6-87D3-6C8EA1A8EA70}"/>
          </ac:spMkLst>
        </pc:spChg>
        <pc:spChg chg="mod">
          <ac:chgData name="Jean-Philippe" userId="35a82bdd-8b17-44eb-8d2a-55732f7e5b35" providerId="ADAL" clId="{854A03DC-52EB-44FA-9160-09C42E00D67C}" dt="2021-04-15T12:54:30.590" v="608" actId="14100"/>
          <ac:spMkLst>
            <pc:docMk/>
            <pc:sldMk cId="121302610" sldId="800"/>
            <ac:spMk id="10" creationId="{49FA7FD5-1B31-4173-B838-D7A89989C407}"/>
          </ac:spMkLst>
        </pc:spChg>
        <pc:spChg chg="add mod">
          <ac:chgData name="Jean-Philippe" userId="35a82bdd-8b17-44eb-8d2a-55732f7e5b35" providerId="ADAL" clId="{854A03DC-52EB-44FA-9160-09C42E00D67C}" dt="2021-04-15T12:54:35.677" v="610" actId="1076"/>
          <ac:spMkLst>
            <pc:docMk/>
            <pc:sldMk cId="121302610" sldId="800"/>
            <ac:spMk id="11" creationId="{A1457084-59EA-4449-8511-F9C9A91667A3}"/>
          </ac:spMkLst>
        </pc:spChg>
        <pc:picChg chg="mod">
          <ac:chgData name="Jean-Philippe" userId="35a82bdd-8b17-44eb-8d2a-55732f7e5b35" providerId="ADAL" clId="{854A03DC-52EB-44FA-9160-09C42E00D67C}" dt="2021-04-15T12:54:10.893" v="603" actId="14100"/>
          <ac:picMkLst>
            <pc:docMk/>
            <pc:sldMk cId="121302610" sldId="800"/>
            <ac:picMk id="3" creationId="{F0E07275-E9BE-4FE5-A3D9-515C48416846}"/>
          </ac:picMkLst>
        </pc:picChg>
        <pc:picChg chg="add mod">
          <ac:chgData name="Jean-Philippe" userId="35a82bdd-8b17-44eb-8d2a-55732f7e5b35" providerId="ADAL" clId="{854A03DC-52EB-44FA-9160-09C42E00D67C}" dt="2021-04-15T12:54:33.021" v="609" actId="1076"/>
          <ac:picMkLst>
            <pc:docMk/>
            <pc:sldMk cId="121302610" sldId="800"/>
            <ac:picMk id="6" creationId="{344868CB-A089-499D-A339-986AABF25B1A}"/>
          </ac:picMkLst>
        </pc:picChg>
        <pc:picChg chg="mod">
          <ac:chgData name="Jean-Philippe" userId="35a82bdd-8b17-44eb-8d2a-55732f7e5b35" providerId="ADAL" clId="{854A03DC-52EB-44FA-9160-09C42E00D67C}" dt="2021-04-15T12:54:08.805" v="602" actId="1076"/>
          <ac:picMkLst>
            <pc:docMk/>
            <pc:sldMk cId="121302610" sldId="800"/>
            <ac:picMk id="8" creationId="{47614ECF-8611-4956-8BF5-A759CA0F471E}"/>
          </ac:picMkLst>
        </pc:picChg>
        <pc:picChg chg="add del mod">
          <ac:chgData name="Jean-Philippe" userId="35a82bdd-8b17-44eb-8d2a-55732f7e5b35" providerId="ADAL" clId="{854A03DC-52EB-44FA-9160-09C42E00D67C}" dt="2021-04-15T12:49:59.686" v="578" actId="478"/>
          <ac:picMkLst>
            <pc:docMk/>
            <pc:sldMk cId="121302610" sldId="800"/>
            <ac:picMk id="12" creationId="{68088859-9C66-4693-8641-005CFBB9590F}"/>
          </ac:picMkLst>
        </pc:picChg>
      </pc:sldChg>
      <pc:sldChg chg="addSp delSp modSp mod modShow">
        <pc:chgData name="Jean-Philippe" userId="35a82bdd-8b17-44eb-8d2a-55732f7e5b35" providerId="ADAL" clId="{854A03DC-52EB-44FA-9160-09C42E00D67C}" dt="2021-04-15T13:17:08.807" v="816" actId="20577"/>
        <pc:sldMkLst>
          <pc:docMk/>
          <pc:sldMk cId="2516297196" sldId="801"/>
        </pc:sldMkLst>
        <pc:spChg chg="del mod">
          <ac:chgData name="Jean-Philippe" userId="35a82bdd-8b17-44eb-8d2a-55732f7e5b35" providerId="ADAL" clId="{854A03DC-52EB-44FA-9160-09C42E00D67C}" dt="2021-04-15T13:15:37.893" v="723" actId="478"/>
          <ac:spMkLst>
            <pc:docMk/>
            <pc:sldMk cId="2516297196" sldId="801"/>
            <ac:spMk id="14" creationId="{6A4B5C54-3C99-432E-9512-D63217706A2A}"/>
          </ac:spMkLst>
        </pc:spChg>
        <pc:spChg chg="mod">
          <ac:chgData name="Jean-Philippe" userId="35a82bdd-8b17-44eb-8d2a-55732f7e5b35" providerId="ADAL" clId="{854A03DC-52EB-44FA-9160-09C42E00D67C}" dt="2021-04-15T13:15:34.026" v="722"/>
          <ac:spMkLst>
            <pc:docMk/>
            <pc:sldMk cId="2516297196" sldId="801"/>
            <ac:spMk id="16" creationId="{8CE2156F-28B5-4763-8DBB-05C6D5F01010}"/>
          </ac:spMkLst>
        </pc:spChg>
        <pc:spChg chg="mod">
          <ac:chgData name="Jean-Philippe" userId="35a82bdd-8b17-44eb-8d2a-55732f7e5b35" providerId="ADAL" clId="{854A03DC-52EB-44FA-9160-09C42E00D67C}" dt="2021-04-15T13:15:34.026" v="722"/>
          <ac:spMkLst>
            <pc:docMk/>
            <pc:sldMk cId="2516297196" sldId="801"/>
            <ac:spMk id="17" creationId="{DED30DF3-1B13-4707-9367-5CA62EEBC87D}"/>
          </ac:spMkLst>
        </pc:spChg>
        <pc:spChg chg="mod">
          <ac:chgData name="Jean-Philippe" userId="35a82bdd-8b17-44eb-8d2a-55732f7e5b35" providerId="ADAL" clId="{854A03DC-52EB-44FA-9160-09C42E00D67C}" dt="2021-04-15T13:15:34.026" v="722"/>
          <ac:spMkLst>
            <pc:docMk/>
            <pc:sldMk cId="2516297196" sldId="801"/>
            <ac:spMk id="18" creationId="{1EB67948-C12C-4E0E-A799-F3415237313D}"/>
          </ac:spMkLst>
        </pc:spChg>
        <pc:spChg chg="mod">
          <ac:chgData name="Jean-Philippe" userId="35a82bdd-8b17-44eb-8d2a-55732f7e5b35" providerId="ADAL" clId="{854A03DC-52EB-44FA-9160-09C42E00D67C}" dt="2021-04-15T13:17:08.807" v="816" actId="20577"/>
          <ac:spMkLst>
            <pc:docMk/>
            <pc:sldMk cId="2516297196" sldId="801"/>
            <ac:spMk id="43" creationId="{00B35C7D-DD96-4178-AF1D-F631731CBD94}"/>
          </ac:spMkLst>
        </pc:spChg>
        <pc:grpChg chg="add mod">
          <ac:chgData name="Jean-Philippe" userId="35a82bdd-8b17-44eb-8d2a-55732f7e5b35" providerId="ADAL" clId="{854A03DC-52EB-44FA-9160-09C42E00D67C}" dt="2021-04-15T13:15:34.026" v="722"/>
          <ac:grpSpMkLst>
            <pc:docMk/>
            <pc:sldMk cId="2516297196" sldId="801"/>
            <ac:grpSpMk id="13" creationId="{C79309FA-BE54-43D8-A67E-50CDD228B393}"/>
          </ac:grpSpMkLst>
        </pc:grpChg>
        <pc:grpChg chg="del">
          <ac:chgData name="Jean-Philippe" userId="35a82bdd-8b17-44eb-8d2a-55732f7e5b35" providerId="ADAL" clId="{854A03DC-52EB-44FA-9160-09C42E00D67C}" dt="2021-04-15T13:15:33.677" v="721" actId="478"/>
          <ac:grpSpMkLst>
            <pc:docMk/>
            <pc:sldMk cId="2516297196" sldId="801"/>
            <ac:grpSpMk id="29" creationId="{96575FEA-CF7A-4FD9-B3CB-70AB22BFEAF4}"/>
          </ac:grpSpMkLst>
        </pc:grpChg>
        <pc:picChg chg="mod">
          <ac:chgData name="Jean-Philippe" userId="35a82bdd-8b17-44eb-8d2a-55732f7e5b35" providerId="ADAL" clId="{854A03DC-52EB-44FA-9160-09C42E00D67C}" dt="2021-04-15T13:15:34.026" v="722"/>
          <ac:picMkLst>
            <pc:docMk/>
            <pc:sldMk cId="2516297196" sldId="801"/>
            <ac:picMk id="15" creationId="{3405B73B-64FC-4E22-83C1-E369FC363453}"/>
          </ac:picMkLst>
        </pc:picChg>
        <pc:picChg chg="mod">
          <ac:chgData name="Jean-Philippe" userId="35a82bdd-8b17-44eb-8d2a-55732f7e5b35" providerId="ADAL" clId="{854A03DC-52EB-44FA-9160-09C42E00D67C}" dt="2021-04-15T13:15:34.026" v="722"/>
          <ac:picMkLst>
            <pc:docMk/>
            <pc:sldMk cId="2516297196" sldId="801"/>
            <ac:picMk id="19" creationId="{51710655-2532-4598-8788-14A55021620E}"/>
          </ac:picMkLst>
        </pc:picChg>
      </pc:sldChg>
      <pc:sldChg chg="modSp mod">
        <pc:chgData name="Jean-Philippe" userId="35a82bdd-8b17-44eb-8d2a-55732f7e5b35" providerId="ADAL" clId="{854A03DC-52EB-44FA-9160-09C42E00D67C}" dt="2021-04-15T12:51:27.375" v="590" actId="20577"/>
        <pc:sldMkLst>
          <pc:docMk/>
          <pc:sldMk cId="3194653991" sldId="802"/>
        </pc:sldMkLst>
        <pc:spChg chg="mod">
          <ac:chgData name="Jean-Philippe" userId="35a82bdd-8b17-44eb-8d2a-55732f7e5b35" providerId="ADAL" clId="{854A03DC-52EB-44FA-9160-09C42E00D67C}" dt="2021-04-15T12:51:27.375" v="590" actId="20577"/>
          <ac:spMkLst>
            <pc:docMk/>
            <pc:sldMk cId="3194653991" sldId="802"/>
            <ac:spMk id="12" creationId="{91196A6B-284E-4768-BFE0-55E59A1DE2EE}"/>
          </ac:spMkLst>
        </pc:spChg>
      </pc:sldChg>
      <pc:sldChg chg="modSp del mod ord">
        <pc:chgData name="Jean-Philippe" userId="35a82bdd-8b17-44eb-8d2a-55732f7e5b35" providerId="ADAL" clId="{854A03DC-52EB-44FA-9160-09C42E00D67C}" dt="2021-04-15T13:18:45.345" v="822" actId="47"/>
        <pc:sldMkLst>
          <pc:docMk/>
          <pc:sldMk cId="3849390462" sldId="803"/>
        </pc:sldMkLst>
        <pc:spChg chg="mod">
          <ac:chgData name="Jean-Philippe" userId="35a82bdd-8b17-44eb-8d2a-55732f7e5b35" providerId="ADAL" clId="{854A03DC-52EB-44FA-9160-09C42E00D67C}" dt="2021-04-15T12:52:31.872" v="596" actId="114"/>
          <ac:spMkLst>
            <pc:docMk/>
            <pc:sldMk cId="3849390462" sldId="803"/>
            <ac:spMk id="18" creationId="{6FB2C020-8A8E-450C-B9AA-C3FC99C9CF3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E82A52-095F-40BB-BA00-78BA023443E5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7BAF0-6760-4BF7-910A-EE81611E2AF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773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62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535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769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202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348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400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260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812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2881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013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7BAF0-6760-4BF7-910A-EE81611E2AFB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464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D87E5-35BF-4C60-B949-8BD09A6D379C}" type="datetimeFigureOut">
              <a:rPr lang="en-US" smtClean="0"/>
              <a:pPr/>
              <a:t>4/20/2021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67510-F643-406D-92C7-B8CB8D2DA584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1.jpeg"/><Relationship Id="rId21" Type="http://schemas.openxmlformats.org/officeDocument/2006/relationships/image" Target="../media/image51.jpeg"/><Relationship Id="rId7" Type="http://schemas.openxmlformats.org/officeDocument/2006/relationships/image" Target="../media/image5.jpeg"/><Relationship Id="rId12" Type="http://schemas.openxmlformats.org/officeDocument/2006/relationships/image" Target="../media/image42.png"/><Relationship Id="rId17" Type="http://schemas.openxmlformats.org/officeDocument/2006/relationships/image" Target="../media/image47.jp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6.jp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41.png"/><Relationship Id="rId24" Type="http://schemas.openxmlformats.org/officeDocument/2006/relationships/image" Target="../media/image54.png"/><Relationship Id="rId5" Type="http://schemas.openxmlformats.org/officeDocument/2006/relationships/image" Target="../media/image3.jpeg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10" Type="http://schemas.openxmlformats.org/officeDocument/2006/relationships/image" Target="../media/image10.jpeg"/><Relationship Id="rId19" Type="http://schemas.openxmlformats.org/officeDocument/2006/relationships/image" Target="../media/image49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44.jpeg"/><Relationship Id="rId22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A0B2C64-DCA9-4DEA-835C-8AD25C047147}"/>
              </a:ext>
            </a:extLst>
          </p:cNvPr>
          <p:cNvSpPr/>
          <p:nvPr/>
        </p:nvSpPr>
        <p:spPr>
          <a:xfrm>
            <a:off x="-76201" y="0"/>
            <a:ext cx="1648551" cy="7010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TextBox 4"/>
          <p:cNvSpPr txBox="1"/>
          <p:nvPr/>
        </p:nvSpPr>
        <p:spPr>
          <a:xfrm>
            <a:off x="6025787" y="1676400"/>
            <a:ext cx="6166213" cy="23970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C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Ecosystem scale evidence for the contribution of vanadium-based nitrogenase to biological nitrogen fixation</a:t>
            </a:r>
            <a:endParaRPr lang="fr-F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524001" y="0"/>
            <a:ext cx="4518115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49B65542-A456-4596-B8E4-FD3072FD2A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052" y="-175749"/>
            <a:ext cx="3556402" cy="1609272"/>
          </a:xfrm>
          <a:prstGeom prst="rect">
            <a:avLst/>
          </a:prstGeom>
        </p:spPr>
      </p:pic>
      <p:pic>
        <p:nvPicPr>
          <p:cNvPr id="9" name="Picture 8" descr="A car parked on the side of a dirt road&#10;&#10;Description automatically generated">
            <a:extLst>
              <a:ext uri="{FF2B5EF4-FFF2-40B4-BE49-F238E27FC236}">
                <a16:creationId xmlns:a16="http://schemas.microsoft.com/office/drawing/2014/main" id="{D1C691B2-0B8E-4AC3-B57F-DF2A70C193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387" y="1136943"/>
            <a:ext cx="1524000" cy="1143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Picture 10" descr="A picture containing outdoor, grass, forest, wood&#10;&#10;Description automatically generated">
            <a:extLst>
              <a:ext uri="{FF2B5EF4-FFF2-40B4-BE49-F238E27FC236}">
                <a16:creationId xmlns:a16="http://schemas.microsoft.com/office/drawing/2014/main" id="{31AE4404-F8BD-47BC-AE67-5E617B2CF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358" y="990600"/>
            <a:ext cx="1111997" cy="14826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Picture 14" descr="A tree with a flower in a field&#10;&#10;Description automatically generated">
            <a:extLst>
              <a:ext uri="{FF2B5EF4-FFF2-40B4-BE49-F238E27FC236}">
                <a16:creationId xmlns:a16="http://schemas.microsoft.com/office/drawing/2014/main" id="{80110DA2-1835-4676-8A6B-8C4FA2F7EE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623" y="2509944"/>
            <a:ext cx="1524000" cy="1143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9" name="Picture 18" descr="A close up of a tree&#10;&#10;Description automatically generated">
            <a:extLst>
              <a:ext uri="{FF2B5EF4-FFF2-40B4-BE49-F238E27FC236}">
                <a16:creationId xmlns:a16="http://schemas.microsoft.com/office/drawing/2014/main" id="{F96D595C-FDDE-40FE-8ADF-4233191B31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524" y="4134669"/>
            <a:ext cx="949443" cy="71208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1" name="Picture 20" descr="A tree in a forest&#10;&#10;Description automatically generated">
            <a:extLst>
              <a:ext uri="{FF2B5EF4-FFF2-40B4-BE49-F238E27FC236}">
                <a16:creationId xmlns:a16="http://schemas.microsoft.com/office/drawing/2014/main" id="{42F552D9-A6ED-439C-B4B3-1BE4D5F5D8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524" y="990600"/>
            <a:ext cx="1111997" cy="14826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3" name="Picture 22" descr="A picture containing outdoor, nature, grass, water&#10;&#10;Description automatically generated">
            <a:extLst>
              <a:ext uri="{FF2B5EF4-FFF2-40B4-BE49-F238E27FC236}">
                <a16:creationId xmlns:a16="http://schemas.microsoft.com/office/drawing/2014/main" id="{55BA8971-2473-418F-9EF8-0A4B3D352F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7276" y="3489959"/>
            <a:ext cx="1482663" cy="111199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5" name="Picture 24" descr="A picture containing outdoor, grass, person, man&#10;&#10;Description automatically generated">
            <a:extLst>
              <a:ext uri="{FF2B5EF4-FFF2-40B4-BE49-F238E27FC236}">
                <a16:creationId xmlns:a16="http://schemas.microsoft.com/office/drawing/2014/main" id="{FE6D9734-F5E2-4F1C-B294-ABC5D7087B9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2738" y="1524095"/>
            <a:ext cx="1482663" cy="111199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2573FF4-51DA-4266-A483-8992042A14C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18" y="3919210"/>
            <a:ext cx="1524000" cy="1143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20B9BA-9050-427A-A019-428E5EC5F38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953" y="121028"/>
            <a:ext cx="1330746" cy="74854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524" y="2747902"/>
            <a:ext cx="1513056" cy="113479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E380705-8134-4686-BE8E-850726050D0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867400"/>
            <a:ext cx="1901376" cy="724334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90662EA0-5885-4B9F-8F79-0D1DB00EB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7130"/>
            <a:ext cx="2308622" cy="36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A81CD3-E44A-4571-B6BF-FE907F24ED07}"/>
              </a:ext>
            </a:extLst>
          </p:cNvPr>
          <p:cNvSpPr txBox="1"/>
          <p:nvPr/>
        </p:nvSpPr>
        <p:spPr>
          <a:xfrm>
            <a:off x="5832769" y="3896689"/>
            <a:ext cx="578559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200000"/>
              </a:lnSpc>
            </a:pPr>
            <a:r>
              <a:rPr lang="fr-C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Romain Darnajoux</a:t>
            </a:r>
            <a:r>
              <a:rPr lang="fr-CA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fr-C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Nicolas Magain</a:t>
            </a:r>
            <a:r>
              <a:rPr lang="fr-CA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C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Marie Renaudin</a:t>
            </a:r>
            <a:r>
              <a:rPr lang="fr-CA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fr-C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François</a:t>
            </a:r>
            <a:r>
              <a:rPr lang="fr-C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Lutzoni</a:t>
            </a:r>
            <a:r>
              <a:rPr lang="fr-CA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C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CA" sz="16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Jean-Philippe Bellenger</a:t>
            </a:r>
            <a:r>
              <a:rPr lang="fr-CA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fr-C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Xinning Zhang</a:t>
            </a:r>
            <a:r>
              <a:rPr lang="fr-CA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1,4</a:t>
            </a:r>
            <a:r>
              <a:rPr lang="fr-C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just">
              <a:lnSpc>
                <a:spcPct val="200000"/>
              </a:lnSpc>
            </a:pPr>
            <a:r>
              <a:rPr lang="en-CA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Geosciences, Princeton University, Princeton, 08544, NJ, USA</a:t>
            </a:r>
            <a:endParaRPr lang="fr-CA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200000"/>
              </a:lnSpc>
            </a:pPr>
            <a:r>
              <a:rPr lang="en-CA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Biology,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Duke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University,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Durham,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27708,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NC,</a:t>
            </a:r>
            <a:r>
              <a:rPr lang="en-C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USA</a:t>
            </a:r>
            <a:endParaRPr lang="fr-CA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200000"/>
              </a:lnSpc>
            </a:pPr>
            <a:r>
              <a:rPr lang="fr-FR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fr-FR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Centre Sève, Département de Chimie, Université de Sherbrooke, J1K 2R1, QC, Canada</a:t>
            </a:r>
            <a:endParaRPr lang="fr-CA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Princeton Environmental Institute,</a:t>
            </a:r>
            <a:r>
              <a:rPr lang="en-C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Princeton University, Princeton, 08544, NJ, USA</a:t>
            </a:r>
            <a:endParaRPr lang="fr-C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6663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370AA0-DBAC-4389-B917-3BC1F0560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106" y="3243889"/>
            <a:ext cx="5293086" cy="2333676"/>
          </a:xfrm>
          <a:prstGeom prst="rect">
            <a:avLst/>
          </a:prstGeom>
        </p:spPr>
      </p:pic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90DC2B5-787A-4A87-AAD2-8104EB704DD3}"/>
              </a:ext>
            </a:extLst>
          </p:cNvPr>
          <p:cNvSpPr/>
          <p:nvPr/>
        </p:nvSpPr>
        <p:spPr>
          <a:xfrm>
            <a:off x="1066800" y="-381000"/>
            <a:ext cx="10134600" cy="990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74"/>
          <p:cNvGrpSpPr/>
          <p:nvPr/>
        </p:nvGrpSpPr>
        <p:grpSpPr>
          <a:xfrm>
            <a:off x="4400344" y="523220"/>
            <a:ext cx="914033" cy="2297403"/>
            <a:chOff x="-3002899" y="1287860"/>
            <a:chExt cx="1251669" cy="3146048"/>
          </a:xfrm>
        </p:grpSpPr>
        <p:sp>
          <p:nvSpPr>
            <p:cNvPr id="21" name="TextBox 18"/>
            <p:cNvSpPr txBox="1"/>
            <p:nvPr/>
          </p:nvSpPr>
          <p:spPr>
            <a:xfrm>
              <a:off x="-2875537" y="1287860"/>
              <a:ext cx="845568" cy="8007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fr-FR" sz="3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-3002899" y="3633121"/>
              <a:ext cx="1251669" cy="8007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NH</a:t>
              </a:r>
              <a:r>
                <a:rPr lang="fr-FR" sz="3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32" name="TextBox 4"/>
          <p:cNvSpPr txBox="1"/>
          <p:nvPr/>
        </p:nvSpPr>
        <p:spPr>
          <a:xfrm>
            <a:off x="152400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 </a:t>
            </a:r>
            <a:r>
              <a:rPr lang="fr-F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recap</a:t>
            </a:r>
            <a:r>
              <a:rPr lang="fr-F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fr-F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nitrogenases</a:t>
            </a:r>
            <a:r>
              <a:rPr lang="fr-F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diversity</a:t>
            </a:r>
            <a:r>
              <a:rPr lang="fr-F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CB3102-FFEE-4CCB-BABF-954D730F299F}"/>
              </a:ext>
            </a:extLst>
          </p:cNvPr>
          <p:cNvSpPr/>
          <p:nvPr/>
        </p:nvSpPr>
        <p:spPr>
          <a:xfrm>
            <a:off x="7501154" y="4181249"/>
            <a:ext cx="3624046" cy="2098134"/>
          </a:xfrm>
          <a:prstGeom prst="rect">
            <a:avLst/>
          </a:prstGeom>
          <a:solidFill>
            <a:srgbClr val="9C5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4" name="Picture 9">
            <a:extLst>
              <a:ext uri="{FF2B5EF4-FFF2-40B4-BE49-F238E27FC236}">
                <a16:creationId xmlns:a16="http://schemas.microsoft.com/office/drawing/2014/main" id="{3CBDFA71-329F-40C1-8417-2D65F1090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31099" y="3779297"/>
            <a:ext cx="318302" cy="40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2">
            <a:extLst>
              <a:ext uri="{FF2B5EF4-FFF2-40B4-BE49-F238E27FC236}">
                <a16:creationId xmlns:a16="http://schemas.microsoft.com/office/drawing/2014/main" id="{6CECA225-35B3-49D8-8D49-4C640A5E6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39350" y="3731514"/>
            <a:ext cx="351668" cy="461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Picture 6">
            <a:extLst>
              <a:ext uri="{FF2B5EF4-FFF2-40B4-BE49-F238E27FC236}">
                <a16:creationId xmlns:a16="http://schemas.microsoft.com/office/drawing/2014/main" id="{29624200-2BE4-4872-9569-5355B6DE6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17192" y="1889478"/>
            <a:ext cx="1750662" cy="38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" name="Picture 3">
            <a:extLst>
              <a:ext uri="{FF2B5EF4-FFF2-40B4-BE49-F238E27FC236}">
                <a16:creationId xmlns:a16="http://schemas.microsoft.com/office/drawing/2014/main" id="{C92651BB-1377-48A5-9E8B-CF428BD07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71052" y="4213998"/>
            <a:ext cx="338504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3F881544-9C25-4781-B0A1-35D970571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13853" y="4594998"/>
            <a:ext cx="3524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1" name="Group 74">
            <a:extLst>
              <a:ext uri="{FF2B5EF4-FFF2-40B4-BE49-F238E27FC236}">
                <a16:creationId xmlns:a16="http://schemas.microsoft.com/office/drawing/2014/main" id="{8CBEEE05-0066-4D9F-BC91-4FB6916D3EA6}"/>
              </a:ext>
            </a:extLst>
          </p:cNvPr>
          <p:cNvGrpSpPr/>
          <p:nvPr/>
        </p:nvGrpSpPr>
        <p:grpSpPr>
          <a:xfrm>
            <a:off x="8458781" y="1889477"/>
            <a:ext cx="1942752" cy="3288776"/>
            <a:chOff x="2743200" y="1447800"/>
            <a:chExt cx="2790513" cy="418046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94C9BD3-F91B-45D9-97B2-2351413C64DA}"/>
                </a:ext>
              </a:extLst>
            </p:cNvPr>
            <p:cNvSpPr txBox="1"/>
            <p:nvPr/>
          </p:nvSpPr>
          <p:spPr>
            <a:xfrm>
              <a:off x="2743200" y="1447800"/>
              <a:ext cx="990539" cy="899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000" dirty="0"/>
                <a:t>N</a:t>
              </a:r>
              <a:r>
                <a:rPr lang="fr-FR" sz="4000" baseline="-25000" dirty="0"/>
                <a:t>2</a:t>
              </a:r>
            </a:p>
          </p:txBody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8CA672FE-E21B-4782-8D60-DB71F4B30356}"/>
                </a:ext>
              </a:extLst>
            </p:cNvPr>
            <p:cNvSpPr/>
            <p:nvPr/>
          </p:nvSpPr>
          <p:spPr>
            <a:xfrm>
              <a:off x="4726745" y="4881489"/>
              <a:ext cx="576775" cy="323557"/>
            </a:xfrm>
            <a:custGeom>
              <a:avLst/>
              <a:gdLst>
                <a:gd name="connsiteX0" fmla="*/ 0 w 576775"/>
                <a:gd name="connsiteY0" fmla="*/ 323557 h 323557"/>
                <a:gd name="connsiteX1" fmla="*/ 225083 w 576775"/>
                <a:gd name="connsiteY1" fmla="*/ 295422 h 323557"/>
                <a:gd name="connsiteX2" fmla="*/ 436098 w 576775"/>
                <a:gd name="connsiteY2" fmla="*/ 182880 h 323557"/>
                <a:gd name="connsiteX3" fmla="*/ 576775 w 576775"/>
                <a:gd name="connsiteY3" fmla="*/ 0 h 323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6775" h="323557">
                  <a:moveTo>
                    <a:pt x="0" y="323557"/>
                  </a:moveTo>
                  <a:cubicBezTo>
                    <a:pt x="76200" y="321212"/>
                    <a:pt x="152400" y="318868"/>
                    <a:pt x="225083" y="295422"/>
                  </a:cubicBezTo>
                  <a:cubicBezTo>
                    <a:pt x="297766" y="271976"/>
                    <a:pt x="377483" y="232117"/>
                    <a:pt x="436098" y="182880"/>
                  </a:cubicBezTo>
                  <a:cubicBezTo>
                    <a:pt x="494713" y="133643"/>
                    <a:pt x="535744" y="66821"/>
                    <a:pt x="576775" y="0"/>
                  </a:cubicBezTo>
                </a:path>
              </a:pathLst>
            </a:custGeom>
            <a:ln w="1270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A06B8323-FB0F-45E1-B9E5-852FF1217AEC}"/>
                </a:ext>
              </a:extLst>
            </p:cNvPr>
            <p:cNvSpPr/>
            <p:nvPr/>
          </p:nvSpPr>
          <p:spPr>
            <a:xfrm rot="1546261">
              <a:off x="5152713" y="4639666"/>
              <a:ext cx="381000" cy="304800"/>
            </a:xfrm>
            <a:prstGeom prst="triangl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9BB7026-836F-4701-A7B8-3551DBBC4B38}"/>
                </a:ext>
              </a:extLst>
            </p:cNvPr>
            <p:cNvSpPr txBox="1"/>
            <p:nvPr/>
          </p:nvSpPr>
          <p:spPr>
            <a:xfrm>
              <a:off x="3994827" y="4963180"/>
              <a:ext cx="1266841" cy="665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NH</a:t>
              </a:r>
              <a:r>
                <a:rPr lang="fr-FR" sz="2800" baseline="-25000" dirty="0"/>
                <a:t>4</a:t>
              </a:r>
              <a:r>
                <a:rPr lang="fr-FR" sz="2800" baseline="30000" dirty="0"/>
                <a:t>+</a:t>
              </a:r>
            </a:p>
          </p:txBody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23FA7CFF-EA06-49C1-8363-634978C5926A}"/>
                </a:ext>
              </a:extLst>
            </p:cNvPr>
            <p:cNvSpPr/>
            <p:nvPr/>
          </p:nvSpPr>
          <p:spPr>
            <a:xfrm>
              <a:off x="2895601" y="2209800"/>
              <a:ext cx="1143000" cy="3124200"/>
            </a:xfrm>
            <a:custGeom>
              <a:avLst/>
              <a:gdLst>
                <a:gd name="connsiteX0" fmla="*/ 18757 w 834683"/>
                <a:gd name="connsiteY0" fmla="*/ 0 h 2443090"/>
                <a:gd name="connsiteX1" fmla="*/ 18757 w 834683"/>
                <a:gd name="connsiteY1" fmla="*/ 914400 h 2443090"/>
                <a:gd name="connsiteX2" fmla="*/ 131298 w 834683"/>
                <a:gd name="connsiteY2" fmla="*/ 1589650 h 2443090"/>
                <a:gd name="connsiteX3" fmla="*/ 553329 w 834683"/>
                <a:gd name="connsiteY3" fmla="*/ 2307102 h 2443090"/>
                <a:gd name="connsiteX4" fmla="*/ 834683 w 834683"/>
                <a:gd name="connsiteY4" fmla="*/ 2405576 h 244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3" h="2443090">
                  <a:moveTo>
                    <a:pt x="18757" y="0"/>
                  </a:moveTo>
                  <a:cubicBezTo>
                    <a:pt x="9378" y="324729"/>
                    <a:pt x="0" y="649458"/>
                    <a:pt x="18757" y="914400"/>
                  </a:cubicBezTo>
                  <a:cubicBezTo>
                    <a:pt x="37514" y="1179342"/>
                    <a:pt x="42203" y="1357533"/>
                    <a:pt x="131298" y="1589650"/>
                  </a:cubicBezTo>
                  <a:cubicBezTo>
                    <a:pt x="220393" y="1821767"/>
                    <a:pt x="436098" y="2171114"/>
                    <a:pt x="553329" y="2307102"/>
                  </a:cubicBezTo>
                  <a:cubicBezTo>
                    <a:pt x="670560" y="2443090"/>
                    <a:pt x="752621" y="2424333"/>
                    <a:pt x="834683" y="2405576"/>
                  </a:cubicBezTo>
                </a:path>
              </a:pathLst>
            </a:custGeom>
            <a:ln w="1270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" name="Group 2"/>
          <p:cNvGrpSpPr/>
          <p:nvPr/>
        </p:nvGrpSpPr>
        <p:grpSpPr>
          <a:xfrm>
            <a:off x="5352816" y="904220"/>
            <a:ext cx="3995582" cy="4163480"/>
            <a:chOff x="2351888" y="1485603"/>
            <a:chExt cx="5471521" cy="5701440"/>
          </a:xfrm>
        </p:grpSpPr>
        <p:pic>
          <p:nvPicPr>
            <p:cNvPr id="15" name="Picture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93887" y="1572415"/>
              <a:ext cx="1009650" cy="1924050"/>
            </a:xfrm>
            <a:prstGeom prst="rect">
              <a:avLst/>
            </a:prstGeom>
          </p:spPr>
        </p:pic>
        <p:sp>
          <p:nvSpPr>
            <p:cNvPr id="16" name="Oval 48"/>
            <p:cNvSpPr/>
            <p:nvPr/>
          </p:nvSpPr>
          <p:spPr>
            <a:xfrm>
              <a:off x="2351888" y="1485603"/>
              <a:ext cx="2057400" cy="21336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8" name="Straight Connector 35"/>
            <p:cNvCxnSpPr>
              <a:cxnSpLocks/>
              <a:endCxn id="16" idx="5"/>
            </p:cNvCxnSpPr>
            <p:nvPr/>
          </p:nvCxnSpPr>
          <p:spPr>
            <a:xfrm flipH="1" flipV="1">
              <a:off x="4107989" y="3306745"/>
              <a:ext cx="2600737" cy="29040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37"/>
            <p:cNvSpPr/>
            <p:nvPr/>
          </p:nvSpPr>
          <p:spPr>
            <a:xfrm>
              <a:off x="6284675" y="6154921"/>
              <a:ext cx="1538734" cy="103212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TextBox 20"/>
            <p:cNvSpPr txBox="1">
              <a:spLocks noChangeArrowheads="1"/>
            </p:cNvSpPr>
            <p:nvPr/>
          </p:nvSpPr>
          <p:spPr bwMode="auto">
            <a:xfrm>
              <a:off x="4363181" y="1698089"/>
              <a:ext cx="1780697" cy="505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Nitrogenase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Curved Right Arrow 4"/>
          <p:cNvSpPr/>
          <p:nvPr/>
        </p:nvSpPr>
        <p:spPr>
          <a:xfrm flipH="1">
            <a:off x="5150824" y="838199"/>
            <a:ext cx="732047" cy="1730951"/>
          </a:xfrm>
          <a:prstGeom prst="curvedRightArrow">
            <a:avLst>
              <a:gd name="adj1" fmla="val 19482"/>
              <a:gd name="adj2" fmla="val 50000"/>
              <a:gd name="adj3" fmla="val 345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E82413-6E8D-4137-8364-EEF6215215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749" y="5708224"/>
            <a:ext cx="6421091" cy="86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4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90DC2B5-787A-4A87-AAD2-8104EB704DD3}"/>
              </a:ext>
            </a:extLst>
          </p:cNvPr>
          <p:cNvSpPr/>
          <p:nvPr/>
        </p:nvSpPr>
        <p:spPr>
          <a:xfrm>
            <a:off x="1066800" y="-381000"/>
            <a:ext cx="10134600" cy="990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20">
            <a:extLst>
              <a:ext uri="{FF2B5EF4-FFF2-40B4-BE49-F238E27FC236}">
                <a16:creationId xmlns:a16="http://schemas.microsoft.com/office/drawing/2014/main" id="{00B35C7D-DD96-4178-AF1D-F631731CB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1" y="735451"/>
            <a:ext cx="10210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Despite the description of alternative nitrogenases almost half a century ago, BNF has long been considered to primarily rely on the Mo-</a:t>
            </a:r>
            <a:r>
              <a:rPr lang="en-C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Nase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the last 15 years mounting evidences suggest that alternative nitrogenases might be more important than previously believed.</a:t>
            </a:r>
          </a:p>
        </p:txBody>
      </p:sp>
      <p:sp>
        <p:nvSpPr>
          <p:cNvPr id="44" name="TextBox 4">
            <a:extLst>
              <a:ext uri="{FF2B5EF4-FFF2-40B4-BE49-F238E27FC236}">
                <a16:creationId xmlns:a16="http://schemas.microsoft.com/office/drawing/2014/main" id="{C7961941-2255-4D91-98ED-C16A2DAD5AFB}"/>
              </a:ext>
            </a:extLst>
          </p:cNvPr>
          <p:cNvSpPr txBox="1"/>
          <p:nvPr/>
        </p:nvSpPr>
        <p:spPr>
          <a:xfrm>
            <a:off x="152400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 </a:t>
            </a:r>
            <a:r>
              <a:rPr lang="fr-F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recap</a:t>
            </a:r>
            <a:r>
              <a:rPr lang="fr-F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fr-F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nitrogenase</a:t>
            </a:r>
            <a:r>
              <a:rPr lang="fr-F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diversity</a:t>
            </a:r>
            <a:r>
              <a:rPr lang="fr-FR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79309FA-BE54-43D8-A67E-50CDD228B393}"/>
              </a:ext>
            </a:extLst>
          </p:cNvPr>
          <p:cNvGrpSpPr/>
          <p:nvPr/>
        </p:nvGrpSpPr>
        <p:grpSpPr>
          <a:xfrm>
            <a:off x="1143000" y="2599689"/>
            <a:ext cx="3099234" cy="2956161"/>
            <a:chOff x="3886200" y="1514540"/>
            <a:chExt cx="3679636" cy="3509770"/>
          </a:xfrm>
        </p:grpSpPr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3405B73B-64FC-4E22-83C1-E369FC3634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70682" y="1677993"/>
              <a:ext cx="3595154" cy="3339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CE2156F-28B5-4763-8DBB-05C6D5F01010}"/>
                </a:ext>
              </a:extLst>
            </p:cNvPr>
            <p:cNvSpPr/>
            <p:nvPr/>
          </p:nvSpPr>
          <p:spPr>
            <a:xfrm>
              <a:off x="3886200" y="1514540"/>
              <a:ext cx="3667371" cy="3509770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sp>
          <p:nvSpPr>
            <p:cNvPr id="17" name="TextBox 76">
              <a:extLst>
                <a:ext uri="{FF2B5EF4-FFF2-40B4-BE49-F238E27FC236}">
                  <a16:creationId xmlns:a16="http://schemas.microsoft.com/office/drawing/2014/main" id="{DED30DF3-1B13-4707-9367-5CA62EEBC87D}"/>
                </a:ext>
              </a:extLst>
            </p:cNvPr>
            <p:cNvSpPr txBox="1"/>
            <p:nvPr/>
          </p:nvSpPr>
          <p:spPr>
            <a:xfrm>
              <a:off x="6229525" y="3217994"/>
              <a:ext cx="780874" cy="451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</a:t>
              </a:r>
            </a:p>
          </p:txBody>
        </p:sp>
        <p:sp>
          <p:nvSpPr>
            <p:cNvPr id="18" name="TextBox 77">
              <a:extLst>
                <a:ext uri="{FF2B5EF4-FFF2-40B4-BE49-F238E27FC236}">
                  <a16:creationId xmlns:a16="http://schemas.microsoft.com/office/drawing/2014/main" id="{1EB67948-C12C-4E0E-A799-F3415237313D}"/>
                </a:ext>
              </a:extLst>
            </p:cNvPr>
            <p:cNvSpPr txBox="1"/>
            <p:nvPr/>
          </p:nvSpPr>
          <p:spPr>
            <a:xfrm>
              <a:off x="4540287" y="3009680"/>
              <a:ext cx="474245" cy="248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V, Fe</a:t>
              </a:r>
            </a:p>
          </p:txBody>
        </p:sp>
        <p:pic>
          <p:nvPicPr>
            <p:cNvPr id="19" name="Picture 2" descr="http://www.clipartbest.com/cliparts/94T/bAe/94TbAejig.png">
              <a:extLst>
                <a:ext uri="{FF2B5EF4-FFF2-40B4-BE49-F238E27FC236}">
                  <a16:creationId xmlns:a16="http://schemas.microsoft.com/office/drawing/2014/main" id="{51710655-2532-4598-8788-14A5502162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3825" y="2263189"/>
              <a:ext cx="2572163" cy="2082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6E0616B4-3870-4954-9137-E62AF0069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519" y="2489591"/>
            <a:ext cx="5742563" cy="308971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8E4F9D-6087-414F-A338-DDEC1248149F}"/>
              </a:ext>
            </a:extLst>
          </p:cNvPr>
          <p:cNvSpPr/>
          <p:nvPr/>
        </p:nvSpPr>
        <p:spPr>
          <a:xfrm>
            <a:off x="6172200" y="5651003"/>
            <a:ext cx="4267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Bellenger et al (2019)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Biogeochemistry.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149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53-73</a:t>
            </a: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7C2BF98A-AE22-4C4B-BE80-D9ABBDCE423D}"/>
              </a:ext>
            </a:extLst>
          </p:cNvPr>
          <p:cNvSpPr txBox="1"/>
          <p:nvPr/>
        </p:nvSpPr>
        <p:spPr>
          <a:xfrm>
            <a:off x="4016586" y="3216396"/>
            <a:ext cx="363109" cy="1091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770C37-A3FA-4EED-9250-CE172D470F4C}"/>
              </a:ext>
            </a:extLst>
          </p:cNvPr>
          <p:cNvSpPr txBox="1"/>
          <p:nvPr/>
        </p:nvSpPr>
        <p:spPr>
          <a:xfrm>
            <a:off x="990600" y="6059887"/>
            <a:ext cx="1097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contribution of alternative </a:t>
            </a:r>
            <a:r>
              <a:rPr lang="en-CA" sz="2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Nases</a:t>
            </a:r>
            <a:r>
              <a:rPr lang="en-CA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BNF at the ecosystem scale?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16297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FDE946-FE6A-421D-B22F-FBCBC532BB7D}"/>
              </a:ext>
            </a:extLst>
          </p:cNvPr>
          <p:cNvSpPr/>
          <p:nvPr/>
        </p:nvSpPr>
        <p:spPr>
          <a:xfrm>
            <a:off x="1066800" y="-381000"/>
            <a:ext cx="10134600" cy="990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F0BB2A8-F7AB-4825-BEA4-FEEB624E6812}"/>
              </a:ext>
            </a:extLst>
          </p:cNvPr>
          <p:cNvGrpSpPr/>
          <p:nvPr/>
        </p:nvGrpSpPr>
        <p:grpSpPr>
          <a:xfrm>
            <a:off x="3938869" y="1555962"/>
            <a:ext cx="4707659" cy="3878052"/>
            <a:chOff x="3938869" y="1555962"/>
            <a:chExt cx="4707659" cy="387805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F6B89B4-E592-4028-92CF-EB929AA4CDF0}"/>
                </a:ext>
              </a:extLst>
            </p:cNvPr>
            <p:cNvGrpSpPr/>
            <p:nvPr/>
          </p:nvGrpSpPr>
          <p:grpSpPr>
            <a:xfrm>
              <a:off x="4389534" y="2147155"/>
              <a:ext cx="4256994" cy="3286859"/>
              <a:chOff x="7848600" y="3332361"/>
              <a:chExt cx="4256994" cy="328685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E12C1A6-E073-425F-80A1-A8153BF588CD}"/>
                  </a:ext>
                </a:extLst>
              </p:cNvPr>
              <p:cNvSpPr/>
              <p:nvPr/>
            </p:nvSpPr>
            <p:spPr>
              <a:xfrm>
                <a:off x="7848600" y="6096000"/>
                <a:ext cx="3020528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► Darnajoux et al (2015) </a:t>
                </a:r>
                <a:r>
                  <a:rPr 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Science of the Total Environment 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533:1-7</a:t>
                </a: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F233CBA-0179-44CC-B6E3-A054F2086814}"/>
                  </a:ext>
                </a:extLst>
              </p:cNvPr>
              <p:cNvGrpSpPr/>
              <p:nvPr/>
            </p:nvGrpSpPr>
            <p:grpSpPr>
              <a:xfrm>
                <a:off x="7918576" y="3332361"/>
                <a:ext cx="3897088" cy="2798872"/>
                <a:chOff x="7233254" y="2687528"/>
                <a:chExt cx="4747307" cy="3435584"/>
              </a:xfrm>
            </p:grpSpPr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7118EAFC-0C55-438D-B32C-65DE8E6F22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233254" y="2743200"/>
                  <a:ext cx="3341745" cy="3379912"/>
                </a:xfrm>
                <a:prstGeom prst="rect">
                  <a:avLst/>
                </a:prstGeom>
              </p:spPr>
            </p:pic>
            <p:sp>
              <p:nvSpPr>
                <p:cNvPr id="2" name="Triangle isocèle 1"/>
                <p:cNvSpPr/>
                <p:nvPr/>
              </p:nvSpPr>
              <p:spPr>
                <a:xfrm>
                  <a:off x="10899503" y="2687528"/>
                  <a:ext cx="1081058" cy="3150679"/>
                </a:xfrm>
                <a:prstGeom prst="triangle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ZoneTexte 20"/>
              <p:cNvSpPr txBox="1"/>
              <p:nvPr/>
            </p:nvSpPr>
            <p:spPr>
              <a:xfrm>
                <a:off x="10707454" y="6071239"/>
                <a:ext cx="13981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Metal deposition</a:t>
                </a:r>
                <a:endParaRPr lang="fr-CA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" name="ZoneTexte 20">
              <a:extLst>
                <a:ext uri="{FF2B5EF4-FFF2-40B4-BE49-F238E27FC236}">
                  <a16:creationId xmlns:a16="http://schemas.microsoft.com/office/drawing/2014/main" id="{76A465BC-A62D-44F4-8D64-F432B0325B92}"/>
                </a:ext>
              </a:extLst>
            </p:cNvPr>
            <p:cNvSpPr txBox="1"/>
            <p:nvPr/>
          </p:nvSpPr>
          <p:spPr>
            <a:xfrm>
              <a:off x="3938869" y="1555962"/>
              <a:ext cx="4114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C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Eastern Canada atmospheric and climatic gradients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C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34FFDDF-7C87-4236-B9E7-5047871ECE8A}"/>
              </a:ext>
            </a:extLst>
          </p:cNvPr>
          <p:cNvGrpSpPr/>
          <p:nvPr/>
        </p:nvGrpSpPr>
        <p:grpSpPr>
          <a:xfrm>
            <a:off x="8565599" y="2927330"/>
            <a:ext cx="4114800" cy="3756195"/>
            <a:chOff x="-65060" y="762000"/>
            <a:chExt cx="4114800" cy="375619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9B644BB-0245-4028-B402-E99B0BF7C58A}"/>
                </a:ext>
              </a:extLst>
            </p:cNvPr>
            <p:cNvSpPr/>
            <p:nvPr/>
          </p:nvSpPr>
          <p:spPr>
            <a:xfrm>
              <a:off x="375032" y="3994975"/>
              <a:ext cx="323461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► Zhang et al (2016) </a:t>
              </a:r>
              <a:r>
                <a: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Biogeochemistry </a:t>
              </a: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127:189-198</a:t>
              </a:r>
            </a:p>
          </p:txBody>
        </p:sp>
        <p:sp>
          <p:nvSpPr>
            <p:cNvPr id="24" name="ZoneTexte 20">
              <a:extLst>
                <a:ext uri="{FF2B5EF4-FFF2-40B4-BE49-F238E27FC236}">
                  <a16:creationId xmlns:a16="http://schemas.microsoft.com/office/drawing/2014/main" id="{32EC0E34-159A-432B-8CAB-C50544809BDC}"/>
                </a:ext>
              </a:extLst>
            </p:cNvPr>
            <p:cNvSpPr txBox="1"/>
            <p:nvPr/>
          </p:nvSpPr>
          <p:spPr>
            <a:xfrm>
              <a:off x="-65060" y="762000"/>
              <a:ext cx="4114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C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ISARA (</a:t>
              </a:r>
              <a:r>
                <a:rPr lang="en-CA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ISotopic</a:t>
              </a:r>
              <a:r>
                <a:rPr lang="en-C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Acetylene Reduction Assay)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C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0ECC67C-165B-482C-B64F-F65B02DA7271}"/>
                </a:ext>
              </a:extLst>
            </p:cNvPr>
            <p:cNvGrpSpPr/>
            <p:nvPr/>
          </p:nvGrpSpPr>
          <p:grpSpPr>
            <a:xfrm>
              <a:off x="211439" y="1371600"/>
              <a:ext cx="2948147" cy="2520666"/>
              <a:chOff x="1320996" y="2279934"/>
              <a:chExt cx="4463235" cy="3816066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F1DEBA7B-B748-4EDC-8A4A-F0B316247A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20996" y="2279934"/>
                <a:ext cx="4463235" cy="3816066"/>
              </a:xfrm>
              <a:prstGeom prst="rect">
                <a:avLst/>
              </a:prstGeom>
            </p:spPr>
          </p:pic>
          <p:cxnSp>
            <p:nvCxnSpPr>
              <p:cNvPr id="38" name="Connecteur droit 7">
                <a:extLst>
                  <a:ext uri="{FF2B5EF4-FFF2-40B4-BE49-F238E27FC236}">
                    <a16:creationId xmlns:a16="http://schemas.microsoft.com/office/drawing/2014/main" id="{00F14EE0-4122-46C3-A158-956F8F215D22}"/>
                  </a:ext>
                </a:extLst>
              </p:cNvPr>
              <p:cNvCxnSpPr/>
              <p:nvPr/>
            </p:nvCxnSpPr>
            <p:spPr>
              <a:xfrm flipH="1">
                <a:off x="1791182" y="4292855"/>
                <a:ext cx="1676400" cy="0"/>
              </a:xfrm>
              <a:prstGeom prst="line">
                <a:avLst/>
              </a:prstGeom>
              <a:ln w="1905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48">
                <a:extLst>
                  <a:ext uri="{FF2B5EF4-FFF2-40B4-BE49-F238E27FC236}">
                    <a16:creationId xmlns:a16="http://schemas.microsoft.com/office/drawing/2014/main" id="{3CB0102C-3BEC-49D9-895D-D4266C201978}"/>
                  </a:ext>
                </a:extLst>
              </p:cNvPr>
              <p:cNvCxnSpPr/>
              <p:nvPr/>
            </p:nvCxnSpPr>
            <p:spPr>
              <a:xfrm flipH="1">
                <a:off x="1791184" y="4673855"/>
                <a:ext cx="3124199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avec flèche 13">
                <a:extLst>
                  <a:ext uri="{FF2B5EF4-FFF2-40B4-BE49-F238E27FC236}">
                    <a16:creationId xmlns:a16="http://schemas.microsoft.com/office/drawing/2014/main" id="{F064EB0D-DC30-484D-91F2-67FC2D3AD67E}"/>
                  </a:ext>
                </a:extLst>
              </p:cNvPr>
              <p:cNvCxnSpPr/>
              <p:nvPr/>
            </p:nvCxnSpPr>
            <p:spPr>
              <a:xfrm>
                <a:off x="1943582" y="3454655"/>
                <a:ext cx="0" cy="838200"/>
              </a:xfrm>
              <a:prstGeom prst="straightConnector1">
                <a:avLst/>
              </a:prstGeom>
              <a:ln>
                <a:solidFill>
                  <a:schemeClr val="accent3">
                    <a:lumMod val="7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avec flèche 69">
                <a:extLst>
                  <a:ext uri="{FF2B5EF4-FFF2-40B4-BE49-F238E27FC236}">
                    <a16:creationId xmlns:a16="http://schemas.microsoft.com/office/drawing/2014/main" id="{36D2DD81-CBA6-4594-BBCA-B5F32F501149}"/>
                  </a:ext>
                </a:extLst>
              </p:cNvPr>
              <p:cNvCxnSpPr/>
              <p:nvPr/>
            </p:nvCxnSpPr>
            <p:spPr>
              <a:xfrm>
                <a:off x="2629382" y="3482961"/>
                <a:ext cx="0" cy="1137067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7EA8B31-40BE-4C67-B6F2-A6A1B3B8D633}"/>
                  </a:ext>
                </a:extLst>
              </p:cNvPr>
              <p:cNvSpPr/>
              <p:nvPr/>
            </p:nvSpPr>
            <p:spPr>
              <a:xfrm>
                <a:off x="1915921" y="3621987"/>
                <a:ext cx="1148355" cy="4659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rgbClr val="3366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~6‰</a:t>
                </a:r>
                <a:endParaRPr lang="en-US" sz="1400" baseline="-25000" dirty="0">
                  <a:solidFill>
                    <a:srgbClr val="33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45E6329-0FBF-4971-8811-CC084F74265B}"/>
                  </a:ext>
                </a:extLst>
              </p:cNvPr>
              <p:cNvSpPr/>
              <p:nvPr/>
            </p:nvSpPr>
            <p:spPr>
              <a:xfrm>
                <a:off x="2631484" y="3908788"/>
                <a:ext cx="942758" cy="4659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~8‰</a:t>
                </a:r>
                <a:endParaRPr lang="en-US" sz="1400" baseline="-250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C6AA151-4CC6-4E6D-93D8-35865E93377D}"/>
              </a:ext>
            </a:extLst>
          </p:cNvPr>
          <p:cNvGrpSpPr/>
          <p:nvPr/>
        </p:nvGrpSpPr>
        <p:grpSpPr>
          <a:xfrm>
            <a:off x="-365276" y="904220"/>
            <a:ext cx="4575766" cy="3589462"/>
            <a:chOff x="3047594" y="1748025"/>
            <a:chExt cx="4575766" cy="358946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BDF2C99-6220-428D-B523-236F1EDF0135}"/>
                </a:ext>
              </a:extLst>
            </p:cNvPr>
            <p:cNvGrpSpPr/>
            <p:nvPr/>
          </p:nvGrpSpPr>
          <p:grpSpPr>
            <a:xfrm>
              <a:off x="4246527" y="2433883"/>
              <a:ext cx="2674087" cy="2595827"/>
              <a:chOff x="6192238" y="2173870"/>
              <a:chExt cx="4258627" cy="4133992"/>
            </a:xfrm>
          </p:grpSpPr>
          <p:pic>
            <p:nvPicPr>
              <p:cNvPr id="47" name="Picture 2" descr="http://islandnature.ca/wp-content/uploads/2010/01/peltigera_sp.jpg">
                <a:extLst>
                  <a:ext uri="{FF2B5EF4-FFF2-40B4-BE49-F238E27FC236}">
                    <a16:creationId xmlns:a16="http://schemas.microsoft.com/office/drawing/2014/main" id="{20E78301-2966-4239-8A63-BAD3DA3E2B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2238" y="2173870"/>
                <a:ext cx="1325406" cy="15040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4" descr="http://www.dr-ralf-wagner.de/Bilder/Peltigera_aphthosa-QS-Lobe-HF.jpg">
                <a:extLst>
                  <a:ext uri="{FF2B5EF4-FFF2-40B4-BE49-F238E27FC236}">
                    <a16:creationId xmlns:a16="http://schemas.microsoft.com/office/drawing/2014/main" id="{65923640-B80B-412C-9AC1-6BC59CFDB5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8917" y="3813808"/>
                <a:ext cx="3325408" cy="24940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12C857D-CC5B-4A3F-9EFA-2D369D8A17F9}"/>
                  </a:ext>
                </a:extLst>
              </p:cNvPr>
              <p:cNvSpPr txBox="1"/>
              <p:nvPr/>
            </p:nvSpPr>
            <p:spPr>
              <a:xfrm>
                <a:off x="7860178" y="2761826"/>
                <a:ext cx="2590687" cy="430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Cyanobacteria</a:t>
                </a:r>
                <a:r>
                  <a:rPr lang="fr-F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fr-FR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Nostoc</a:t>
                </a:r>
              </a:p>
            </p:txBody>
          </p:sp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FC59CD8-36B5-4100-9663-294C36EF3FD2}"/>
                </a:ext>
              </a:extLst>
            </p:cNvPr>
            <p:cNvSpPr/>
            <p:nvPr/>
          </p:nvSpPr>
          <p:spPr>
            <a:xfrm>
              <a:off x="3356160" y="5029710"/>
              <a:ext cx="42672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► Darnajoux et al (2014) </a:t>
              </a:r>
              <a:r>
                <a: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New </a:t>
              </a:r>
              <a:r>
                <a:rPr lang="en-US" sz="1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Phytologist</a:t>
              </a:r>
              <a:r>
                <a:rPr 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202</a:t>
              </a:r>
              <a:r>
                <a: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:765-771</a:t>
              </a:r>
            </a:p>
          </p:txBody>
        </p:sp>
        <p:sp>
          <p:nvSpPr>
            <p:cNvPr id="52" name="ZoneTexte 20">
              <a:extLst>
                <a:ext uri="{FF2B5EF4-FFF2-40B4-BE49-F238E27FC236}">
                  <a16:creationId xmlns:a16="http://schemas.microsoft.com/office/drawing/2014/main" id="{AC6CAF64-7D5B-4FB0-AAD2-6EE5D3BBFA77}"/>
                </a:ext>
              </a:extLst>
            </p:cNvPr>
            <p:cNvSpPr txBox="1"/>
            <p:nvPr/>
          </p:nvSpPr>
          <p:spPr>
            <a:xfrm>
              <a:off x="3047594" y="1748025"/>
              <a:ext cx="4114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CA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Cyanolichens</a:t>
              </a:r>
              <a:r>
                <a:rPr lang="en-CA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The ideal model for the study of nitrogenases.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CA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4" name="TextBox 4">
            <a:extLst>
              <a:ext uri="{FF2B5EF4-FFF2-40B4-BE49-F238E27FC236}">
                <a16:creationId xmlns:a16="http://schemas.microsoft.com/office/drawing/2014/main" id="{0809464E-CC8C-46A3-BD44-6B333F61D62E}"/>
              </a:ext>
            </a:extLst>
          </p:cNvPr>
          <p:cNvSpPr txBox="1"/>
          <p:nvPr/>
        </p:nvSpPr>
        <p:spPr>
          <a:xfrm>
            <a:off x="152400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what extend alternative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Nases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contribute to BNF?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1068243-2E25-4390-AE5E-B4B26DBBF837}"/>
              </a:ext>
            </a:extLst>
          </p:cNvPr>
          <p:cNvSpPr/>
          <p:nvPr/>
        </p:nvSpPr>
        <p:spPr>
          <a:xfrm rot="1912596">
            <a:off x="2313942" y="2580362"/>
            <a:ext cx="585469" cy="1170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90195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EA2CBDF-F630-4020-84B7-818EDC71FC90}"/>
              </a:ext>
            </a:extLst>
          </p:cNvPr>
          <p:cNvSpPr/>
          <p:nvPr/>
        </p:nvSpPr>
        <p:spPr>
          <a:xfrm>
            <a:off x="1066800" y="-381000"/>
            <a:ext cx="10134600" cy="990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B01A6D-4B4B-43F0-8D8D-A5F547595667}"/>
              </a:ext>
            </a:extLst>
          </p:cNvPr>
          <p:cNvSpPr txBox="1"/>
          <p:nvPr/>
        </p:nvSpPr>
        <p:spPr>
          <a:xfrm>
            <a:off x="1524000" y="70649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</a:t>
            </a:r>
            <a:r>
              <a:rPr lang="fr-C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nitrogenases</a:t>
            </a:r>
            <a:r>
              <a:rPr lang="fr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active in all </a:t>
            </a:r>
            <a:r>
              <a:rPr lang="fr-C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tested</a:t>
            </a:r>
            <a:r>
              <a:rPr lang="fr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sites (15 to 50%).</a:t>
            </a:r>
          </a:p>
          <a:p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81F44F-5C6C-4826-B5AF-C11E5886588D}"/>
              </a:ext>
            </a:extLst>
          </p:cNvPr>
          <p:cNvSpPr/>
          <p:nvPr/>
        </p:nvSpPr>
        <p:spPr>
          <a:xfrm>
            <a:off x="1524000" y="6542790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Darnajoux et al (2019)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the National Academy of Sciences USA.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24682-24688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93CDB8-CABB-4D5C-AA00-B34892F9F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429580"/>
            <a:ext cx="6324077" cy="5026830"/>
          </a:xfrm>
          <a:prstGeom prst="rect">
            <a:avLst/>
          </a:prstGeom>
        </p:spPr>
      </p:pic>
      <p:sp>
        <p:nvSpPr>
          <p:cNvPr id="15" name="TextBox 4"/>
          <p:cNvSpPr txBox="1"/>
          <p:nvPr/>
        </p:nvSpPr>
        <p:spPr>
          <a:xfrm>
            <a:off x="152400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what extend alternative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Nases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contribute to BNF?</a:t>
            </a:r>
          </a:p>
        </p:txBody>
      </p:sp>
    </p:spTree>
    <p:extLst>
      <p:ext uri="{BB962C8B-B14F-4D97-AF65-F5344CB8AC3E}">
        <p14:creationId xmlns:p14="http://schemas.microsoft.com/office/powerpoint/2010/main" val="2395794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EA2CBDF-F630-4020-84B7-818EDC71FC90}"/>
              </a:ext>
            </a:extLst>
          </p:cNvPr>
          <p:cNvSpPr/>
          <p:nvPr/>
        </p:nvSpPr>
        <p:spPr>
          <a:xfrm>
            <a:off x="1066800" y="-381000"/>
            <a:ext cx="10134600" cy="990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CFA3D3-7966-49D9-A222-449ECDA03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371600"/>
            <a:ext cx="8765241" cy="48503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B01A6D-4B4B-43F0-8D8D-A5F547595667}"/>
              </a:ext>
            </a:extLst>
          </p:cNvPr>
          <p:cNvSpPr txBox="1"/>
          <p:nvPr/>
        </p:nvSpPr>
        <p:spPr>
          <a:xfrm>
            <a:off x="1066800" y="709587"/>
            <a:ext cx="1089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contribution of alt. </a:t>
            </a:r>
            <a:r>
              <a:rPr lang="en-C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nitrogenases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influenced by the latitude and the season</a:t>
            </a:r>
            <a:r>
              <a:rPr lang="fr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81F44F-5C6C-4826-B5AF-C11E5886588D}"/>
              </a:ext>
            </a:extLst>
          </p:cNvPr>
          <p:cNvSpPr/>
          <p:nvPr/>
        </p:nvSpPr>
        <p:spPr>
          <a:xfrm>
            <a:off x="1524000" y="6542790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Darnajoux et al (2019)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the National Academy of Sciences USA.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24682-24688</a:t>
            </a:r>
          </a:p>
        </p:txBody>
      </p:sp>
      <p:sp>
        <p:nvSpPr>
          <p:cNvPr id="15" name="TextBox 4"/>
          <p:cNvSpPr txBox="1"/>
          <p:nvPr/>
        </p:nvSpPr>
        <p:spPr>
          <a:xfrm>
            <a:off x="152400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what extend alternative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Nases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contribute to BNF?</a:t>
            </a:r>
          </a:p>
        </p:txBody>
      </p:sp>
    </p:spTree>
    <p:extLst>
      <p:ext uri="{BB962C8B-B14F-4D97-AF65-F5344CB8AC3E}">
        <p14:creationId xmlns:p14="http://schemas.microsoft.com/office/powerpoint/2010/main" val="509363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EA2CBDF-F630-4020-84B7-818EDC71FC90}"/>
              </a:ext>
            </a:extLst>
          </p:cNvPr>
          <p:cNvSpPr/>
          <p:nvPr/>
        </p:nvSpPr>
        <p:spPr>
          <a:xfrm>
            <a:off x="1066800" y="-381000"/>
            <a:ext cx="10134600" cy="990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B01A6D-4B4B-43F0-8D8D-A5F547595667}"/>
              </a:ext>
            </a:extLst>
          </p:cNvPr>
          <p:cNvSpPr txBox="1"/>
          <p:nvPr/>
        </p:nvSpPr>
        <p:spPr>
          <a:xfrm>
            <a:off x="1066800" y="817307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contribution of alt. </a:t>
            </a:r>
            <a:r>
              <a:rPr lang="en-C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Nases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predicted by [Mo] in </a:t>
            </a:r>
            <a:r>
              <a:rPr lang="en-C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cyanolichens</a:t>
            </a:r>
            <a:r>
              <a:rPr lang="fr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81F44F-5C6C-4826-B5AF-C11E5886588D}"/>
              </a:ext>
            </a:extLst>
          </p:cNvPr>
          <p:cNvSpPr/>
          <p:nvPr/>
        </p:nvSpPr>
        <p:spPr>
          <a:xfrm>
            <a:off x="1524000" y="6542790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Darnajoux et al (2019)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the National Academy of Sciences USA.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24682-24688</a:t>
            </a:r>
          </a:p>
        </p:txBody>
      </p:sp>
      <p:sp>
        <p:nvSpPr>
          <p:cNvPr id="15" name="TextBox 4"/>
          <p:cNvSpPr txBox="1"/>
          <p:nvPr/>
        </p:nvSpPr>
        <p:spPr>
          <a:xfrm>
            <a:off x="152400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what extend alternative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Nases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contribute to BNF?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998" y="1913161"/>
            <a:ext cx="4238625" cy="34671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100" y="1970311"/>
            <a:ext cx="421005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71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EA2CBDF-F630-4020-84B7-818EDC71FC90}"/>
              </a:ext>
            </a:extLst>
          </p:cNvPr>
          <p:cNvSpPr/>
          <p:nvPr/>
        </p:nvSpPr>
        <p:spPr>
          <a:xfrm>
            <a:off x="1066800" y="-381000"/>
            <a:ext cx="10134600" cy="990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B01A6D-4B4B-43F0-8D8D-A5F547595667}"/>
              </a:ext>
            </a:extLst>
          </p:cNvPr>
          <p:cNvSpPr txBox="1"/>
          <p:nvPr/>
        </p:nvSpPr>
        <p:spPr>
          <a:xfrm>
            <a:off x="1524000" y="728688"/>
            <a:ext cx="1066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contribution of alternative nitrogenases is likely widespread in boreal ecosystems</a:t>
            </a:r>
            <a:r>
              <a:rPr lang="fr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81F44F-5C6C-4826-B5AF-C11E5886588D}"/>
              </a:ext>
            </a:extLst>
          </p:cNvPr>
          <p:cNvSpPr/>
          <p:nvPr/>
        </p:nvSpPr>
        <p:spPr>
          <a:xfrm>
            <a:off x="1524000" y="6542790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Darnajoux et al (2019)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the National Academy of Sciences USA.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24682-24688</a:t>
            </a:r>
          </a:p>
        </p:txBody>
      </p:sp>
      <p:sp>
        <p:nvSpPr>
          <p:cNvPr id="15" name="TextBox 4"/>
          <p:cNvSpPr txBox="1"/>
          <p:nvPr/>
        </p:nvSpPr>
        <p:spPr>
          <a:xfrm>
            <a:off x="152400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what extend alternative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Nases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contribute to BNF?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676400"/>
            <a:ext cx="851535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55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E07275-E9BE-4FE5-A3D9-515C48416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727718"/>
            <a:ext cx="3754582" cy="204103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126080C-0958-4D84-B313-3B1C230E3FE0}"/>
              </a:ext>
            </a:extLst>
          </p:cNvPr>
          <p:cNvSpPr/>
          <p:nvPr/>
        </p:nvSpPr>
        <p:spPr>
          <a:xfrm>
            <a:off x="1066800" y="-381000"/>
            <a:ext cx="10134600" cy="990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3ECFD-71F6-4DE2-8819-7DB0638825E7}"/>
              </a:ext>
            </a:extLst>
          </p:cNvPr>
          <p:cNvSpPr txBox="1"/>
          <p:nvPr/>
        </p:nvSpPr>
        <p:spPr>
          <a:xfrm>
            <a:off x="1066800" y="639714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nitrogenases likely contribute to BNF in many other matrices and ecosystems</a:t>
            </a:r>
            <a:r>
              <a:rPr lang="en-C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B6E250FA-0E78-4147-9980-C2334717B442}"/>
              </a:ext>
            </a:extLst>
          </p:cNvPr>
          <p:cNvSpPr txBox="1"/>
          <p:nvPr/>
        </p:nvSpPr>
        <p:spPr>
          <a:xfrm>
            <a:off x="152400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what extend alternative </a:t>
            </a:r>
            <a:r>
              <a:rPr lang="en-US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Nases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contribute to BNF?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614ECF-8611-4956-8BF5-A759CA0F4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4097851"/>
            <a:ext cx="4003601" cy="22891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B9D03D7-ED4E-4AE6-87D3-6C8EA1A8EA70}"/>
              </a:ext>
            </a:extLst>
          </p:cNvPr>
          <p:cNvSpPr/>
          <p:nvPr/>
        </p:nvSpPr>
        <p:spPr>
          <a:xfrm>
            <a:off x="8153400" y="2819400"/>
            <a:ext cx="39624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Bellenger et al (2020)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Biogeochemistry. 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149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53-73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FA7FD5-1B31-4173-B838-D7A89989C407}"/>
              </a:ext>
            </a:extLst>
          </p:cNvPr>
          <p:cNvSpPr/>
          <p:nvPr/>
        </p:nvSpPr>
        <p:spPr>
          <a:xfrm>
            <a:off x="1335018" y="6459359"/>
            <a:ext cx="52578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Wong et al (2019)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 Biogeochemical Cycles. 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e2020GB006787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457084-59EA-4449-8511-F9C9A91667A3}"/>
              </a:ext>
            </a:extLst>
          </p:cNvPr>
          <p:cNvSpPr txBox="1"/>
          <p:nvPr/>
        </p:nvSpPr>
        <p:spPr>
          <a:xfrm>
            <a:off x="990600" y="3171021"/>
            <a:ext cx="1051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nitrogenases </a:t>
            </a:r>
            <a:r>
              <a:rPr lang="en-CA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have even been more important for BNF in the preindustrial world. </a:t>
            </a:r>
            <a:r>
              <a:rPr lang="en-C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4868CB-A089-499D-A339-986AABF25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4059233"/>
            <a:ext cx="4036915" cy="236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">
            <a:extLst>
              <a:ext uri="{FF2B5EF4-FFF2-40B4-BE49-F238E27FC236}">
                <a16:creationId xmlns:a16="http://schemas.microsoft.com/office/drawing/2014/main" id="{04735D71-E926-43F7-BA61-40EA85FB9F4B}"/>
              </a:ext>
            </a:extLst>
          </p:cNvPr>
          <p:cNvSpPr txBox="1"/>
          <p:nvPr/>
        </p:nvSpPr>
        <p:spPr>
          <a:xfrm>
            <a:off x="152400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196A6B-284E-4768-BFE0-55E59A1DE2EE}"/>
              </a:ext>
            </a:extLst>
          </p:cNvPr>
          <p:cNvSpPr txBox="1"/>
          <p:nvPr/>
        </p:nvSpPr>
        <p:spPr>
          <a:xfrm>
            <a:off x="1085658" y="62285"/>
            <a:ext cx="107958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 recap: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C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nitrogenases play an important role in BNF in boreal ecosystems, and likely in other ecosystems and matrices.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CA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Alternative nitrogenases should be considered “complementary” nitrogenases used by many organisms to sustain BNF under various environmental stressors.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416F86-61EB-4079-90C4-BB74F7FD1BF3}"/>
              </a:ext>
            </a:extLst>
          </p:cNvPr>
          <p:cNvGrpSpPr/>
          <p:nvPr/>
        </p:nvGrpSpPr>
        <p:grpSpPr>
          <a:xfrm>
            <a:off x="1019211" y="2817204"/>
            <a:ext cx="3605208" cy="3693991"/>
            <a:chOff x="457200" y="1411409"/>
            <a:chExt cx="4572000" cy="468459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036BB9C-3BE7-4B99-8AEE-46E31196E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0" y="1411409"/>
              <a:ext cx="1135920" cy="178101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2C64E2-6A6C-439C-B29A-6065A98D3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1964" y="2438400"/>
              <a:ext cx="1346275" cy="182308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AFFCD43-BBD1-4B70-B29A-0EDDCEE0A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3564" y="2971800"/>
              <a:ext cx="1367311" cy="192825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9BB6A84-427C-4F14-888E-CD42D88D379D}"/>
                </a:ext>
              </a:extLst>
            </p:cNvPr>
            <p:cNvSpPr/>
            <p:nvPr/>
          </p:nvSpPr>
          <p:spPr>
            <a:xfrm>
              <a:off x="1981200" y="3200400"/>
              <a:ext cx="1524000" cy="28956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B42035E-162E-4B37-B6F0-168EEF4035B6}"/>
                </a:ext>
              </a:extLst>
            </p:cNvPr>
            <p:cNvSpPr/>
            <p:nvPr/>
          </p:nvSpPr>
          <p:spPr>
            <a:xfrm>
              <a:off x="3505200" y="4724400"/>
              <a:ext cx="1524000" cy="13716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786760-0B47-46E9-8F62-83C896281E8A}"/>
                </a:ext>
              </a:extLst>
            </p:cNvPr>
            <p:cNvSpPr/>
            <p:nvPr/>
          </p:nvSpPr>
          <p:spPr>
            <a:xfrm>
              <a:off x="457200" y="4114799"/>
              <a:ext cx="1524000" cy="19812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409FB83-BDFF-4A33-AF89-81359B7246D0}"/>
              </a:ext>
            </a:extLst>
          </p:cNvPr>
          <p:cNvSpPr txBox="1"/>
          <p:nvPr/>
        </p:nvSpPr>
        <p:spPr>
          <a:xfrm>
            <a:off x="2599639" y="433888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1</a:t>
            </a:r>
            <a:endParaRPr lang="fr-CA" sz="40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A341F1-78BC-4179-876C-ABF4D9DA2F36}"/>
              </a:ext>
            </a:extLst>
          </p:cNvPr>
          <p:cNvSpPr txBox="1"/>
          <p:nvPr/>
        </p:nvSpPr>
        <p:spPr>
          <a:xfrm>
            <a:off x="1410442" y="4948936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2</a:t>
            </a:r>
            <a:endParaRPr lang="fr-CA" sz="400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CED305-E15E-436D-BA63-CDB7C923016C}"/>
              </a:ext>
            </a:extLst>
          </p:cNvPr>
          <p:cNvSpPr txBox="1"/>
          <p:nvPr/>
        </p:nvSpPr>
        <p:spPr>
          <a:xfrm>
            <a:off x="3810060" y="5396690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3</a:t>
            </a:r>
            <a:endParaRPr lang="fr-CA" sz="4000" b="1" dirty="0">
              <a:solidFill>
                <a:schemeClr val="bg1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1A537B6-6E58-4D92-90E2-4B1D89056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718" y="2563291"/>
            <a:ext cx="895719" cy="140439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0021524-1E5A-454B-92A8-98098D039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872" y="5137026"/>
            <a:ext cx="1061593" cy="143757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53C6DFE-385D-4118-AC4E-8E317DFF95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4419" y="5162461"/>
            <a:ext cx="1078180" cy="152051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1BFB8D2-BFBB-4648-B109-3DC47A4E1933}"/>
              </a:ext>
            </a:extLst>
          </p:cNvPr>
          <p:cNvSpPr txBox="1"/>
          <p:nvPr/>
        </p:nvSpPr>
        <p:spPr>
          <a:xfrm>
            <a:off x="1534313" y="6063844"/>
            <a:ext cx="26670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BNF Champions</a:t>
            </a:r>
            <a:endParaRPr lang="fr-CA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A569285-D8BC-436D-937D-BD0BC81D7D03}"/>
              </a:ext>
            </a:extLst>
          </p:cNvPr>
          <p:cNvSpPr/>
          <p:nvPr/>
        </p:nvSpPr>
        <p:spPr>
          <a:xfrm>
            <a:off x="6184323" y="3810000"/>
            <a:ext cx="2806819" cy="2971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FB49109-E04D-4A7D-B337-EC0EC67DF2C5}"/>
              </a:ext>
            </a:extLst>
          </p:cNvPr>
          <p:cNvSpPr/>
          <p:nvPr/>
        </p:nvSpPr>
        <p:spPr>
          <a:xfrm>
            <a:off x="6930757" y="2501805"/>
            <a:ext cx="2806819" cy="2971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BFFE2A7-0055-4AF8-AA03-C134EAE95EE4}"/>
              </a:ext>
            </a:extLst>
          </p:cNvPr>
          <p:cNvSpPr/>
          <p:nvPr/>
        </p:nvSpPr>
        <p:spPr>
          <a:xfrm>
            <a:off x="7772400" y="3810000"/>
            <a:ext cx="2806819" cy="2971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DCBB4C-59C9-42DC-9A66-46C5A0E41BF1}"/>
              </a:ext>
            </a:extLst>
          </p:cNvPr>
          <p:cNvSpPr txBox="1"/>
          <p:nvPr/>
        </p:nvSpPr>
        <p:spPr>
          <a:xfrm>
            <a:off x="6489283" y="2095131"/>
            <a:ext cx="353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concept of complementarity</a:t>
            </a:r>
            <a:endParaRPr lang="fr-CA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EAAFC1-4923-4532-A302-A072480BC69C}"/>
              </a:ext>
            </a:extLst>
          </p:cNvPr>
          <p:cNvSpPr txBox="1"/>
          <p:nvPr/>
        </p:nvSpPr>
        <p:spPr>
          <a:xfrm>
            <a:off x="1616537" y="2132917"/>
            <a:ext cx="2796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concept of hierarchy</a:t>
            </a:r>
            <a:endParaRPr lang="fr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4C8DE8-6820-4CFC-B196-861D237DD008}"/>
              </a:ext>
            </a:extLst>
          </p:cNvPr>
          <p:cNvSpPr txBox="1"/>
          <p:nvPr/>
        </p:nvSpPr>
        <p:spPr>
          <a:xfrm>
            <a:off x="7988451" y="4692831"/>
            <a:ext cx="777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BNF</a:t>
            </a:r>
            <a:endParaRPr lang="fr-CA" sz="280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F625201E-9D39-4A32-AD10-F5DE396A86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7309" y="2529675"/>
            <a:ext cx="1213707" cy="131445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F882BC0-4B6A-4558-BB86-A397DE659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0663" y="2082340"/>
            <a:ext cx="1635748" cy="158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60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2D1F239A-7DE1-432F-9259-6C37283D9223}"/>
              </a:ext>
            </a:extLst>
          </p:cNvPr>
          <p:cNvSpPr/>
          <p:nvPr/>
        </p:nvSpPr>
        <p:spPr>
          <a:xfrm rot="1113742">
            <a:off x="-74796" y="-2656923"/>
            <a:ext cx="5937848" cy="10553943"/>
          </a:xfrm>
          <a:prstGeom prst="ellipse">
            <a:avLst/>
          </a:prstGeom>
          <a:solidFill>
            <a:schemeClr val="bg1"/>
          </a:solidFill>
          <a:ln w="101600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49B65542-A456-4596-B8E4-FD3072FD2A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31" y="-118110"/>
            <a:ext cx="3048000" cy="1379220"/>
          </a:xfrm>
          <a:prstGeom prst="rect">
            <a:avLst/>
          </a:prstGeom>
        </p:spPr>
      </p:pic>
      <p:pic>
        <p:nvPicPr>
          <p:cNvPr id="9" name="Picture 8" descr="A car parked on the side of a dirt road&#10;&#10;Description automatically generated">
            <a:extLst>
              <a:ext uri="{FF2B5EF4-FFF2-40B4-BE49-F238E27FC236}">
                <a16:creationId xmlns:a16="http://schemas.microsoft.com/office/drawing/2014/main" id="{D1C691B2-0B8E-4AC3-B57F-DF2A70C193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990600"/>
            <a:ext cx="1524000" cy="1143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Picture 10" descr="A picture containing outdoor, grass, forest, wood&#10;&#10;Description automatically generated">
            <a:extLst>
              <a:ext uri="{FF2B5EF4-FFF2-40B4-BE49-F238E27FC236}">
                <a16:creationId xmlns:a16="http://schemas.microsoft.com/office/drawing/2014/main" id="{31AE4404-F8BD-47BC-AE67-5E617B2CF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358" y="990600"/>
            <a:ext cx="1111997" cy="14826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5" name="Picture 14" descr="A tree with a flower in a field&#10;&#10;Description automatically generated">
            <a:extLst>
              <a:ext uri="{FF2B5EF4-FFF2-40B4-BE49-F238E27FC236}">
                <a16:creationId xmlns:a16="http://schemas.microsoft.com/office/drawing/2014/main" id="{80110DA2-1835-4676-8A6B-8C4FA2F7EE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821" y="2338128"/>
            <a:ext cx="1524000" cy="1143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9" name="Picture 18" descr="A close up of a tree&#10;&#10;Description automatically generated">
            <a:extLst>
              <a:ext uri="{FF2B5EF4-FFF2-40B4-BE49-F238E27FC236}">
                <a16:creationId xmlns:a16="http://schemas.microsoft.com/office/drawing/2014/main" id="{F96D595C-FDDE-40FE-8ADF-4233191B31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358" y="2620050"/>
            <a:ext cx="949443" cy="71208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1" name="Picture 20" descr="A tree in a forest&#10;&#10;Description automatically generated">
            <a:extLst>
              <a:ext uri="{FF2B5EF4-FFF2-40B4-BE49-F238E27FC236}">
                <a16:creationId xmlns:a16="http://schemas.microsoft.com/office/drawing/2014/main" id="{42F552D9-A6ED-439C-B4B3-1BE4D5F5D8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524" y="990600"/>
            <a:ext cx="1111997" cy="148266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3" name="Picture 22" descr="A picture containing outdoor, nature, grass, water&#10;&#10;Description automatically generated">
            <a:extLst>
              <a:ext uri="{FF2B5EF4-FFF2-40B4-BE49-F238E27FC236}">
                <a16:creationId xmlns:a16="http://schemas.microsoft.com/office/drawing/2014/main" id="{55BA8971-2473-418F-9EF8-0A4B3D352F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19190" y="2776135"/>
            <a:ext cx="1482663" cy="111199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720B9BA-9050-427A-A019-428E5EC5F3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68" y="95268"/>
            <a:ext cx="1330746" cy="74854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762D52-6485-4EE3-86AE-9462C3F40DC1}"/>
              </a:ext>
            </a:extLst>
          </p:cNvPr>
          <p:cNvSpPr/>
          <p:nvPr/>
        </p:nvSpPr>
        <p:spPr>
          <a:xfrm>
            <a:off x="-76200" y="0"/>
            <a:ext cx="1548476" cy="7010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2" name="Picture 3">
            <a:extLst>
              <a:ext uri="{FF2B5EF4-FFF2-40B4-BE49-F238E27FC236}">
                <a16:creationId xmlns:a16="http://schemas.microsoft.com/office/drawing/2014/main" id="{1852DD58-AE9F-4248-BD61-6F662609C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219" y="3716164"/>
            <a:ext cx="1362443" cy="603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3CAFECB-A437-404C-9DE7-91D3651D1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801" y="4395824"/>
            <a:ext cx="2418757" cy="636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5">
            <a:extLst>
              <a:ext uri="{FF2B5EF4-FFF2-40B4-BE49-F238E27FC236}">
                <a16:creationId xmlns:a16="http://schemas.microsoft.com/office/drawing/2014/main" id="{FF824CBC-E9DB-4144-A1B8-8B2CE3F3F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38" y="5237254"/>
            <a:ext cx="177611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7" descr="http://structbio.biochem.dal.ca/jrainey/fundingPics/CFI.logo1.colRGB.jpg">
            <a:extLst>
              <a:ext uri="{FF2B5EF4-FFF2-40B4-BE49-F238E27FC236}">
                <a16:creationId xmlns:a16="http://schemas.microsoft.com/office/drawing/2014/main" id="{47355FE4-B17F-4A25-9373-27D291E54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821" y="6158620"/>
            <a:ext cx="1842188" cy="54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F12CEE-4222-4A34-BAD5-00D3FC29CFDC}"/>
              </a:ext>
            </a:extLst>
          </p:cNvPr>
          <p:cNvSpPr txBox="1"/>
          <p:nvPr/>
        </p:nvSpPr>
        <p:spPr>
          <a:xfrm>
            <a:off x="6163075" y="2371113"/>
            <a:ext cx="12314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Darnajoux R.</a:t>
            </a:r>
            <a:endParaRPr lang="en-CA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" name="Picture 2" descr="Romain Darnajoux, Postdoctoral Research Fellow">
            <a:extLst>
              <a:ext uri="{FF2B5EF4-FFF2-40B4-BE49-F238E27FC236}">
                <a16:creationId xmlns:a16="http://schemas.microsoft.com/office/drawing/2014/main" id="{2AB8E622-8204-42FC-89BE-08097171A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027" y="1284748"/>
            <a:ext cx="790035" cy="105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C56A390-2B79-4143-AC7A-E67C912389A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223" y="1934310"/>
            <a:ext cx="842703" cy="10533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C0F1C7-3D95-41AC-AEF2-F1CDB047852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189" y="1927346"/>
            <a:ext cx="842704" cy="105338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16BAE1B-BB95-446B-B2FF-7FC4043F8382}"/>
              </a:ext>
            </a:extLst>
          </p:cNvPr>
          <p:cNvSpPr txBox="1"/>
          <p:nvPr/>
        </p:nvSpPr>
        <p:spPr>
          <a:xfrm>
            <a:off x="7597652" y="2978378"/>
            <a:ext cx="1062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Kraepiel</a:t>
            </a:r>
            <a:r>
              <a:rPr lang="en-C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A.</a:t>
            </a:r>
            <a:endParaRPr lang="en-CA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6DC779-78B9-48B9-A9B8-097BA805575E}"/>
              </a:ext>
            </a:extLst>
          </p:cNvPr>
          <p:cNvSpPr txBox="1"/>
          <p:nvPr/>
        </p:nvSpPr>
        <p:spPr>
          <a:xfrm>
            <a:off x="8622189" y="296300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 X.</a:t>
            </a:r>
            <a:endParaRPr lang="en-CA" sz="1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63FC34-1DED-4FF4-BA95-228F7A8828F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42238" y="2149723"/>
            <a:ext cx="1434390" cy="46364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20AE4F1-E7E3-4722-8C8A-E2B1092922D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736" y="3510137"/>
            <a:ext cx="704633" cy="105131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76F1CF67-590B-4C06-9450-49C01C3A450E}"/>
              </a:ext>
            </a:extLst>
          </p:cNvPr>
          <p:cNvSpPr/>
          <p:nvPr/>
        </p:nvSpPr>
        <p:spPr>
          <a:xfrm>
            <a:off x="6096000" y="4569023"/>
            <a:ext cx="1463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Miadlikowska</a:t>
            </a:r>
            <a:r>
              <a:rPr lang="en-C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J.</a:t>
            </a:r>
            <a:endParaRPr lang="en-CA" sz="1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8411451-425C-42EB-9150-9CB7613C6D70}"/>
              </a:ext>
            </a:extLst>
          </p:cNvPr>
          <p:cNvSpPr/>
          <p:nvPr/>
        </p:nvSpPr>
        <p:spPr>
          <a:xfrm>
            <a:off x="7467600" y="4556115"/>
            <a:ext cx="10793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b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Lutzoni</a:t>
            </a:r>
            <a:r>
              <a:rPr lang="en-C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F. </a:t>
            </a:r>
            <a:endParaRPr lang="en-CA" sz="14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AB04BCF-1B3D-40CF-AB92-8130FD07944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70597" y="3477032"/>
            <a:ext cx="783982" cy="1040559"/>
          </a:xfrm>
          <a:prstGeom prst="rect">
            <a:avLst/>
          </a:prstGeom>
        </p:spPr>
      </p:pic>
      <p:pic>
        <p:nvPicPr>
          <p:cNvPr id="40" name="Picture 39" descr="A picture containing drawing&#10;&#10;Description automatically generated">
            <a:extLst>
              <a:ext uri="{FF2B5EF4-FFF2-40B4-BE49-F238E27FC236}">
                <a16:creationId xmlns:a16="http://schemas.microsoft.com/office/drawing/2014/main" id="{4296491D-6998-4BC8-A2B6-6EABF2EB11E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348" y="3603772"/>
            <a:ext cx="1340581" cy="724403"/>
          </a:xfrm>
          <a:prstGeom prst="rect">
            <a:avLst/>
          </a:prstGeom>
        </p:spPr>
      </p:pic>
      <p:sp>
        <p:nvSpPr>
          <p:cNvPr id="41" name="AutoShape 2" descr="Image result for anne kraepiel princeton">
            <a:extLst>
              <a:ext uri="{FF2B5EF4-FFF2-40B4-BE49-F238E27FC236}">
                <a16:creationId xmlns:a16="http://schemas.microsoft.com/office/drawing/2014/main" id="{A2EC46A2-227B-4E7D-A1EA-0FACEE578E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742238" y="4553022"/>
            <a:ext cx="231821" cy="23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sz="14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90C882F-AEF3-4081-B97C-55071C5C9F6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30453" y="659288"/>
            <a:ext cx="1434390" cy="33357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EC5719E0-6E1E-498B-B947-96E0EC0A096E}"/>
              </a:ext>
            </a:extLst>
          </p:cNvPr>
          <p:cNvSpPr txBox="1"/>
          <p:nvPr/>
        </p:nvSpPr>
        <p:spPr>
          <a:xfrm>
            <a:off x="7907764" y="1371600"/>
            <a:ext cx="1236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Renaudin M..</a:t>
            </a:r>
            <a:endParaRPr lang="en-CA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BBC1B8B-5877-46EA-8A03-24D1CC6685BB}"/>
              </a:ext>
            </a:extLst>
          </p:cNvPr>
          <p:cNvSpPr txBox="1"/>
          <p:nvPr/>
        </p:nvSpPr>
        <p:spPr>
          <a:xfrm>
            <a:off x="8755026" y="4556116"/>
            <a:ext cx="992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Magain N.</a:t>
            </a:r>
            <a:endParaRPr lang="en-CA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7A157EE-063C-412A-875B-739C6659C8B3}"/>
              </a:ext>
            </a:extLst>
          </p:cNvPr>
          <p:cNvSpPr txBox="1"/>
          <p:nvPr/>
        </p:nvSpPr>
        <p:spPr>
          <a:xfrm>
            <a:off x="5435430" y="5177135"/>
            <a:ext cx="64517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Recent reviews on Alternative nitrogenases: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D8B5E1A-F707-4AE3-9D0A-D2E6DDD475E9}"/>
              </a:ext>
            </a:extLst>
          </p:cNvPr>
          <p:cNvSpPr/>
          <p:nvPr/>
        </p:nvSpPr>
        <p:spPr>
          <a:xfrm>
            <a:off x="5405595" y="5612493"/>
            <a:ext cx="68172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► Mus et al (2019) Free radical biology and medicine 140: 250-259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► Bellenger et al (2020) </a:t>
            </a:r>
            <a:r>
              <a:rPr lang="en-US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Biogeochemistry. 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53-73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► Harwood (2020) Annual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Revews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Microbiology 74: 247-266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Jasniewski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 (2020) Chemical Reviews 120:5107-5157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8CB2D2-CF9E-4B88-A35B-BE47676C38E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863681" y="3477032"/>
            <a:ext cx="783982" cy="10590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80A2A-0C60-4C08-9D62-7335C6C42AF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029878" y="177004"/>
            <a:ext cx="920095" cy="11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8BBCC80C9EC244B7F159DAE2F8CDB9" ma:contentTypeVersion="10" ma:contentTypeDescription="Crée un document." ma:contentTypeScope="" ma:versionID="2ebd3421acbbb520b8d9e90d50dccf35">
  <xsd:schema xmlns:xsd="http://www.w3.org/2001/XMLSchema" xmlns:xs="http://www.w3.org/2001/XMLSchema" xmlns:p="http://schemas.microsoft.com/office/2006/metadata/properties" xmlns:ns3="6a8cd2f3-f90e-48e6-9581-a83a0867dc74" targetNamespace="http://schemas.microsoft.com/office/2006/metadata/properties" ma:root="true" ma:fieldsID="6f6829abf64c78943364e7af0c91e408" ns3:_="">
    <xsd:import namespace="6a8cd2f3-f90e-48e6-9581-a83a0867dc7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8cd2f3-f90e-48e6-9581-a83a0867dc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078686-EA97-4F39-8709-42183CD898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8cd2f3-f90e-48e6-9581-a83a0867dc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F84409-3232-413E-A520-0CDE6C1181E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63CD32A-E5AA-4B9A-914C-047BDA5767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Theme_lab_JPB</Template>
  <TotalTime>1683</TotalTime>
  <Words>644</Words>
  <Application>Microsoft Office PowerPoint</Application>
  <PresentationFormat>Widescreen</PresentationFormat>
  <Paragraphs>86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jean-philippe bellenger</dc:creator>
  <cp:lastModifiedBy>Jean-Philippe Bellenger</cp:lastModifiedBy>
  <cp:revision>31</cp:revision>
  <dcterms:created xsi:type="dcterms:W3CDTF">2020-03-03T12:20:34Z</dcterms:created>
  <dcterms:modified xsi:type="dcterms:W3CDTF">2021-04-20T20:20:00Z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0x010100708BBCC80C9EC244B7F159DAE2F8CDB9</vt:lpwstr>
  </property>
</Properties>
</file>