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notesMasterIdLst>
    <p:notesMasterId r:id="rId31"/>
  </p:notesMasterIdLst>
  <p:handoutMasterIdLst>
    <p:handoutMasterId r:id="rId32"/>
  </p:handoutMasterIdLst>
  <p:sldIdLst>
    <p:sldId id="654" r:id="rId2"/>
    <p:sldId id="706" r:id="rId3"/>
    <p:sldId id="655" r:id="rId4"/>
    <p:sldId id="607" r:id="rId5"/>
    <p:sldId id="606" r:id="rId6"/>
    <p:sldId id="571" r:id="rId7"/>
    <p:sldId id="645" r:id="rId8"/>
    <p:sldId id="628" r:id="rId9"/>
    <p:sldId id="608" r:id="rId10"/>
    <p:sldId id="708" r:id="rId11"/>
    <p:sldId id="488" r:id="rId12"/>
    <p:sldId id="707" r:id="rId13"/>
    <p:sldId id="640" r:id="rId14"/>
    <p:sldId id="290" r:id="rId15"/>
    <p:sldId id="630" r:id="rId16"/>
    <p:sldId id="635" r:id="rId17"/>
    <p:sldId id="642" r:id="rId18"/>
    <p:sldId id="368" r:id="rId19"/>
    <p:sldId id="643" r:id="rId20"/>
    <p:sldId id="711" r:id="rId21"/>
    <p:sldId id="365" r:id="rId22"/>
    <p:sldId id="376" r:id="rId23"/>
    <p:sldId id="709" r:id="rId24"/>
    <p:sldId id="712" r:id="rId25"/>
    <p:sldId id="652" r:id="rId26"/>
    <p:sldId id="650" r:id="rId27"/>
    <p:sldId id="713" r:id="rId28"/>
    <p:sldId id="714" r:id="rId29"/>
    <p:sldId id="268" r:id="rId30"/>
  </p:sldIdLst>
  <p:sldSz cx="12192000" cy="6858000"/>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69E"/>
    <a:srgbClr val="D6D8D5"/>
    <a:srgbClr val="484A47"/>
    <a:srgbClr val="CCECFF"/>
    <a:srgbClr val="996633"/>
    <a:srgbClr val="6C3B00"/>
    <a:srgbClr val="945200"/>
    <a:srgbClr val="C69FCD"/>
    <a:srgbClr val="BEA0CC"/>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3B26F4-4706-4465-8624-D53D926A6379}" v="2196" dt="2021-04-24T22:51:49.9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597" autoAdjust="0"/>
    <p:restoredTop sz="53584" autoAdjust="0"/>
  </p:normalViewPr>
  <p:slideViewPr>
    <p:cSldViewPr>
      <p:cViewPr varScale="1">
        <p:scale>
          <a:sx n="61" d="100"/>
          <a:sy n="61" d="100"/>
        </p:scale>
        <p:origin x="1848" y="66"/>
      </p:cViewPr>
      <p:guideLst>
        <p:guide orient="horz" pos="2160"/>
        <p:guide pos="3840"/>
      </p:guideLst>
    </p:cSldViewPr>
  </p:slideViewPr>
  <p:outlineViewPr>
    <p:cViewPr>
      <p:scale>
        <a:sx n="33" d="100"/>
        <a:sy n="33" d="100"/>
      </p:scale>
      <p:origin x="0" y="-6586"/>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83" d="100"/>
          <a:sy n="83" d="100"/>
        </p:scale>
        <p:origin x="299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éline Cattoën-Gilbert" userId="7541b4dc-0f36-4b2f-aabc-7822bd25ec09" providerId="ADAL" clId="{EF3B26F4-4706-4465-8624-D53D926A6379}"/>
    <pc:docChg chg="undo custSel addSld delSld modSld sldOrd">
      <pc:chgData name="Céline Cattoën-Gilbert" userId="7541b4dc-0f36-4b2f-aabc-7822bd25ec09" providerId="ADAL" clId="{EF3B26F4-4706-4465-8624-D53D926A6379}" dt="2021-04-24T22:51:49.947" v="6862"/>
      <pc:docMkLst>
        <pc:docMk/>
      </pc:docMkLst>
      <pc:sldChg chg="delSp modSp del mod">
        <pc:chgData name="Céline Cattoën-Gilbert" userId="7541b4dc-0f36-4b2f-aabc-7822bd25ec09" providerId="ADAL" clId="{EF3B26F4-4706-4465-8624-D53D926A6379}" dt="2021-04-24T05:54:38.721" v="4335" actId="47"/>
        <pc:sldMkLst>
          <pc:docMk/>
          <pc:sldMk cId="2806106126" sldId="257"/>
        </pc:sldMkLst>
        <pc:spChg chg="mod">
          <ac:chgData name="Céline Cattoën-Gilbert" userId="7541b4dc-0f36-4b2f-aabc-7822bd25ec09" providerId="ADAL" clId="{EF3B26F4-4706-4465-8624-D53D926A6379}" dt="2021-04-24T00:15:15.558" v="197" actId="1076"/>
          <ac:spMkLst>
            <pc:docMk/>
            <pc:sldMk cId="2806106126" sldId="257"/>
            <ac:spMk id="6" creationId="{7B0B2CAD-9E31-4914-82A6-66F7CC7DCD1A}"/>
          </ac:spMkLst>
        </pc:spChg>
        <pc:spChg chg="mod">
          <ac:chgData name="Céline Cattoën-Gilbert" userId="7541b4dc-0f36-4b2f-aabc-7822bd25ec09" providerId="ADAL" clId="{EF3B26F4-4706-4465-8624-D53D926A6379}" dt="2021-04-24T00:15:32.509" v="202" actId="1076"/>
          <ac:spMkLst>
            <pc:docMk/>
            <pc:sldMk cId="2806106126" sldId="257"/>
            <ac:spMk id="15" creationId="{B186D593-A323-4364-9829-18BEF29BF5A1}"/>
          </ac:spMkLst>
        </pc:spChg>
        <pc:picChg chg="del">
          <ac:chgData name="Céline Cattoën-Gilbert" userId="7541b4dc-0f36-4b2f-aabc-7822bd25ec09" providerId="ADAL" clId="{EF3B26F4-4706-4465-8624-D53D926A6379}" dt="2021-04-24T00:15:17.975" v="198" actId="478"/>
          <ac:picMkLst>
            <pc:docMk/>
            <pc:sldMk cId="2806106126" sldId="257"/>
            <ac:picMk id="12" creationId="{738EDAB5-673F-482B-9EE3-E738186EE09A}"/>
          </ac:picMkLst>
        </pc:picChg>
      </pc:sldChg>
      <pc:sldChg chg="del">
        <pc:chgData name="Céline Cattoën-Gilbert" userId="7541b4dc-0f36-4b2f-aabc-7822bd25ec09" providerId="ADAL" clId="{EF3B26F4-4706-4465-8624-D53D926A6379}" dt="2021-04-24T09:59:02.218" v="6328" actId="47"/>
        <pc:sldMkLst>
          <pc:docMk/>
          <pc:sldMk cId="378868621" sldId="262"/>
        </pc:sldMkLst>
      </pc:sldChg>
      <pc:sldChg chg="del">
        <pc:chgData name="Céline Cattoën-Gilbert" userId="7541b4dc-0f36-4b2f-aabc-7822bd25ec09" providerId="ADAL" clId="{EF3B26F4-4706-4465-8624-D53D926A6379}" dt="2021-04-24T09:55:59.488" v="6308" actId="47"/>
        <pc:sldMkLst>
          <pc:docMk/>
          <pc:sldMk cId="2100396365" sldId="264"/>
        </pc:sldMkLst>
      </pc:sldChg>
      <pc:sldChg chg="ord modAnim">
        <pc:chgData name="Céline Cattoën-Gilbert" userId="7541b4dc-0f36-4b2f-aabc-7822bd25ec09" providerId="ADAL" clId="{EF3B26F4-4706-4465-8624-D53D926A6379}" dt="2021-04-24T22:50:58.356" v="6858"/>
        <pc:sldMkLst>
          <pc:docMk/>
          <pc:sldMk cId="133301291" sldId="290"/>
        </pc:sldMkLst>
      </pc:sldChg>
      <pc:sldChg chg="del">
        <pc:chgData name="Céline Cattoën-Gilbert" userId="7541b4dc-0f36-4b2f-aabc-7822bd25ec09" providerId="ADAL" clId="{EF3B26F4-4706-4465-8624-D53D926A6379}" dt="2021-04-24T09:58:50.989" v="6324" actId="47"/>
        <pc:sldMkLst>
          <pc:docMk/>
          <pc:sldMk cId="184343869" sldId="356"/>
        </pc:sldMkLst>
      </pc:sldChg>
      <pc:sldChg chg="ord modNotesTx">
        <pc:chgData name="Céline Cattoën-Gilbert" userId="7541b4dc-0f36-4b2f-aabc-7822bd25ec09" providerId="ADAL" clId="{EF3B26F4-4706-4465-8624-D53D926A6379}" dt="2021-04-24T21:56:48.609" v="6838" actId="20577"/>
        <pc:sldMkLst>
          <pc:docMk/>
          <pc:sldMk cId="1072409260" sldId="365"/>
        </pc:sldMkLst>
      </pc:sldChg>
      <pc:sldChg chg="del">
        <pc:chgData name="Céline Cattoën-Gilbert" userId="7541b4dc-0f36-4b2f-aabc-7822bd25ec09" providerId="ADAL" clId="{EF3B26F4-4706-4465-8624-D53D926A6379}" dt="2021-04-24T09:58:48.412" v="6323" actId="47"/>
        <pc:sldMkLst>
          <pc:docMk/>
          <pc:sldMk cId="2631189750" sldId="367"/>
        </pc:sldMkLst>
      </pc:sldChg>
      <pc:sldChg chg="ord modNotesTx">
        <pc:chgData name="Céline Cattoën-Gilbert" userId="7541b4dc-0f36-4b2f-aabc-7822bd25ec09" providerId="ADAL" clId="{EF3B26F4-4706-4465-8624-D53D926A6379}" dt="2021-04-24T21:56:20.271" v="6837" actId="20577"/>
        <pc:sldMkLst>
          <pc:docMk/>
          <pc:sldMk cId="4057566854" sldId="368"/>
        </pc:sldMkLst>
      </pc:sldChg>
      <pc:sldChg chg="modSp del">
        <pc:chgData name="Céline Cattoën-Gilbert" userId="7541b4dc-0f36-4b2f-aabc-7822bd25ec09" providerId="ADAL" clId="{EF3B26F4-4706-4465-8624-D53D926A6379}" dt="2021-04-24T09:54:38.154" v="6165" actId="47"/>
        <pc:sldMkLst>
          <pc:docMk/>
          <pc:sldMk cId="1366949843" sldId="370"/>
        </pc:sldMkLst>
        <pc:spChg chg="mod">
          <ac:chgData name="Céline Cattoën-Gilbert" userId="7541b4dc-0f36-4b2f-aabc-7822bd25ec09" providerId="ADAL" clId="{EF3B26F4-4706-4465-8624-D53D926A6379}" dt="2021-04-24T03:06:36.502" v="2861" actId="20577"/>
          <ac:spMkLst>
            <pc:docMk/>
            <pc:sldMk cId="1366949843" sldId="370"/>
            <ac:spMk id="6" creationId="{0C9A1FA4-2A2F-4CEE-8D00-8D71A15F689D}"/>
          </ac:spMkLst>
        </pc:spChg>
      </pc:sldChg>
      <pc:sldChg chg="add">
        <pc:chgData name="Céline Cattoën-Gilbert" userId="7541b4dc-0f36-4b2f-aabc-7822bd25ec09" providerId="ADAL" clId="{EF3B26F4-4706-4465-8624-D53D926A6379}" dt="2021-04-24T06:15:19.856" v="4569"/>
        <pc:sldMkLst>
          <pc:docMk/>
          <pc:sldMk cId="1646415525" sldId="376"/>
        </pc:sldMkLst>
      </pc:sldChg>
      <pc:sldChg chg="del">
        <pc:chgData name="Céline Cattoën-Gilbert" userId="7541b4dc-0f36-4b2f-aabc-7822bd25ec09" providerId="ADAL" clId="{EF3B26F4-4706-4465-8624-D53D926A6379}" dt="2021-04-24T09:58:53.687" v="6325" actId="47"/>
        <pc:sldMkLst>
          <pc:docMk/>
          <pc:sldMk cId="2892514444" sldId="451"/>
        </pc:sldMkLst>
      </pc:sldChg>
      <pc:sldChg chg="delSp modSp mod ord modNotesTx">
        <pc:chgData name="Céline Cattoën-Gilbert" userId="7541b4dc-0f36-4b2f-aabc-7822bd25ec09" providerId="ADAL" clId="{EF3B26F4-4706-4465-8624-D53D926A6379}" dt="2021-04-24T21:52:50.072" v="6833" actId="20577"/>
        <pc:sldMkLst>
          <pc:docMk/>
          <pc:sldMk cId="788423579" sldId="488"/>
        </pc:sldMkLst>
        <pc:spChg chg="mod">
          <ac:chgData name="Céline Cattoën-Gilbert" userId="7541b4dc-0f36-4b2f-aabc-7822bd25ec09" providerId="ADAL" clId="{EF3B26F4-4706-4465-8624-D53D926A6379}" dt="2021-04-24T01:16:07.129" v="1554" actId="20577"/>
          <ac:spMkLst>
            <pc:docMk/>
            <pc:sldMk cId="788423579" sldId="488"/>
            <ac:spMk id="7" creationId="{634DD851-E0A5-4696-94F2-1C3D7AAD359D}"/>
          </ac:spMkLst>
        </pc:spChg>
        <pc:spChg chg="del">
          <ac:chgData name="Céline Cattoën-Gilbert" userId="7541b4dc-0f36-4b2f-aabc-7822bd25ec09" providerId="ADAL" clId="{EF3B26F4-4706-4465-8624-D53D926A6379}" dt="2021-04-24T01:16:02.036" v="1543" actId="478"/>
          <ac:spMkLst>
            <pc:docMk/>
            <pc:sldMk cId="788423579" sldId="488"/>
            <ac:spMk id="10" creationId="{47C897C4-1E40-4031-A87E-5B993331934D}"/>
          </ac:spMkLst>
        </pc:spChg>
      </pc:sldChg>
      <pc:sldChg chg="del">
        <pc:chgData name="Céline Cattoën-Gilbert" userId="7541b4dc-0f36-4b2f-aabc-7822bd25ec09" providerId="ADAL" clId="{EF3B26F4-4706-4465-8624-D53D926A6379}" dt="2021-04-24T09:58:14.584" v="6310" actId="47"/>
        <pc:sldMkLst>
          <pc:docMk/>
          <pc:sldMk cId="2270267082" sldId="517"/>
        </pc:sldMkLst>
      </pc:sldChg>
      <pc:sldChg chg="del">
        <pc:chgData name="Céline Cattoën-Gilbert" userId="7541b4dc-0f36-4b2f-aabc-7822bd25ec09" providerId="ADAL" clId="{EF3B26F4-4706-4465-8624-D53D926A6379}" dt="2021-04-24T09:58:55.687" v="6326" actId="47"/>
        <pc:sldMkLst>
          <pc:docMk/>
          <pc:sldMk cId="2090793311" sldId="531"/>
        </pc:sldMkLst>
      </pc:sldChg>
      <pc:sldChg chg="del">
        <pc:chgData name="Céline Cattoën-Gilbert" userId="7541b4dc-0f36-4b2f-aabc-7822bd25ec09" providerId="ADAL" clId="{EF3B26F4-4706-4465-8624-D53D926A6379}" dt="2021-04-24T09:58:44.479" v="6322" actId="47"/>
        <pc:sldMkLst>
          <pc:docMk/>
          <pc:sldMk cId="2928423911" sldId="543"/>
        </pc:sldMkLst>
      </pc:sldChg>
      <pc:sldChg chg="del">
        <pc:chgData name="Céline Cattoën-Gilbert" userId="7541b4dc-0f36-4b2f-aabc-7822bd25ec09" providerId="ADAL" clId="{EF3B26F4-4706-4465-8624-D53D926A6379}" dt="2021-04-24T09:58:20.315" v="6313" actId="47"/>
        <pc:sldMkLst>
          <pc:docMk/>
          <pc:sldMk cId="2186249714" sldId="568"/>
        </pc:sldMkLst>
      </pc:sldChg>
      <pc:sldChg chg="ord">
        <pc:chgData name="Céline Cattoën-Gilbert" userId="7541b4dc-0f36-4b2f-aabc-7822bd25ec09" providerId="ADAL" clId="{EF3B26F4-4706-4465-8624-D53D926A6379}" dt="2021-04-24T10:02:57.353" v="6355"/>
        <pc:sldMkLst>
          <pc:docMk/>
          <pc:sldMk cId="735058656" sldId="571"/>
        </pc:sldMkLst>
      </pc:sldChg>
      <pc:sldChg chg="del">
        <pc:chgData name="Céline Cattoën-Gilbert" userId="7541b4dc-0f36-4b2f-aabc-7822bd25ec09" providerId="ADAL" clId="{EF3B26F4-4706-4465-8624-D53D926A6379}" dt="2021-04-24T09:58:23.269" v="6315" actId="47"/>
        <pc:sldMkLst>
          <pc:docMk/>
          <pc:sldMk cId="2140429967" sldId="575"/>
        </pc:sldMkLst>
      </pc:sldChg>
      <pc:sldChg chg="del">
        <pc:chgData name="Céline Cattoën-Gilbert" userId="7541b4dc-0f36-4b2f-aabc-7822bd25ec09" providerId="ADAL" clId="{EF3B26F4-4706-4465-8624-D53D926A6379}" dt="2021-04-24T09:58:18.383" v="6312" actId="47"/>
        <pc:sldMkLst>
          <pc:docMk/>
          <pc:sldMk cId="247270168" sldId="579"/>
        </pc:sldMkLst>
      </pc:sldChg>
      <pc:sldChg chg="del">
        <pc:chgData name="Céline Cattoën-Gilbert" userId="7541b4dc-0f36-4b2f-aabc-7822bd25ec09" providerId="ADAL" clId="{EF3B26F4-4706-4465-8624-D53D926A6379}" dt="2021-04-24T09:58:40.365" v="6320" actId="47"/>
        <pc:sldMkLst>
          <pc:docMk/>
          <pc:sldMk cId="3155196190" sldId="580"/>
        </pc:sldMkLst>
      </pc:sldChg>
      <pc:sldChg chg="del">
        <pc:chgData name="Céline Cattoën-Gilbert" userId="7541b4dc-0f36-4b2f-aabc-7822bd25ec09" providerId="ADAL" clId="{EF3B26F4-4706-4465-8624-D53D926A6379}" dt="2021-04-24T09:58:30.562" v="6318" actId="47"/>
        <pc:sldMkLst>
          <pc:docMk/>
          <pc:sldMk cId="1627454984" sldId="585"/>
        </pc:sldMkLst>
      </pc:sldChg>
      <pc:sldChg chg="del">
        <pc:chgData name="Céline Cattoën-Gilbert" userId="7541b4dc-0f36-4b2f-aabc-7822bd25ec09" providerId="ADAL" clId="{EF3B26F4-4706-4465-8624-D53D926A6379}" dt="2021-04-24T09:58:29.636" v="6317" actId="47"/>
        <pc:sldMkLst>
          <pc:docMk/>
          <pc:sldMk cId="2752180864" sldId="586"/>
        </pc:sldMkLst>
      </pc:sldChg>
      <pc:sldChg chg="del">
        <pc:chgData name="Céline Cattoën-Gilbert" userId="7541b4dc-0f36-4b2f-aabc-7822bd25ec09" providerId="ADAL" clId="{EF3B26F4-4706-4465-8624-D53D926A6379}" dt="2021-04-24T09:58:28.427" v="6316" actId="47"/>
        <pc:sldMkLst>
          <pc:docMk/>
          <pc:sldMk cId="2427627289" sldId="587"/>
        </pc:sldMkLst>
      </pc:sldChg>
      <pc:sldChg chg="del">
        <pc:chgData name="Céline Cattoën-Gilbert" userId="7541b4dc-0f36-4b2f-aabc-7822bd25ec09" providerId="ADAL" clId="{EF3B26F4-4706-4465-8624-D53D926A6379}" dt="2021-04-24T09:58:21.762" v="6314" actId="47"/>
        <pc:sldMkLst>
          <pc:docMk/>
          <pc:sldMk cId="2370285579" sldId="588"/>
        </pc:sldMkLst>
      </pc:sldChg>
      <pc:sldChg chg="del">
        <pc:chgData name="Céline Cattoën-Gilbert" userId="7541b4dc-0f36-4b2f-aabc-7822bd25ec09" providerId="ADAL" clId="{EF3B26F4-4706-4465-8624-D53D926A6379}" dt="2021-04-24T09:58:43.442" v="6321" actId="47"/>
        <pc:sldMkLst>
          <pc:docMk/>
          <pc:sldMk cId="4278379508" sldId="592"/>
        </pc:sldMkLst>
      </pc:sldChg>
      <pc:sldChg chg="del">
        <pc:chgData name="Céline Cattoën-Gilbert" userId="7541b4dc-0f36-4b2f-aabc-7822bd25ec09" providerId="ADAL" clId="{EF3B26F4-4706-4465-8624-D53D926A6379}" dt="2021-04-24T09:58:15.663" v="6311" actId="47"/>
        <pc:sldMkLst>
          <pc:docMk/>
          <pc:sldMk cId="376638500" sldId="602"/>
        </pc:sldMkLst>
      </pc:sldChg>
      <pc:sldChg chg="modSp del mod ord">
        <pc:chgData name="Céline Cattoën-Gilbert" userId="7541b4dc-0f36-4b2f-aabc-7822bd25ec09" providerId="ADAL" clId="{EF3B26F4-4706-4465-8624-D53D926A6379}" dt="2021-04-24T06:13:45.437" v="4565" actId="47"/>
        <pc:sldMkLst>
          <pc:docMk/>
          <pc:sldMk cId="4114540084" sldId="603"/>
        </pc:sldMkLst>
        <pc:spChg chg="mod">
          <ac:chgData name="Céline Cattoën-Gilbert" userId="7541b4dc-0f36-4b2f-aabc-7822bd25ec09" providerId="ADAL" clId="{EF3B26F4-4706-4465-8624-D53D926A6379}" dt="2021-04-24T06:10:27.969" v="4532" actId="1076"/>
          <ac:spMkLst>
            <pc:docMk/>
            <pc:sldMk cId="4114540084" sldId="603"/>
            <ac:spMk id="2" creationId="{00000000-0000-0000-0000-000000000000}"/>
          </ac:spMkLst>
        </pc:spChg>
        <pc:spChg chg="mod">
          <ac:chgData name="Céline Cattoën-Gilbert" userId="7541b4dc-0f36-4b2f-aabc-7822bd25ec09" providerId="ADAL" clId="{EF3B26F4-4706-4465-8624-D53D926A6379}" dt="2021-04-24T06:10:43.850" v="4536" actId="20577"/>
          <ac:spMkLst>
            <pc:docMk/>
            <pc:sldMk cId="4114540084" sldId="603"/>
            <ac:spMk id="3" creationId="{00000000-0000-0000-0000-000000000000}"/>
          </ac:spMkLst>
        </pc:spChg>
      </pc:sldChg>
      <pc:sldChg chg="addSp delSp modSp del mod ord delAnim modAnim modNotesTx">
        <pc:chgData name="Céline Cattoën-Gilbert" userId="7541b4dc-0f36-4b2f-aabc-7822bd25ec09" providerId="ADAL" clId="{EF3B26F4-4706-4465-8624-D53D926A6379}" dt="2021-04-24T22:50:17.462" v="6850" actId="47"/>
        <pc:sldMkLst>
          <pc:docMk/>
          <pc:sldMk cId="2178050063" sldId="604"/>
        </pc:sldMkLst>
        <pc:spChg chg="del">
          <ac:chgData name="Céline Cattoën-Gilbert" userId="7541b4dc-0f36-4b2f-aabc-7822bd25ec09" providerId="ADAL" clId="{EF3B26F4-4706-4465-8624-D53D926A6379}" dt="2021-04-24T00:16:32.538" v="206" actId="478"/>
          <ac:spMkLst>
            <pc:docMk/>
            <pc:sldMk cId="2178050063" sldId="604"/>
            <ac:spMk id="5" creationId="{7AA44AF9-41CA-4334-8E04-DE89CAD219AC}"/>
          </ac:spMkLst>
        </pc:spChg>
        <pc:spChg chg="mod">
          <ac:chgData name="Céline Cattoën-Gilbert" userId="7541b4dc-0f36-4b2f-aabc-7822bd25ec09" providerId="ADAL" clId="{EF3B26F4-4706-4465-8624-D53D926A6379}" dt="2021-04-24T01:29:58.327" v="1897" actId="1076"/>
          <ac:spMkLst>
            <pc:docMk/>
            <pc:sldMk cId="2178050063" sldId="604"/>
            <ac:spMk id="7" creationId="{9E5373F6-5794-4835-A2C8-0829E1EFAF54}"/>
          </ac:spMkLst>
        </pc:spChg>
        <pc:spChg chg="add mod">
          <ac:chgData name="Céline Cattoën-Gilbert" userId="7541b4dc-0f36-4b2f-aabc-7822bd25ec09" providerId="ADAL" clId="{EF3B26F4-4706-4465-8624-D53D926A6379}" dt="2021-04-24T05:50:20.549" v="4333" actId="20577"/>
          <ac:spMkLst>
            <pc:docMk/>
            <pc:sldMk cId="2178050063" sldId="604"/>
            <ac:spMk id="8" creationId="{69A0C36A-9493-4224-9DDE-1B45B4A1F63D}"/>
          </ac:spMkLst>
        </pc:spChg>
        <pc:spChg chg="add mod">
          <ac:chgData name="Céline Cattoën-Gilbert" userId="7541b4dc-0f36-4b2f-aabc-7822bd25ec09" providerId="ADAL" clId="{EF3B26F4-4706-4465-8624-D53D926A6379}" dt="2021-04-24T01:35:09.318" v="1997" actId="1076"/>
          <ac:spMkLst>
            <pc:docMk/>
            <pc:sldMk cId="2178050063" sldId="604"/>
            <ac:spMk id="9" creationId="{5AB306A9-5470-47D5-8391-1F19AD4E2B71}"/>
          </ac:spMkLst>
        </pc:spChg>
        <pc:grpChg chg="add mod">
          <ac:chgData name="Céline Cattoën-Gilbert" userId="7541b4dc-0f36-4b2f-aabc-7822bd25ec09" providerId="ADAL" clId="{EF3B26F4-4706-4465-8624-D53D926A6379}" dt="2021-04-24T01:30:08.017" v="1900" actId="1076"/>
          <ac:grpSpMkLst>
            <pc:docMk/>
            <pc:sldMk cId="2178050063" sldId="604"/>
            <ac:grpSpMk id="4" creationId="{AB53A644-8461-4A3B-ACC4-48BE7AE61102}"/>
          </ac:grpSpMkLst>
        </pc:grpChg>
        <pc:grpChg chg="add mod">
          <ac:chgData name="Céline Cattoën-Gilbert" userId="7541b4dc-0f36-4b2f-aabc-7822bd25ec09" providerId="ADAL" clId="{EF3B26F4-4706-4465-8624-D53D926A6379}" dt="2021-04-24T01:35:14.769" v="1998" actId="1076"/>
          <ac:grpSpMkLst>
            <pc:docMk/>
            <pc:sldMk cId="2178050063" sldId="604"/>
            <ac:grpSpMk id="10" creationId="{C814C5B2-6195-4DFB-97F5-E9927A771662}"/>
          </ac:grpSpMkLst>
        </pc:grpChg>
        <pc:picChg chg="del">
          <ac:chgData name="Céline Cattoën-Gilbert" userId="7541b4dc-0f36-4b2f-aabc-7822bd25ec09" providerId="ADAL" clId="{EF3B26F4-4706-4465-8624-D53D926A6379}" dt="2021-04-23T23:55:02.416" v="0" actId="478"/>
          <ac:picMkLst>
            <pc:docMk/>
            <pc:sldMk cId="2178050063" sldId="604"/>
            <ac:picMk id="2" creationId="{75BDCFB7-0509-4CA6-9628-D92F8E7BF758}"/>
          </ac:picMkLst>
        </pc:picChg>
        <pc:picChg chg="add mod">
          <ac:chgData name="Céline Cattoën-Gilbert" userId="7541b4dc-0f36-4b2f-aabc-7822bd25ec09" providerId="ADAL" clId="{EF3B26F4-4706-4465-8624-D53D926A6379}" dt="2021-04-24T01:30:05.713" v="1899" actId="164"/>
          <ac:picMkLst>
            <pc:docMk/>
            <pc:sldMk cId="2178050063" sldId="604"/>
            <ac:picMk id="3" creationId="{DBCC20E7-1AFD-4A84-8017-04CD0E323407}"/>
          </ac:picMkLst>
        </pc:picChg>
        <pc:picChg chg="add mod ord modCrop">
          <ac:chgData name="Céline Cattoën-Gilbert" userId="7541b4dc-0f36-4b2f-aabc-7822bd25ec09" providerId="ADAL" clId="{EF3B26F4-4706-4465-8624-D53D926A6379}" dt="2021-04-24T01:30:05.713" v="1899" actId="164"/>
          <ac:picMkLst>
            <pc:docMk/>
            <pc:sldMk cId="2178050063" sldId="604"/>
            <ac:picMk id="6" creationId="{D6B0224C-1DA2-41BB-9497-078E21B41FAA}"/>
          </ac:picMkLst>
        </pc:picChg>
        <pc:picChg chg="mod">
          <ac:chgData name="Céline Cattoën-Gilbert" userId="7541b4dc-0f36-4b2f-aabc-7822bd25ec09" providerId="ADAL" clId="{EF3B26F4-4706-4465-8624-D53D926A6379}" dt="2021-04-24T01:33:09.164" v="1962"/>
          <ac:picMkLst>
            <pc:docMk/>
            <pc:sldMk cId="2178050063" sldId="604"/>
            <ac:picMk id="12" creationId="{CB09AC49-4702-4D38-B448-D097422BCAF9}"/>
          </ac:picMkLst>
        </pc:picChg>
        <pc:picChg chg="mod">
          <ac:chgData name="Céline Cattoën-Gilbert" userId="7541b4dc-0f36-4b2f-aabc-7822bd25ec09" providerId="ADAL" clId="{EF3B26F4-4706-4465-8624-D53D926A6379}" dt="2021-04-24T01:33:09.164" v="1962"/>
          <ac:picMkLst>
            <pc:docMk/>
            <pc:sldMk cId="2178050063" sldId="604"/>
            <ac:picMk id="13" creationId="{A612AF0B-EC1A-46C8-9B2F-B94006DF6001}"/>
          </ac:picMkLst>
        </pc:picChg>
        <pc:picChg chg="mod">
          <ac:chgData name="Céline Cattoën-Gilbert" userId="7541b4dc-0f36-4b2f-aabc-7822bd25ec09" providerId="ADAL" clId="{EF3B26F4-4706-4465-8624-D53D926A6379}" dt="2021-04-24T01:33:09.164" v="1962"/>
          <ac:picMkLst>
            <pc:docMk/>
            <pc:sldMk cId="2178050063" sldId="604"/>
            <ac:picMk id="14" creationId="{F0840D97-B161-441B-B20D-A970125C86AA}"/>
          </ac:picMkLst>
        </pc:picChg>
        <pc:picChg chg="mod">
          <ac:chgData name="Céline Cattoën-Gilbert" userId="7541b4dc-0f36-4b2f-aabc-7822bd25ec09" providerId="ADAL" clId="{EF3B26F4-4706-4465-8624-D53D926A6379}" dt="2021-04-24T01:33:09.164" v="1962"/>
          <ac:picMkLst>
            <pc:docMk/>
            <pc:sldMk cId="2178050063" sldId="604"/>
            <ac:picMk id="15" creationId="{57307607-7408-47C0-9E57-C5400B2CFA13}"/>
          </ac:picMkLst>
        </pc:picChg>
        <pc:picChg chg="mod">
          <ac:chgData name="Céline Cattoën-Gilbert" userId="7541b4dc-0f36-4b2f-aabc-7822bd25ec09" providerId="ADAL" clId="{EF3B26F4-4706-4465-8624-D53D926A6379}" dt="2021-04-24T01:33:09.164" v="1962"/>
          <ac:picMkLst>
            <pc:docMk/>
            <pc:sldMk cId="2178050063" sldId="604"/>
            <ac:picMk id="16" creationId="{2BEF3224-A5E1-486F-8E30-F0E7D3D06141}"/>
          </ac:picMkLst>
        </pc:picChg>
        <pc:picChg chg="mod">
          <ac:chgData name="Céline Cattoën-Gilbert" userId="7541b4dc-0f36-4b2f-aabc-7822bd25ec09" providerId="ADAL" clId="{EF3B26F4-4706-4465-8624-D53D926A6379}" dt="2021-04-24T01:33:09.164" v="1962"/>
          <ac:picMkLst>
            <pc:docMk/>
            <pc:sldMk cId="2178050063" sldId="604"/>
            <ac:picMk id="17" creationId="{5BD16BB8-C11E-4916-BC91-B545824EF415}"/>
          </ac:picMkLst>
        </pc:picChg>
      </pc:sldChg>
      <pc:sldChg chg="del">
        <pc:chgData name="Céline Cattoën-Gilbert" userId="7541b4dc-0f36-4b2f-aabc-7822bd25ec09" providerId="ADAL" clId="{EF3B26F4-4706-4465-8624-D53D926A6379}" dt="2021-04-24T09:58:33.822" v="6319" actId="47"/>
        <pc:sldMkLst>
          <pc:docMk/>
          <pc:sldMk cId="2612003068" sldId="605"/>
        </pc:sldMkLst>
      </pc:sldChg>
      <pc:sldChg chg="ord modTransition">
        <pc:chgData name="Céline Cattoën-Gilbert" userId="7541b4dc-0f36-4b2f-aabc-7822bd25ec09" providerId="ADAL" clId="{EF3B26F4-4706-4465-8624-D53D926A6379}" dt="2021-04-24T05:59:44.311" v="4375"/>
        <pc:sldMkLst>
          <pc:docMk/>
          <pc:sldMk cId="1453546780" sldId="606"/>
        </pc:sldMkLst>
      </pc:sldChg>
      <pc:sldChg chg="ord modAnim">
        <pc:chgData name="Céline Cattoën-Gilbert" userId="7541b4dc-0f36-4b2f-aabc-7822bd25ec09" providerId="ADAL" clId="{EF3B26F4-4706-4465-8624-D53D926A6379}" dt="2021-04-24T22:50:36.666" v="6856"/>
        <pc:sldMkLst>
          <pc:docMk/>
          <pc:sldMk cId="3203434766" sldId="607"/>
        </pc:sldMkLst>
      </pc:sldChg>
      <pc:sldChg chg="ord">
        <pc:chgData name="Céline Cattoën-Gilbert" userId="7541b4dc-0f36-4b2f-aabc-7822bd25ec09" providerId="ADAL" clId="{EF3B26F4-4706-4465-8624-D53D926A6379}" dt="2021-04-24T06:03:41.602" v="4481"/>
        <pc:sldMkLst>
          <pc:docMk/>
          <pc:sldMk cId="1406165487" sldId="608"/>
        </pc:sldMkLst>
      </pc:sldChg>
      <pc:sldChg chg="del ord">
        <pc:chgData name="Céline Cattoën-Gilbert" userId="7541b4dc-0f36-4b2f-aabc-7822bd25ec09" providerId="ADAL" clId="{EF3B26F4-4706-4465-8624-D53D926A6379}" dt="2021-04-24T09:54:32.319" v="6163" actId="47"/>
        <pc:sldMkLst>
          <pc:docMk/>
          <pc:sldMk cId="3810414479" sldId="627"/>
        </pc:sldMkLst>
      </pc:sldChg>
      <pc:sldChg chg="ord modAnim modNotesTx">
        <pc:chgData name="Céline Cattoën-Gilbert" userId="7541b4dc-0f36-4b2f-aabc-7822bd25ec09" providerId="ADAL" clId="{EF3B26F4-4706-4465-8624-D53D926A6379}" dt="2021-04-24T22:50:45.516" v="6857"/>
        <pc:sldMkLst>
          <pc:docMk/>
          <pc:sldMk cId="1625026462" sldId="628"/>
        </pc:sldMkLst>
      </pc:sldChg>
      <pc:sldChg chg="del">
        <pc:chgData name="Céline Cattoën-Gilbert" userId="7541b4dc-0f36-4b2f-aabc-7822bd25ec09" providerId="ADAL" clId="{EF3B26F4-4706-4465-8624-D53D926A6379}" dt="2021-04-24T09:58:58.676" v="6327" actId="47"/>
        <pc:sldMkLst>
          <pc:docMk/>
          <pc:sldMk cId="1968526546" sldId="629"/>
        </pc:sldMkLst>
      </pc:sldChg>
      <pc:sldChg chg="ord modAnim modNotesTx">
        <pc:chgData name="Céline Cattoën-Gilbert" userId="7541b4dc-0f36-4b2f-aabc-7822bd25ec09" providerId="ADAL" clId="{EF3B26F4-4706-4465-8624-D53D926A6379}" dt="2021-04-24T22:51:03.250" v="6859"/>
        <pc:sldMkLst>
          <pc:docMk/>
          <pc:sldMk cId="4197425012" sldId="630"/>
        </pc:sldMkLst>
      </pc:sldChg>
      <pc:sldChg chg="del">
        <pc:chgData name="Céline Cattoën-Gilbert" userId="7541b4dc-0f36-4b2f-aabc-7822bd25ec09" providerId="ADAL" clId="{EF3B26F4-4706-4465-8624-D53D926A6379}" dt="2021-04-24T09:59:07.655" v="6329" actId="47"/>
        <pc:sldMkLst>
          <pc:docMk/>
          <pc:sldMk cId="2777852588" sldId="631"/>
        </pc:sldMkLst>
      </pc:sldChg>
      <pc:sldChg chg="del">
        <pc:chgData name="Céline Cattoën-Gilbert" userId="7541b4dc-0f36-4b2f-aabc-7822bd25ec09" providerId="ADAL" clId="{EF3B26F4-4706-4465-8624-D53D926A6379}" dt="2021-04-24T09:54:35.111" v="6164" actId="47"/>
        <pc:sldMkLst>
          <pc:docMk/>
          <pc:sldMk cId="161703164" sldId="632"/>
        </pc:sldMkLst>
      </pc:sldChg>
      <pc:sldChg chg="del">
        <pc:chgData name="Céline Cattoën-Gilbert" userId="7541b4dc-0f36-4b2f-aabc-7822bd25ec09" providerId="ADAL" clId="{EF3B26F4-4706-4465-8624-D53D926A6379}" dt="2021-04-24T09:59:09.287" v="6330" actId="47"/>
        <pc:sldMkLst>
          <pc:docMk/>
          <pc:sldMk cId="519545540" sldId="633"/>
        </pc:sldMkLst>
      </pc:sldChg>
      <pc:sldChg chg="del">
        <pc:chgData name="Céline Cattoën-Gilbert" userId="7541b4dc-0f36-4b2f-aabc-7822bd25ec09" providerId="ADAL" clId="{EF3B26F4-4706-4465-8624-D53D926A6379}" dt="2021-04-24T09:54:57.205" v="6167" actId="47"/>
        <pc:sldMkLst>
          <pc:docMk/>
          <pc:sldMk cId="938628379" sldId="634"/>
        </pc:sldMkLst>
      </pc:sldChg>
      <pc:sldChg chg="ord modAnim">
        <pc:chgData name="Céline Cattoën-Gilbert" userId="7541b4dc-0f36-4b2f-aabc-7822bd25ec09" providerId="ADAL" clId="{EF3B26F4-4706-4465-8624-D53D926A6379}" dt="2021-04-24T22:51:08.362" v="6860"/>
        <pc:sldMkLst>
          <pc:docMk/>
          <pc:sldMk cId="4069539119" sldId="635"/>
        </pc:sldMkLst>
      </pc:sldChg>
      <pc:sldChg chg="del">
        <pc:chgData name="Céline Cattoën-Gilbert" userId="7541b4dc-0f36-4b2f-aabc-7822bd25ec09" providerId="ADAL" clId="{EF3B26F4-4706-4465-8624-D53D926A6379}" dt="2021-04-24T10:02:09.400" v="6333" actId="47"/>
        <pc:sldMkLst>
          <pc:docMk/>
          <pc:sldMk cId="1165832742" sldId="636"/>
        </pc:sldMkLst>
      </pc:sldChg>
      <pc:sldChg chg="add del ord">
        <pc:chgData name="Céline Cattoën-Gilbert" userId="7541b4dc-0f36-4b2f-aabc-7822bd25ec09" providerId="ADAL" clId="{EF3B26F4-4706-4465-8624-D53D926A6379}" dt="2021-04-24T06:06:53.373" v="4509" actId="47"/>
        <pc:sldMkLst>
          <pc:docMk/>
          <pc:sldMk cId="79929936" sldId="637"/>
        </pc:sldMkLst>
      </pc:sldChg>
      <pc:sldChg chg="del">
        <pc:chgData name="Céline Cattoën-Gilbert" userId="7541b4dc-0f36-4b2f-aabc-7822bd25ec09" providerId="ADAL" clId="{EF3B26F4-4706-4465-8624-D53D926A6379}" dt="2021-04-24T09:59:12.379" v="6332" actId="47"/>
        <pc:sldMkLst>
          <pc:docMk/>
          <pc:sldMk cId="2261146102" sldId="638"/>
        </pc:sldMkLst>
      </pc:sldChg>
      <pc:sldChg chg="del">
        <pc:chgData name="Céline Cattoën-Gilbert" userId="7541b4dc-0f36-4b2f-aabc-7822bd25ec09" providerId="ADAL" clId="{EF3B26F4-4706-4465-8624-D53D926A6379}" dt="2021-04-24T09:59:10.292" v="6331" actId="47"/>
        <pc:sldMkLst>
          <pc:docMk/>
          <pc:sldMk cId="4172500717" sldId="639"/>
        </pc:sldMkLst>
      </pc:sldChg>
      <pc:sldChg chg="ord">
        <pc:chgData name="Céline Cattoën-Gilbert" userId="7541b4dc-0f36-4b2f-aabc-7822bd25ec09" providerId="ADAL" clId="{EF3B26F4-4706-4465-8624-D53D926A6379}" dt="2021-04-24T06:07:03.889" v="4515"/>
        <pc:sldMkLst>
          <pc:docMk/>
          <pc:sldMk cId="2735294888" sldId="640"/>
        </pc:sldMkLst>
      </pc:sldChg>
      <pc:sldChg chg="ord modNotesTx">
        <pc:chgData name="Céline Cattoën-Gilbert" userId="7541b4dc-0f36-4b2f-aabc-7822bd25ec09" providerId="ADAL" clId="{EF3B26F4-4706-4465-8624-D53D926A6379}" dt="2021-04-24T21:54:45.829" v="6836" actId="20577"/>
        <pc:sldMkLst>
          <pc:docMk/>
          <pc:sldMk cId="574665691" sldId="642"/>
        </pc:sldMkLst>
      </pc:sldChg>
      <pc:sldChg chg="ord">
        <pc:chgData name="Céline Cattoën-Gilbert" userId="7541b4dc-0f36-4b2f-aabc-7822bd25ec09" providerId="ADAL" clId="{EF3B26F4-4706-4465-8624-D53D926A6379}" dt="2021-04-24T06:15:59.599" v="4576"/>
        <pc:sldMkLst>
          <pc:docMk/>
          <pc:sldMk cId="163302318" sldId="643"/>
        </pc:sldMkLst>
      </pc:sldChg>
      <pc:sldChg chg="addSp modSp add del mod modNotesTx">
        <pc:chgData name="Céline Cattoën-Gilbert" userId="7541b4dc-0f36-4b2f-aabc-7822bd25ec09" providerId="ADAL" clId="{EF3B26F4-4706-4465-8624-D53D926A6379}" dt="2021-04-24T22:50:16.349" v="6849" actId="47"/>
        <pc:sldMkLst>
          <pc:docMk/>
          <pc:sldMk cId="3603042249" sldId="644"/>
        </pc:sldMkLst>
        <pc:spChg chg="add mod">
          <ac:chgData name="Céline Cattoën-Gilbert" userId="7541b4dc-0f36-4b2f-aabc-7822bd25ec09" providerId="ADAL" clId="{EF3B26F4-4706-4465-8624-D53D926A6379}" dt="2021-04-24T02:10:30.174" v="2578" actId="20577"/>
          <ac:spMkLst>
            <pc:docMk/>
            <pc:sldMk cId="3603042249" sldId="644"/>
            <ac:spMk id="4" creationId="{438B7077-01CA-48E1-AE5A-02CFF203A245}"/>
          </ac:spMkLst>
        </pc:spChg>
      </pc:sldChg>
      <pc:sldChg chg="modSp add mod ord modAnim modNotesTx">
        <pc:chgData name="Céline Cattoën-Gilbert" userId="7541b4dc-0f36-4b2f-aabc-7822bd25ec09" providerId="ADAL" clId="{EF3B26F4-4706-4465-8624-D53D926A6379}" dt="2021-04-24T21:52:08.852" v="6794" actId="20577"/>
        <pc:sldMkLst>
          <pc:docMk/>
          <pc:sldMk cId="1708935972" sldId="645"/>
        </pc:sldMkLst>
        <pc:spChg chg="mod">
          <ac:chgData name="Céline Cattoën-Gilbert" userId="7541b4dc-0f36-4b2f-aabc-7822bd25ec09" providerId="ADAL" clId="{EF3B26F4-4706-4465-8624-D53D926A6379}" dt="2021-04-24T01:27:19.912" v="1885" actId="1076"/>
          <ac:spMkLst>
            <pc:docMk/>
            <pc:sldMk cId="1708935972" sldId="645"/>
            <ac:spMk id="4" creationId="{973BF1DF-2069-482E-B531-D4971C2CA184}"/>
          </ac:spMkLst>
        </pc:spChg>
        <pc:spChg chg="mod">
          <ac:chgData name="Céline Cattoën-Gilbert" userId="7541b4dc-0f36-4b2f-aabc-7822bd25ec09" providerId="ADAL" clId="{EF3B26F4-4706-4465-8624-D53D926A6379}" dt="2021-04-24T01:27:14.703" v="1884" actId="1076"/>
          <ac:spMkLst>
            <pc:docMk/>
            <pc:sldMk cId="1708935972" sldId="645"/>
            <ac:spMk id="60" creationId="{F98CA71D-4F60-40D8-BF49-9E9B62005691}"/>
          </ac:spMkLst>
        </pc:spChg>
      </pc:sldChg>
      <pc:sldChg chg="add del">
        <pc:chgData name="Céline Cattoën-Gilbert" userId="7541b4dc-0f36-4b2f-aabc-7822bd25ec09" providerId="ADAL" clId="{EF3B26F4-4706-4465-8624-D53D926A6379}" dt="2021-04-24T00:55:37.532" v="894" actId="47"/>
        <pc:sldMkLst>
          <pc:docMk/>
          <pc:sldMk cId="2521262749" sldId="645"/>
        </pc:sldMkLst>
      </pc:sldChg>
      <pc:sldChg chg="addSp delSp modSp add del mod modTransition delAnim modAnim modNotesTx">
        <pc:chgData name="Céline Cattoën-Gilbert" userId="7541b4dc-0f36-4b2f-aabc-7822bd25ec09" providerId="ADAL" clId="{EF3B26F4-4706-4465-8624-D53D926A6379}" dt="2021-04-24T22:50:18.816" v="6851" actId="47"/>
        <pc:sldMkLst>
          <pc:docMk/>
          <pc:sldMk cId="2939277723" sldId="646"/>
        </pc:sldMkLst>
        <pc:spChg chg="mod">
          <ac:chgData name="Céline Cattoën-Gilbert" userId="7541b4dc-0f36-4b2f-aabc-7822bd25ec09" providerId="ADAL" clId="{EF3B26F4-4706-4465-8624-D53D926A6379}" dt="2021-04-24T01:57:42.813" v="2247" actId="1038"/>
          <ac:spMkLst>
            <pc:docMk/>
            <pc:sldMk cId="2939277723" sldId="646"/>
            <ac:spMk id="2" creationId="{00000000-0000-0000-0000-000000000000}"/>
          </ac:spMkLst>
        </pc:spChg>
        <pc:spChg chg="del mod">
          <ac:chgData name="Céline Cattoën-Gilbert" userId="7541b4dc-0f36-4b2f-aabc-7822bd25ec09" providerId="ADAL" clId="{EF3B26F4-4706-4465-8624-D53D926A6379}" dt="2021-04-24T01:28:55.764" v="1888" actId="478"/>
          <ac:spMkLst>
            <pc:docMk/>
            <pc:sldMk cId="2939277723" sldId="646"/>
            <ac:spMk id="3" creationId="{00000000-0000-0000-0000-000000000000}"/>
          </ac:spMkLst>
        </pc:spChg>
        <pc:spChg chg="del">
          <ac:chgData name="Céline Cattoën-Gilbert" userId="7541b4dc-0f36-4b2f-aabc-7822bd25ec09" providerId="ADAL" clId="{EF3B26F4-4706-4465-8624-D53D926A6379}" dt="2021-04-24T01:06:54.342" v="1225" actId="478"/>
          <ac:spMkLst>
            <pc:docMk/>
            <pc:sldMk cId="2939277723" sldId="646"/>
            <ac:spMk id="4" creationId="{036B600A-04B1-4725-BA35-67D5B3648975}"/>
          </ac:spMkLst>
        </pc:spChg>
        <pc:spChg chg="del">
          <ac:chgData name="Céline Cattoën-Gilbert" userId="7541b4dc-0f36-4b2f-aabc-7822bd25ec09" providerId="ADAL" clId="{EF3B26F4-4706-4465-8624-D53D926A6379}" dt="2021-04-24T01:06:55.428" v="1226" actId="478"/>
          <ac:spMkLst>
            <pc:docMk/>
            <pc:sldMk cId="2939277723" sldId="646"/>
            <ac:spMk id="6" creationId="{31C8E6B8-58BC-4776-913B-1E6CCFC2AC98}"/>
          </ac:spMkLst>
        </pc:spChg>
        <pc:spChg chg="mod">
          <ac:chgData name="Céline Cattoën-Gilbert" userId="7541b4dc-0f36-4b2f-aabc-7822bd25ec09" providerId="ADAL" clId="{EF3B26F4-4706-4465-8624-D53D926A6379}" dt="2021-04-24T01:09:12.188" v="1348"/>
          <ac:spMkLst>
            <pc:docMk/>
            <pc:sldMk cId="2939277723" sldId="646"/>
            <ac:spMk id="10" creationId="{D546C0AD-CCC9-4190-A859-366177D66C3C}"/>
          </ac:spMkLst>
        </pc:spChg>
        <pc:spChg chg="mod">
          <ac:chgData name="Céline Cattoën-Gilbert" userId="7541b4dc-0f36-4b2f-aabc-7822bd25ec09" providerId="ADAL" clId="{EF3B26F4-4706-4465-8624-D53D926A6379}" dt="2021-04-24T01:09:12.188" v="1348"/>
          <ac:spMkLst>
            <pc:docMk/>
            <pc:sldMk cId="2939277723" sldId="646"/>
            <ac:spMk id="13" creationId="{DBE16E10-4F8A-4812-AC54-236A5A3AF5BB}"/>
          </ac:spMkLst>
        </pc:spChg>
        <pc:spChg chg="mod">
          <ac:chgData name="Céline Cattoën-Gilbert" userId="7541b4dc-0f36-4b2f-aabc-7822bd25ec09" providerId="ADAL" clId="{EF3B26F4-4706-4465-8624-D53D926A6379}" dt="2021-04-24T01:18:30.282" v="1638" actId="20577"/>
          <ac:spMkLst>
            <pc:docMk/>
            <pc:sldMk cId="2939277723" sldId="646"/>
            <ac:spMk id="14" creationId="{840B9FAF-FAF5-4932-AA3A-A2F8A9CC401B}"/>
          </ac:spMkLst>
        </pc:spChg>
        <pc:spChg chg="mod">
          <ac:chgData name="Céline Cattoën-Gilbert" userId="7541b4dc-0f36-4b2f-aabc-7822bd25ec09" providerId="ADAL" clId="{EF3B26F4-4706-4465-8624-D53D926A6379}" dt="2021-04-24T01:18:06.631" v="1621" actId="20577"/>
          <ac:spMkLst>
            <pc:docMk/>
            <pc:sldMk cId="2939277723" sldId="646"/>
            <ac:spMk id="15" creationId="{17451888-483D-46B4-B532-D96951D9AEEA}"/>
          </ac:spMkLst>
        </pc:spChg>
        <pc:spChg chg="add mod">
          <ac:chgData name="Céline Cattoën-Gilbert" userId="7541b4dc-0f36-4b2f-aabc-7822bd25ec09" providerId="ADAL" clId="{EF3B26F4-4706-4465-8624-D53D926A6379}" dt="2021-04-24T01:55:47.612" v="2219" actId="1076"/>
          <ac:spMkLst>
            <pc:docMk/>
            <pc:sldMk cId="2939277723" sldId="646"/>
            <ac:spMk id="17" creationId="{9FE0956A-AAFD-49DA-A5F7-AEBEE102F901}"/>
          </ac:spMkLst>
        </pc:spChg>
        <pc:spChg chg="add mod">
          <ac:chgData name="Céline Cattoën-Gilbert" userId="7541b4dc-0f36-4b2f-aabc-7822bd25ec09" providerId="ADAL" clId="{EF3B26F4-4706-4465-8624-D53D926A6379}" dt="2021-04-24T01:56:24.669" v="2226" actId="1076"/>
          <ac:spMkLst>
            <pc:docMk/>
            <pc:sldMk cId="2939277723" sldId="646"/>
            <ac:spMk id="18" creationId="{468DF3BE-FEDA-41A3-9D59-AF2D6D819027}"/>
          </ac:spMkLst>
        </pc:spChg>
        <pc:spChg chg="add mod">
          <ac:chgData name="Céline Cattoën-Gilbert" userId="7541b4dc-0f36-4b2f-aabc-7822bd25ec09" providerId="ADAL" clId="{EF3B26F4-4706-4465-8624-D53D926A6379}" dt="2021-04-24T01:57:01.787" v="2240" actId="1076"/>
          <ac:spMkLst>
            <pc:docMk/>
            <pc:sldMk cId="2939277723" sldId="646"/>
            <ac:spMk id="21" creationId="{3EBF2280-2728-4180-8B0E-137E883E8F43}"/>
          </ac:spMkLst>
        </pc:spChg>
        <pc:spChg chg="add mod">
          <ac:chgData name="Céline Cattoën-Gilbert" userId="7541b4dc-0f36-4b2f-aabc-7822bd25ec09" providerId="ADAL" clId="{EF3B26F4-4706-4465-8624-D53D926A6379}" dt="2021-04-24T01:56:57.347" v="2238" actId="1076"/>
          <ac:spMkLst>
            <pc:docMk/>
            <pc:sldMk cId="2939277723" sldId="646"/>
            <ac:spMk id="22" creationId="{98729ECB-CCFD-4D39-873A-B0B34A1F56EA}"/>
          </ac:spMkLst>
        </pc:spChg>
        <pc:spChg chg="add del mod">
          <ac:chgData name="Céline Cattoën-Gilbert" userId="7541b4dc-0f36-4b2f-aabc-7822bd25ec09" providerId="ADAL" clId="{EF3B26F4-4706-4465-8624-D53D926A6379}" dt="2021-04-24T01:28:58.697" v="1889" actId="478"/>
          <ac:spMkLst>
            <pc:docMk/>
            <pc:sldMk cId="2939277723" sldId="646"/>
            <ac:spMk id="24" creationId="{F4D0C577-5F60-4E3E-AA3A-7A479F7F2D32}"/>
          </ac:spMkLst>
        </pc:spChg>
        <pc:spChg chg="add del mod">
          <ac:chgData name="Céline Cattoën-Gilbert" userId="7541b4dc-0f36-4b2f-aabc-7822bd25ec09" providerId="ADAL" clId="{EF3B26F4-4706-4465-8624-D53D926A6379}" dt="2021-04-24T01:55:37.990" v="2218" actId="478"/>
          <ac:spMkLst>
            <pc:docMk/>
            <pc:sldMk cId="2939277723" sldId="646"/>
            <ac:spMk id="34" creationId="{D182E566-B86F-4916-A756-D34CA915A7D8}"/>
          </ac:spMkLst>
        </pc:spChg>
        <pc:grpChg chg="add mod">
          <ac:chgData name="Céline Cattoën-Gilbert" userId="7541b4dc-0f36-4b2f-aabc-7822bd25ec09" providerId="ADAL" clId="{EF3B26F4-4706-4465-8624-D53D926A6379}" dt="2021-04-24T01:47:13.484" v="2072" actId="164"/>
          <ac:grpSpMkLst>
            <pc:docMk/>
            <pc:sldMk cId="2939277723" sldId="646"/>
            <ac:grpSpMk id="8" creationId="{55445D38-DA11-433F-B0FA-FFA2836E78A8}"/>
          </ac:grpSpMkLst>
        </pc:grpChg>
        <pc:grpChg chg="mod">
          <ac:chgData name="Céline Cattoën-Gilbert" userId="7541b4dc-0f36-4b2f-aabc-7822bd25ec09" providerId="ADAL" clId="{EF3B26F4-4706-4465-8624-D53D926A6379}" dt="2021-04-24T01:09:12.188" v="1348"/>
          <ac:grpSpMkLst>
            <pc:docMk/>
            <pc:sldMk cId="2939277723" sldId="646"/>
            <ac:grpSpMk id="9" creationId="{8A98EE3B-1636-462E-9019-93D7426C94E5}"/>
          </ac:grpSpMkLst>
        </pc:grpChg>
        <pc:grpChg chg="add mod">
          <ac:chgData name="Céline Cattoën-Gilbert" userId="7541b4dc-0f36-4b2f-aabc-7822bd25ec09" providerId="ADAL" clId="{EF3B26F4-4706-4465-8624-D53D926A6379}" dt="2021-04-24T01:57:42.813" v="2247" actId="1038"/>
          <ac:grpSpMkLst>
            <pc:docMk/>
            <pc:sldMk cId="2939277723" sldId="646"/>
            <ac:grpSpMk id="25" creationId="{D7EADC7B-8F6F-4ADB-AAD7-2C479B195D41}"/>
          </ac:grpSpMkLst>
        </pc:grpChg>
        <pc:graphicFrameChg chg="mod modGraphic">
          <ac:chgData name="Céline Cattoën-Gilbert" userId="7541b4dc-0f36-4b2f-aabc-7822bd25ec09" providerId="ADAL" clId="{EF3B26F4-4706-4465-8624-D53D926A6379}" dt="2021-04-24T01:57:42.813" v="2247" actId="1038"/>
          <ac:graphicFrameMkLst>
            <pc:docMk/>
            <pc:sldMk cId="2939277723" sldId="646"/>
            <ac:graphicFrameMk id="12" creationId="{00000000-0000-0000-0000-000000000000}"/>
          </ac:graphicFrameMkLst>
        </pc:graphicFrameChg>
        <pc:picChg chg="mod">
          <ac:chgData name="Céline Cattoën-Gilbert" userId="7541b4dc-0f36-4b2f-aabc-7822bd25ec09" providerId="ADAL" clId="{EF3B26F4-4706-4465-8624-D53D926A6379}" dt="2021-04-24T01:09:12.188" v="1348"/>
          <ac:picMkLst>
            <pc:docMk/>
            <pc:sldMk cId="2939277723" sldId="646"/>
            <ac:picMk id="11" creationId="{76CFA56D-D4FC-441B-B4C8-58750FE41DF9}"/>
          </ac:picMkLst>
        </pc:picChg>
        <pc:picChg chg="add mod">
          <ac:chgData name="Céline Cattoën-Gilbert" userId="7541b4dc-0f36-4b2f-aabc-7822bd25ec09" providerId="ADAL" clId="{EF3B26F4-4706-4465-8624-D53D926A6379}" dt="2021-04-24T01:57:04.267" v="2241" actId="1076"/>
          <ac:picMkLst>
            <pc:docMk/>
            <pc:sldMk cId="2939277723" sldId="646"/>
            <ac:picMk id="16" creationId="{EFFF14E9-D20B-43FD-AD1D-9DEB35E6B6A2}"/>
          </ac:picMkLst>
        </pc:picChg>
        <pc:picChg chg="add del mod">
          <ac:chgData name="Céline Cattoën-Gilbert" userId="7541b4dc-0f36-4b2f-aabc-7822bd25ec09" providerId="ADAL" clId="{EF3B26F4-4706-4465-8624-D53D926A6379}" dt="2021-04-24T01:55:35.148" v="2217" actId="478"/>
          <ac:picMkLst>
            <pc:docMk/>
            <pc:sldMk cId="2939277723" sldId="646"/>
            <ac:picMk id="36" creationId="{2564D606-5696-4FCA-9AE7-8D21BF9F41C0}"/>
          </ac:picMkLst>
        </pc:picChg>
        <pc:cxnChg chg="add mod">
          <ac:chgData name="Céline Cattoën-Gilbert" userId="7541b4dc-0f36-4b2f-aabc-7822bd25ec09" providerId="ADAL" clId="{EF3B26F4-4706-4465-8624-D53D926A6379}" dt="2021-04-24T01:56:33.325" v="2228" actId="14100"/>
          <ac:cxnSpMkLst>
            <pc:docMk/>
            <pc:sldMk cId="2939277723" sldId="646"/>
            <ac:cxnSpMk id="19" creationId="{5BF7F0A4-2E86-42ED-B932-B0B9C2566B4E}"/>
          </ac:cxnSpMkLst>
        </pc:cxnChg>
      </pc:sldChg>
      <pc:sldChg chg="addSp delSp modSp add del mod ord modAnim modNotesTx">
        <pc:chgData name="Céline Cattoën-Gilbert" userId="7541b4dc-0f36-4b2f-aabc-7822bd25ec09" providerId="ADAL" clId="{EF3B26F4-4706-4465-8624-D53D926A6379}" dt="2021-04-24T09:58:00.512" v="6309" actId="47"/>
        <pc:sldMkLst>
          <pc:docMk/>
          <pc:sldMk cId="4136631056" sldId="647"/>
        </pc:sldMkLst>
        <pc:spChg chg="mod">
          <ac:chgData name="Céline Cattoën-Gilbert" userId="7541b4dc-0f36-4b2f-aabc-7822bd25ec09" providerId="ADAL" clId="{EF3B26F4-4706-4465-8624-D53D926A6379}" dt="2021-04-24T01:36:23.278" v="2011" actId="14100"/>
          <ac:spMkLst>
            <pc:docMk/>
            <pc:sldMk cId="4136631056" sldId="647"/>
            <ac:spMk id="3" creationId="{A45FE2A2-7DF8-4B90-B10A-F64722B20B76}"/>
          </ac:spMkLst>
        </pc:spChg>
        <pc:spChg chg="mod">
          <ac:chgData name="Céline Cattoën-Gilbert" userId="7541b4dc-0f36-4b2f-aabc-7822bd25ec09" providerId="ADAL" clId="{EF3B26F4-4706-4465-8624-D53D926A6379}" dt="2021-04-24T06:05:57.113" v="4504" actId="20577"/>
          <ac:spMkLst>
            <pc:docMk/>
            <pc:sldMk cId="4136631056" sldId="647"/>
            <ac:spMk id="6" creationId="{2DDA3963-00FF-45C8-AE28-189332BE293B}"/>
          </ac:spMkLst>
        </pc:spChg>
        <pc:spChg chg="mod">
          <ac:chgData name="Céline Cattoën-Gilbert" userId="7541b4dc-0f36-4b2f-aabc-7822bd25ec09" providerId="ADAL" clId="{EF3B26F4-4706-4465-8624-D53D926A6379}" dt="2021-04-24T01:52:21.445" v="2196" actId="1076"/>
          <ac:spMkLst>
            <pc:docMk/>
            <pc:sldMk cId="4136631056" sldId="647"/>
            <ac:spMk id="7" creationId="{FD4BA85A-1857-403C-912F-EA7117490896}"/>
          </ac:spMkLst>
        </pc:spChg>
        <pc:spChg chg="mod">
          <ac:chgData name="Céline Cattoën-Gilbert" userId="7541b4dc-0f36-4b2f-aabc-7822bd25ec09" providerId="ADAL" clId="{EF3B26F4-4706-4465-8624-D53D926A6379}" dt="2021-04-24T01:53:05.085" v="2204" actId="1076"/>
          <ac:spMkLst>
            <pc:docMk/>
            <pc:sldMk cId="4136631056" sldId="647"/>
            <ac:spMk id="10" creationId="{96214D01-9476-4CA5-8507-07ADBBC76CBC}"/>
          </ac:spMkLst>
        </pc:spChg>
        <pc:spChg chg="del mod">
          <ac:chgData name="Céline Cattoën-Gilbert" userId="7541b4dc-0f36-4b2f-aabc-7822bd25ec09" providerId="ADAL" clId="{EF3B26F4-4706-4465-8624-D53D926A6379}" dt="2021-04-24T01:35:55.719" v="2004" actId="478"/>
          <ac:spMkLst>
            <pc:docMk/>
            <pc:sldMk cId="4136631056" sldId="647"/>
            <ac:spMk id="13" creationId="{A49BA2F6-DAB0-4FF7-ACC6-ED444D2EFF11}"/>
          </ac:spMkLst>
        </pc:spChg>
        <pc:spChg chg="mod">
          <ac:chgData name="Céline Cattoën-Gilbert" userId="7541b4dc-0f36-4b2f-aabc-7822bd25ec09" providerId="ADAL" clId="{EF3B26F4-4706-4465-8624-D53D926A6379}" dt="2021-04-24T01:53:16.951" v="2207" actId="1076"/>
          <ac:spMkLst>
            <pc:docMk/>
            <pc:sldMk cId="4136631056" sldId="647"/>
            <ac:spMk id="19" creationId="{F5517488-8A3E-48B0-B419-A94E9A3FB7A5}"/>
          </ac:spMkLst>
        </pc:spChg>
        <pc:spChg chg="mod">
          <ac:chgData name="Céline Cattoën-Gilbert" userId="7541b4dc-0f36-4b2f-aabc-7822bd25ec09" providerId="ADAL" clId="{EF3B26F4-4706-4465-8624-D53D926A6379}" dt="2021-04-24T01:37:55.071" v="2025" actId="1076"/>
          <ac:spMkLst>
            <pc:docMk/>
            <pc:sldMk cId="4136631056" sldId="647"/>
            <ac:spMk id="31" creationId="{619C3480-E90F-4A19-90D6-F80CCED8992C}"/>
          </ac:spMkLst>
        </pc:spChg>
        <pc:spChg chg="mod">
          <ac:chgData name="Céline Cattoën-Gilbert" userId="7541b4dc-0f36-4b2f-aabc-7822bd25ec09" providerId="ADAL" clId="{EF3B26F4-4706-4465-8624-D53D926A6379}" dt="2021-04-24T01:38:06.486" v="2026" actId="1076"/>
          <ac:spMkLst>
            <pc:docMk/>
            <pc:sldMk cId="4136631056" sldId="647"/>
            <ac:spMk id="33" creationId="{E42CA981-09D7-4553-8AF9-0E84ACC855B5}"/>
          </ac:spMkLst>
        </pc:spChg>
        <pc:spChg chg="mod">
          <ac:chgData name="Céline Cattoën-Gilbert" userId="7541b4dc-0f36-4b2f-aabc-7822bd25ec09" providerId="ADAL" clId="{EF3B26F4-4706-4465-8624-D53D926A6379}" dt="2021-04-24T01:43:22.661" v="2056" actId="1076"/>
          <ac:spMkLst>
            <pc:docMk/>
            <pc:sldMk cId="4136631056" sldId="647"/>
            <ac:spMk id="35" creationId="{54C6C117-BB32-4DEB-A0CF-0A2411DD7BE0}"/>
          </ac:spMkLst>
        </pc:spChg>
        <pc:spChg chg="mod">
          <ac:chgData name="Céline Cattoën-Gilbert" userId="7541b4dc-0f36-4b2f-aabc-7822bd25ec09" providerId="ADAL" clId="{EF3B26F4-4706-4465-8624-D53D926A6379}" dt="2021-04-24T01:43:27.653" v="2057" actId="1076"/>
          <ac:spMkLst>
            <pc:docMk/>
            <pc:sldMk cId="4136631056" sldId="647"/>
            <ac:spMk id="36" creationId="{65FEDCCA-AFAB-4428-A911-868A3C7F4922}"/>
          </ac:spMkLst>
        </pc:spChg>
        <pc:spChg chg="add mod">
          <ac:chgData name="Céline Cattoën-Gilbert" userId="7541b4dc-0f36-4b2f-aabc-7822bd25ec09" providerId="ADAL" clId="{EF3B26F4-4706-4465-8624-D53D926A6379}" dt="2021-04-24T01:38:58.135" v="2040" actId="1076"/>
          <ac:spMkLst>
            <pc:docMk/>
            <pc:sldMk cId="4136631056" sldId="647"/>
            <ac:spMk id="38" creationId="{A623E50F-06AB-4BBB-9CFE-B34B6F5464E9}"/>
          </ac:spMkLst>
        </pc:spChg>
        <pc:spChg chg="add mod">
          <ac:chgData name="Céline Cattoën-Gilbert" userId="7541b4dc-0f36-4b2f-aabc-7822bd25ec09" providerId="ADAL" clId="{EF3B26F4-4706-4465-8624-D53D926A6379}" dt="2021-04-24T01:43:19.276" v="2055" actId="1076"/>
          <ac:spMkLst>
            <pc:docMk/>
            <pc:sldMk cId="4136631056" sldId="647"/>
            <ac:spMk id="39" creationId="{72017ED8-B7D3-47F6-A82C-2F47E774419E}"/>
          </ac:spMkLst>
        </pc:spChg>
        <pc:spChg chg="mod">
          <ac:chgData name="Céline Cattoën-Gilbert" userId="7541b4dc-0f36-4b2f-aabc-7822bd25ec09" providerId="ADAL" clId="{EF3B26F4-4706-4465-8624-D53D926A6379}" dt="2021-04-24T01:53:10.299" v="2205" actId="1076"/>
          <ac:spMkLst>
            <pc:docMk/>
            <pc:sldMk cId="4136631056" sldId="647"/>
            <ac:spMk id="40" creationId="{3B6AB53B-074D-4CC6-ABD6-0AE1A3BBE6FD}"/>
          </ac:spMkLst>
        </pc:spChg>
        <pc:spChg chg="mod">
          <ac:chgData name="Céline Cattoën-Gilbert" userId="7541b4dc-0f36-4b2f-aabc-7822bd25ec09" providerId="ADAL" clId="{EF3B26F4-4706-4465-8624-D53D926A6379}" dt="2021-04-24T01:53:13.326" v="2206" actId="1076"/>
          <ac:spMkLst>
            <pc:docMk/>
            <pc:sldMk cId="4136631056" sldId="647"/>
            <ac:spMk id="45" creationId="{8FF847FA-FC45-49C4-B1CB-7CF0969002FF}"/>
          </ac:spMkLst>
        </pc:spChg>
        <pc:spChg chg="mod">
          <ac:chgData name="Céline Cattoën-Gilbert" userId="7541b4dc-0f36-4b2f-aabc-7822bd25ec09" providerId="ADAL" clId="{EF3B26F4-4706-4465-8624-D53D926A6379}" dt="2021-04-24T01:36:12.857" v="2009" actId="1076"/>
          <ac:spMkLst>
            <pc:docMk/>
            <pc:sldMk cId="4136631056" sldId="647"/>
            <ac:spMk id="56" creationId="{D1AE1A1C-64DA-4D98-AF06-3C2AACC28E21}"/>
          </ac:spMkLst>
        </pc:spChg>
        <pc:cxnChg chg="mod">
          <ac:chgData name="Céline Cattoën-Gilbert" userId="7541b4dc-0f36-4b2f-aabc-7822bd25ec09" providerId="ADAL" clId="{EF3B26F4-4706-4465-8624-D53D926A6379}" dt="2021-04-24T01:53:05.085" v="2204" actId="1076"/>
          <ac:cxnSpMkLst>
            <pc:docMk/>
            <pc:sldMk cId="4136631056" sldId="647"/>
            <ac:cxnSpMk id="16" creationId="{C36D820C-F8EA-4C8A-9E8A-B4907B66F136}"/>
          </ac:cxnSpMkLst>
        </pc:cxnChg>
        <pc:cxnChg chg="mod">
          <ac:chgData name="Céline Cattoën-Gilbert" userId="7541b4dc-0f36-4b2f-aabc-7822bd25ec09" providerId="ADAL" clId="{EF3B26F4-4706-4465-8624-D53D926A6379}" dt="2021-04-24T01:53:10.299" v="2205" actId="1076"/>
          <ac:cxnSpMkLst>
            <pc:docMk/>
            <pc:sldMk cId="4136631056" sldId="647"/>
            <ac:cxnSpMk id="37" creationId="{08636082-CEA6-4C8D-94C4-CA52A4E1B086}"/>
          </ac:cxnSpMkLst>
        </pc:cxnChg>
      </pc:sldChg>
      <pc:sldChg chg="addSp delSp modSp add del mod modAnim modNotesTx">
        <pc:chgData name="Céline Cattoën-Gilbert" userId="7541b4dc-0f36-4b2f-aabc-7822bd25ec09" providerId="ADAL" clId="{EF3B26F4-4706-4465-8624-D53D926A6379}" dt="2021-04-24T22:50:20.302" v="6852" actId="47"/>
        <pc:sldMkLst>
          <pc:docMk/>
          <pc:sldMk cId="3049241628" sldId="648"/>
        </pc:sldMkLst>
        <pc:spChg chg="del">
          <ac:chgData name="Céline Cattoën-Gilbert" userId="7541b4dc-0f36-4b2f-aabc-7822bd25ec09" providerId="ADAL" clId="{EF3B26F4-4706-4465-8624-D53D926A6379}" dt="2021-04-24T01:57:57.458" v="2249" actId="478"/>
          <ac:spMkLst>
            <pc:docMk/>
            <pc:sldMk cId="3049241628" sldId="648"/>
            <ac:spMk id="3" creationId="{A45FE2A2-7DF8-4B90-B10A-F64722B20B76}"/>
          </ac:spMkLst>
        </pc:spChg>
        <pc:spChg chg="del">
          <ac:chgData name="Céline Cattoën-Gilbert" userId="7541b4dc-0f36-4b2f-aabc-7822bd25ec09" providerId="ADAL" clId="{EF3B26F4-4706-4465-8624-D53D926A6379}" dt="2021-04-24T01:57:57.458" v="2249" actId="478"/>
          <ac:spMkLst>
            <pc:docMk/>
            <pc:sldMk cId="3049241628" sldId="648"/>
            <ac:spMk id="6" creationId="{2DDA3963-00FF-45C8-AE28-189332BE293B}"/>
          </ac:spMkLst>
        </pc:spChg>
        <pc:spChg chg="del">
          <ac:chgData name="Céline Cattoën-Gilbert" userId="7541b4dc-0f36-4b2f-aabc-7822bd25ec09" providerId="ADAL" clId="{EF3B26F4-4706-4465-8624-D53D926A6379}" dt="2021-04-24T01:57:57.458" v="2249" actId="478"/>
          <ac:spMkLst>
            <pc:docMk/>
            <pc:sldMk cId="3049241628" sldId="648"/>
            <ac:spMk id="7" creationId="{FD4BA85A-1857-403C-912F-EA7117490896}"/>
          </ac:spMkLst>
        </pc:spChg>
        <pc:spChg chg="del">
          <ac:chgData name="Céline Cattoën-Gilbert" userId="7541b4dc-0f36-4b2f-aabc-7822bd25ec09" providerId="ADAL" clId="{EF3B26F4-4706-4465-8624-D53D926A6379}" dt="2021-04-24T01:57:57.458" v="2249" actId="478"/>
          <ac:spMkLst>
            <pc:docMk/>
            <pc:sldMk cId="3049241628" sldId="648"/>
            <ac:spMk id="10" creationId="{96214D01-9476-4CA5-8507-07ADBBC76CBC}"/>
          </ac:spMkLst>
        </pc:spChg>
        <pc:spChg chg="del">
          <ac:chgData name="Céline Cattoën-Gilbert" userId="7541b4dc-0f36-4b2f-aabc-7822bd25ec09" providerId="ADAL" clId="{EF3B26F4-4706-4465-8624-D53D926A6379}" dt="2021-04-24T01:57:57.458" v="2249" actId="478"/>
          <ac:spMkLst>
            <pc:docMk/>
            <pc:sldMk cId="3049241628" sldId="648"/>
            <ac:spMk id="19" creationId="{F5517488-8A3E-48B0-B419-A94E9A3FB7A5}"/>
          </ac:spMkLst>
        </pc:spChg>
        <pc:spChg chg="del">
          <ac:chgData name="Céline Cattoën-Gilbert" userId="7541b4dc-0f36-4b2f-aabc-7822bd25ec09" providerId="ADAL" clId="{EF3B26F4-4706-4465-8624-D53D926A6379}" dt="2021-04-24T01:57:57.458" v="2249" actId="478"/>
          <ac:spMkLst>
            <pc:docMk/>
            <pc:sldMk cId="3049241628" sldId="648"/>
            <ac:spMk id="22" creationId="{02073835-D1DA-4C90-8608-BCE1ACDF30FA}"/>
          </ac:spMkLst>
        </pc:spChg>
        <pc:spChg chg="add mod">
          <ac:chgData name="Céline Cattoën-Gilbert" userId="7541b4dc-0f36-4b2f-aabc-7822bd25ec09" providerId="ADAL" clId="{EF3B26F4-4706-4465-8624-D53D926A6379}" dt="2021-04-24T01:58:13.838" v="2253"/>
          <ac:spMkLst>
            <pc:docMk/>
            <pc:sldMk cId="3049241628" sldId="648"/>
            <ac:spMk id="24" creationId="{BBDBD6A1-42AE-4B2F-9CD9-04FD83AAEE1F}"/>
          </ac:spMkLst>
        </pc:spChg>
        <pc:spChg chg="mod">
          <ac:chgData name="Céline Cattoën-Gilbert" userId="7541b4dc-0f36-4b2f-aabc-7822bd25ec09" providerId="ADAL" clId="{EF3B26F4-4706-4465-8624-D53D926A6379}" dt="2021-04-24T01:58:59.293" v="2257"/>
          <ac:spMkLst>
            <pc:docMk/>
            <pc:sldMk cId="3049241628" sldId="648"/>
            <ac:spMk id="27" creationId="{59A05300-C6B9-40D5-894B-B763631E4B5E}"/>
          </ac:spMkLst>
        </pc:spChg>
        <pc:spChg chg="mod">
          <ac:chgData name="Céline Cattoën-Gilbert" userId="7541b4dc-0f36-4b2f-aabc-7822bd25ec09" providerId="ADAL" clId="{EF3B26F4-4706-4465-8624-D53D926A6379}" dt="2021-04-24T01:58:59.293" v="2257"/>
          <ac:spMkLst>
            <pc:docMk/>
            <pc:sldMk cId="3049241628" sldId="648"/>
            <ac:spMk id="29" creationId="{C3F08C58-375C-458B-8CA8-F886E2B55935}"/>
          </ac:spMkLst>
        </pc:spChg>
        <pc:spChg chg="del">
          <ac:chgData name="Céline Cattoën-Gilbert" userId="7541b4dc-0f36-4b2f-aabc-7822bd25ec09" providerId="ADAL" clId="{EF3B26F4-4706-4465-8624-D53D926A6379}" dt="2021-04-24T01:57:57.458" v="2249" actId="478"/>
          <ac:spMkLst>
            <pc:docMk/>
            <pc:sldMk cId="3049241628" sldId="648"/>
            <ac:spMk id="31" creationId="{619C3480-E90F-4A19-90D6-F80CCED8992C}"/>
          </ac:spMkLst>
        </pc:spChg>
        <pc:spChg chg="del">
          <ac:chgData name="Céline Cattoën-Gilbert" userId="7541b4dc-0f36-4b2f-aabc-7822bd25ec09" providerId="ADAL" clId="{EF3B26F4-4706-4465-8624-D53D926A6379}" dt="2021-04-24T01:57:57.458" v="2249" actId="478"/>
          <ac:spMkLst>
            <pc:docMk/>
            <pc:sldMk cId="3049241628" sldId="648"/>
            <ac:spMk id="32" creationId="{873D5E00-1777-451E-B8FE-34A33FE6DF79}"/>
          </ac:spMkLst>
        </pc:spChg>
        <pc:spChg chg="del">
          <ac:chgData name="Céline Cattoën-Gilbert" userId="7541b4dc-0f36-4b2f-aabc-7822bd25ec09" providerId="ADAL" clId="{EF3B26F4-4706-4465-8624-D53D926A6379}" dt="2021-04-24T01:57:57.458" v="2249" actId="478"/>
          <ac:spMkLst>
            <pc:docMk/>
            <pc:sldMk cId="3049241628" sldId="648"/>
            <ac:spMk id="33" creationId="{E42CA981-09D7-4553-8AF9-0E84ACC855B5}"/>
          </ac:spMkLst>
        </pc:spChg>
        <pc:spChg chg="del">
          <ac:chgData name="Céline Cattoën-Gilbert" userId="7541b4dc-0f36-4b2f-aabc-7822bd25ec09" providerId="ADAL" clId="{EF3B26F4-4706-4465-8624-D53D926A6379}" dt="2021-04-24T01:57:57.458" v="2249" actId="478"/>
          <ac:spMkLst>
            <pc:docMk/>
            <pc:sldMk cId="3049241628" sldId="648"/>
            <ac:spMk id="34" creationId="{6C117F25-D319-4BBE-BFC6-1883D5B6ECB0}"/>
          </ac:spMkLst>
        </pc:spChg>
        <pc:spChg chg="del">
          <ac:chgData name="Céline Cattoën-Gilbert" userId="7541b4dc-0f36-4b2f-aabc-7822bd25ec09" providerId="ADAL" clId="{EF3B26F4-4706-4465-8624-D53D926A6379}" dt="2021-04-24T01:57:57.458" v="2249" actId="478"/>
          <ac:spMkLst>
            <pc:docMk/>
            <pc:sldMk cId="3049241628" sldId="648"/>
            <ac:spMk id="35" creationId="{54C6C117-BB32-4DEB-A0CF-0A2411DD7BE0}"/>
          </ac:spMkLst>
        </pc:spChg>
        <pc:spChg chg="del">
          <ac:chgData name="Céline Cattoën-Gilbert" userId="7541b4dc-0f36-4b2f-aabc-7822bd25ec09" providerId="ADAL" clId="{EF3B26F4-4706-4465-8624-D53D926A6379}" dt="2021-04-24T01:57:57.458" v="2249" actId="478"/>
          <ac:spMkLst>
            <pc:docMk/>
            <pc:sldMk cId="3049241628" sldId="648"/>
            <ac:spMk id="36" creationId="{65FEDCCA-AFAB-4428-A911-868A3C7F4922}"/>
          </ac:spMkLst>
        </pc:spChg>
        <pc:spChg chg="del">
          <ac:chgData name="Céline Cattoën-Gilbert" userId="7541b4dc-0f36-4b2f-aabc-7822bd25ec09" providerId="ADAL" clId="{EF3B26F4-4706-4465-8624-D53D926A6379}" dt="2021-04-24T01:57:57.458" v="2249" actId="478"/>
          <ac:spMkLst>
            <pc:docMk/>
            <pc:sldMk cId="3049241628" sldId="648"/>
            <ac:spMk id="38" creationId="{A623E50F-06AB-4BBB-9CFE-B34B6F5464E9}"/>
          </ac:spMkLst>
        </pc:spChg>
        <pc:spChg chg="del">
          <ac:chgData name="Céline Cattoën-Gilbert" userId="7541b4dc-0f36-4b2f-aabc-7822bd25ec09" providerId="ADAL" clId="{EF3B26F4-4706-4465-8624-D53D926A6379}" dt="2021-04-24T01:57:57.458" v="2249" actId="478"/>
          <ac:spMkLst>
            <pc:docMk/>
            <pc:sldMk cId="3049241628" sldId="648"/>
            <ac:spMk id="39" creationId="{72017ED8-B7D3-47F6-A82C-2F47E774419E}"/>
          </ac:spMkLst>
        </pc:spChg>
        <pc:spChg chg="del">
          <ac:chgData name="Céline Cattoën-Gilbert" userId="7541b4dc-0f36-4b2f-aabc-7822bd25ec09" providerId="ADAL" clId="{EF3B26F4-4706-4465-8624-D53D926A6379}" dt="2021-04-24T01:57:57.458" v="2249" actId="478"/>
          <ac:spMkLst>
            <pc:docMk/>
            <pc:sldMk cId="3049241628" sldId="648"/>
            <ac:spMk id="40" creationId="{3B6AB53B-074D-4CC6-ABD6-0AE1A3BBE6FD}"/>
          </ac:spMkLst>
        </pc:spChg>
        <pc:spChg chg="mod">
          <ac:chgData name="Céline Cattoën-Gilbert" userId="7541b4dc-0f36-4b2f-aabc-7822bd25ec09" providerId="ADAL" clId="{EF3B26F4-4706-4465-8624-D53D926A6379}" dt="2021-04-24T01:58:59.293" v="2257"/>
          <ac:spMkLst>
            <pc:docMk/>
            <pc:sldMk cId="3049241628" sldId="648"/>
            <ac:spMk id="41" creationId="{6B4ED244-41C3-40D7-8758-E6A3F4183BA8}"/>
          </ac:spMkLst>
        </pc:spChg>
        <pc:spChg chg="mod">
          <ac:chgData name="Céline Cattoën-Gilbert" userId="7541b4dc-0f36-4b2f-aabc-7822bd25ec09" providerId="ADAL" clId="{EF3B26F4-4706-4465-8624-D53D926A6379}" dt="2021-04-24T01:58:59.293" v="2257"/>
          <ac:spMkLst>
            <pc:docMk/>
            <pc:sldMk cId="3049241628" sldId="648"/>
            <ac:spMk id="43" creationId="{09033021-EF0E-4088-8F3A-720368735ABF}"/>
          </ac:spMkLst>
        </pc:spChg>
        <pc:spChg chg="del">
          <ac:chgData name="Céline Cattoën-Gilbert" userId="7541b4dc-0f36-4b2f-aabc-7822bd25ec09" providerId="ADAL" clId="{EF3B26F4-4706-4465-8624-D53D926A6379}" dt="2021-04-24T01:57:57.458" v="2249" actId="478"/>
          <ac:spMkLst>
            <pc:docMk/>
            <pc:sldMk cId="3049241628" sldId="648"/>
            <ac:spMk id="45" creationId="{8FF847FA-FC45-49C4-B1CB-7CF0969002FF}"/>
          </ac:spMkLst>
        </pc:spChg>
        <pc:spChg chg="add del mod">
          <ac:chgData name="Céline Cattoën-Gilbert" userId="7541b4dc-0f36-4b2f-aabc-7822bd25ec09" providerId="ADAL" clId="{EF3B26F4-4706-4465-8624-D53D926A6379}" dt="2021-04-24T02:03:17.900" v="2286" actId="478"/>
          <ac:spMkLst>
            <pc:docMk/>
            <pc:sldMk cId="3049241628" sldId="648"/>
            <ac:spMk id="46" creationId="{F6792CDB-70FC-43A1-B373-D4FEBAA94D10}"/>
          </ac:spMkLst>
        </pc:spChg>
        <pc:spChg chg="add mod">
          <ac:chgData name="Céline Cattoën-Gilbert" userId="7541b4dc-0f36-4b2f-aabc-7822bd25ec09" providerId="ADAL" clId="{EF3B26F4-4706-4465-8624-D53D926A6379}" dt="2021-04-24T09:47:16.621" v="5979"/>
          <ac:spMkLst>
            <pc:docMk/>
            <pc:sldMk cId="3049241628" sldId="648"/>
            <ac:spMk id="47" creationId="{3CE7F374-6C73-43F1-82F7-21DB29468346}"/>
          </ac:spMkLst>
        </pc:spChg>
        <pc:spChg chg="add mod">
          <ac:chgData name="Céline Cattoën-Gilbert" userId="7541b4dc-0f36-4b2f-aabc-7822bd25ec09" providerId="ADAL" clId="{EF3B26F4-4706-4465-8624-D53D926A6379}" dt="2021-04-24T09:48:35.900" v="5980"/>
          <ac:spMkLst>
            <pc:docMk/>
            <pc:sldMk cId="3049241628" sldId="648"/>
            <ac:spMk id="48" creationId="{E67FE425-CA8C-40EF-BD86-C23F07B745BD}"/>
          </ac:spMkLst>
        </pc:spChg>
        <pc:spChg chg="del">
          <ac:chgData name="Céline Cattoën-Gilbert" userId="7541b4dc-0f36-4b2f-aabc-7822bd25ec09" providerId="ADAL" clId="{EF3B26F4-4706-4465-8624-D53D926A6379}" dt="2021-04-24T01:57:57.458" v="2249" actId="478"/>
          <ac:spMkLst>
            <pc:docMk/>
            <pc:sldMk cId="3049241628" sldId="648"/>
            <ac:spMk id="56" creationId="{D1AE1A1C-64DA-4D98-AF06-3C2AACC28E21}"/>
          </ac:spMkLst>
        </pc:spChg>
        <pc:grpChg chg="add del mod">
          <ac:chgData name="Céline Cattoën-Gilbert" userId="7541b4dc-0f36-4b2f-aabc-7822bd25ec09" providerId="ADAL" clId="{EF3B26F4-4706-4465-8624-D53D926A6379}" dt="2021-04-24T01:59:27.245" v="2263" actId="478"/>
          <ac:grpSpMkLst>
            <pc:docMk/>
            <pc:sldMk cId="3049241628" sldId="648"/>
            <ac:grpSpMk id="25" creationId="{87E35ED5-B306-44CA-A348-361E2EE2650E}"/>
          </ac:grpSpMkLst>
        </pc:grpChg>
        <pc:picChg chg="add mod">
          <ac:chgData name="Céline Cattoën-Gilbert" userId="7541b4dc-0f36-4b2f-aabc-7822bd25ec09" providerId="ADAL" clId="{EF3B26F4-4706-4465-8624-D53D926A6379}" dt="2021-04-24T02:04:15.386" v="2355" actId="1076"/>
          <ac:picMkLst>
            <pc:docMk/>
            <pc:sldMk cId="3049241628" sldId="648"/>
            <ac:picMk id="5" creationId="{5986B9BD-B993-4CC1-8DA4-B817A303CC6D}"/>
          </ac:picMkLst>
        </pc:picChg>
        <pc:picChg chg="add mod">
          <ac:chgData name="Céline Cattoën-Gilbert" userId="7541b4dc-0f36-4b2f-aabc-7822bd25ec09" providerId="ADAL" clId="{EF3B26F4-4706-4465-8624-D53D926A6379}" dt="2021-04-24T02:04:24.931" v="2357" actId="1076"/>
          <ac:picMkLst>
            <pc:docMk/>
            <pc:sldMk cId="3049241628" sldId="648"/>
            <ac:picMk id="9" creationId="{926640B3-2B1D-44E9-87DC-DBB05F888374}"/>
          </ac:picMkLst>
        </pc:picChg>
        <pc:picChg chg="mod">
          <ac:chgData name="Céline Cattoën-Gilbert" userId="7541b4dc-0f36-4b2f-aabc-7822bd25ec09" providerId="ADAL" clId="{EF3B26F4-4706-4465-8624-D53D926A6379}" dt="2021-04-24T01:58:59.293" v="2257"/>
          <ac:picMkLst>
            <pc:docMk/>
            <pc:sldMk cId="3049241628" sldId="648"/>
            <ac:picMk id="26" creationId="{91866290-4C15-47E0-B698-0BC2B6B891B3}"/>
          </ac:picMkLst>
        </pc:picChg>
        <pc:cxnChg chg="del mod">
          <ac:chgData name="Céline Cattoën-Gilbert" userId="7541b4dc-0f36-4b2f-aabc-7822bd25ec09" providerId="ADAL" clId="{EF3B26F4-4706-4465-8624-D53D926A6379}" dt="2021-04-24T01:57:57.458" v="2249" actId="478"/>
          <ac:cxnSpMkLst>
            <pc:docMk/>
            <pc:sldMk cId="3049241628" sldId="648"/>
            <ac:cxnSpMk id="16" creationId="{C36D820C-F8EA-4C8A-9E8A-B4907B66F136}"/>
          </ac:cxnSpMkLst>
        </pc:cxnChg>
        <pc:cxnChg chg="mod">
          <ac:chgData name="Céline Cattoën-Gilbert" userId="7541b4dc-0f36-4b2f-aabc-7822bd25ec09" providerId="ADAL" clId="{EF3B26F4-4706-4465-8624-D53D926A6379}" dt="2021-04-24T01:58:59.293" v="2257"/>
          <ac:cxnSpMkLst>
            <pc:docMk/>
            <pc:sldMk cId="3049241628" sldId="648"/>
            <ac:cxnSpMk id="28" creationId="{29E72C47-0CF0-479D-96A9-F3689D3FC24F}"/>
          </ac:cxnSpMkLst>
        </pc:cxnChg>
        <pc:cxnChg chg="mod">
          <ac:chgData name="Céline Cattoën-Gilbert" userId="7541b4dc-0f36-4b2f-aabc-7822bd25ec09" providerId="ADAL" clId="{EF3B26F4-4706-4465-8624-D53D926A6379}" dt="2021-04-24T01:58:59.293" v="2257"/>
          <ac:cxnSpMkLst>
            <pc:docMk/>
            <pc:sldMk cId="3049241628" sldId="648"/>
            <ac:cxnSpMk id="30" creationId="{941F9710-1FE2-49CC-9F49-250AE6DB79E4}"/>
          </ac:cxnSpMkLst>
        </pc:cxnChg>
        <pc:cxnChg chg="del mod">
          <ac:chgData name="Céline Cattoën-Gilbert" userId="7541b4dc-0f36-4b2f-aabc-7822bd25ec09" providerId="ADAL" clId="{EF3B26F4-4706-4465-8624-D53D926A6379}" dt="2021-04-24T01:57:57.458" v="2249" actId="478"/>
          <ac:cxnSpMkLst>
            <pc:docMk/>
            <pc:sldMk cId="3049241628" sldId="648"/>
            <ac:cxnSpMk id="37" creationId="{08636082-CEA6-4C8D-94C4-CA52A4E1B086}"/>
          </ac:cxnSpMkLst>
        </pc:cxnChg>
        <pc:cxnChg chg="mod">
          <ac:chgData name="Céline Cattoën-Gilbert" userId="7541b4dc-0f36-4b2f-aabc-7822bd25ec09" providerId="ADAL" clId="{EF3B26F4-4706-4465-8624-D53D926A6379}" dt="2021-04-24T01:58:59.293" v="2257"/>
          <ac:cxnSpMkLst>
            <pc:docMk/>
            <pc:sldMk cId="3049241628" sldId="648"/>
            <ac:cxnSpMk id="42" creationId="{3B72347B-33E4-4209-9537-2450001252FD}"/>
          </ac:cxnSpMkLst>
        </pc:cxnChg>
        <pc:cxnChg chg="mod">
          <ac:chgData name="Céline Cattoën-Gilbert" userId="7541b4dc-0f36-4b2f-aabc-7822bd25ec09" providerId="ADAL" clId="{EF3B26F4-4706-4465-8624-D53D926A6379}" dt="2021-04-24T01:58:59.293" v="2257"/>
          <ac:cxnSpMkLst>
            <pc:docMk/>
            <pc:sldMk cId="3049241628" sldId="648"/>
            <ac:cxnSpMk id="44" creationId="{F254E0D3-AB0A-4A24-B76D-0DD731B999B7}"/>
          </ac:cxnSpMkLst>
        </pc:cxnChg>
      </pc:sldChg>
      <pc:sldChg chg="addSp delSp modSp add del mod modAnim modNotesTx">
        <pc:chgData name="Céline Cattoën-Gilbert" userId="7541b4dc-0f36-4b2f-aabc-7822bd25ec09" providerId="ADAL" clId="{EF3B26F4-4706-4465-8624-D53D926A6379}" dt="2021-04-24T22:50:21.184" v="6853" actId="47"/>
        <pc:sldMkLst>
          <pc:docMk/>
          <pc:sldMk cId="1422448006" sldId="649"/>
        </pc:sldMkLst>
        <pc:spChg chg="mod">
          <ac:chgData name="Céline Cattoën-Gilbert" userId="7541b4dc-0f36-4b2f-aabc-7822bd25ec09" providerId="ADAL" clId="{EF3B26F4-4706-4465-8624-D53D926A6379}" dt="2021-04-24T03:02:22.134" v="2795" actId="20577"/>
          <ac:spMkLst>
            <pc:docMk/>
            <pc:sldMk cId="1422448006" sldId="649"/>
            <ac:spMk id="2" creationId="{130C8325-A4A3-460D-B405-780D9E3CD846}"/>
          </ac:spMkLst>
        </pc:spChg>
        <pc:spChg chg="add mod">
          <ac:chgData name="Céline Cattoën-Gilbert" userId="7541b4dc-0f36-4b2f-aabc-7822bd25ec09" providerId="ADAL" clId="{EF3B26F4-4706-4465-8624-D53D926A6379}" dt="2021-04-24T03:24:09.040" v="3078" actId="164"/>
          <ac:spMkLst>
            <pc:docMk/>
            <pc:sldMk cId="1422448006" sldId="649"/>
            <ac:spMk id="3" creationId="{74B20455-DF6E-49A1-A694-9D1BEA180B95}"/>
          </ac:spMkLst>
        </pc:spChg>
        <pc:spChg chg="mod">
          <ac:chgData name="Céline Cattoën-Gilbert" userId="7541b4dc-0f36-4b2f-aabc-7822bd25ec09" providerId="ADAL" clId="{EF3B26F4-4706-4465-8624-D53D926A6379}" dt="2021-04-24T03:15:00.080" v="2960" actId="1076"/>
          <ac:spMkLst>
            <pc:docMk/>
            <pc:sldMk cId="1422448006" sldId="649"/>
            <ac:spMk id="6" creationId="{0C9A1FA4-2A2F-4CEE-8D00-8D71A15F689D}"/>
          </ac:spMkLst>
        </pc:spChg>
        <pc:spChg chg="mod">
          <ac:chgData name="Céline Cattoën-Gilbert" userId="7541b4dc-0f36-4b2f-aabc-7822bd25ec09" providerId="ADAL" clId="{EF3B26F4-4706-4465-8624-D53D926A6379}" dt="2021-04-24T03:24:33.152" v="3080" actId="164"/>
          <ac:spMkLst>
            <pc:docMk/>
            <pc:sldMk cId="1422448006" sldId="649"/>
            <ac:spMk id="9" creationId="{7DB19005-680D-46A6-8B4B-88FE537BECD2}"/>
          </ac:spMkLst>
        </pc:spChg>
        <pc:spChg chg="del mod">
          <ac:chgData name="Céline Cattoën-Gilbert" userId="7541b4dc-0f36-4b2f-aabc-7822bd25ec09" providerId="ADAL" clId="{EF3B26F4-4706-4465-8624-D53D926A6379}" dt="2021-04-24T02:21:14.673" v="2780" actId="478"/>
          <ac:spMkLst>
            <pc:docMk/>
            <pc:sldMk cId="1422448006" sldId="649"/>
            <ac:spMk id="10" creationId="{A9BE4D5E-CC0D-4D6A-9D69-DD9F5AB70366}"/>
          </ac:spMkLst>
        </pc:spChg>
        <pc:spChg chg="mod">
          <ac:chgData name="Céline Cattoën-Gilbert" userId="7541b4dc-0f36-4b2f-aabc-7822bd25ec09" providerId="ADAL" clId="{EF3B26F4-4706-4465-8624-D53D926A6379}" dt="2021-04-24T03:24:25.761" v="3079" actId="164"/>
          <ac:spMkLst>
            <pc:docMk/>
            <pc:sldMk cId="1422448006" sldId="649"/>
            <ac:spMk id="11" creationId="{6996524A-5258-485E-9556-8DADB8DACAA8}"/>
          </ac:spMkLst>
        </pc:spChg>
        <pc:spChg chg="add mod">
          <ac:chgData name="Céline Cattoën-Gilbert" userId="7541b4dc-0f36-4b2f-aabc-7822bd25ec09" providerId="ADAL" clId="{EF3B26F4-4706-4465-8624-D53D926A6379}" dt="2021-04-24T03:24:09.040" v="3078" actId="164"/>
          <ac:spMkLst>
            <pc:docMk/>
            <pc:sldMk cId="1422448006" sldId="649"/>
            <ac:spMk id="21" creationId="{F9A90987-814C-4226-AA81-2F180F3814B7}"/>
          </ac:spMkLst>
        </pc:spChg>
        <pc:spChg chg="add mod">
          <ac:chgData name="Céline Cattoën-Gilbert" userId="7541b4dc-0f36-4b2f-aabc-7822bd25ec09" providerId="ADAL" clId="{EF3B26F4-4706-4465-8624-D53D926A6379}" dt="2021-04-24T03:24:09.040" v="3078" actId="164"/>
          <ac:spMkLst>
            <pc:docMk/>
            <pc:sldMk cId="1422448006" sldId="649"/>
            <ac:spMk id="24" creationId="{465FCC1B-0FC1-40FD-BEEB-39B7EC9FBB3D}"/>
          </ac:spMkLst>
        </pc:spChg>
        <pc:grpChg chg="add mod">
          <ac:chgData name="Céline Cattoën-Gilbert" userId="7541b4dc-0f36-4b2f-aabc-7822bd25ec09" providerId="ADAL" clId="{EF3B26F4-4706-4465-8624-D53D926A6379}" dt="2021-04-24T03:24:25.761" v="3079" actId="164"/>
          <ac:grpSpMkLst>
            <pc:docMk/>
            <pc:sldMk cId="1422448006" sldId="649"/>
            <ac:grpSpMk id="43" creationId="{B1A96C3C-C645-47EF-99E6-35053399F95A}"/>
          </ac:grpSpMkLst>
        </pc:grpChg>
        <pc:grpChg chg="add mod">
          <ac:chgData name="Céline Cattoën-Gilbert" userId="7541b4dc-0f36-4b2f-aabc-7822bd25ec09" providerId="ADAL" clId="{EF3B26F4-4706-4465-8624-D53D926A6379}" dt="2021-04-24T03:24:25.761" v="3079" actId="164"/>
          <ac:grpSpMkLst>
            <pc:docMk/>
            <pc:sldMk cId="1422448006" sldId="649"/>
            <ac:grpSpMk id="44" creationId="{97D66D41-D547-4FF2-970B-9BC9AC8F1694}"/>
          </ac:grpSpMkLst>
        </pc:grpChg>
        <pc:grpChg chg="add mod">
          <ac:chgData name="Céline Cattoën-Gilbert" userId="7541b4dc-0f36-4b2f-aabc-7822bd25ec09" providerId="ADAL" clId="{EF3B26F4-4706-4465-8624-D53D926A6379}" dt="2021-04-24T03:24:33.152" v="3080" actId="164"/>
          <ac:grpSpMkLst>
            <pc:docMk/>
            <pc:sldMk cId="1422448006" sldId="649"/>
            <ac:grpSpMk id="45" creationId="{721C32BF-74BC-44BC-9C55-61759A487CB8}"/>
          </ac:grpSpMkLst>
        </pc:grpChg>
        <pc:picChg chg="del mod">
          <ac:chgData name="Céline Cattoën-Gilbert" userId="7541b4dc-0f36-4b2f-aabc-7822bd25ec09" providerId="ADAL" clId="{EF3B26F4-4706-4465-8624-D53D926A6379}" dt="2021-04-24T02:21:13.483" v="2779" actId="478"/>
          <ac:picMkLst>
            <pc:docMk/>
            <pc:sldMk cId="1422448006" sldId="649"/>
            <ac:picMk id="4" creationId="{C7419F2F-9BC9-461B-B44E-2066D2F04A60}"/>
          </ac:picMkLst>
        </pc:picChg>
        <pc:picChg chg="mod">
          <ac:chgData name="Céline Cattoën-Gilbert" userId="7541b4dc-0f36-4b2f-aabc-7822bd25ec09" providerId="ADAL" clId="{EF3B26F4-4706-4465-8624-D53D926A6379}" dt="2021-04-24T03:24:33.152" v="3080" actId="164"/>
          <ac:picMkLst>
            <pc:docMk/>
            <pc:sldMk cId="1422448006" sldId="649"/>
            <ac:picMk id="7" creationId="{C2D38802-B866-4407-89CB-C02AD57C8253}"/>
          </ac:picMkLst>
        </pc:picChg>
        <pc:picChg chg="mod">
          <ac:chgData name="Céline Cattoën-Gilbert" userId="7541b4dc-0f36-4b2f-aabc-7822bd25ec09" providerId="ADAL" clId="{EF3B26F4-4706-4465-8624-D53D926A6379}" dt="2021-04-24T03:24:09.040" v="3078" actId="164"/>
          <ac:picMkLst>
            <pc:docMk/>
            <pc:sldMk cId="1422448006" sldId="649"/>
            <ac:picMk id="8" creationId="{9AF80423-FBB9-42EC-97FD-DFDE49255BE1}"/>
          </ac:picMkLst>
        </pc:picChg>
        <pc:picChg chg="add mod">
          <ac:chgData name="Céline Cattoën-Gilbert" userId="7541b4dc-0f36-4b2f-aabc-7822bd25ec09" providerId="ADAL" clId="{EF3B26F4-4706-4465-8624-D53D926A6379}" dt="2021-04-24T03:24:33.152" v="3080" actId="164"/>
          <ac:picMkLst>
            <pc:docMk/>
            <pc:sldMk cId="1422448006" sldId="649"/>
            <ac:picMk id="12" creationId="{B9FF989B-DFAA-4727-81D7-F1C29D86698D}"/>
          </ac:picMkLst>
        </pc:picChg>
        <pc:picChg chg="add mod modCrop">
          <ac:chgData name="Céline Cattoën-Gilbert" userId="7541b4dc-0f36-4b2f-aabc-7822bd25ec09" providerId="ADAL" clId="{EF3B26F4-4706-4465-8624-D53D926A6379}" dt="2021-04-24T03:24:09.040" v="3078" actId="164"/>
          <ac:picMkLst>
            <pc:docMk/>
            <pc:sldMk cId="1422448006" sldId="649"/>
            <ac:picMk id="13" creationId="{EB127BBB-54AC-472D-984D-4F64431CAF34}"/>
          </ac:picMkLst>
        </pc:picChg>
        <pc:picChg chg="add del mod modCrop">
          <ac:chgData name="Céline Cattoën-Gilbert" userId="7541b4dc-0f36-4b2f-aabc-7822bd25ec09" providerId="ADAL" clId="{EF3B26F4-4706-4465-8624-D53D926A6379}" dt="2021-04-24T03:11:21.183" v="2888" actId="478"/>
          <ac:picMkLst>
            <pc:docMk/>
            <pc:sldMk cId="1422448006" sldId="649"/>
            <ac:picMk id="14" creationId="{1FB80D8A-CC79-481B-B03E-7CFF392CAC4E}"/>
          </ac:picMkLst>
        </pc:picChg>
        <pc:cxnChg chg="add mod">
          <ac:chgData name="Céline Cattoën-Gilbert" userId="7541b4dc-0f36-4b2f-aabc-7822bd25ec09" providerId="ADAL" clId="{EF3B26F4-4706-4465-8624-D53D926A6379}" dt="2021-04-24T03:24:09.040" v="3078" actId="164"/>
          <ac:cxnSpMkLst>
            <pc:docMk/>
            <pc:sldMk cId="1422448006" sldId="649"/>
            <ac:cxnSpMk id="16" creationId="{4D2B256B-6595-4543-B6C0-476DED61719E}"/>
          </ac:cxnSpMkLst>
        </pc:cxnChg>
        <pc:cxnChg chg="add mod">
          <ac:chgData name="Céline Cattoën-Gilbert" userId="7541b4dc-0f36-4b2f-aabc-7822bd25ec09" providerId="ADAL" clId="{EF3B26F4-4706-4465-8624-D53D926A6379}" dt="2021-04-24T03:24:09.040" v="3078" actId="164"/>
          <ac:cxnSpMkLst>
            <pc:docMk/>
            <pc:sldMk cId="1422448006" sldId="649"/>
            <ac:cxnSpMk id="22" creationId="{E06670DF-49E1-45D5-99A7-388891F088B3}"/>
          </ac:cxnSpMkLst>
        </pc:cxnChg>
        <pc:cxnChg chg="add mod">
          <ac:chgData name="Céline Cattoën-Gilbert" userId="7541b4dc-0f36-4b2f-aabc-7822bd25ec09" providerId="ADAL" clId="{EF3B26F4-4706-4465-8624-D53D926A6379}" dt="2021-04-24T03:24:09.040" v="3078" actId="164"/>
          <ac:cxnSpMkLst>
            <pc:docMk/>
            <pc:sldMk cId="1422448006" sldId="649"/>
            <ac:cxnSpMk id="25" creationId="{17C5A4AB-286A-43BA-9E77-69072A518217}"/>
          </ac:cxnSpMkLst>
        </pc:cxnChg>
        <pc:cxnChg chg="add mod">
          <ac:chgData name="Céline Cattoën-Gilbert" userId="7541b4dc-0f36-4b2f-aabc-7822bd25ec09" providerId="ADAL" clId="{EF3B26F4-4706-4465-8624-D53D926A6379}" dt="2021-04-24T03:24:09.040" v="3078" actId="164"/>
          <ac:cxnSpMkLst>
            <pc:docMk/>
            <pc:sldMk cId="1422448006" sldId="649"/>
            <ac:cxnSpMk id="28" creationId="{4F22D50C-05DE-4A72-A5FF-E9B6BE919475}"/>
          </ac:cxnSpMkLst>
        </pc:cxnChg>
        <pc:cxnChg chg="add mod">
          <ac:chgData name="Céline Cattoën-Gilbert" userId="7541b4dc-0f36-4b2f-aabc-7822bd25ec09" providerId="ADAL" clId="{EF3B26F4-4706-4465-8624-D53D926A6379}" dt="2021-04-24T03:24:09.040" v="3078" actId="164"/>
          <ac:cxnSpMkLst>
            <pc:docMk/>
            <pc:sldMk cId="1422448006" sldId="649"/>
            <ac:cxnSpMk id="31" creationId="{E3F60524-CB3E-456C-AEC2-0687A8BB83F7}"/>
          </ac:cxnSpMkLst>
        </pc:cxnChg>
        <pc:cxnChg chg="add mod">
          <ac:chgData name="Céline Cattoën-Gilbert" userId="7541b4dc-0f36-4b2f-aabc-7822bd25ec09" providerId="ADAL" clId="{EF3B26F4-4706-4465-8624-D53D926A6379}" dt="2021-04-24T03:24:09.040" v="3078" actId="164"/>
          <ac:cxnSpMkLst>
            <pc:docMk/>
            <pc:sldMk cId="1422448006" sldId="649"/>
            <ac:cxnSpMk id="34" creationId="{FF547F2D-0BA1-4EB8-9FC7-20946FBCFFCC}"/>
          </ac:cxnSpMkLst>
        </pc:cxnChg>
        <pc:cxnChg chg="add mod">
          <ac:chgData name="Céline Cattoën-Gilbert" userId="7541b4dc-0f36-4b2f-aabc-7822bd25ec09" providerId="ADAL" clId="{EF3B26F4-4706-4465-8624-D53D926A6379}" dt="2021-04-24T03:24:09.040" v="3078" actId="164"/>
          <ac:cxnSpMkLst>
            <pc:docMk/>
            <pc:sldMk cId="1422448006" sldId="649"/>
            <ac:cxnSpMk id="37" creationId="{44463170-1A34-47E6-8630-AEC76AE533BF}"/>
          </ac:cxnSpMkLst>
        </pc:cxnChg>
      </pc:sldChg>
      <pc:sldChg chg="addSp delSp modSp add mod ord delAnim modNotesTx">
        <pc:chgData name="Céline Cattoën-Gilbert" userId="7541b4dc-0f36-4b2f-aabc-7822bd25ec09" providerId="ADAL" clId="{EF3B26F4-4706-4465-8624-D53D926A6379}" dt="2021-04-24T09:54:20.962" v="6162"/>
        <pc:sldMkLst>
          <pc:docMk/>
          <pc:sldMk cId="2616519546" sldId="650"/>
        </pc:sldMkLst>
        <pc:spChg chg="mod">
          <ac:chgData name="Céline Cattoën-Gilbert" userId="7541b4dc-0f36-4b2f-aabc-7822bd25ec09" providerId="ADAL" clId="{EF3B26F4-4706-4465-8624-D53D926A6379}" dt="2021-04-24T09:52:06.110" v="6134" actId="6549"/>
          <ac:spMkLst>
            <pc:docMk/>
            <pc:sldMk cId="2616519546" sldId="650"/>
            <ac:spMk id="2" creationId="{130C8325-A4A3-460D-B405-780D9E3CD846}"/>
          </ac:spMkLst>
        </pc:spChg>
        <pc:spChg chg="del mod">
          <ac:chgData name="Céline Cattoën-Gilbert" userId="7541b4dc-0f36-4b2f-aabc-7822bd25ec09" providerId="ADAL" clId="{EF3B26F4-4706-4465-8624-D53D926A6379}" dt="2021-04-24T03:27:55.112" v="3087" actId="478"/>
          <ac:spMkLst>
            <pc:docMk/>
            <pc:sldMk cId="2616519546" sldId="650"/>
            <ac:spMk id="3" creationId="{74B20455-DF6E-49A1-A694-9D1BEA180B95}"/>
          </ac:spMkLst>
        </pc:spChg>
        <pc:spChg chg="del">
          <ac:chgData name="Céline Cattoën-Gilbert" userId="7541b4dc-0f36-4b2f-aabc-7822bd25ec09" providerId="ADAL" clId="{EF3B26F4-4706-4465-8624-D53D926A6379}" dt="2021-04-24T03:23:44.782" v="3076" actId="478"/>
          <ac:spMkLst>
            <pc:docMk/>
            <pc:sldMk cId="2616519546" sldId="650"/>
            <ac:spMk id="6" creationId="{0C9A1FA4-2A2F-4CEE-8D00-8D71A15F689D}"/>
          </ac:spMkLst>
        </pc:spChg>
        <pc:spChg chg="del">
          <ac:chgData name="Céline Cattoën-Gilbert" userId="7541b4dc-0f36-4b2f-aabc-7822bd25ec09" providerId="ADAL" clId="{EF3B26F4-4706-4465-8624-D53D926A6379}" dt="2021-04-24T03:27:49.024" v="3082" actId="478"/>
          <ac:spMkLst>
            <pc:docMk/>
            <pc:sldMk cId="2616519546" sldId="650"/>
            <ac:spMk id="9" creationId="{7DB19005-680D-46A6-8B4B-88FE537BECD2}"/>
          </ac:spMkLst>
        </pc:spChg>
        <pc:spChg chg="add del mod">
          <ac:chgData name="Céline Cattoën-Gilbert" userId="7541b4dc-0f36-4b2f-aabc-7822bd25ec09" providerId="ADAL" clId="{EF3B26F4-4706-4465-8624-D53D926A6379}" dt="2021-04-24T03:23:50.729" v="3077" actId="478"/>
          <ac:spMkLst>
            <pc:docMk/>
            <pc:sldMk cId="2616519546" sldId="650"/>
            <ac:spMk id="10" creationId="{47B21D22-92F9-4287-A8DA-04053EE98F32}"/>
          </ac:spMkLst>
        </pc:spChg>
        <pc:spChg chg="del">
          <ac:chgData name="Céline Cattoën-Gilbert" userId="7541b4dc-0f36-4b2f-aabc-7822bd25ec09" providerId="ADAL" clId="{EF3B26F4-4706-4465-8624-D53D926A6379}" dt="2021-04-24T03:27:50.994" v="3084" actId="478"/>
          <ac:spMkLst>
            <pc:docMk/>
            <pc:sldMk cId="2616519546" sldId="650"/>
            <ac:spMk id="11" creationId="{6996524A-5258-485E-9556-8DADB8DACAA8}"/>
          </ac:spMkLst>
        </pc:spChg>
        <pc:spChg chg="add mod">
          <ac:chgData name="Céline Cattoën-Gilbert" userId="7541b4dc-0f36-4b2f-aabc-7822bd25ec09" providerId="ADAL" clId="{EF3B26F4-4706-4465-8624-D53D926A6379}" dt="2021-04-24T04:23:13.453" v="3664" actId="1076"/>
          <ac:spMkLst>
            <pc:docMk/>
            <pc:sldMk cId="2616519546" sldId="650"/>
            <ac:spMk id="14" creationId="{8469A92A-7491-4520-A60B-FC334EE3F978}"/>
          </ac:spMkLst>
        </pc:spChg>
        <pc:spChg chg="del">
          <ac:chgData name="Céline Cattoën-Gilbert" userId="7541b4dc-0f36-4b2f-aabc-7822bd25ec09" providerId="ADAL" clId="{EF3B26F4-4706-4465-8624-D53D926A6379}" dt="2021-04-24T03:27:55.112" v="3087" actId="478"/>
          <ac:spMkLst>
            <pc:docMk/>
            <pc:sldMk cId="2616519546" sldId="650"/>
            <ac:spMk id="21" creationId="{F9A90987-814C-4226-AA81-2F180F3814B7}"/>
          </ac:spMkLst>
        </pc:spChg>
        <pc:spChg chg="del">
          <ac:chgData name="Céline Cattoën-Gilbert" userId="7541b4dc-0f36-4b2f-aabc-7822bd25ec09" providerId="ADAL" clId="{EF3B26F4-4706-4465-8624-D53D926A6379}" dt="2021-04-24T03:27:55.112" v="3087" actId="478"/>
          <ac:spMkLst>
            <pc:docMk/>
            <pc:sldMk cId="2616519546" sldId="650"/>
            <ac:spMk id="24" creationId="{465FCC1B-0FC1-40FD-BEEB-39B7EC9FBB3D}"/>
          </ac:spMkLst>
        </pc:spChg>
        <pc:spChg chg="add mod ord">
          <ac:chgData name="Céline Cattoën-Gilbert" userId="7541b4dc-0f36-4b2f-aabc-7822bd25ec09" providerId="ADAL" clId="{EF3B26F4-4706-4465-8624-D53D926A6379}" dt="2021-04-24T04:34:28.593" v="3734" actId="1076"/>
          <ac:spMkLst>
            <pc:docMk/>
            <pc:sldMk cId="2616519546" sldId="650"/>
            <ac:spMk id="27" creationId="{BB76C907-E62F-456E-B7FC-DAB1745ED941}"/>
          </ac:spMkLst>
        </pc:spChg>
        <pc:spChg chg="add mod">
          <ac:chgData name="Céline Cattoën-Gilbert" userId="7541b4dc-0f36-4b2f-aabc-7822bd25ec09" providerId="ADAL" clId="{EF3B26F4-4706-4465-8624-D53D926A6379}" dt="2021-04-24T04:22:58.637" v="3662" actId="164"/>
          <ac:spMkLst>
            <pc:docMk/>
            <pc:sldMk cId="2616519546" sldId="650"/>
            <ac:spMk id="39" creationId="{93222C39-9AF8-459A-B5C1-F4E72B758D29}"/>
          </ac:spMkLst>
        </pc:spChg>
        <pc:spChg chg="add mod">
          <ac:chgData name="Céline Cattoën-Gilbert" userId="7541b4dc-0f36-4b2f-aabc-7822bd25ec09" providerId="ADAL" clId="{EF3B26F4-4706-4465-8624-D53D926A6379}" dt="2021-04-24T04:33:22.750" v="3729" actId="1076"/>
          <ac:spMkLst>
            <pc:docMk/>
            <pc:sldMk cId="2616519546" sldId="650"/>
            <ac:spMk id="40" creationId="{3FDFA29F-D3FA-4B53-B085-D81B9EEF248F}"/>
          </ac:spMkLst>
        </pc:spChg>
        <pc:spChg chg="add mod">
          <ac:chgData name="Céline Cattoën-Gilbert" userId="7541b4dc-0f36-4b2f-aabc-7822bd25ec09" providerId="ADAL" clId="{EF3B26F4-4706-4465-8624-D53D926A6379}" dt="2021-04-24T04:24:57.350" v="3680" actId="164"/>
          <ac:spMkLst>
            <pc:docMk/>
            <pc:sldMk cId="2616519546" sldId="650"/>
            <ac:spMk id="42" creationId="{1BC51D2B-D39B-4C13-B505-F8B9DDE23553}"/>
          </ac:spMkLst>
        </pc:spChg>
        <pc:spChg chg="add mod">
          <ac:chgData name="Céline Cattoën-Gilbert" userId="7541b4dc-0f36-4b2f-aabc-7822bd25ec09" providerId="ADAL" clId="{EF3B26F4-4706-4465-8624-D53D926A6379}" dt="2021-04-24T04:24:57.350" v="3680" actId="164"/>
          <ac:spMkLst>
            <pc:docMk/>
            <pc:sldMk cId="2616519546" sldId="650"/>
            <ac:spMk id="43" creationId="{B9A503ED-B8F8-478F-85C2-A65A25045E13}"/>
          </ac:spMkLst>
        </pc:spChg>
        <pc:spChg chg="add mod">
          <ac:chgData name="Céline Cattoën-Gilbert" userId="7541b4dc-0f36-4b2f-aabc-7822bd25ec09" providerId="ADAL" clId="{EF3B26F4-4706-4465-8624-D53D926A6379}" dt="2021-04-24T04:24:57.350" v="3680" actId="164"/>
          <ac:spMkLst>
            <pc:docMk/>
            <pc:sldMk cId="2616519546" sldId="650"/>
            <ac:spMk id="44" creationId="{0A98E4C8-7860-410B-BD47-3B44102BE05F}"/>
          </ac:spMkLst>
        </pc:spChg>
        <pc:spChg chg="add mod">
          <ac:chgData name="Céline Cattoën-Gilbert" userId="7541b4dc-0f36-4b2f-aabc-7822bd25ec09" providerId="ADAL" clId="{EF3B26F4-4706-4465-8624-D53D926A6379}" dt="2021-04-24T04:51:22.623" v="4194" actId="1076"/>
          <ac:spMkLst>
            <pc:docMk/>
            <pc:sldMk cId="2616519546" sldId="650"/>
            <ac:spMk id="51" creationId="{ED245742-6FE8-4542-83B6-ABC4DBDD0562}"/>
          </ac:spMkLst>
        </pc:spChg>
        <pc:spChg chg="add mod">
          <ac:chgData name="Céline Cattoën-Gilbert" userId="7541b4dc-0f36-4b2f-aabc-7822bd25ec09" providerId="ADAL" clId="{EF3B26F4-4706-4465-8624-D53D926A6379}" dt="2021-04-24T04:51:37.586" v="4200" actId="20577"/>
          <ac:spMkLst>
            <pc:docMk/>
            <pc:sldMk cId="2616519546" sldId="650"/>
            <ac:spMk id="52" creationId="{B33D9702-86D4-485A-AD05-B77051A54EA5}"/>
          </ac:spMkLst>
        </pc:spChg>
        <pc:spChg chg="add mod">
          <ac:chgData name="Céline Cattoën-Gilbert" userId="7541b4dc-0f36-4b2f-aabc-7822bd25ec09" providerId="ADAL" clId="{EF3B26F4-4706-4465-8624-D53D926A6379}" dt="2021-04-24T04:52:54.015" v="4236" actId="1076"/>
          <ac:spMkLst>
            <pc:docMk/>
            <pc:sldMk cId="2616519546" sldId="650"/>
            <ac:spMk id="53" creationId="{2C39FE7E-7E4F-48B5-9386-4BBFA96C8E0A}"/>
          </ac:spMkLst>
        </pc:spChg>
        <pc:spChg chg="add mod">
          <ac:chgData name="Céline Cattoën-Gilbert" userId="7541b4dc-0f36-4b2f-aabc-7822bd25ec09" providerId="ADAL" clId="{EF3B26F4-4706-4465-8624-D53D926A6379}" dt="2021-04-24T09:53:54.756" v="6160" actId="1076"/>
          <ac:spMkLst>
            <pc:docMk/>
            <pc:sldMk cId="2616519546" sldId="650"/>
            <ac:spMk id="54" creationId="{129B3B3B-244F-418A-9476-CE570164A4B7}"/>
          </ac:spMkLst>
        </pc:spChg>
        <pc:grpChg chg="add mod">
          <ac:chgData name="Céline Cattoën-Gilbert" userId="7541b4dc-0f36-4b2f-aabc-7822bd25ec09" providerId="ADAL" clId="{EF3B26F4-4706-4465-8624-D53D926A6379}" dt="2021-04-24T04:22:58.637" v="3662" actId="164"/>
          <ac:grpSpMkLst>
            <pc:docMk/>
            <pc:sldMk cId="2616519546" sldId="650"/>
            <ac:grpSpMk id="38" creationId="{7EC4FE46-6576-497F-9CCC-E2E4C39CF4CC}"/>
          </ac:grpSpMkLst>
        </pc:grpChg>
        <pc:grpChg chg="add mod">
          <ac:chgData name="Céline Cattoën-Gilbert" userId="7541b4dc-0f36-4b2f-aabc-7822bd25ec09" providerId="ADAL" clId="{EF3B26F4-4706-4465-8624-D53D926A6379}" dt="2021-04-24T04:24:57.350" v="3680" actId="164"/>
          <ac:grpSpMkLst>
            <pc:docMk/>
            <pc:sldMk cId="2616519546" sldId="650"/>
            <ac:grpSpMk id="41" creationId="{B3E509D5-D64A-4C4D-8370-95ADB46E0707}"/>
          </ac:grpSpMkLst>
        </pc:grpChg>
        <pc:grpChg chg="add mod">
          <ac:chgData name="Céline Cattoën-Gilbert" userId="7541b4dc-0f36-4b2f-aabc-7822bd25ec09" providerId="ADAL" clId="{EF3B26F4-4706-4465-8624-D53D926A6379}" dt="2021-04-24T04:24:57.350" v="3680" actId="164"/>
          <ac:grpSpMkLst>
            <pc:docMk/>
            <pc:sldMk cId="2616519546" sldId="650"/>
            <ac:grpSpMk id="45" creationId="{A1F269E1-FCF2-4271-934B-9F3F936080F3}"/>
          </ac:grpSpMkLst>
        </pc:grpChg>
        <pc:grpChg chg="add del mod">
          <ac:chgData name="Céline Cattoën-Gilbert" userId="7541b4dc-0f36-4b2f-aabc-7822bd25ec09" providerId="ADAL" clId="{EF3B26F4-4706-4465-8624-D53D926A6379}" dt="2021-04-24T04:31:13.287" v="3701" actId="165"/>
          <ac:grpSpMkLst>
            <pc:docMk/>
            <pc:sldMk cId="2616519546" sldId="650"/>
            <ac:grpSpMk id="49" creationId="{5524EBEA-FA72-413E-B4B6-AD30EFBBBB42}"/>
          </ac:grpSpMkLst>
        </pc:grpChg>
        <pc:grpChg chg="add mod">
          <ac:chgData name="Céline Cattoën-Gilbert" userId="7541b4dc-0f36-4b2f-aabc-7822bd25ec09" providerId="ADAL" clId="{EF3B26F4-4706-4465-8624-D53D926A6379}" dt="2021-04-24T04:32:01.084" v="3706" actId="1076"/>
          <ac:grpSpMkLst>
            <pc:docMk/>
            <pc:sldMk cId="2616519546" sldId="650"/>
            <ac:grpSpMk id="50" creationId="{6D3A34D6-9784-4125-A0A6-24CD22C9B566}"/>
          </ac:grpSpMkLst>
        </pc:grpChg>
        <pc:picChg chg="del">
          <ac:chgData name="Céline Cattoën-Gilbert" userId="7541b4dc-0f36-4b2f-aabc-7822bd25ec09" providerId="ADAL" clId="{EF3B26F4-4706-4465-8624-D53D926A6379}" dt="2021-04-24T03:27:47.110" v="3081" actId="478"/>
          <ac:picMkLst>
            <pc:docMk/>
            <pc:sldMk cId="2616519546" sldId="650"/>
            <ac:picMk id="7" creationId="{C2D38802-B866-4407-89CB-C02AD57C8253}"/>
          </ac:picMkLst>
        </pc:picChg>
        <pc:picChg chg="del">
          <ac:chgData name="Céline Cattoën-Gilbert" userId="7541b4dc-0f36-4b2f-aabc-7822bd25ec09" providerId="ADAL" clId="{EF3B26F4-4706-4465-8624-D53D926A6379}" dt="2021-04-24T03:27:51.673" v="3085" actId="478"/>
          <ac:picMkLst>
            <pc:docMk/>
            <pc:sldMk cId="2616519546" sldId="650"/>
            <ac:picMk id="8" creationId="{9AF80423-FBB9-42EC-97FD-DFDE49255BE1}"/>
          </ac:picMkLst>
        </pc:picChg>
        <pc:picChg chg="del">
          <ac:chgData name="Céline Cattoën-Gilbert" userId="7541b4dc-0f36-4b2f-aabc-7822bd25ec09" providerId="ADAL" clId="{EF3B26F4-4706-4465-8624-D53D926A6379}" dt="2021-04-24T03:27:49.676" v="3083" actId="478"/>
          <ac:picMkLst>
            <pc:docMk/>
            <pc:sldMk cId="2616519546" sldId="650"/>
            <ac:picMk id="12" creationId="{B9FF989B-DFAA-4727-81D7-F1C29D86698D}"/>
          </ac:picMkLst>
        </pc:picChg>
        <pc:picChg chg="del">
          <ac:chgData name="Céline Cattoën-Gilbert" userId="7541b4dc-0f36-4b2f-aabc-7822bd25ec09" providerId="ADAL" clId="{EF3B26F4-4706-4465-8624-D53D926A6379}" dt="2021-04-24T03:27:55.112" v="3087" actId="478"/>
          <ac:picMkLst>
            <pc:docMk/>
            <pc:sldMk cId="2616519546" sldId="650"/>
            <ac:picMk id="13" creationId="{EB127BBB-54AC-472D-984D-4F64431CAF34}"/>
          </ac:picMkLst>
        </pc:picChg>
        <pc:picChg chg="add del mod">
          <ac:chgData name="Céline Cattoën-Gilbert" userId="7541b4dc-0f36-4b2f-aabc-7822bd25ec09" providerId="ADAL" clId="{EF3B26F4-4706-4465-8624-D53D926A6379}" dt="2021-04-24T04:17:33.540" v="3555" actId="478"/>
          <ac:picMkLst>
            <pc:docMk/>
            <pc:sldMk cId="2616519546" sldId="650"/>
            <ac:picMk id="17" creationId="{97F17611-825C-4130-BC12-D8E699014E87}"/>
          </ac:picMkLst>
        </pc:picChg>
        <pc:picChg chg="add del mod modCrop">
          <ac:chgData name="Céline Cattoën-Gilbert" userId="7541b4dc-0f36-4b2f-aabc-7822bd25ec09" providerId="ADAL" clId="{EF3B26F4-4706-4465-8624-D53D926A6379}" dt="2021-04-24T04:16:53.118" v="3545" actId="478"/>
          <ac:picMkLst>
            <pc:docMk/>
            <pc:sldMk cId="2616519546" sldId="650"/>
            <ac:picMk id="19" creationId="{8F3C77F9-3A26-4584-925C-2F8C65B4ED5D}"/>
          </ac:picMkLst>
        </pc:picChg>
        <pc:picChg chg="add del mod ord modCrop">
          <ac:chgData name="Céline Cattoën-Gilbert" userId="7541b4dc-0f36-4b2f-aabc-7822bd25ec09" providerId="ADAL" clId="{EF3B26F4-4706-4465-8624-D53D926A6379}" dt="2021-04-24T04:18:10.909" v="3568" actId="478"/>
          <ac:picMkLst>
            <pc:docMk/>
            <pc:sldMk cId="2616519546" sldId="650"/>
            <ac:picMk id="23" creationId="{5370A605-708C-4779-AF8E-591DF7FE0345}"/>
          </ac:picMkLst>
        </pc:picChg>
        <pc:picChg chg="add del mod modCrop">
          <ac:chgData name="Céline Cattoën-Gilbert" userId="7541b4dc-0f36-4b2f-aabc-7822bd25ec09" providerId="ADAL" clId="{EF3B26F4-4706-4465-8624-D53D926A6379}" dt="2021-04-24T04:14:51.404" v="3531" actId="478"/>
          <ac:picMkLst>
            <pc:docMk/>
            <pc:sldMk cId="2616519546" sldId="650"/>
            <ac:picMk id="26" creationId="{2B792BEE-CDD6-4CCB-918A-82B801BD48E7}"/>
          </ac:picMkLst>
        </pc:picChg>
        <pc:picChg chg="add del mod modCrop">
          <ac:chgData name="Céline Cattoën-Gilbert" userId="7541b4dc-0f36-4b2f-aabc-7822bd25ec09" providerId="ADAL" clId="{EF3B26F4-4706-4465-8624-D53D926A6379}" dt="2021-04-24T04:16:29.732" v="3538" actId="478"/>
          <ac:picMkLst>
            <pc:docMk/>
            <pc:sldMk cId="2616519546" sldId="650"/>
            <ac:picMk id="29" creationId="{7FF2C9A0-B9B9-4CDF-9E86-EC2E2B1F0F07}"/>
          </ac:picMkLst>
        </pc:picChg>
        <pc:picChg chg="add del mod modCrop">
          <ac:chgData name="Céline Cattoën-Gilbert" userId="7541b4dc-0f36-4b2f-aabc-7822bd25ec09" providerId="ADAL" clId="{EF3B26F4-4706-4465-8624-D53D926A6379}" dt="2021-04-24T04:29:19.218" v="3681" actId="478"/>
          <ac:picMkLst>
            <pc:docMk/>
            <pc:sldMk cId="2616519546" sldId="650"/>
            <ac:picMk id="30" creationId="{E4576FEF-0242-407B-9DCF-65201A76A811}"/>
          </ac:picMkLst>
        </pc:picChg>
        <pc:picChg chg="add mod ord modCrop">
          <ac:chgData name="Céline Cattoën-Gilbert" userId="7541b4dc-0f36-4b2f-aabc-7822bd25ec09" providerId="ADAL" clId="{EF3B26F4-4706-4465-8624-D53D926A6379}" dt="2021-04-24T04:20:31.773" v="3594" actId="732"/>
          <ac:picMkLst>
            <pc:docMk/>
            <pc:sldMk cId="2616519546" sldId="650"/>
            <ac:picMk id="33" creationId="{A97186E9-7D92-4EFD-8B98-CF345FD5EBEA}"/>
          </ac:picMkLst>
        </pc:picChg>
        <pc:picChg chg="add mod modCrop">
          <ac:chgData name="Céline Cattoën-Gilbert" userId="7541b4dc-0f36-4b2f-aabc-7822bd25ec09" providerId="ADAL" clId="{EF3B26F4-4706-4465-8624-D53D926A6379}" dt="2021-04-24T04:20:19.816" v="3593" actId="164"/>
          <ac:picMkLst>
            <pc:docMk/>
            <pc:sldMk cId="2616519546" sldId="650"/>
            <ac:picMk id="36" creationId="{FAAC4754-C911-4501-AD47-6147AAA129F0}"/>
          </ac:picMkLst>
        </pc:picChg>
        <pc:picChg chg="add mod topLvl modCrop">
          <ac:chgData name="Céline Cattoën-Gilbert" userId="7541b4dc-0f36-4b2f-aabc-7822bd25ec09" providerId="ADAL" clId="{EF3B26F4-4706-4465-8624-D53D926A6379}" dt="2021-04-24T04:31:43.437" v="3705" actId="164"/>
          <ac:picMkLst>
            <pc:docMk/>
            <pc:sldMk cId="2616519546" sldId="650"/>
            <ac:picMk id="47" creationId="{6A54C908-FF01-4417-A4A8-86D9810DD70C}"/>
          </ac:picMkLst>
        </pc:picChg>
        <pc:picChg chg="add mod topLvl modCrop">
          <ac:chgData name="Céline Cattoën-Gilbert" userId="7541b4dc-0f36-4b2f-aabc-7822bd25ec09" providerId="ADAL" clId="{EF3B26F4-4706-4465-8624-D53D926A6379}" dt="2021-04-24T04:31:43.437" v="3705" actId="164"/>
          <ac:picMkLst>
            <pc:docMk/>
            <pc:sldMk cId="2616519546" sldId="650"/>
            <ac:picMk id="48" creationId="{D3E0B4DD-58CA-4C74-A31D-E0D83C9F0FA1}"/>
          </ac:picMkLst>
        </pc:picChg>
        <pc:cxnChg chg="del mod">
          <ac:chgData name="Céline Cattoën-Gilbert" userId="7541b4dc-0f36-4b2f-aabc-7822bd25ec09" providerId="ADAL" clId="{EF3B26F4-4706-4465-8624-D53D926A6379}" dt="2021-04-24T03:27:55.112" v="3087" actId="478"/>
          <ac:cxnSpMkLst>
            <pc:docMk/>
            <pc:sldMk cId="2616519546" sldId="650"/>
            <ac:cxnSpMk id="16" creationId="{4D2B256B-6595-4543-B6C0-476DED61719E}"/>
          </ac:cxnSpMkLst>
        </pc:cxnChg>
        <pc:cxnChg chg="del">
          <ac:chgData name="Céline Cattoën-Gilbert" userId="7541b4dc-0f36-4b2f-aabc-7822bd25ec09" providerId="ADAL" clId="{EF3B26F4-4706-4465-8624-D53D926A6379}" dt="2021-04-24T03:27:55.112" v="3087" actId="478"/>
          <ac:cxnSpMkLst>
            <pc:docMk/>
            <pc:sldMk cId="2616519546" sldId="650"/>
            <ac:cxnSpMk id="22" creationId="{E06670DF-49E1-45D5-99A7-388891F088B3}"/>
          </ac:cxnSpMkLst>
        </pc:cxnChg>
        <pc:cxnChg chg="del mod">
          <ac:chgData name="Céline Cattoën-Gilbert" userId="7541b4dc-0f36-4b2f-aabc-7822bd25ec09" providerId="ADAL" clId="{EF3B26F4-4706-4465-8624-D53D926A6379}" dt="2021-04-24T03:27:55.112" v="3087" actId="478"/>
          <ac:cxnSpMkLst>
            <pc:docMk/>
            <pc:sldMk cId="2616519546" sldId="650"/>
            <ac:cxnSpMk id="25" creationId="{17C5A4AB-286A-43BA-9E77-69072A518217}"/>
          </ac:cxnSpMkLst>
        </pc:cxnChg>
        <pc:cxnChg chg="del">
          <ac:chgData name="Céline Cattoën-Gilbert" userId="7541b4dc-0f36-4b2f-aabc-7822bd25ec09" providerId="ADAL" clId="{EF3B26F4-4706-4465-8624-D53D926A6379}" dt="2021-04-24T03:27:55.112" v="3087" actId="478"/>
          <ac:cxnSpMkLst>
            <pc:docMk/>
            <pc:sldMk cId="2616519546" sldId="650"/>
            <ac:cxnSpMk id="28" creationId="{4F22D50C-05DE-4A72-A5FF-E9B6BE919475}"/>
          </ac:cxnSpMkLst>
        </pc:cxnChg>
        <pc:cxnChg chg="del">
          <ac:chgData name="Céline Cattoën-Gilbert" userId="7541b4dc-0f36-4b2f-aabc-7822bd25ec09" providerId="ADAL" clId="{EF3B26F4-4706-4465-8624-D53D926A6379}" dt="2021-04-24T03:27:55.112" v="3087" actId="478"/>
          <ac:cxnSpMkLst>
            <pc:docMk/>
            <pc:sldMk cId="2616519546" sldId="650"/>
            <ac:cxnSpMk id="31" creationId="{E3F60524-CB3E-456C-AEC2-0687A8BB83F7}"/>
          </ac:cxnSpMkLst>
        </pc:cxnChg>
        <pc:cxnChg chg="del">
          <ac:chgData name="Céline Cattoën-Gilbert" userId="7541b4dc-0f36-4b2f-aabc-7822bd25ec09" providerId="ADAL" clId="{EF3B26F4-4706-4465-8624-D53D926A6379}" dt="2021-04-24T03:27:55.112" v="3087" actId="478"/>
          <ac:cxnSpMkLst>
            <pc:docMk/>
            <pc:sldMk cId="2616519546" sldId="650"/>
            <ac:cxnSpMk id="34" creationId="{FF547F2D-0BA1-4EB8-9FC7-20946FBCFFCC}"/>
          </ac:cxnSpMkLst>
        </pc:cxnChg>
        <pc:cxnChg chg="del">
          <ac:chgData name="Céline Cattoën-Gilbert" userId="7541b4dc-0f36-4b2f-aabc-7822bd25ec09" providerId="ADAL" clId="{EF3B26F4-4706-4465-8624-D53D926A6379}" dt="2021-04-24T03:27:55.112" v="3087" actId="478"/>
          <ac:cxnSpMkLst>
            <pc:docMk/>
            <pc:sldMk cId="2616519546" sldId="650"/>
            <ac:cxnSpMk id="37" creationId="{44463170-1A34-47E6-8630-AEC76AE533BF}"/>
          </ac:cxnSpMkLst>
        </pc:cxnChg>
      </pc:sldChg>
      <pc:sldChg chg="addSp modSp add del mod modAnim modNotesTx">
        <pc:chgData name="Céline Cattoën-Gilbert" userId="7541b4dc-0f36-4b2f-aabc-7822bd25ec09" providerId="ADAL" clId="{EF3B26F4-4706-4465-8624-D53D926A6379}" dt="2021-04-24T22:50:22.835" v="6855" actId="47"/>
        <pc:sldMkLst>
          <pc:docMk/>
          <pc:sldMk cId="2375904788" sldId="651"/>
        </pc:sldMkLst>
        <pc:spChg chg="mod">
          <ac:chgData name="Céline Cattoën-Gilbert" userId="7541b4dc-0f36-4b2f-aabc-7822bd25ec09" providerId="ADAL" clId="{EF3B26F4-4706-4465-8624-D53D926A6379}" dt="2021-04-24T03:29:28.938" v="3112" actId="20577"/>
          <ac:spMkLst>
            <pc:docMk/>
            <pc:sldMk cId="2375904788" sldId="651"/>
            <ac:spMk id="2" creationId="{130C8325-A4A3-460D-B405-780D9E3CD846}"/>
          </ac:spMkLst>
        </pc:spChg>
        <pc:spChg chg="add mod">
          <ac:chgData name="Céline Cattoën-Gilbert" userId="7541b4dc-0f36-4b2f-aabc-7822bd25ec09" providerId="ADAL" clId="{EF3B26F4-4706-4465-8624-D53D926A6379}" dt="2021-04-24T09:49:32.380" v="6001" actId="1076"/>
          <ac:spMkLst>
            <pc:docMk/>
            <pc:sldMk cId="2375904788" sldId="651"/>
            <ac:spMk id="4" creationId="{C0132E3D-7F99-4326-9C01-2AAF69E34905}"/>
          </ac:spMkLst>
        </pc:spChg>
      </pc:sldChg>
      <pc:sldChg chg="addSp delSp modSp add mod ord modNotesTx">
        <pc:chgData name="Céline Cattoën-Gilbert" userId="7541b4dc-0f36-4b2f-aabc-7822bd25ec09" providerId="ADAL" clId="{EF3B26F4-4706-4465-8624-D53D926A6379}" dt="2021-04-24T09:53:31.878" v="6155" actId="14100"/>
        <pc:sldMkLst>
          <pc:docMk/>
          <pc:sldMk cId="495441880" sldId="652"/>
        </pc:sldMkLst>
        <pc:spChg chg="mod">
          <ac:chgData name="Céline Cattoën-Gilbert" userId="7541b4dc-0f36-4b2f-aabc-7822bd25ec09" providerId="ADAL" clId="{EF3B26F4-4706-4465-8624-D53D926A6379}" dt="2021-04-24T09:10:41.510" v="4947" actId="20577"/>
          <ac:spMkLst>
            <pc:docMk/>
            <pc:sldMk cId="495441880" sldId="652"/>
            <ac:spMk id="2" creationId="{130C8325-A4A3-460D-B405-780D9E3CD846}"/>
          </ac:spMkLst>
        </pc:spChg>
        <pc:spChg chg="ord">
          <ac:chgData name="Céline Cattoën-Gilbert" userId="7541b4dc-0f36-4b2f-aabc-7822bd25ec09" providerId="ADAL" clId="{EF3B26F4-4706-4465-8624-D53D926A6379}" dt="2021-04-24T08:54:54.991" v="4762" actId="167"/>
          <ac:spMkLst>
            <pc:docMk/>
            <pc:sldMk cId="495441880" sldId="652"/>
            <ac:spMk id="5" creationId="{0D2D372D-9493-4661-A1AD-91C390111F47}"/>
          </ac:spMkLst>
        </pc:spChg>
        <pc:spChg chg="add mod">
          <ac:chgData name="Céline Cattoën-Gilbert" userId="7541b4dc-0f36-4b2f-aabc-7822bd25ec09" providerId="ADAL" clId="{EF3B26F4-4706-4465-8624-D53D926A6379}" dt="2021-04-24T09:09:01.650" v="4855" actId="1076"/>
          <ac:spMkLst>
            <pc:docMk/>
            <pc:sldMk cId="495441880" sldId="652"/>
            <ac:spMk id="10" creationId="{8229A153-91EF-4149-85F5-5E66A79CFB68}"/>
          </ac:spMkLst>
        </pc:spChg>
        <pc:spChg chg="add mod">
          <ac:chgData name="Céline Cattoën-Gilbert" userId="7541b4dc-0f36-4b2f-aabc-7822bd25ec09" providerId="ADAL" clId="{EF3B26F4-4706-4465-8624-D53D926A6379}" dt="2021-04-24T09:08:46.010" v="4854" actId="14100"/>
          <ac:spMkLst>
            <pc:docMk/>
            <pc:sldMk cId="495441880" sldId="652"/>
            <ac:spMk id="17" creationId="{8C59F786-8464-4F8C-97F1-D93EFDDD29E5}"/>
          </ac:spMkLst>
        </pc:spChg>
        <pc:spChg chg="add mod">
          <ac:chgData name="Céline Cattoën-Gilbert" userId="7541b4dc-0f36-4b2f-aabc-7822bd25ec09" providerId="ADAL" clId="{EF3B26F4-4706-4465-8624-D53D926A6379}" dt="2021-04-24T09:10:00.322" v="4886" actId="1076"/>
          <ac:spMkLst>
            <pc:docMk/>
            <pc:sldMk cId="495441880" sldId="652"/>
            <ac:spMk id="18" creationId="{17EC1E32-27F8-4981-8368-2DD849BF53FD}"/>
          </ac:spMkLst>
        </pc:spChg>
        <pc:spChg chg="add mod">
          <ac:chgData name="Céline Cattoën-Gilbert" userId="7541b4dc-0f36-4b2f-aabc-7822bd25ec09" providerId="ADAL" clId="{EF3B26F4-4706-4465-8624-D53D926A6379}" dt="2021-04-24T09:10:22.739" v="4906" actId="20577"/>
          <ac:spMkLst>
            <pc:docMk/>
            <pc:sldMk cId="495441880" sldId="652"/>
            <ac:spMk id="19" creationId="{66E7042E-A38D-42E7-AE63-4EE63E34C0B3}"/>
          </ac:spMkLst>
        </pc:spChg>
        <pc:spChg chg="add mod">
          <ac:chgData name="Céline Cattoën-Gilbert" userId="7541b4dc-0f36-4b2f-aabc-7822bd25ec09" providerId="ADAL" clId="{EF3B26F4-4706-4465-8624-D53D926A6379}" dt="2021-04-24T09:53:31.878" v="6155" actId="14100"/>
          <ac:spMkLst>
            <pc:docMk/>
            <pc:sldMk cId="495441880" sldId="652"/>
            <ac:spMk id="20" creationId="{C48394DB-B457-4387-B93E-9D0E4305AFEA}"/>
          </ac:spMkLst>
        </pc:spChg>
        <pc:picChg chg="add del mod ord modCrop">
          <ac:chgData name="Céline Cattoën-Gilbert" userId="7541b4dc-0f36-4b2f-aabc-7822bd25ec09" providerId="ADAL" clId="{EF3B26F4-4706-4465-8624-D53D926A6379}" dt="2021-04-24T08:53:09.172" v="4736" actId="478"/>
          <ac:picMkLst>
            <pc:docMk/>
            <pc:sldMk cId="495441880" sldId="652"/>
            <ac:picMk id="4" creationId="{BC466E88-B2CC-4BF9-9B1B-58770C772A41}"/>
          </ac:picMkLst>
        </pc:picChg>
        <pc:picChg chg="add del mod modCrop">
          <ac:chgData name="Céline Cattoën-Gilbert" userId="7541b4dc-0f36-4b2f-aabc-7822bd25ec09" providerId="ADAL" clId="{EF3B26F4-4706-4465-8624-D53D926A6379}" dt="2021-04-24T08:53:11.436" v="4738" actId="478"/>
          <ac:picMkLst>
            <pc:docMk/>
            <pc:sldMk cId="495441880" sldId="652"/>
            <ac:picMk id="6" creationId="{795BEF99-1228-4490-BD69-A8B803BE0CD1}"/>
          </ac:picMkLst>
        </pc:picChg>
        <pc:picChg chg="add del mod modCrop">
          <ac:chgData name="Céline Cattoën-Gilbert" userId="7541b4dc-0f36-4b2f-aabc-7822bd25ec09" providerId="ADAL" clId="{EF3B26F4-4706-4465-8624-D53D926A6379}" dt="2021-04-24T08:50:17.804" v="4714" actId="478"/>
          <ac:picMkLst>
            <pc:docMk/>
            <pc:sldMk cId="495441880" sldId="652"/>
            <ac:picMk id="7" creationId="{22FF2CF1-816A-48D8-AD5C-BF03D08BC38C}"/>
          </ac:picMkLst>
        </pc:picChg>
        <pc:picChg chg="add mod modCrop">
          <ac:chgData name="Céline Cattoën-Gilbert" userId="7541b4dc-0f36-4b2f-aabc-7822bd25ec09" providerId="ADAL" clId="{EF3B26F4-4706-4465-8624-D53D926A6379}" dt="2021-04-24T08:58:22.261" v="4776" actId="1076"/>
          <ac:picMkLst>
            <pc:docMk/>
            <pc:sldMk cId="495441880" sldId="652"/>
            <ac:picMk id="9" creationId="{E0DB22BE-018B-4E64-B310-23C5A7588DB6}"/>
          </ac:picMkLst>
        </pc:picChg>
        <pc:picChg chg="add del mod">
          <ac:chgData name="Céline Cattoën-Gilbert" userId="7541b4dc-0f36-4b2f-aabc-7822bd25ec09" providerId="ADAL" clId="{EF3B26F4-4706-4465-8624-D53D926A6379}" dt="2021-04-24T08:54:14.308" v="4750" actId="478"/>
          <ac:picMkLst>
            <pc:docMk/>
            <pc:sldMk cId="495441880" sldId="652"/>
            <ac:picMk id="12" creationId="{3386259E-7D77-4C01-A9CD-A29130E3669F}"/>
          </ac:picMkLst>
        </pc:picChg>
        <pc:picChg chg="add mod ord modCrop">
          <ac:chgData name="Céline Cattoën-Gilbert" userId="7541b4dc-0f36-4b2f-aabc-7822bd25ec09" providerId="ADAL" clId="{EF3B26F4-4706-4465-8624-D53D926A6379}" dt="2021-04-24T08:54:51.804" v="4761" actId="1076"/>
          <ac:picMkLst>
            <pc:docMk/>
            <pc:sldMk cId="495441880" sldId="652"/>
            <ac:picMk id="14" creationId="{6E40B5A8-0925-4E7C-8491-F485D8E13469}"/>
          </ac:picMkLst>
        </pc:picChg>
        <pc:picChg chg="add mod modCrop">
          <ac:chgData name="Céline Cattoën-Gilbert" userId="7541b4dc-0f36-4b2f-aabc-7822bd25ec09" providerId="ADAL" clId="{EF3B26F4-4706-4465-8624-D53D926A6379}" dt="2021-04-24T09:08:19.693" v="4847" actId="14100"/>
          <ac:picMkLst>
            <pc:docMk/>
            <pc:sldMk cId="495441880" sldId="652"/>
            <ac:picMk id="16" creationId="{75CB26AE-5E88-46CA-8DF5-0C1559B0D4E2}"/>
          </ac:picMkLst>
        </pc:picChg>
      </pc:sldChg>
      <pc:sldChg chg="addSp delSp modSp add del mod modAnim">
        <pc:chgData name="Céline Cattoën-Gilbert" userId="7541b4dc-0f36-4b2f-aabc-7822bd25ec09" providerId="ADAL" clId="{EF3B26F4-4706-4465-8624-D53D926A6379}" dt="2021-04-24T22:50:21.921" v="6854" actId="47"/>
        <pc:sldMkLst>
          <pc:docMk/>
          <pc:sldMk cId="1792131042" sldId="653"/>
        </pc:sldMkLst>
        <pc:spChg chg="mod">
          <ac:chgData name="Céline Cattoën-Gilbert" userId="7541b4dc-0f36-4b2f-aabc-7822bd25ec09" providerId="ADAL" clId="{EF3B26F4-4706-4465-8624-D53D926A6379}" dt="2021-04-24T04:37:13.779" v="3754" actId="1076"/>
          <ac:spMkLst>
            <pc:docMk/>
            <pc:sldMk cId="1792131042" sldId="653"/>
            <ac:spMk id="14" creationId="{8469A92A-7491-4520-A60B-FC334EE3F978}"/>
          </ac:spMkLst>
        </pc:spChg>
        <pc:spChg chg="add mod ord">
          <ac:chgData name="Céline Cattoën-Gilbert" userId="7541b4dc-0f36-4b2f-aabc-7822bd25ec09" providerId="ADAL" clId="{EF3B26F4-4706-4465-8624-D53D926A6379}" dt="2021-04-24T21:48:24.843" v="6683" actId="1076"/>
          <ac:spMkLst>
            <pc:docMk/>
            <pc:sldMk cId="1792131042" sldId="653"/>
            <ac:spMk id="21" creationId="{81AC0FFF-3149-44DB-92D7-73AFA8FCFD1C}"/>
          </ac:spMkLst>
        </pc:spChg>
        <pc:spChg chg="del">
          <ac:chgData name="Céline Cattoën-Gilbert" userId="7541b4dc-0f36-4b2f-aabc-7822bd25ec09" providerId="ADAL" clId="{EF3B26F4-4706-4465-8624-D53D926A6379}" dt="2021-04-24T04:35:59.767" v="3738" actId="478"/>
          <ac:spMkLst>
            <pc:docMk/>
            <pc:sldMk cId="1792131042" sldId="653"/>
            <ac:spMk id="27" creationId="{BB76C907-E62F-456E-B7FC-DAB1745ED941}"/>
          </ac:spMkLst>
        </pc:spChg>
        <pc:grpChg chg="del">
          <ac:chgData name="Céline Cattoën-Gilbert" userId="7541b4dc-0f36-4b2f-aabc-7822bd25ec09" providerId="ADAL" clId="{EF3B26F4-4706-4465-8624-D53D926A6379}" dt="2021-04-24T04:35:57.803" v="3737" actId="478"/>
          <ac:grpSpMkLst>
            <pc:docMk/>
            <pc:sldMk cId="1792131042" sldId="653"/>
            <ac:grpSpMk id="45" creationId="{A1F269E1-FCF2-4271-934B-9F3F936080F3}"/>
          </ac:grpSpMkLst>
        </pc:grpChg>
        <pc:grpChg chg="del">
          <ac:chgData name="Céline Cattoën-Gilbert" userId="7541b4dc-0f36-4b2f-aabc-7822bd25ec09" providerId="ADAL" clId="{EF3B26F4-4706-4465-8624-D53D926A6379}" dt="2021-04-24T04:35:57.021" v="3736" actId="478"/>
          <ac:grpSpMkLst>
            <pc:docMk/>
            <pc:sldMk cId="1792131042" sldId="653"/>
            <ac:grpSpMk id="50" creationId="{6D3A34D6-9784-4125-A0A6-24CD22C9B566}"/>
          </ac:grpSpMkLst>
        </pc:grpChg>
        <pc:picChg chg="add del mod">
          <ac:chgData name="Céline Cattoën-Gilbert" userId="7541b4dc-0f36-4b2f-aabc-7822bd25ec09" providerId="ADAL" clId="{EF3B26F4-4706-4465-8624-D53D926A6379}" dt="2021-04-24T04:53:32.121" v="4237" actId="478"/>
          <ac:picMkLst>
            <pc:docMk/>
            <pc:sldMk cId="1792131042" sldId="653"/>
            <ac:picMk id="4" creationId="{BD503244-9131-4295-B75C-953114F3FC3A}"/>
          </ac:picMkLst>
        </pc:picChg>
        <pc:picChg chg="add mod">
          <ac:chgData name="Céline Cattoën-Gilbert" userId="7541b4dc-0f36-4b2f-aabc-7822bd25ec09" providerId="ADAL" clId="{EF3B26F4-4706-4465-8624-D53D926A6379}" dt="2021-04-24T04:54:02.080" v="4245" actId="1076"/>
          <ac:picMkLst>
            <pc:docMk/>
            <pc:sldMk cId="1792131042" sldId="653"/>
            <ac:picMk id="7" creationId="{7B043DCE-D528-48FD-BCAF-05E783CF122D}"/>
          </ac:picMkLst>
        </pc:picChg>
      </pc:sldChg>
      <pc:sldChg chg="add modNotesTx">
        <pc:chgData name="Céline Cattoën-Gilbert" userId="7541b4dc-0f36-4b2f-aabc-7822bd25ec09" providerId="ADAL" clId="{EF3B26F4-4706-4465-8624-D53D926A6379}" dt="2021-04-24T21:49:43.130" v="6686" actId="20577"/>
        <pc:sldMkLst>
          <pc:docMk/>
          <pc:sldMk cId="4230207852" sldId="654"/>
        </pc:sldMkLst>
      </pc:sldChg>
      <pc:sldChg chg="delSp modSp add mod">
        <pc:chgData name="Céline Cattoën-Gilbert" userId="7541b4dc-0f36-4b2f-aabc-7822bd25ec09" providerId="ADAL" clId="{EF3B26F4-4706-4465-8624-D53D926A6379}" dt="2021-04-24T06:02:32.482" v="4471" actId="1076"/>
        <pc:sldMkLst>
          <pc:docMk/>
          <pc:sldMk cId="804596587" sldId="655"/>
        </pc:sldMkLst>
        <pc:spChg chg="mod">
          <ac:chgData name="Céline Cattoën-Gilbert" userId="7541b4dc-0f36-4b2f-aabc-7822bd25ec09" providerId="ADAL" clId="{EF3B26F4-4706-4465-8624-D53D926A6379}" dt="2021-04-24T06:02:32.482" v="4471" actId="1076"/>
          <ac:spMkLst>
            <pc:docMk/>
            <pc:sldMk cId="804596587" sldId="655"/>
            <ac:spMk id="7" creationId="{9E5373F6-5794-4835-A2C8-0829E1EFAF54}"/>
          </ac:spMkLst>
        </pc:spChg>
        <pc:spChg chg="mod">
          <ac:chgData name="Céline Cattoën-Gilbert" userId="7541b4dc-0f36-4b2f-aabc-7822bd25ec09" providerId="ADAL" clId="{EF3B26F4-4706-4465-8624-D53D926A6379}" dt="2021-04-24T05:58:48.363" v="4346" actId="1076"/>
          <ac:spMkLst>
            <pc:docMk/>
            <pc:sldMk cId="804596587" sldId="655"/>
            <ac:spMk id="8" creationId="{69A0C36A-9493-4224-9DDE-1B45B4A1F63D}"/>
          </ac:spMkLst>
        </pc:spChg>
        <pc:spChg chg="del">
          <ac:chgData name="Céline Cattoën-Gilbert" userId="7541b4dc-0f36-4b2f-aabc-7822bd25ec09" providerId="ADAL" clId="{EF3B26F4-4706-4465-8624-D53D926A6379}" dt="2021-04-24T05:58:35.563" v="4341" actId="478"/>
          <ac:spMkLst>
            <pc:docMk/>
            <pc:sldMk cId="804596587" sldId="655"/>
            <ac:spMk id="9" creationId="{5AB306A9-5470-47D5-8391-1F19AD4E2B71}"/>
          </ac:spMkLst>
        </pc:spChg>
        <pc:grpChg chg="mod">
          <ac:chgData name="Céline Cattoën-Gilbert" userId="7541b4dc-0f36-4b2f-aabc-7822bd25ec09" providerId="ADAL" clId="{EF3B26F4-4706-4465-8624-D53D926A6379}" dt="2021-04-24T05:58:55.675" v="4348" actId="1076"/>
          <ac:grpSpMkLst>
            <pc:docMk/>
            <pc:sldMk cId="804596587" sldId="655"/>
            <ac:grpSpMk id="4" creationId="{AB53A644-8461-4A3B-ACC4-48BE7AE61102}"/>
          </ac:grpSpMkLst>
        </pc:grpChg>
        <pc:grpChg chg="del">
          <ac:chgData name="Céline Cattoën-Gilbert" userId="7541b4dc-0f36-4b2f-aabc-7822bd25ec09" providerId="ADAL" clId="{EF3B26F4-4706-4465-8624-D53D926A6379}" dt="2021-04-24T05:58:36.604" v="4342" actId="478"/>
          <ac:grpSpMkLst>
            <pc:docMk/>
            <pc:sldMk cId="804596587" sldId="655"/>
            <ac:grpSpMk id="10" creationId="{C814C5B2-6195-4DFB-97F5-E9927A771662}"/>
          </ac:grpSpMkLst>
        </pc:grpChg>
      </pc:sldChg>
      <pc:sldChg chg="addSp modSp add mod modAnim modNotesTx">
        <pc:chgData name="Céline Cattoën-Gilbert" userId="7541b4dc-0f36-4b2f-aabc-7822bd25ec09" providerId="ADAL" clId="{EF3B26F4-4706-4465-8624-D53D926A6379}" dt="2021-04-24T21:51:42.913" v="6793" actId="1076"/>
        <pc:sldMkLst>
          <pc:docMk/>
          <pc:sldMk cId="1643432358" sldId="706"/>
        </pc:sldMkLst>
        <pc:spChg chg="mod">
          <ac:chgData name="Céline Cattoën-Gilbert" userId="7541b4dc-0f36-4b2f-aabc-7822bd25ec09" providerId="ADAL" clId="{EF3B26F4-4706-4465-8624-D53D926A6379}" dt="2021-04-24T06:02:10.762" v="4469" actId="20577"/>
          <ac:spMkLst>
            <pc:docMk/>
            <pc:sldMk cId="1643432358" sldId="706"/>
            <ac:spMk id="2" creationId="{00000000-0000-0000-0000-000000000000}"/>
          </ac:spMkLst>
        </pc:spChg>
        <pc:spChg chg="mod">
          <ac:chgData name="Céline Cattoën-Gilbert" userId="7541b4dc-0f36-4b2f-aabc-7822bd25ec09" providerId="ADAL" clId="{EF3B26F4-4706-4465-8624-D53D926A6379}" dt="2021-04-24T06:02:17.483" v="4470" actId="1076"/>
          <ac:spMkLst>
            <pc:docMk/>
            <pc:sldMk cId="1643432358" sldId="706"/>
            <ac:spMk id="3" creationId="{92DF13FD-A07D-405F-9C5A-B4F3C9C82840}"/>
          </ac:spMkLst>
        </pc:spChg>
        <pc:spChg chg="add mod">
          <ac:chgData name="Céline Cattoën-Gilbert" userId="7541b4dc-0f36-4b2f-aabc-7822bd25ec09" providerId="ADAL" clId="{EF3B26F4-4706-4465-8624-D53D926A6379}" dt="2021-04-24T21:51:42.913" v="6793" actId="1076"/>
          <ac:spMkLst>
            <pc:docMk/>
            <pc:sldMk cId="1643432358" sldId="706"/>
            <ac:spMk id="18" creationId="{59327716-AA0A-4731-827E-256C3ED2CCA9}"/>
          </ac:spMkLst>
        </pc:spChg>
      </pc:sldChg>
      <pc:sldChg chg="addSp delSp modSp add mod modAnim modNotesTx">
        <pc:chgData name="Céline Cattoën-Gilbert" userId="7541b4dc-0f36-4b2f-aabc-7822bd25ec09" providerId="ADAL" clId="{EF3B26F4-4706-4465-8624-D53D926A6379}" dt="2021-04-24T21:53:06.494" v="6834" actId="20577"/>
        <pc:sldMkLst>
          <pc:docMk/>
          <pc:sldMk cId="3962891312" sldId="707"/>
        </pc:sldMkLst>
        <pc:spChg chg="add mod">
          <ac:chgData name="Céline Cattoën-Gilbert" userId="7541b4dc-0f36-4b2f-aabc-7822bd25ec09" providerId="ADAL" clId="{EF3B26F4-4706-4465-8624-D53D926A6379}" dt="2021-04-24T09:47:01.813" v="5978" actId="1076"/>
          <ac:spMkLst>
            <pc:docMk/>
            <pc:sldMk cId="3962891312" sldId="707"/>
            <ac:spMk id="10" creationId="{8E2B3E15-3B07-4A49-854E-E947979BB3A3}"/>
          </ac:spMkLst>
        </pc:spChg>
        <pc:spChg chg="mod">
          <ac:chgData name="Céline Cattoën-Gilbert" userId="7541b4dc-0f36-4b2f-aabc-7822bd25ec09" providerId="ADAL" clId="{EF3B26F4-4706-4465-8624-D53D926A6379}" dt="2021-04-24T09:41:50.439" v="5874" actId="20577"/>
          <ac:spMkLst>
            <pc:docMk/>
            <pc:sldMk cId="3962891312" sldId="707"/>
            <ac:spMk id="47" creationId="{3CE7F374-6C73-43F1-82F7-21DB29468346}"/>
          </ac:spMkLst>
        </pc:spChg>
        <pc:picChg chg="add mod">
          <ac:chgData name="Céline Cattoën-Gilbert" userId="7541b4dc-0f36-4b2f-aabc-7822bd25ec09" providerId="ADAL" clId="{EF3B26F4-4706-4465-8624-D53D926A6379}" dt="2021-04-24T06:06:48.764" v="4508" actId="1076"/>
          <ac:picMkLst>
            <pc:docMk/>
            <pc:sldMk cId="3962891312" sldId="707"/>
            <ac:picMk id="3" creationId="{61AF1B55-C72D-4BC3-958C-56F6C60D0241}"/>
          </ac:picMkLst>
        </pc:picChg>
        <pc:picChg chg="del">
          <ac:chgData name="Céline Cattoën-Gilbert" userId="7541b4dc-0f36-4b2f-aabc-7822bd25ec09" providerId="ADAL" clId="{EF3B26F4-4706-4465-8624-D53D926A6379}" dt="2021-04-24T06:06:29.924" v="4505" actId="478"/>
          <ac:picMkLst>
            <pc:docMk/>
            <pc:sldMk cId="3962891312" sldId="707"/>
            <ac:picMk id="5" creationId="{5986B9BD-B993-4CC1-8DA4-B817A303CC6D}"/>
          </ac:picMkLst>
        </pc:picChg>
      </pc:sldChg>
      <pc:sldChg chg="addSp modSp add mod">
        <pc:chgData name="Céline Cattoën-Gilbert" userId="7541b4dc-0f36-4b2f-aabc-7822bd25ec09" providerId="ADAL" clId="{EF3B26F4-4706-4465-8624-D53D926A6379}" dt="2021-04-24T06:14:11.152" v="4568" actId="167"/>
        <pc:sldMkLst>
          <pc:docMk/>
          <pc:sldMk cId="2164508521" sldId="708"/>
        </pc:sldMkLst>
        <pc:spChg chg="mod">
          <ac:chgData name="Céline Cattoën-Gilbert" userId="7541b4dc-0f36-4b2f-aabc-7822bd25ec09" providerId="ADAL" clId="{EF3B26F4-4706-4465-8624-D53D926A6379}" dt="2021-04-24T06:13:53.762" v="4566" actId="1076"/>
          <ac:spMkLst>
            <pc:docMk/>
            <pc:sldMk cId="2164508521" sldId="708"/>
            <ac:spMk id="2" creationId="{00000000-0000-0000-0000-000000000000}"/>
          </ac:spMkLst>
        </pc:spChg>
        <pc:spChg chg="add mod ord">
          <ac:chgData name="Céline Cattoën-Gilbert" userId="7541b4dc-0f36-4b2f-aabc-7822bd25ec09" providerId="ADAL" clId="{EF3B26F4-4706-4465-8624-D53D926A6379}" dt="2021-04-24T06:14:11.152" v="4568" actId="167"/>
          <ac:spMkLst>
            <pc:docMk/>
            <pc:sldMk cId="2164508521" sldId="708"/>
            <ac:spMk id="6" creationId="{0C0952D8-E28E-4B34-A510-F9A5A95E68DD}"/>
          </ac:spMkLst>
        </pc:spChg>
      </pc:sldChg>
      <pc:sldChg chg="add">
        <pc:chgData name="Céline Cattoën-Gilbert" userId="7541b4dc-0f36-4b2f-aabc-7822bd25ec09" providerId="ADAL" clId="{EF3B26F4-4706-4465-8624-D53D926A6379}" dt="2021-04-24T06:15:51.579" v="4570"/>
        <pc:sldMkLst>
          <pc:docMk/>
          <pc:sldMk cId="3092083802" sldId="709"/>
        </pc:sldMkLst>
      </pc:sldChg>
      <pc:sldChg chg="modSp add del mod modAnim">
        <pc:chgData name="Céline Cattoën-Gilbert" userId="7541b4dc-0f36-4b2f-aabc-7822bd25ec09" providerId="ADAL" clId="{EF3B26F4-4706-4465-8624-D53D926A6379}" dt="2021-04-24T06:21:40.684" v="4703" actId="47"/>
        <pc:sldMkLst>
          <pc:docMk/>
          <pc:sldMk cId="2762521632" sldId="710"/>
        </pc:sldMkLst>
        <pc:spChg chg="mod">
          <ac:chgData name="Céline Cattoën-Gilbert" userId="7541b4dc-0f36-4b2f-aabc-7822bd25ec09" providerId="ADAL" clId="{EF3B26F4-4706-4465-8624-D53D926A6379}" dt="2021-04-24T06:16:41.657" v="4606" actId="20577"/>
          <ac:spMkLst>
            <pc:docMk/>
            <pc:sldMk cId="2762521632" sldId="710"/>
            <ac:spMk id="2" creationId="{130C8325-A4A3-460D-B405-780D9E3CD846}"/>
          </ac:spMkLst>
        </pc:spChg>
        <pc:spChg chg="mod">
          <ac:chgData name="Céline Cattoën-Gilbert" userId="7541b4dc-0f36-4b2f-aabc-7822bd25ec09" providerId="ADAL" clId="{EF3B26F4-4706-4465-8624-D53D926A6379}" dt="2021-04-24T06:18:34.364" v="4681" actId="1076"/>
          <ac:spMkLst>
            <pc:docMk/>
            <pc:sldMk cId="2762521632" sldId="710"/>
            <ac:spMk id="6" creationId="{0C9A1FA4-2A2F-4CEE-8D00-8D71A15F689D}"/>
          </ac:spMkLst>
        </pc:spChg>
      </pc:sldChg>
      <pc:sldChg chg="addSp delSp modSp add mod delAnim modAnim">
        <pc:chgData name="Céline Cattoën-Gilbert" userId="7541b4dc-0f36-4b2f-aabc-7822bd25ec09" providerId="ADAL" clId="{EF3B26F4-4706-4465-8624-D53D926A6379}" dt="2021-04-24T22:51:19.246" v="6861"/>
        <pc:sldMkLst>
          <pc:docMk/>
          <pc:sldMk cId="80317156" sldId="711"/>
        </pc:sldMkLst>
        <pc:spChg chg="del">
          <ac:chgData name="Céline Cattoën-Gilbert" userId="7541b4dc-0f36-4b2f-aabc-7822bd25ec09" providerId="ADAL" clId="{EF3B26F4-4706-4465-8624-D53D926A6379}" dt="2021-04-24T06:18:53.435" v="4683" actId="478"/>
          <ac:spMkLst>
            <pc:docMk/>
            <pc:sldMk cId="80317156" sldId="711"/>
            <ac:spMk id="6" creationId="{0C9A1FA4-2A2F-4CEE-8D00-8D71A15F689D}"/>
          </ac:spMkLst>
        </pc:spChg>
        <pc:spChg chg="add del mod">
          <ac:chgData name="Céline Cattoën-Gilbert" userId="7541b4dc-0f36-4b2f-aabc-7822bd25ec09" providerId="ADAL" clId="{EF3B26F4-4706-4465-8624-D53D926A6379}" dt="2021-04-24T06:18:56.592" v="4684" actId="478"/>
          <ac:spMkLst>
            <pc:docMk/>
            <pc:sldMk cId="80317156" sldId="711"/>
            <ac:spMk id="12" creationId="{940DC37C-7874-4257-87D1-3816A48F1040}"/>
          </ac:spMkLst>
        </pc:spChg>
        <pc:spChg chg="add mod">
          <ac:chgData name="Céline Cattoën-Gilbert" userId="7541b4dc-0f36-4b2f-aabc-7822bd25ec09" providerId="ADAL" clId="{EF3B26F4-4706-4465-8624-D53D926A6379}" dt="2021-04-24T06:21:22.088" v="4701" actId="1076"/>
          <ac:spMkLst>
            <pc:docMk/>
            <pc:sldMk cId="80317156" sldId="711"/>
            <ac:spMk id="13" creationId="{5A73A8D2-60D8-4502-9D9A-59EBFDBF2210}"/>
          </ac:spMkLst>
        </pc:spChg>
        <pc:spChg chg="mod">
          <ac:chgData name="Céline Cattoën-Gilbert" userId="7541b4dc-0f36-4b2f-aabc-7822bd25ec09" providerId="ADAL" clId="{EF3B26F4-4706-4465-8624-D53D926A6379}" dt="2021-04-24T06:18:57.281" v="4685"/>
          <ac:spMkLst>
            <pc:docMk/>
            <pc:sldMk cId="80317156" sldId="711"/>
            <ac:spMk id="15" creationId="{A9A05D96-2B70-4FE8-B702-E2BC12755619}"/>
          </ac:spMkLst>
        </pc:spChg>
        <pc:spChg chg="mod">
          <ac:chgData name="Céline Cattoën-Gilbert" userId="7541b4dc-0f36-4b2f-aabc-7822bd25ec09" providerId="ADAL" clId="{EF3B26F4-4706-4465-8624-D53D926A6379}" dt="2021-04-24T06:18:57.281" v="4685"/>
          <ac:spMkLst>
            <pc:docMk/>
            <pc:sldMk cId="80317156" sldId="711"/>
            <ac:spMk id="16" creationId="{09D3DAD4-2565-4589-A3F0-BD196846046B}"/>
          </ac:spMkLst>
        </pc:spChg>
        <pc:grpChg chg="add mod">
          <ac:chgData name="Céline Cattoën-Gilbert" userId="7541b4dc-0f36-4b2f-aabc-7822bd25ec09" providerId="ADAL" clId="{EF3B26F4-4706-4465-8624-D53D926A6379}" dt="2021-04-24T06:21:32.594" v="4702" actId="1076"/>
          <ac:grpSpMkLst>
            <pc:docMk/>
            <pc:sldMk cId="80317156" sldId="711"/>
            <ac:grpSpMk id="14" creationId="{694BA81F-E4EC-4206-9C8D-7D25D3EDFE0C}"/>
          </ac:grpSpMkLst>
        </pc:grpChg>
      </pc:sldChg>
      <pc:sldChg chg="addSp delSp modSp add mod">
        <pc:chgData name="Céline Cattoën-Gilbert" userId="7541b4dc-0f36-4b2f-aabc-7822bd25ec09" providerId="ADAL" clId="{EF3B26F4-4706-4465-8624-D53D926A6379}" dt="2021-04-24T10:52:15.890" v="6377" actId="1076"/>
        <pc:sldMkLst>
          <pc:docMk/>
          <pc:sldMk cId="3286900901" sldId="712"/>
        </pc:sldMkLst>
        <pc:spChg chg="mod">
          <ac:chgData name="Céline Cattoën-Gilbert" userId="7541b4dc-0f36-4b2f-aabc-7822bd25ec09" providerId="ADAL" clId="{EF3B26F4-4706-4465-8624-D53D926A6379}" dt="2021-04-24T09:18:08.075" v="5056" actId="6549"/>
          <ac:spMkLst>
            <pc:docMk/>
            <pc:sldMk cId="3286900901" sldId="712"/>
            <ac:spMk id="2" creationId="{130C8325-A4A3-460D-B405-780D9E3CD846}"/>
          </ac:spMkLst>
        </pc:spChg>
        <pc:spChg chg="add mod">
          <ac:chgData name="Céline Cattoën-Gilbert" userId="7541b4dc-0f36-4b2f-aabc-7822bd25ec09" providerId="ADAL" clId="{EF3B26F4-4706-4465-8624-D53D926A6379}" dt="2021-04-24T10:52:05.060" v="6376" actId="1076"/>
          <ac:spMkLst>
            <pc:docMk/>
            <pc:sldMk cId="3286900901" sldId="712"/>
            <ac:spMk id="3" creationId="{BE1FD6BA-F08D-443B-8129-D033FFD013D9}"/>
          </ac:spMkLst>
        </pc:spChg>
        <pc:spChg chg="mod">
          <ac:chgData name="Céline Cattoën-Gilbert" userId="7541b4dc-0f36-4b2f-aabc-7822bd25ec09" providerId="ADAL" clId="{EF3B26F4-4706-4465-8624-D53D926A6379}" dt="2021-04-24T09:12:05.367" v="4949" actId="1076"/>
          <ac:spMkLst>
            <pc:docMk/>
            <pc:sldMk cId="3286900901" sldId="712"/>
            <ac:spMk id="5" creationId="{0D2D372D-9493-4661-A1AD-91C390111F47}"/>
          </ac:spMkLst>
        </pc:spChg>
        <pc:spChg chg="del">
          <ac:chgData name="Céline Cattoën-Gilbert" userId="7541b4dc-0f36-4b2f-aabc-7822bd25ec09" providerId="ADAL" clId="{EF3B26F4-4706-4465-8624-D53D926A6379}" dt="2021-04-24T09:12:07.651" v="4950" actId="478"/>
          <ac:spMkLst>
            <pc:docMk/>
            <pc:sldMk cId="3286900901" sldId="712"/>
            <ac:spMk id="10" creationId="{8229A153-91EF-4149-85F5-5E66A79CFB68}"/>
          </ac:spMkLst>
        </pc:spChg>
        <pc:spChg chg="add mod">
          <ac:chgData name="Céline Cattoën-Gilbert" userId="7541b4dc-0f36-4b2f-aabc-7822bd25ec09" providerId="ADAL" clId="{EF3B26F4-4706-4465-8624-D53D926A6379}" dt="2021-04-24T10:51:50.971" v="6373" actId="1076"/>
          <ac:spMkLst>
            <pc:docMk/>
            <pc:sldMk cId="3286900901" sldId="712"/>
            <ac:spMk id="15" creationId="{A70E1C30-D4FF-4DAD-BE48-CCA8963F871E}"/>
          </ac:spMkLst>
        </pc:spChg>
        <pc:spChg chg="del">
          <ac:chgData name="Céline Cattoën-Gilbert" userId="7541b4dc-0f36-4b2f-aabc-7822bd25ec09" providerId="ADAL" clId="{EF3B26F4-4706-4465-8624-D53D926A6379}" dt="2021-04-24T09:12:11.507" v="4954" actId="478"/>
          <ac:spMkLst>
            <pc:docMk/>
            <pc:sldMk cId="3286900901" sldId="712"/>
            <ac:spMk id="17" creationId="{8C59F786-8464-4F8C-97F1-D93EFDDD29E5}"/>
          </ac:spMkLst>
        </pc:spChg>
        <pc:spChg chg="del">
          <ac:chgData name="Céline Cattoën-Gilbert" userId="7541b4dc-0f36-4b2f-aabc-7822bd25ec09" providerId="ADAL" clId="{EF3B26F4-4706-4465-8624-D53D926A6379}" dt="2021-04-24T09:12:14.107" v="4955" actId="478"/>
          <ac:spMkLst>
            <pc:docMk/>
            <pc:sldMk cId="3286900901" sldId="712"/>
            <ac:spMk id="18" creationId="{17EC1E32-27F8-4981-8368-2DD849BF53FD}"/>
          </ac:spMkLst>
        </pc:spChg>
        <pc:spChg chg="del">
          <ac:chgData name="Céline Cattoën-Gilbert" userId="7541b4dc-0f36-4b2f-aabc-7822bd25ec09" providerId="ADAL" clId="{EF3B26F4-4706-4465-8624-D53D926A6379}" dt="2021-04-24T09:12:15.886" v="4956" actId="478"/>
          <ac:spMkLst>
            <pc:docMk/>
            <pc:sldMk cId="3286900901" sldId="712"/>
            <ac:spMk id="19" creationId="{66E7042E-A38D-42E7-AE63-4EE63E34C0B3}"/>
          </ac:spMkLst>
        </pc:spChg>
        <pc:spChg chg="add mod">
          <ac:chgData name="Céline Cattoën-Gilbert" userId="7541b4dc-0f36-4b2f-aabc-7822bd25ec09" providerId="ADAL" clId="{EF3B26F4-4706-4465-8624-D53D926A6379}" dt="2021-04-24T10:52:15.890" v="6377" actId="1076"/>
          <ac:spMkLst>
            <pc:docMk/>
            <pc:sldMk cId="3286900901" sldId="712"/>
            <ac:spMk id="21" creationId="{371AA080-7072-4AB3-BC1E-9DD935AAECE8}"/>
          </ac:spMkLst>
        </pc:spChg>
        <pc:picChg chg="del">
          <ac:chgData name="Céline Cattoën-Gilbert" userId="7541b4dc-0f36-4b2f-aabc-7822bd25ec09" providerId="ADAL" clId="{EF3B26F4-4706-4465-8624-D53D926A6379}" dt="2021-04-24T09:12:09.231" v="4952" actId="478"/>
          <ac:picMkLst>
            <pc:docMk/>
            <pc:sldMk cId="3286900901" sldId="712"/>
            <ac:picMk id="9" creationId="{E0DB22BE-018B-4E64-B310-23C5A7588DB6}"/>
          </ac:picMkLst>
        </pc:picChg>
        <pc:picChg chg="add del mod modCrop">
          <ac:chgData name="Céline Cattoën-Gilbert" userId="7541b4dc-0f36-4b2f-aabc-7822bd25ec09" providerId="ADAL" clId="{EF3B26F4-4706-4465-8624-D53D926A6379}" dt="2021-04-24T10:50:57.902" v="6356" actId="478"/>
          <ac:picMkLst>
            <pc:docMk/>
            <pc:sldMk cId="3286900901" sldId="712"/>
            <ac:picMk id="11" creationId="{1500A114-CA39-4DF8-A04F-3D4773EDC0A6}"/>
          </ac:picMkLst>
        </pc:picChg>
        <pc:picChg chg="add del mod modCrop">
          <ac:chgData name="Céline Cattoën-Gilbert" userId="7541b4dc-0f36-4b2f-aabc-7822bd25ec09" providerId="ADAL" clId="{EF3B26F4-4706-4465-8624-D53D926A6379}" dt="2021-04-24T10:50:58.652" v="6357" actId="478"/>
          <ac:picMkLst>
            <pc:docMk/>
            <pc:sldMk cId="3286900901" sldId="712"/>
            <ac:picMk id="13" creationId="{15A29E32-9F49-451C-AF5F-339D8F0E1869}"/>
          </ac:picMkLst>
        </pc:picChg>
        <pc:picChg chg="del">
          <ac:chgData name="Céline Cattoën-Gilbert" userId="7541b4dc-0f36-4b2f-aabc-7822bd25ec09" providerId="ADAL" clId="{EF3B26F4-4706-4465-8624-D53D926A6379}" dt="2021-04-24T09:12:08.450" v="4951" actId="478"/>
          <ac:picMkLst>
            <pc:docMk/>
            <pc:sldMk cId="3286900901" sldId="712"/>
            <ac:picMk id="14" creationId="{6E40B5A8-0925-4E7C-8491-F485D8E13469}"/>
          </ac:picMkLst>
        </pc:picChg>
        <pc:picChg chg="del">
          <ac:chgData name="Céline Cattoën-Gilbert" userId="7541b4dc-0f36-4b2f-aabc-7822bd25ec09" providerId="ADAL" clId="{EF3B26F4-4706-4465-8624-D53D926A6379}" dt="2021-04-24T09:12:10.266" v="4953" actId="478"/>
          <ac:picMkLst>
            <pc:docMk/>
            <pc:sldMk cId="3286900901" sldId="712"/>
            <ac:picMk id="16" creationId="{75CB26AE-5E88-46CA-8DF5-0C1559B0D4E2}"/>
          </ac:picMkLst>
        </pc:picChg>
        <pc:picChg chg="add del mod modCrop">
          <ac:chgData name="Céline Cattoën-Gilbert" userId="7541b4dc-0f36-4b2f-aabc-7822bd25ec09" providerId="ADAL" clId="{EF3B26F4-4706-4465-8624-D53D926A6379}" dt="2021-04-24T10:50:59.461" v="6358" actId="478"/>
          <ac:picMkLst>
            <pc:docMk/>
            <pc:sldMk cId="3286900901" sldId="712"/>
            <ac:picMk id="20" creationId="{05FB1FC0-FA04-4170-A13D-205F0AF00224}"/>
          </ac:picMkLst>
        </pc:picChg>
        <pc:picChg chg="add mod modCrop">
          <ac:chgData name="Céline Cattoën-Gilbert" userId="7541b4dc-0f36-4b2f-aabc-7822bd25ec09" providerId="ADAL" clId="{EF3B26F4-4706-4465-8624-D53D926A6379}" dt="2021-04-24T10:51:22.994" v="6368" actId="1076"/>
          <ac:picMkLst>
            <pc:docMk/>
            <pc:sldMk cId="3286900901" sldId="712"/>
            <ac:picMk id="22" creationId="{0EAEBDB1-5747-4927-A018-D3A670A89C7C}"/>
          </ac:picMkLst>
        </pc:picChg>
      </pc:sldChg>
      <pc:sldChg chg="addSp delSp modSp add mod">
        <pc:chgData name="Céline Cattoën-Gilbert" userId="7541b4dc-0f36-4b2f-aabc-7822bd25ec09" providerId="ADAL" clId="{EF3B26F4-4706-4465-8624-D53D926A6379}" dt="2021-04-24T21:59:11.128" v="6847" actId="20577"/>
        <pc:sldMkLst>
          <pc:docMk/>
          <pc:sldMk cId="358961672" sldId="713"/>
        </pc:sldMkLst>
        <pc:spChg chg="mod">
          <ac:chgData name="Céline Cattoën-Gilbert" userId="7541b4dc-0f36-4b2f-aabc-7822bd25ec09" providerId="ADAL" clId="{EF3B26F4-4706-4465-8624-D53D926A6379}" dt="2021-04-24T09:40:37.192" v="5873" actId="20577"/>
          <ac:spMkLst>
            <pc:docMk/>
            <pc:sldMk cId="358961672" sldId="713"/>
            <ac:spMk id="2" creationId="{130C8325-A4A3-460D-B405-780D9E3CD846}"/>
          </ac:spMkLst>
        </pc:spChg>
        <pc:spChg chg="mod">
          <ac:chgData name="Céline Cattoën-Gilbert" userId="7541b4dc-0f36-4b2f-aabc-7822bd25ec09" providerId="ADAL" clId="{EF3B26F4-4706-4465-8624-D53D926A6379}" dt="2021-04-24T09:40:30.120" v="5872" actId="1076"/>
          <ac:spMkLst>
            <pc:docMk/>
            <pc:sldMk cId="358961672" sldId="713"/>
            <ac:spMk id="10" creationId="{8229A153-91EF-4149-85F5-5E66A79CFB68}"/>
          </ac:spMkLst>
        </pc:spChg>
        <pc:spChg chg="del">
          <ac:chgData name="Céline Cattoën-Gilbert" userId="7541b4dc-0f36-4b2f-aabc-7822bd25ec09" providerId="ADAL" clId="{EF3B26F4-4706-4465-8624-D53D926A6379}" dt="2021-04-24T09:28:05.544" v="5257" actId="478"/>
          <ac:spMkLst>
            <pc:docMk/>
            <pc:sldMk cId="358961672" sldId="713"/>
            <ac:spMk id="17" creationId="{8C59F786-8464-4F8C-97F1-D93EFDDD29E5}"/>
          </ac:spMkLst>
        </pc:spChg>
        <pc:spChg chg="del">
          <ac:chgData name="Céline Cattoën-Gilbert" userId="7541b4dc-0f36-4b2f-aabc-7822bd25ec09" providerId="ADAL" clId="{EF3B26F4-4706-4465-8624-D53D926A6379}" dt="2021-04-24T09:28:07.370" v="5258" actId="478"/>
          <ac:spMkLst>
            <pc:docMk/>
            <pc:sldMk cId="358961672" sldId="713"/>
            <ac:spMk id="20" creationId="{C48394DB-B457-4387-B93E-9D0E4305AFEA}"/>
          </ac:spMkLst>
        </pc:spChg>
        <pc:spChg chg="add mod">
          <ac:chgData name="Céline Cattoën-Gilbert" userId="7541b4dc-0f36-4b2f-aabc-7822bd25ec09" providerId="ADAL" clId="{EF3B26F4-4706-4465-8624-D53D926A6379}" dt="2021-04-24T21:59:11.128" v="6847" actId="20577"/>
          <ac:spMkLst>
            <pc:docMk/>
            <pc:sldMk cId="358961672" sldId="713"/>
            <ac:spMk id="21" creationId="{435CECA3-6D05-448F-ABAA-C558064296B6}"/>
          </ac:spMkLst>
        </pc:spChg>
        <pc:picChg chg="add mod modCrop">
          <ac:chgData name="Céline Cattoën-Gilbert" userId="7541b4dc-0f36-4b2f-aabc-7822bd25ec09" providerId="ADAL" clId="{EF3B26F4-4706-4465-8624-D53D926A6379}" dt="2021-04-24T09:31:25.043" v="5435" actId="1076"/>
          <ac:picMkLst>
            <pc:docMk/>
            <pc:sldMk cId="358961672" sldId="713"/>
            <ac:picMk id="4" creationId="{4CBCC33C-0E79-43C1-B810-A5624A7A24FB}"/>
          </ac:picMkLst>
        </pc:picChg>
        <pc:picChg chg="add mod modCrop">
          <ac:chgData name="Céline Cattoën-Gilbert" userId="7541b4dc-0f36-4b2f-aabc-7822bd25ec09" providerId="ADAL" clId="{EF3B26F4-4706-4465-8624-D53D926A6379}" dt="2021-04-24T09:31:33.107" v="5437" actId="14100"/>
          <ac:picMkLst>
            <pc:docMk/>
            <pc:sldMk cId="358961672" sldId="713"/>
            <ac:picMk id="7" creationId="{E136F3E2-3157-4586-998E-82719FAE2930}"/>
          </ac:picMkLst>
        </pc:picChg>
        <pc:picChg chg="del">
          <ac:chgData name="Céline Cattoën-Gilbert" userId="7541b4dc-0f36-4b2f-aabc-7822bd25ec09" providerId="ADAL" clId="{EF3B26F4-4706-4465-8624-D53D926A6379}" dt="2021-04-24T09:28:01.186" v="5254" actId="478"/>
          <ac:picMkLst>
            <pc:docMk/>
            <pc:sldMk cId="358961672" sldId="713"/>
            <ac:picMk id="9" creationId="{E0DB22BE-018B-4E64-B310-23C5A7588DB6}"/>
          </ac:picMkLst>
        </pc:picChg>
        <pc:picChg chg="del">
          <ac:chgData name="Céline Cattoën-Gilbert" userId="7541b4dc-0f36-4b2f-aabc-7822bd25ec09" providerId="ADAL" clId="{EF3B26F4-4706-4465-8624-D53D926A6379}" dt="2021-04-24T09:28:01.761" v="5255" actId="478"/>
          <ac:picMkLst>
            <pc:docMk/>
            <pc:sldMk cId="358961672" sldId="713"/>
            <ac:picMk id="14" creationId="{6E40B5A8-0925-4E7C-8491-F485D8E13469}"/>
          </ac:picMkLst>
        </pc:picChg>
        <pc:picChg chg="del">
          <ac:chgData name="Céline Cattoën-Gilbert" userId="7541b4dc-0f36-4b2f-aabc-7822bd25ec09" providerId="ADAL" clId="{EF3B26F4-4706-4465-8624-D53D926A6379}" dt="2021-04-24T09:28:02.912" v="5256" actId="478"/>
          <ac:picMkLst>
            <pc:docMk/>
            <pc:sldMk cId="358961672" sldId="713"/>
            <ac:picMk id="16" creationId="{75CB26AE-5E88-46CA-8DF5-0C1559B0D4E2}"/>
          </ac:picMkLst>
        </pc:picChg>
      </pc:sldChg>
      <pc:sldChg chg="modSp add modAnim modNotesTx">
        <pc:chgData name="Céline Cattoën-Gilbert" userId="7541b4dc-0f36-4b2f-aabc-7822bd25ec09" providerId="ADAL" clId="{EF3B26F4-4706-4465-8624-D53D926A6379}" dt="2021-04-24T22:51:49.947" v="6862"/>
        <pc:sldMkLst>
          <pc:docMk/>
          <pc:sldMk cId="2904252840" sldId="714"/>
        </pc:sldMkLst>
        <pc:spChg chg="mod">
          <ac:chgData name="Céline Cattoën-Gilbert" userId="7541b4dc-0f36-4b2f-aabc-7822bd25ec09" providerId="ADAL" clId="{EF3B26F4-4706-4465-8624-D53D926A6379}" dt="2021-04-24T09:55:53.428" v="6307" actId="20577"/>
          <ac:spMkLst>
            <pc:docMk/>
            <pc:sldMk cId="2904252840" sldId="714"/>
            <ac:spMk id="4" creationId="{C0132E3D-7F99-4326-9C01-2AAF69E34905}"/>
          </ac:spMkLst>
        </pc:spChg>
      </pc:sldChg>
      <pc:sldMasterChg chg="delSldLayout">
        <pc:chgData name="Céline Cattoën-Gilbert" userId="7541b4dc-0f36-4b2f-aabc-7822bd25ec09" providerId="ADAL" clId="{EF3B26F4-4706-4465-8624-D53D926A6379}" dt="2021-04-24T09:59:07.655" v="6329" actId="47"/>
        <pc:sldMasterMkLst>
          <pc:docMk/>
          <pc:sldMasterMk cId="215862698" sldId="2147483648"/>
        </pc:sldMasterMkLst>
        <pc:sldLayoutChg chg="del">
          <pc:chgData name="Céline Cattoën-Gilbert" userId="7541b4dc-0f36-4b2f-aabc-7822bd25ec09" providerId="ADAL" clId="{EF3B26F4-4706-4465-8624-D53D926A6379}" dt="2021-04-24T09:58:33.822" v="6319" actId="47"/>
          <pc:sldLayoutMkLst>
            <pc:docMk/>
            <pc:sldMasterMk cId="215862698" sldId="2147483648"/>
            <pc:sldLayoutMk cId="1127176345" sldId="2147483672"/>
          </pc:sldLayoutMkLst>
        </pc:sldLayoutChg>
        <pc:sldLayoutChg chg="del">
          <pc:chgData name="Céline Cattoën-Gilbert" userId="7541b4dc-0f36-4b2f-aabc-7822bd25ec09" providerId="ADAL" clId="{EF3B26F4-4706-4465-8624-D53D926A6379}" dt="2021-04-24T09:59:07.655" v="6329" actId="47"/>
          <pc:sldLayoutMkLst>
            <pc:docMk/>
            <pc:sldMasterMk cId="215862698" sldId="2147483648"/>
            <pc:sldLayoutMk cId="3170869103" sldId="2147483673"/>
          </pc:sldLayoutMkLst>
        </pc:sldLayoutChg>
      </pc:sldMasterChg>
    </pc:docChg>
  </pc:docChgLst>
  <pc:docChgLst>
    <pc:chgData name="Céline Cattoën-Gilbert" userId="7541b4dc-0f36-4b2f-aabc-7822bd25ec09" providerId="ADAL" clId="{06E94C38-A89B-481C-9FF5-7BD09F3D2E40}"/>
    <pc:docChg chg="undo custSel addSld delSld modSld sldOrd">
      <pc:chgData name="Céline Cattoën-Gilbert" userId="7541b4dc-0f36-4b2f-aabc-7822bd25ec09" providerId="ADAL" clId="{06E94C38-A89B-481C-9FF5-7BD09F3D2E40}" dt="2019-12-04T20:54:43.563" v="12298" actId="20577"/>
      <pc:docMkLst>
        <pc:docMk/>
      </pc:docMkLst>
      <pc:sldChg chg="delSp modSp modNotesTx">
        <pc:chgData name="Céline Cattoën-Gilbert" userId="7541b4dc-0f36-4b2f-aabc-7822bd25ec09" providerId="ADAL" clId="{06E94C38-A89B-481C-9FF5-7BD09F3D2E40}" dt="2019-12-03T21:09:44.770" v="12042" actId="20577"/>
        <pc:sldMkLst>
          <pc:docMk/>
          <pc:sldMk cId="2806106126" sldId="257"/>
        </pc:sldMkLst>
        <pc:spChg chg="mod">
          <ac:chgData name="Céline Cattoën-Gilbert" userId="7541b4dc-0f36-4b2f-aabc-7822bd25ec09" providerId="ADAL" clId="{06E94C38-A89B-481C-9FF5-7BD09F3D2E40}" dt="2019-11-24T22:09:48.833" v="1192" actId="255"/>
          <ac:spMkLst>
            <pc:docMk/>
            <pc:sldMk cId="2806106126" sldId="257"/>
            <ac:spMk id="6" creationId="{7B0B2CAD-9E31-4914-82A6-66F7CC7DCD1A}"/>
          </ac:spMkLst>
        </pc:spChg>
        <pc:spChg chg="mod">
          <ac:chgData name="Céline Cattoën-Gilbert" userId="7541b4dc-0f36-4b2f-aabc-7822bd25ec09" providerId="ADAL" clId="{06E94C38-A89B-481C-9FF5-7BD09F3D2E40}" dt="2019-12-02T19:34:06.762" v="6057" actId="1076"/>
          <ac:spMkLst>
            <pc:docMk/>
            <pc:sldMk cId="2806106126" sldId="257"/>
            <ac:spMk id="15" creationId="{B186D593-A323-4364-9829-18BEF29BF5A1}"/>
          </ac:spMkLst>
        </pc:spChg>
        <pc:spChg chg="del mod">
          <ac:chgData name="Céline Cattoën-Gilbert" userId="7541b4dc-0f36-4b2f-aabc-7822bd25ec09" providerId="ADAL" clId="{06E94C38-A89B-481C-9FF5-7BD09F3D2E40}" dt="2019-11-21T19:13:00.923" v="153" actId="478"/>
          <ac:spMkLst>
            <pc:docMk/>
            <pc:sldMk cId="2806106126" sldId="257"/>
            <ac:spMk id="16" creationId="{8D62B3CB-2650-4B5E-B185-3296642D326A}"/>
          </ac:spMkLst>
        </pc:spChg>
        <pc:picChg chg="mod">
          <ac:chgData name="Céline Cattoën-Gilbert" userId="7541b4dc-0f36-4b2f-aabc-7822bd25ec09" providerId="ADAL" clId="{06E94C38-A89B-481C-9FF5-7BD09F3D2E40}" dt="2019-11-24T22:10:02.047" v="1195" actId="1076"/>
          <ac:picMkLst>
            <pc:docMk/>
            <pc:sldMk cId="2806106126" sldId="257"/>
            <ac:picMk id="12" creationId="{738EDAB5-673F-482B-9EE3-E738186EE09A}"/>
          </ac:picMkLst>
        </pc:picChg>
      </pc:sldChg>
      <pc:sldChg chg="modSp add ord modTransition">
        <pc:chgData name="Céline Cattoën-Gilbert" userId="7541b4dc-0f36-4b2f-aabc-7822bd25ec09" providerId="ADAL" clId="{06E94C38-A89B-481C-9FF5-7BD09F3D2E40}" dt="2019-11-25T08:23:11.757" v="2749"/>
        <pc:sldMkLst>
          <pc:docMk/>
          <pc:sldMk cId="378868621" sldId="262"/>
        </pc:sldMkLst>
        <pc:spChg chg="mod">
          <ac:chgData name="Céline Cattoën-Gilbert" userId="7541b4dc-0f36-4b2f-aabc-7822bd25ec09" providerId="ADAL" clId="{06E94C38-A89B-481C-9FF5-7BD09F3D2E40}" dt="2019-11-25T03:17:56.270" v="2303" actId="20577"/>
          <ac:spMkLst>
            <pc:docMk/>
            <pc:sldMk cId="378868621" sldId="262"/>
            <ac:spMk id="4" creationId="{00000000-0000-0000-0000-000000000000}"/>
          </ac:spMkLst>
        </pc:spChg>
      </pc:sldChg>
      <pc:sldChg chg="modSp">
        <pc:chgData name="Céline Cattoën-Gilbert" userId="7541b4dc-0f36-4b2f-aabc-7822bd25ec09" providerId="ADAL" clId="{06E94C38-A89B-481C-9FF5-7BD09F3D2E40}" dt="2019-12-02T19:33:42.175" v="6055" actId="20577"/>
        <pc:sldMkLst>
          <pc:docMk/>
          <pc:sldMk cId="2100396365" sldId="264"/>
        </pc:sldMkLst>
        <pc:spChg chg="mod">
          <ac:chgData name="Céline Cattoën-Gilbert" userId="7541b4dc-0f36-4b2f-aabc-7822bd25ec09" providerId="ADAL" clId="{06E94C38-A89B-481C-9FF5-7BD09F3D2E40}" dt="2019-12-02T19:33:42.175" v="6055" actId="20577"/>
          <ac:spMkLst>
            <pc:docMk/>
            <pc:sldMk cId="2100396365" sldId="264"/>
            <ac:spMk id="2" creationId="{7BA031CD-787F-4571-84F4-52DA6FA73757}"/>
          </ac:spMkLst>
        </pc:spChg>
        <pc:spChg chg="mod">
          <ac:chgData name="Céline Cattoën-Gilbert" userId="7541b4dc-0f36-4b2f-aabc-7822bd25ec09" providerId="ADAL" clId="{06E94C38-A89B-481C-9FF5-7BD09F3D2E40}" dt="2019-11-26T20:39:06.279" v="4138" actId="20577"/>
          <ac:spMkLst>
            <pc:docMk/>
            <pc:sldMk cId="2100396365" sldId="264"/>
            <ac:spMk id="15" creationId="{BDC5580B-E5F4-4754-9FF2-01189FE136ED}"/>
          </ac:spMkLst>
        </pc:spChg>
      </pc:sldChg>
      <pc:sldChg chg="addSp delSp modSp add addAnim delAnim modAnim modNotesTx">
        <pc:chgData name="Céline Cattoën-Gilbert" userId="7541b4dc-0f36-4b2f-aabc-7822bd25ec09" providerId="ADAL" clId="{06E94C38-A89B-481C-9FF5-7BD09F3D2E40}" dt="2019-12-03T21:49:10.997" v="12189" actId="20577"/>
        <pc:sldMkLst>
          <pc:docMk/>
          <pc:sldMk cId="133301291" sldId="290"/>
        </pc:sldMkLst>
        <pc:spChg chg="del">
          <ac:chgData name="Céline Cattoën-Gilbert" userId="7541b4dc-0f36-4b2f-aabc-7822bd25ec09" providerId="ADAL" clId="{06E94C38-A89B-481C-9FF5-7BD09F3D2E40}" dt="2019-12-03T05:06:05.584" v="11186" actId="478"/>
          <ac:spMkLst>
            <pc:docMk/>
            <pc:sldMk cId="133301291" sldId="290"/>
            <ac:spMk id="2" creationId="{10D52A0B-EC20-402E-9D7B-97364B0ED5B6}"/>
          </ac:spMkLst>
        </pc:spChg>
        <pc:spChg chg="del topLvl">
          <ac:chgData name="Céline Cattoën-Gilbert" userId="7541b4dc-0f36-4b2f-aabc-7822bd25ec09" providerId="ADAL" clId="{06E94C38-A89B-481C-9FF5-7BD09F3D2E40}" dt="2019-12-03T05:07:10.699" v="11197" actId="478"/>
          <ac:spMkLst>
            <pc:docMk/>
            <pc:sldMk cId="133301291" sldId="290"/>
            <ac:spMk id="5" creationId="{BF11DD6E-3E9E-4F9E-9975-4228AB21A408}"/>
          </ac:spMkLst>
        </pc:spChg>
        <pc:spChg chg="add mod">
          <ac:chgData name="Céline Cattoën-Gilbert" userId="7541b4dc-0f36-4b2f-aabc-7822bd25ec09" providerId="ADAL" clId="{06E94C38-A89B-481C-9FF5-7BD09F3D2E40}" dt="2019-12-03T21:36:23.653" v="12121" actId="1076"/>
          <ac:spMkLst>
            <pc:docMk/>
            <pc:sldMk cId="133301291" sldId="290"/>
            <ac:spMk id="6" creationId="{8D879652-F9C5-4B24-9622-BCEF792ED866}"/>
          </ac:spMkLst>
        </pc:spChg>
        <pc:spChg chg="add del mod">
          <ac:chgData name="Céline Cattoën-Gilbert" userId="7541b4dc-0f36-4b2f-aabc-7822bd25ec09" providerId="ADAL" clId="{06E94C38-A89B-481C-9FF5-7BD09F3D2E40}" dt="2019-12-02T20:28:05.424" v="6317" actId="478"/>
          <ac:spMkLst>
            <pc:docMk/>
            <pc:sldMk cId="133301291" sldId="290"/>
            <ac:spMk id="9" creationId="{40967483-2765-4FBC-A495-7305BC3997FF}"/>
          </ac:spMkLst>
        </pc:spChg>
        <pc:spChg chg="mod">
          <ac:chgData name="Céline Cattoën-Gilbert" userId="7541b4dc-0f36-4b2f-aabc-7822bd25ec09" providerId="ADAL" clId="{06E94C38-A89B-481C-9FF5-7BD09F3D2E40}" dt="2019-12-03T20:47:11.073" v="11975" actId="1035"/>
          <ac:spMkLst>
            <pc:docMk/>
            <pc:sldMk cId="133301291" sldId="290"/>
            <ac:spMk id="12" creationId="{5EDB7F3F-8ACF-429D-B32E-7227B1F9A2F7}"/>
          </ac:spMkLst>
        </pc:spChg>
        <pc:spChg chg="mod">
          <ac:chgData name="Céline Cattoën-Gilbert" userId="7541b4dc-0f36-4b2f-aabc-7822bd25ec09" providerId="ADAL" clId="{06E94C38-A89B-481C-9FF5-7BD09F3D2E40}" dt="2019-11-26T20:11:11.896" v="3979" actId="207"/>
          <ac:spMkLst>
            <pc:docMk/>
            <pc:sldMk cId="133301291" sldId="290"/>
            <ac:spMk id="14" creationId="{A60FDEEF-38D4-4B48-8725-8255ABDFF78A}"/>
          </ac:spMkLst>
        </pc:spChg>
        <pc:spChg chg="mod">
          <ac:chgData name="Céline Cattoën-Gilbert" userId="7541b4dc-0f36-4b2f-aabc-7822bd25ec09" providerId="ADAL" clId="{06E94C38-A89B-481C-9FF5-7BD09F3D2E40}" dt="2019-12-01T19:40:43.242" v="4853" actId="1076"/>
          <ac:spMkLst>
            <pc:docMk/>
            <pc:sldMk cId="133301291" sldId="290"/>
            <ac:spMk id="15" creationId="{22A6D7DF-F042-4AB4-9B99-0B6EDA34E10E}"/>
          </ac:spMkLst>
        </pc:spChg>
        <pc:spChg chg="mod">
          <ac:chgData name="Céline Cattoën-Gilbert" userId="7541b4dc-0f36-4b2f-aabc-7822bd25ec09" providerId="ADAL" clId="{06E94C38-A89B-481C-9FF5-7BD09F3D2E40}" dt="2019-12-03T21:49:10.997" v="12189" actId="20577"/>
          <ac:spMkLst>
            <pc:docMk/>
            <pc:sldMk cId="133301291" sldId="290"/>
            <ac:spMk id="16" creationId="{DEC1B54E-A5B9-41BD-8262-C7CCD43E1A4B}"/>
          </ac:spMkLst>
        </pc:spChg>
        <pc:spChg chg="add del">
          <ac:chgData name="Céline Cattoën-Gilbert" userId="7541b4dc-0f36-4b2f-aabc-7822bd25ec09" providerId="ADAL" clId="{06E94C38-A89B-481C-9FF5-7BD09F3D2E40}" dt="2019-12-03T05:07:03.191" v="11196" actId="478"/>
          <ac:spMkLst>
            <pc:docMk/>
            <pc:sldMk cId="133301291" sldId="290"/>
            <ac:spMk id="17" creationId="{285191F6-43D6-4EE8-A175-EB76864B7A43}"/>
          </ac:spMkLst>
        </pc:spChg>
        <pc:spChg chg="del">
          <ac:chgData name="Céline Cattoën-Gilbert" userId="7541b4dc-0f36-4b2f-aabc-7822bd25ec09" providerId="ADAL" clId="{06E94C38-A89B-481C-9FF5-7BD09F3D2E40}" dt="2019-12-03T05:06:46.340" v="11193" actId="478"/>
          <ac:spMkLst>
            <pc:docMk/>
            <pc:sldMk cId="133301291" sldId="290"/>
            <ac:spMk id="18" creationId="{8FE522D9-52B9-4B73-8312-27879D058B05}"/>
          </ac:spMkLst>
        </pc:spChg>
        <pc:spChg chg="del topLvl">
          <ac:chgData name="Céline Cattoën-Gilbert" userId="7541b4dc-0f36-4b2f-aabc-7822bd25ec09" providerId="ADAL" clId="{06E94C38-A89B-481C-9FF5-7BD09F3D2E40}" dt="2019-12-03T05:07:14.589" v="11198" actId="478"/>
          <ac:spMkLst>
            <pc:docMk/>
            <pc:sldMk cId="133301291" sldId="290"/>
            <ac:spMk id="21" creationId="{B6C6C9C1-559F-4954-AB9B-1E8690B16983}"/>
          </ac:spMkLst>
        </pc:spChg>
        <pc:spChg chg="mod topLvl">
          <ac:chgData name="Céline Cattoën-Gilbert" userId="7541b4dc-0f36-4b2f-aabc-7822bd25ec09" providerId="ADAL" clId="{06E94C38-A89B-481C-9FF5-7BD09F3D2E40}" dt="2019-12-03T20:42:55.954" v="11954" actId="1035"/>
          <ac:spMkLst>
            <pc:docMk/>
            <pc:sldMk cId="133301291" sldId="290"/>
            <ac:spMk id="22" creationId="{B256118A-1D82-49F1-A999-49F5C7DBD334}"/>
          </ac:spMkLst>
        </pc:spChg>
        <pc:spChg chg="mod topLvl">
          <ac:chgData name="Céline Cattoën-Gilbert" userId="7541b4dc-0f36-4b2f-aabc-7822bd25ec09" providerId="ADAL" clId="{06E94C38-A89B-481C-9FF5-7BD09F3D2E40}" dt="2019-12-03T20:42:55.954" v="11954" actId="1035"/>
          <ac:spMkLst>
            <pc:docMk/>
            <pc:sldMk cId="133301291" sldId="290"/>
            <ac:spMk id="23" creationId="{F17BB054-6257-4CE5-824A-94E1B2EA5BB2}"/>
          </ac:spMkLst>
        </pc:spChg>
        <pc:spChg chg="add ord">
          <ac:chgData name="Céline Cattoën-Gilbert" userId="7541b4dc-0f36-4b2f-aabc-7822bd25ec09" providerId="ADAL" clId="{06E94C38-A89B-481C-9FF5-7BD09F3D2E40}" dt="2019-11-25T03:01:36.719" v="2104" actId="167"/>
          <ac:spMkLst>
            <pc:docMk/>
            <pc:sldMk cId="133301291" sldId="290"/>
            <ac:spMk id="24" creationId="{513F2217-238B-4269-8FF9-D06FBEA756F3}"/>
          </ac:spMkLst>
        </pc:spChg>
        <pc:spChg chg="add del mod">
          <ac:chgData name="Céline Cattoën-Gilbert" userId="7541b4dc-0f36-4b2f-aabc-7822bd25ec09" providerId="ADAL" clId="{06E94C38-A89B-481C-9FF5-7BD09F3D2E40}" dt="2019-12-03T05:07:21.540" v="11199" actId="478"/>
          <ac:spMkLst>
            <pc:docMk/>
            <pc:sldMk cId="133301291" sldId="290"/>
            <ac:spMk id="25" creationId="{73F996F3-9811-4C01-983B-B3B9BD7DEEB4}"/>
          </ac:spMkLst>
        </pc:spChg>
        <pc:spChg chg="add del mod">
          <ac:chgData name="Céline Cattoën-Gilbert" userId="7541b4dc-0f36-4b2f-aabc-7822bd25ec09" providerId="ADAL" clId="{06E94C38-A89B-481C-9FF5-7BD09F3D2E40}" dt="2019-12-03T05:06:53.673" v="11195" actId="478"/>
          <ac:spMkLst>
            <pc:docMk/>
            <pc:sldMk cId="133301291" sldId="290"/>
            <ac:spMk id="27" creationId="{479545C4-EFB7-40E0-8143-127EBC249DFA}"/>
          </ac:spMkLst>
        </pc:spChg>
        <pc:grpChg chg="mod">
          <ac:chgData name="Céline Cattoën-Gilbert" userId="7541b4dc-0f36-4b2f-aabc-7822bd25ec09" providerId="ADAL" clId="{06E94C38-A89B-481C-9FF5-7BD09F3D2E40}" dt="2019-12-03T20:42:55.954" v="11954" actId="1035"/>
          <ac:grpSpMkLst>
            <pc:docMk/>
            <pc:sldMk cId="133301291" sldId="290"/>
            <ac:grpSpMk id="4" creationId="{0F43A9E0-BDFD-44AB-A856-F5CBB624FE24}"/>
          </ac:grpSpMkLst>
        </pc:grpChg>
        <pc:grpChg chg="add del mod">
          <ac:chgData name="Céline Cattoën-Gilbert" userId="7541b4dc-0f36-4b2f-aabc-7822bd25ec09" providerId="ADAL" clId="{06E94C38-A89B-481C-9FF5-7BD09F3D2E40}" dt="2019-12-03T05:07:10.699" v="11197" actId="478"/>
          <ac:grpSpMkLst>
            <pc:docMk/>
            <pc:sldMk cId="133301291" sldId="290"/>
            <ac:grpSpMk id="7" creationId="{84EA6AF3-22BE-472C-9523-6FF84005D886}"/>
          </ac:grpSpMkLst>
        </pc:grpChg>
        <pc:grpChg chg="add del mod">
          <ac:chgData name="Céline Cattoën-Gilbert" userId="7541b4dc-0f36-4b2f-aabc-7822bd25ec09" providerId="ADAL" clId="{06E94C38-A89B-481C-9FF5-7BD09F3D2E40}" dt="2019-12-03T05:07:14.589" v="11198" actId="478"/>
          <ac:grpSpMkLst>
            <pc:docMk/>
            <pc:sldMk cId="133301291" sldId="290"/>
            <ac:grpSpMk id="8" creationId="{F1B4BC94-C99F-40D0-A067-59820243C8DD}"/>
          </ac:grpSpMkLst>
        </pc:grpChg>
        <pc:grpChg chg="mod">
          <ac:chgData name="Céline Cattoën-Gilbert" userId="7541b4dc-0f36-4b2f-aabc-7822bd25ec09" providerId="ADAL" clId="{06E94C38-A89B-481C-9FF5-7BD09F3D2E40}" dt="2019-12-03T20:42:43.911" v="11944" actId="1038"/>
          <ac:grpSpMkLst>
            <pc:docMk/>
            <pc:sldMk cId="133301291" sldId="290"/>
            <ac:grpSpMk id="11" creationId="{2BC087CE-00CF-4F49-B2DC-876E5F1077AE}"/>
          </ac:grpSpMkLst>
        </pc:grpChg>
        <pc:graphicFrameChg chg="del mod modGraphic">
          <ac:chgData name="Céline Cattoën-Gilbert" userId="7541b4dc-0f36-4b2f-aabc-7822bd25ec09" providerId="ADAL" clId="{06E94C38-A89B-481C-9FF5-7BD09F3D2E40}" dt="2019-11-25T09:42:36.613" v="2816" actId="478"/>
          <ac:graphicFrameMkLst>
            <pc:docMk/>
            <pc:sldMk cId="133301291" sldId="290"/>
            <ac:graphicFrameMk id="9" creationId="{0AEEC80A-50A6-4109-8F29-2D95CC1D26DB}"/>
          </ac:graphicFrameMkLst>
        </pc:graphicFrameChg>
        <pc:picChg chg="add del mod">
          <ac:chgData name="Céline Cattoën-Gilbert" userId="7541b4dc-0f36-4b2f-aabc-7822bd25ec09" providerId="ADAL" clId="{06E94C38-A89B-481C-9FF5-7BD09F3D2E40}" dt="2019-12-03T20:42:55.954" v="11954" actId="1035"/>
          <ac:picMkLst>
            <pc:docMk/>
            <pc:sldMk cId="133301291" sldId="290"/>
            <ac:picMk id="10" creationId="{91F2FB4B-7ACF-4A46-9A4A-808B0816380D}"/>
          </ac:picMkLst>
        </pc:picChg>
      </pc:sldChg>
      <pc:sldChg chg="ord">
        <pc:chgData name="Céline Cattoën-Gilbert" userId="7541b4dc-0f36-4b2f-aabc-7822bd25ec09" providerId="ADAL" clId="{06E94C38-A89B-481C-9FF5-7BD09F3D2E40}" dt="2019-11-21T23:35:39.046" v="506"/>
        <pc:sldMkLst>
          <pc:docMk/>
          <pc:sldMk cId="184343869" sldId="356"/>
        </pc:sldMkLst>
      </pc:sldChg>
      <pc:sldChg chg="addSp delSp modSp add ord modNotesTx">
        <pc:chgData name="Céline Cattoën-Gilbert" userId="7541b4dc-0f36-4b2f-aabc-7822bd25ec09" providerId="ADAL" clId="{06E94C38-A89B-481C-9FF5-7BD09F3D2E40}" dt="2019-12-03T05:05:55.043" v="11185" actId="478"/>
        <pc:sldMkLst>
          <pc:docMk/>
          <pc:sldMk cId="1072409260" sldId="365"/>
        </pc:sldMkLst>
        <pc:spChg chg="add mod">
          <ac:chgData name="Céline Cattoën-Gilbert" userId="7541b4dc-0f36-4b2f-aabc-7822bd25ec09" providerId="ADAL" clId="{06E94C38-A89B-481C-9FF5-7BD09F3D2E40}" dt="2019-11-25T03:20:52.101" v="2347" actId="1076"/>
          <ac:spMkLst>
            <pc:docMk/>
            <pc:sldMk cId="1072409260" sldId="365"/>
            <ac:spMk id="2" creationId="{7187FCBC-5E14-43CE-9BD2-48BF71F95993}"/>
          </ac:spMkLst>
        </pc:spChg>
        <pc:spChg chg="add mod">
          <ac:chgData name="Céline Cattoën-Gilbert" userId="7541b4dc-0f36-4b2f-aabc-7822bd25ec09" providerId="ADAL" clId="{06E94C38-A89B-481C-9FF5-7BD09F3D2E40}" dt="2019-11-26T21:48:21.668" v="4151" actId="20577"/>
          <ac:spMkLst>
            <pc:docMk/>
            <pc:sldMk cId="1072409260" sldId="365"/>
            <ac:spMk id="3" creationId="{D97E6D0E-09D3-4537-B672-39CE64BBA6FC}"/>
          </ac:spMkLst>
        </pc:spChg>
        <pc:spChg chg="add ord">
          <ac:chgData name="Céline Cattoën-Gilbert" userId="7541b4dc-0f36-4b2f-aabc-7822bd25ec09" providerId="ADAL" clId="{06E94C38-A89B-481C-9FF5-7BD09F3D2E40}" dt="2019-11-25T03:19:44.777" v="2307" actId="167"/>
          <ac:spMkLst>
            <pc:docMk/>
            <pc:sldMk cId="1072409260" sldId="365"/>
            <ac:spMk id="5" creationId="{783FB7FC-EA08-441B-914B-0805D66642CB}"/>
          </ac:spMkLst>
        </pc:spChg>
        <pc:spChg chg="add mod">
          <ac:chgData name="Céline Cattoën-Gilbert" userId="7541b4dc-0f36-4b2f-aabc-7822bd25ec09" providerId="ADAL" clId="{06E94C38-A89B-481C-9FF5-7BD09F3D2E40}" dt="2019-11-25T03:21:21.438" v="2370" actId="1076"/>
          <ac:spMkLst>
            <pc:docMk/>
            <pc:sldMk cId="1072409260" sldId="365"/>
            <ac:spMk id="6" creationId="{33334638-91FB-4B75-9983-441CA6526829}"/>
          </ac:spMkLst>
        </pc:spChg>
        <pc:spChg chg="add del mod">
          <ac:chgData name="Céline Cattoën-Gilbert" userId="7541b4dc-0f36-4b2f-aabc-7822bd25ec09" providerId="ADAL" clId="{06E94C38-A89B-481C-9FF5-7BD09F3D2E40}" dt="2019-12-03T05:05:55.043" v="11185" actId="478"/>
          <ac:spMkLst>
            <pc:docMk/>
            <pc:sldMk cId="1072409260" sldId="365"/>
            <ac:spMk id="7" creationId="{FEDF497E-4877-49E1-BFE9-DAD43E335BF9}"/>
          </ac:spMkLst>
        </pc:spChg>
        <pc:spChg chg="add mod">
          <ac:chgData name="Céline Cattoën-Gilbert" userId="7541b4dc-0f36-4b2f-aabc-7822bd25ec09" providerId="ADAL" clId="{06E94C38-A89B-481C-9FF5-7BD09F3D2E40}" dt="2019-12-03T05:05:20.965" v="11182" actId="1076"/>
          <ac:spMkLst>
            <pc:docMk/>
            <pc:sldMk cId="1072409260" sldId="365"/>
            <ac:spMk id="8" creationId="{111BFA85-FD8F-40BC-BDDB-F8D8EF3B359A}"/>
          </ac:spMkLst>
        </pc:spChg>
        <pc:spChg chg="add mod">
          <ac:chgData name="Céline Cattoën-Gilbert" userId="7541b4dc-0f36-4b2f-aabc-7822bd25ec09" providerId="ADAL" clId="{06E94C38-A89B-481C-9FF5-7BD09F3D2E40}" dt="2019-12-03T05:05:44.843" v="11184" actId="1076"/>
          <ac:spMkLst>
            <pc:docMk/>
            <pc:sldMk cId="1072409260" sldId="365"/>
            <ac:spMk id="9" creationId="{CA190C7A-CEE9-47BA-8ABD-9C6AE72C3008}"/>
          </ac:spMkLst>
        </pc:spChg>
        <pc:picChg chg="mod">
          <ac:chgData name="Céline Cattoën-Gilbert" userId="7541b4dc-0f36-4b2f-aabc-7822bd25ec09" providerId="ADAL" clId="{06E94C38-A89B-481C-9FF5-7BD09F3D2E40}" dt="2019-11-25T03:19:49.653" v="2308" actId="1076"/>
          <ac:picMkLst>
            <pc:docMk/>
            <pc:sldMk cId="1072409260" sldId="365"/>
            <ac:picMk id="4" creationId="{AD462079-B323-48B9-8614-20E1F3CC2F13}"/>
          </ac:picMkLst>
        </pc:picChg>
        <pc:cxnChg chg="add mod">
          <ac:chgData name="Céline Cattoën-Gilbert" userId="7541b4dc-0f36-4b2f-aabc-7822bd25ec09" providerId="ADAL" clId="{06E94C38-A89B-481C-9FF5-7BD09F3D2E40}" dt="2019-12-03T05:05:31.323" v="11183" actId="14100"/>
          <ac:cxnSpMkLst>
            <pc:docMk/>
            <pc:sldMk cId="1072409260" sldId="365"/>
            <ac:cxnSpMk id="10" creationId="{4CC2F16B-3A77-4525-A433-B400CCA3AB83}"/>
          </ac:cxnSpMkLst>
        </pc:cxnChg>
      </pc:sldChg>
      <pc:sldChg chg="add ord">
        <pc:chgData name="Céline Cattoën-Gilbert" userId="7541b4dc-0f36-4b2f-aabc-7822bd25ec09" providerId="ADAL" clId="{06E94C38-A89B-481C-9FF5-7BD09F3D2E40}" dt="2019-11-21T23:35:57.289" v="508"/>
        <pc:sldMkLst>
          <pc:docMk/>
          <pc:sldMk cId="2631189750" sldId="367"/>
        </pc:sldMkLst>
      </pc:sldChg>
      <pc:sldChg chg="addSp delSp modSp add ord modNotesTx">
        <pc:chgData name="Céline Cattoën-Gilbert" userId="7541b4dc-0f36-4b2f-aabc-7822bd25ec09" providerId="ADAL" clId="{06E94C38-A89B-481C-9FF5-7BD09F3D2E40}" dt="2019-12-03T00:44:32.948" v="10694" actId="20577"/>
        <pc:sldMkLst>
          <pc:docMk/>
          <pc:sldMk cId="4057566854" sldId="368"/>
        </pc:sldMkLst>
        <pc:spChg chg="add del mod">
          <ac:chgData name="Céline Cattoën-Gilbert" userId="7541b4dc-0f36-4b2f-aabc-7822bd25ec09" providerId="ADAL" clId="{06E94C38-A89B-481C-9FF5-7BD09F3D2E40}" dt="2019-11-25T03:32:59.179" v="2620" actId="11529"/>
          <ac:spMkLst>
            <pc:docMk/>
            <pc:sldMk cId="4057566854" sldId="368"/>
            <ac:spMk id="2" creationId="{0BD1ABA6-ADEE-43FE-BDB7-11BDE0482597}"/>
          </ac:spMkLst>
        </pc:spChg>
        <pc:spChg chg="add del mod">
          <ac:chgData name="Céline Cattoën-Gilbert" userId="7541b4dc-0f36-4b2f-aabc-7822bd25ec09" providerId="ADAL" clId="{06E94C38-A89B-481C-9FF5-7BD09F3D2E40}" dt="2019-11-26T01:38:42.565" v="3802" actId="478"/>
          <ac:spMkLst>
            <pc:docMk/>
            <pc:sldMk cId="4057566854" sldId="368"/>
            <ac:spMk id="3" creationId="{02BA0327-B50A-485B-8E50-67FD25C8BC24}"/>
          </ac:spMkLst>
        </pc:spChg>
        <pc:spChg chg="add mod">
          <ac:chgData name="Céline Cattoën-Gilbert" userId="7541b4dc-0f36-4b2f-aabc-7822bd25ec09" providerId="ADAL" clId="{06E94C38-A89B-481C-9FF5-7BD09F3D2E40}" dt="2019-12-02T19:32:10.331" v="6034" actId="1076"/>
          <ac:spMkLst>
            <pc:docMk/>
            <pc:sldMk cId="4057566854" sldId="368"/>
            <ac:spMk id="4" creationId="{E68063C1-B9BC-4E7D-8C01-AED3EBD70B90}"/>
          </ac:spMkLst>
        </pc:spChg>
        <pc:spChg chg="add">
          <ac:chgData name="Céline Cattoën-Gilbert" userId="7541b4dc-0f36-4b2f-aabc-7822bd25ec09" providerId="ADAL" clId="{06E94C38-A89B-481C-9FF5-7BD09F3D2E40}" dt="2019-12-01T19:48:02.042" v="5040"/>
          <ac:spMkLst>
            <pc:docMk/>
            <pc:sldMk cId="4057566854" sldId="368"/>
            <ac:spMk id="5" creationId="{24A0E6D2-60DC-4BD5-802A-3B3C42F659D9}"/>
          </ac:spMkLst>
        </pc:spChg>
        <pc:spChg chg="add del mod">
          <ac:chgData name="Céline Cattoën-Gilbert" userId="7541b4dc-0f36-4b2f-aabc-7822bd25ec09" providerId="ADAL" clId="{06E94C38-A89B-481C-9FF5-7BD09F3D2E40}" dt="2019-12-01T20:55:51.220" v="5150"/>
          <ac:spMkLst>
            <pc:docMk/>
            <pc:sldMk cId="4057566854" sldId="368"/>
            <ac:spMk id="6" creationId="{EA8A69D5-AA0C-47F9-B792-8198DACB2E49}"/>
          </ac:spMkLst>
        </pc:spChg>
        <pc:spChg chg="add del mod">
          <ac:chgData name="Céline Cattoën-Gilbert" userId="7541b4dc-0f36-4b2f-aabc-7822bd25ec09" providerId="ADAL" clId="{06E94C38-A89B-481C-9FF5-7BD09F3D2E40}" dt="2019-12-01T20:55:51.220" v="5150"/>
          <ac:spMkLst>
            <pc:docMk/>
            <pc:sldMk cId="4057566854" sldId="368"/>
            <ac:spMk id="10" creationId="{5F7FF58D-B61A-4564-81D6-8458650D0916}"/>
          </ac:spMkLst>
        </pc:spChg>
        <pc:grpChg chg="add mod">
          <ac:chgData name="Céline Cattoën-Gilbert" userId="7541b4dc-0f36-4b2f-aabc-7822bd25ec09" providerId="ADAL" clId="{06E94C38-A89B-481C-9FF5-7BD09F3D2E40}" dt="2019-12-02T19:32:17.672" v="6035" actId="1076"/>
          <ac:grpSpMkLst>
            <pc:docMk/>
            <pc:sldMk cId="4057566854" sldId="368"/>
            <ac:grpSpMk id="12" creationId="{EBC6F87D-2A0E-4422-9C5C-4FF07C6129F7}"/>
          </ac:grpSpMkLst>
        </pc:grpChg>
        <pc:picChg chg="add mod modCrop">
          <ac:chgData name="Céline Cattoën-Gilbert" userId="7541b4dc-0f36-4b2f-aabc-7822bd25ec09" providerId="ADAL" clId="{06E94C38-A89B-481C-9FF5-7BD09F3D2E40}" dt="2019-12-02T19:28:11.464" v="6030" actId="1076"/>
          <ac:picMkLst>
            <pc:docMk/>
            <pc:sldMk cId="4057566854" sldId="368"/>
            <ac:picMk id="3" creationId="{3E45CB86-A7D7-46DC-A693-90AB0CACD32F}"/>
          </ac:picMkLst>
        </pc:picChg>
        <pc:picChg chg="del mod">
          <ac:chgData name="Céline Cattoën-Gilbert" userId="7541b4dc-0f36-4b2f-aabc-7822bd25ec09" providerId="ADAL" clId="{06E94C38-A89B-481C-9FF5-7BD09F3D2E40}" dt="2019-12-01T20:55:52.732" v="5151" actId="478"/>
          <ac:picMkLst>
            <pc:docMk/>
            <pc:sldMk cId="4057566854" sldId="368"/>
            <ac:picMk id="7" creationId="{71220AF1-7734-4FE4-BCCA-515A9F7A4654}"/>
          </ac:picMkLst>
        </pc:picChg>
        <pc:picChg chg="del mod ord modCrop">
          <ac:chgData name="Céline Cattoën-Gilbert" userId="7541b4dc-0f36-4b2f-aabc-7822bd25ec09" providerId="ADAL" clId="{06E94C38-A89B-481C-9FF5-7BD09F3D2E40}" dt="2019-12-02T19:27:19.570" v="6024" actId="478"/>
          <ac:picMkLst>
            <pc:docMk/>
            <pc:sldMk cId="4057566854" sldId="368"/>
            <ac:picMk id="9" creationId="{287AD6F5-A4AA-4654-AC7D-A247B63E2CB9}"/>
          </ac:picMkLst>
        </pc:picChg>
        <pc:cxnChg chg="add del mod">
          <ac:chgData name="Céline Cattoën-Gilbert" userId="7541b4dc-0f36-4b2f-aabc-7822bd25ec09" providerId="ADAL" clId="{06E94C38-A89B-481C-9FF5-7BD09F3D2E40}" dt="2019-12-01T20:55:51.220" v="5150"/>
          <ac:cxnSpMkLst>
            <pc:docMk/>
            <pc:sldMk cId="4057566854" sldId="368"/>
            <ac:cxnSpMk id="8" creationId="{09C014F2-0A3A-4EB1-A8D8-2D82F16B0451}"/>
          </ac:cxnSpMkLst>
        </pc:cxnChg>
        <pc:cxnChg chg="add del mod">
          <ac:chgData name="Céline Cattoën-Gilbert" userId="7541b4dc-0f36-4b2f-aabc-7822bd25ec09" providerId="ADAL" clId="{06E94C38-A89B-481C-9FF5-7BD09F3D2E40}" dt="2019-12-01T20:55:51.220" v="5150"/>
          <ac:cxnSpMkLst>
            <pc:docMk/>
            <pc:sldMk cId="4057566854" sldId="368"/>
            <ac:cxnSpMk id="11" creationId="{5478A622-3691-4F68-9A70-7C5D7E2B0471}"/>
          </ac:cxnSpMkLst>
        </pc:cxnChg>
      </pc:sldChg>
      <pc:sldChg chg="addSp modSp add modAnim">
        <pc:chgData name="Céline Cattoën-Gilbert" userId="7541b4dc-0f36-4b2f-aabc-7822bd25ec09" providerId="ADAL" clId="{06E94C38-A89B-481C-9FF5-7BD09F3D2E40}" dt="2019-12-03T20:54:23.828" v="12035" actId="20577"/>
        <pc:sldMkLst>
          <pc:docMk/>
          <pc:sldMk cId="1366949843" sldId="370"/>
        </pc:sldMkLst>
        <pc:spChg chg="mod">
          <ac:chgData name="Céline Cattoën-Gilbert" userId="7541b4dc-0f36-4b2f-aabc-7822bd25ec09" providerId="ADAL" clId="{06E94C38-A89B-481C-9FF5-7BD09F3D2E40}" dt="2019-12-03T00:46:01.573" v="10815" actId="20577"/>
          <ac:spMkLst>
            <pc:docMk/>
            <pc:sldMk cId="1366949843" sldId="370"/>
            <ac:spMk id="2" creationId="{130C8325-A4A3-460D-B405-780D9E3CD846}"/>
          </ac:spMkLst>
        </pc:spChg>
        <pc:spChg chg="add ord">
          <ac:chgData name="Céline Cattoën-Gilbert" userId="7541b4dc-0f36-4b2f-aabc-7822bd25ec09" providerId="ADAL" clId="{06E94C38-A89B-481C-9FF5-7BD09F3D2E40}" dt="2019-11-26T20:36:41.720" v="4106" actId="167"/>
          <ac:spMkLst>
            <pc:docMk/>
            <pc:sldMk cId="1366949843" sldId="370"/>
            <ac:spMk id="5" creationId="{0D2D372D-9493-4661-A1AD-91C390111F47}"/>
          </ac:spMkLst>
        </pc:spChg>
        <pc:spChg chg="mod">
          <ac:chgData name="Céline Cattoën-Gilbert" userId="7541b4dc-0f36-4b2f-aabc-7822bd25ec09" providerId="ADAL" clId="{06E94C38-A89B-481C-9FF5-7BD09F3D2E40}" dt="2019-12-03T20:54:23.828" v="12035" actId="20577"/>
          <ac:spMkLst>
            <pc:docMk/>
            <pc:sldMk cId="1366949843" sldId="370"/>
            <ac:spMk id="6" creationId="{0C9A1FA4-2A2F-4CEE-8D00-8D71A15F689D}"/>
          </ac:spMkLst>
        </pc:spChg>
        <pc:spChg chg="add mod">
          <ac:chgData name="Céline Cattoën-Gilbert" userId="7541b4dc-0f36-4b2f-aabc-7822bd25ec09" providerId="ADAL" clId="{06E94C38-A89B-481C-9FF5-7BD09F3D2E40}" dt="2019-12-03T03:32:25.248" v="10883" actId="1076"/>
          <ac:spMkLst>
            <pc:docMk/>
            <pc:sldMk cId="1366949843" sldId="370"/>
            <ac:spMk id="9" creationId="{7DB19005-680D-46A6-8B4B-88FE537BECD2}"/>
          </ac:spMkLst>
        </pc:spChg>
        <pc:spChg chg="add mod">
          <ac:chgData name="Céline Cattoën-Gilbert" userId="7541b4dc-0f36-4b2f-aabc-7822bd25ec09" providerId="ADAL" clId="{06E94C38-A89B-481C-9FF5-7BD09F3D2E40}" dt="2019-12-03T03:33:09.459" v="10930" actId="1076"/>
          <ac:spMkLst>
            <pc:docMk/>
            <pc:sldMk cId="1366949843" sldId="370"/>
            <ac:spMk id="10" creationId="{A9BE4D5E-CC0D-4D6A-9D69-DD9F5AB70366}"/>
          </ac:spMkLst>
        </pc:spChg>
        <pc:spChg chg="add mod">
          <ac:chgData name="Céline Cattoën-Gilbert" userId="7541b4dc-0f36-4b2f-aabc-7822bd25ec09" providerId="ADAL" clId="{06E94C38-A89B-481C-9FF5-7BD09F3D2E40}" dt="2019-12-03T03:35:05.272" v="11040" actId="1076"/>
          <ac:spMkLst>
            <pc:docMk/>
            <pc:sldMk cId="1366949843" sldId="370"/>
            <ac:spMk id="11" creationId="{6996524A-5258-485E-9556-8DADB8DACAA8}"/>
          </ac:spMkLst>
        </pc:spChg>
        <pc:picChg chg="add mod ord">
          <ac:chgData name="Céline Cattoën-Gilbert" userId="7541b4dc-0f36-4b2f-aabc-7822bd25ec09" providerId="ADAL" clId="{06E94C38-A89B-481C-9FF5-7BD09F3D2E40}" dt="2019-12-03T03:28:14.954" v="10851" actId="1076"/>
          <ac:picMkLst>
            <pc:docMk/>
            <pc:sldMk cId="1366949843" sldId="370"/>
            <ac:picMk id="4" creationId="{C7419F2F-9BC9-461B-B44E-2066D2F04A60}"/>
          </ac:picMkLst>
        </pc:picChg>
        <pc:picChg chg="add mod">
          <ac:chgData name="Céline Cattoën-Gilbert" userId="7541b4dc-0f36-4b2f-aabc-7822bd25ec09" providerId="ADAL" clId="{06E94C38-A89B-481C-9FF5-7BD09F3D2E40}" dt="2019-12-03T03:28:09.626" v="10850" actId="1076"/>
          <ac:picMkLst>
            <pc:docMk/>
            <pc:sldMk cId="1366949843" sldId="370"/>
            <ac:picMk id="7" creationId="{C2D38802-B866-4407-89CB-C02AD57C8253}"/>
          </ac:picMkLst>
        </pc:picChg>
        <pc:picChg chg="add mod">
          <ac:chgData name="Céline Cattoën-Gilbert" userId="7541b4dc-0f36-4b2f-aabc-7822bd25ec09" providerId="ADAL" clId="{06E94C38-A89B-481C-9FF5-7BD09F3D2E40}" dt="2019-12-03T03:34:08.242" v="11004" actId="14100"/>
          <ac:picMkLst>
            <pc:docMk/>
            <pc:sldMk cId="1366949843" sldId="370"/>
            <ac:picMk id="8" creationId="{9AF80423-FBB9-42EC-97FD-DFDE49255BE1}"/>
          </ac:picMkLst>
        </pc:picChg>
      </pc:sldChg>
      <pc:sldChg chg="ord">
        <pc:chgData name="Céline Cattoën-Gilbert" userId="7541b4dc-0f36-4b2f-aabc-7822bd25ec09" providerId="ADAL" clId="{06E94C38-A89B-481C-9FF5-7BD09F3D2E40}" dt="2019-11-21T23:38:20.234" v="514"/>
        <pc:sldMkLst>
          <pc:docMk/>
          <pc:sldMk cId="2892514444" sldId="451"/>
        </pc:sldMkLst>
      </pc:sldChg>
      <pc:sldChg chg="addSp delSp modSp add delAnim modAnim modNotesTx">
        <pc:chgData name="Céline Cattoën-Gilbert" userId="7541b4dc-0f36-4b2f-aabc-7822bd25ec09" providerId="ADAL" clId="{06E94C38-A89B-481C-9FF5-7BD09F3D2E40}" dt="2019-12-03T21:23:21.440" v="12101" actId="20577"/>
        <pc:sldMkLst>
          <pc:docMk/>
          <pc:sldMk cId="788423579" sldId="488"/>
        </pc:sldMkLst>
        <pc:spChg chg="mod">
          <ac:chgData name="Céline Cattoën-Gilbert" userId="7541b4dc-0f36-4b2f-aabc-7822bd25ec09" providerId="ADAL" clId="{06E94C38-A89B-481C-9FF5-7BD09F3D2E40}" dt="2019-12-03T20:35:29.573" v="11753" actId="20577"/>
          <ac:spMkLst>
            <pc:docMk/>
            <pc:sldMk cId="788423579" sldId="488"/>
            <ac:spMk id="2" creationId="{500171F2-8B5E-4E31-8295-6E6A7E3B1560}"/>
          </ac:spMkLst>
        </pc:spChg>
        <pc:spChg chg="add del">
          <ac:chgData name="Céline Cattoën-Gilbert" userId="7541b4dc-0f36-4b2f-aabc-7822bd25ec09" providerId="ADAL" clId="{06E94C38-A89B-481C-9FF5-7BD09F3D2E40}" dt="2019-12-02T01:21:08.845" v="5314" actId="478"/>
          <ac:spMkLst>
            <pc:docMk/>
            <pc:sldMk cId="788423579" sldId="488"/>
            <ac:spMk id="6" creationId="{6CE20A72-C4E4-4EE5-BC07-603CE1F83E09}"/>
          </ac:spMkLst>
        </pc:spChg>
        <pc:spChg chg="mod">
          <ac:chgData name="Céline Cattoën-Gilbert" userId="7541b4dc-0f36-4b2f-aabc-7822bd25ec09" providerId="ADAL" clId="{06E94C38-A89B-481C-9FF5-7BD09F3D2E40}" dt="2019-12-03T21:23:21.440" v="12101" actId="20577"/>
          <ac:spMkLst>
            <pc:docMk/>
            <pc:sldMk cId="788423579" sldId="488"/>
            <ac:spMk id="7" creationId="{634DD851-E0A5-4696-94F2-1C3D7AAD359D}"/>
          </ac:spMkLst>
        </pc:spChg>
        <pc:spChg chg="add mod">
          <ac:chgData name="Céline Cattoën-Gilbert" userId="7541b4dc-0f36-4b2f-aabc-7822bd25ec09" providerId="ADAL" clId="{06E94C38-A89B-481C-9FF5-7BD09F3D2E40}" dt="2019-12-02T01:21:15.542" v="5333" actId="20577"/>
          <ac:spMkLst>
            <pc:docMk/>
            <pc:sldMk cId="788423579" sldId="488"/>
            <ac:spMk id="9" creationId="{77023B36-3920-42F5-A143-2A97AE822367}"/>
          </ac:spMkLst>
        </pc:spChg>
        <pc:spChg chg="mod">
          <ac:chgData name="Céline Cattoën-Gilbert" userId="7541b4dc-0f36-4b2f-aabc-7822bd25ec09" providerId="ADAL" clId="{06E94C38-A89B-481C-9FF5-7BD09F3D2E40}" dt="2019-12-02T01:21:22.444" v="5335" actId="27636"/>
          <ac:spMkLst>
            <pc:docMk/>
            <pc:sldMk cId="788423579" sldId="488"/>
            <ac:spMk id="10" creationId="{47C897C4-1E40-4031-A87E-5B993331934D}"/>
          </ac:spMkLst>
        </pc:spChg>
        <pc:grpChg chg="add del mod">
          <ac:chgData name="Céline Cattoën-Gilbert" userId="7541b4dc-0f36-4b2f-aabc-7822bd25ec09" providerId="ADAL" clId="{06E94C38-A89B-481C-9FF5-7BD09F3D2E40}" dt="2019-12-02T01:21:58.430" v="5340" actId="478"/>
          <ac:grpSpMkLst>
            <pc:docMk/>
            <pc:sldMk cId="788423579" sldId="488"/>
            <ac:grpSpMk id="11" creationId="{767B87EA-159F-4501-9987-BF702CE6BF0D}"/>
          </ac:grpSpMkLst>
        </pc:grpChg>
        <pc:picChg chg="mod">
          <ac:chgData name="Céline Cattoën-Gilbert" userId="7541b4dc-0f36-4b2f-aabc-7822bd25ec09" providerId="ADAL" clId="{06E94C38-A89B-481C-9FF5-7BD09F3D2E40}" dt="2019-12-02T19:30:05.361" v="6032" actId="1076"/>
          <ac:picMkLst>
            <pc:docMk/>
            <pc:sldMk cId="788423579" sldId="488"/>
            <ac:picMk id="5" creationId="{36BB51F7-93FE-44CF-B642-7B2A7954B970}"/>
          </ac:picMkLst>
        </pc:picChg>
      </pc:sldChg>
      <pc:sldChg chg="ord">
        <pc:chgData name="Céline Cattoën-Gilbert" userId="7541b4dc-0f36-4b2f-aabc-7822bd25ec09" providerId="ADAL" clId="{06E94C38-A89B-481C-9FF5-7BD09F3D2E40}" dt="2019-11-21T23:25:53.028" v="478"/>
        <pc:sldMkLst>
          <pc:docMk/>
          <pc:sldMk cId="2270267082" sldId="517"/>
        </pc:sldMkLst>
      </pc:sldChg>
      <pc:sldChg chg="ord">
        <pc:chgData name="Céline Cattoën-Gilbert" userId="7541b4dc-0f36-4b2f-aabc-7822bd25ec09" providerId="ADAL" clId="{06E94C38-A89B-481C-9FF5-7BD09F3D2E40}" dt="2019-11-21T23:21:30.464" v="475"/>
        <pc:sldMkLst>
          <pc:docMk/>
          <pc:sldMk cId="2090793311" sldId="531"/>
        </pc:sldMkLst>
      </pc:sldChg>
      <pc:sldChg chg="ord">
        <pc:chgData name="Céline Cattoën-Gilbert" userId="7541b4dc-0f36-4b2f-aabc-7822bd25ec09" providerId="ADAL" clId="{06E94C38-A89B-481C-9FF5-7BD09F3D2E40}" dt="2019-11-21T23:21:30.464" v="475"/>
        <pc:sldMkLst>
          <pc:docMk/>
          <pc:sldMk cId="2928423911" sldId="543"/>
        </pc:sldMkLst>
      </pc:sldChg>
      <pc:sldChg chg="ord">
        <pc:chgData name="Céline Cattoën-Gilbert" userId="7541b4dc-0f36-4b2f-aabc-7822bd25ec09" providerId="ADAL" clId="{06E94C38-A89B-481C-9FF5-7BD09F3D2E40}" dt="2019-11-21T23:22:58.427" v="477"/>
        <pc:sldMkLst>
          <pc:docMk/>
          <pc:sldMk cId="2186249714" sldId="568"/>
        </pc:sldMkLst>
      </pc:sldChg>
      <pc:sldChg chg="ord">
        <pc:chgData name="Céline Cattoën-Gilbert" userId="7541b4dc-0f36-4b2f-aabc-7822bd25ec09" providerId="ADAL" clId="{06E94C38-A89B-481C-9FF5-7BD09F3D2E40}" dt="2019-11-21T23:22:38.578" v="476"/>
        <pc:sldMkLst>
          <pc:docMk/>
          <pc:sldMk cId="735058656" sldId="571"/>
        </pc:sldMkLst>
      </pc:sldChg>
      <pc:sldChg chg="ord">
        <pc:chgData name="Céline Cattoën-Gilbert" userId="7541b4dc-0f36-4b2f-aabc-7822bd25ec09" providerId="ADAL" clId="{06E94C38-A89B-481C-9FF5-7BD09F3D2E40}" dt="2019-11-21T23:22:38.578" v="476"/>
        <pc:sldMkLst>
          <pc:docMk/>
          <pc:sldMk cId="2140429967" sldId="575"/>
        </pc:sldMkLst>
      </pc:sldChg>
      <pc:sldChg chg="ord">
        <pc:chgData name="Céline Cattoën-Gilbert" userId="7541b4dc-0f36-4b2f-aabc-7822bd25ec09" providerId="ADAL" clId="{06E94C38-A89B-481C-9FF5-7BD09F3D2E40}" dt="2019-11-21T23:28:00.427" v="479"/>
        <pc:sldMkLst>
          <pc:docMk/>
          <pc:sldMk cId="247270168" sldId="579"/>
        </pc:sldMkLst>
      </pc:sldChg>
      <pc:sldChg chg="ord">
        <pc:chgData name="Céline Cattoën-Gilbert" userId="7541b4dc-0f36-4b2f-aabc-7822bd25ec09" providerId="ADAL" clId="{06E94C38-A89B-481C-9FF5-7BD09F3D2E40}" dt="2019-11-21T23:22:38.578" v="476"/>
        <pc:sldMkLst>
          <pc:docMk/>
          <pc:sldMk cId="3155196190" sldId="580"/>
        </pc:sldMkLst>
      </pc:sldChg>
      <pc:sldChg chg="ord">
        <pc:chgData name="Céline Cattoën-Gilbert" userId="7541b4dc-0f36-4b2f-aabc-7822bd25ec09" providerId="ADAL" clId="{06E94C38-A89B-481C-9FF5-7BD09F3D2E40}" dt="2019-11-21T23:22:38.578" v="476"/>
        <pc:sldMkLst>
          <pc:docMk/>
          <pc:sldMk cId="1627454984" sldId="585"/>
        </pc:sldMkLst>
      </pc:sldChg>
      <pc:sldChg chg="ord">
        <pc:chgData name="Céline Cattoën-Gilbert" userId="7541b4dc-0f36-4b2f-aabc-7822bd25ec09" providerId="ADAL" clId="{06E94C38-A89B-481C-9FF5-7BD09F3D2E40}" dt="2019-11-21T23:22:38.578" v="476"/>
        <pc:sldMkLst>
          <pc:docMk/>
          <pc:sldMk cId="2752180864" sldId="586"/>
        </pc:sldMkLst>
      </pc:sldChg>
      <pc:sldChg chg="ord">
        <pc:chgData name="Céline Cattoën-Gilbert" userId="7541b4dc-0f36-4b2f-aabc-7822bd25ec09" providerId="ADAL" clId="{06E94C38-A89B-481C-9FF5-7BD09F3D2E40}" dt="2019-11-21T23:22:38.578" v="476"/>
        <pc:sldMkLst>
          <pc:docMk/>
          <pc:sldMk cId="2427627289" sldId="587"/>
        </pc:sldMkLst>
      </pc:sldChg>
      <pc:sldChg chg="ord">
        <pc:chgData name="Céline Cattoën-Gilbert" userId="7541b4dc-0f36-4b2f-aabc-7822bd25ec09" providerId="ADAL" clId="{06E94C38-A89B-481C-9FF5-7BD09F3D2E40}" dt="2019-11-21T23:22:38.578" v="476"/>
        <pc:sldMkLst>
          <pc:docMk/>
          <pc:sldMk cId="2370285579" sldId="588"/>
        </pc:sldMkLst>
      </pc:sldChg>
      <pc:sldChg chg="ord">
        <pc:chgData name="Céline Cattoën-Gilbert" userId="7541b4dc-0f36-4b2f-aabc-7822bd25ec09" providerId="ADAL" clId="{06E94C38-A89B-481C-9FF5-7BD09F3D2E40}" dt="2019-11-21T23:21:30.464" v="475"/>
        <pc:sldMkLst>
          <pc:docMk/>
          <pc:sldMk cId="4278379508" sldId="592"/>
        </pc:sldMkLst>
      </pc:sldChg>
      <pc:sldChg chg="ord">
        <pc:chgData name="Céline Cattoën-Gilbert" userId="7541b4dc-0f36-4b2f-aabc-7822bd25ec09" providerId="ADAL" clId="{06E94C38-A89B-481C-9FF5-7BD09F3D2E40}" dt="2019-11-21T23:25:53.028" v="478"/>
        <pc:sldMkLst>
          <pc:docMk/>
          <pc:sldMk cId="376638500" sldId="602"/>
        </pc:sldMkLst>
      </pc:sldChg>
      <pc:sldChg chg="add ord">
        <pc:chgData name="Céline Cattoën-Gilbert" userId="7541b4dc-0f36-4b2f-aabc-7822bd25ec09" providerId="ADAL" clId="{06E94C38-A89B-481C-9FF5-7BD09F3D2E40}" dt="2019-11-21T23:35:45.564" v="507"/>
        <pc:sldMkLst>
          <pc:docMk/>
          <pc:sldMk cId="4114540084" sldId="603"/>
        </pc:sldMkLst>
      </pc:sldChg>
      <pc:sldChg chg="addSp modSp add modNotesTx">
        <pc:chgData name="Céline Cattoën-Gilbert" userId="7541b4dc-0f36-4b2f-aabc-7822bd25ec09" providerId="ADAL" clId="{06E94C38-A89B-481C-9FF5-7BD09F3D2E40}" dt="2019-12-03T21:11:08.639" v="12071" actId="20577"/>
        <pc:sldMkLst>
          <pc:docMk/>
          <pc:sldMk cId="2178050063" sldId="604"/>
        </pc:sldMkLst>
        <pc:spChg chg="add mod">
          <ac:chgData name="Céline Cattoën-Gilbert" userId="7541b4dc-0f36-4b2f-aabc-7822bd25ec09" providerId="ADAL" clId="{06E94C38-A89B-481C-9FF5-7BD09F3D2E40}" dt="2019-11-24T22:14:15.078" v="1226" actId="20577"/>
          <ac:spMkLst>
            <pc:docMk/>
            <pc:sldMk cId="2178050063" sldId="604"/>
            <ac:spMk id="5" creationId="{7AA44AF9-41CA-4334-8E04-DE89CAD219AC}"/>
          </ac:spMkLst>
        </pc:spChg>
        <pc:spChg chg="mod">
          <ac:chgData name="Céline Cattoën-Gilbert" userId="7541b4dc-0f36-4b2f-aabc-7822bd25ec09" providerId="ADAL" clId="{06E94C38-A89B-481C-9FF5-7BD09F3D2E40}" dt="2019-12-02T20:01:30.055" v="6156" actId="1076"/>
          <ac:spMkLst>
            <pc:docMk/>
            <pc:sldMk cId="2178050063" sldId="604"/>
            <ac:spMk id="7" creationId="{9E5373F6-5794-4835-A2C8-0829E1EFAF54}"/>
          </ac:spMkLst>
        </pc:spChg>
        <pc:picChg chg="mod">
          <ac:chgData name="Céline Cattoën-Gilbert" userId="7541b4dc-0f36-4b2f-aabc-7822bd25ec09" providerId="ADAL" clId="{06E94C38-A89B-481C-9FF5-7BD09F3D2E40}" dt="2019-11-21T22:58:28.261" v="347" actId="1076"/>
          <ac:picMkLst>
            <pc:docMk/>
            <pc:sldMk cId="2178050063" sldId="604"/>
            <ac:picMk id="2" creationId="{75BDCFB7-0509-4CA6-9628-D92F8E7BF758}"/>
          </ac:picMkLst>
        </pc:picChg>
      </pc:sldChg>
      <pc:sldChg chg="add ord modTransition">
        <pc:chgData name="Céline Cattoën-Gilbert" userId="7541b4dc-0f36-4b2f-aabc-7822bd25ec09" providerId="ADAL" clId="{06E94C38-A89B-481C-9FF5-7BD09F3D2E40}" dt="2019-11-25T08:22:30.745" v="2744"/>
        <pc:sldMkLst>
          <pc:docMk/>
          <pc:sldMk cId="2612003068" sldId="605"/>
        </pc:sldMkLst>
      </pc:sldChg>
      <pc:sldChg chg="modSp add ord">
        <pc:chgData name="Céline Cattoën-Gilbert" userId="7541b4dc-0f36-4b2f-aabc-7822bd25ec09" providerId="ADAL" clId="{06E94C38-A89B-481C-9FF5-7BD09F3D2E40}" dt="2019-12-03T03:48:00.353" v="11097" actId="20577"/>
        <pc:sldMkLst>
          <pc:docMk/>
          <pc:sldMk cId="1453546780" sldId="606"/>
        </pc:sldMkLst>
        <pc:spChg chg="mod">
          <ac:chgData name="Céline Cattoën-Gilbert" userId="7541b4dc-0f36-4b2f-aabc-7822bd25ec09" providerId="ADAL" clId="{06E94C38-A89B-481C-9FF5-7BD09F3D2E40}" dt="2019-11-25T02:35:31.737" v="1825" actId="20577"/>
          <ac:spMkLst>
            <pc:docMk/>
            <pc:sldMk cId="1453546780" sldId="606"/>
            <ac:spMk id="2" creationId="{00000000-0000-0000-0000-000000000000}"/>
          </ac:spMkLst>
        </pc:spChg>
        <pc:spChg chg="mod">
          <ac:chgData name="Céline Cattoën-Gilbert" userId="7541b4dc-0f36-4b2f-aabc-7822bd25ec09" providerId="ADAL" clId="{06E94C38-A89B-481C-9FF5-7BD09F3D2E40}" dt="2019-12-03T03:48:00.353" v="11097" actId="20577"/>
          <ac:spMkLst>
            <pc:docMk/>
            <pc:sldMk cId="1453546780" sldId="606"/>
            <ac:spMk id="3" creationId="{00000000-0000-0000-0000-000000000000}"/>
          </ac:spMkLst>
        </pc:spChg>
        <pc:spChg chg="mod">
          <ac:chgData name="Céline Cattoën-Gilbert" userId="7541b4dc-0f36-4b2f-aabc-7822bd25ec09" providerId="ADAL" clId="{06E94C38-A89B-481C-9FF5-7BD09F3D2E40}" dt="2019-11-25T01:33:13.199" v="1602" actId="1076"/>
          <ac:spMkLst>
            <pc:docMk/>
            <pc:sldMk cId="1453546780" sldId="606"/>
            <ac:spMk id="7" creationId="{048C2269-F604-463D-B54C-17D50BA9200B}"/>
          </ac:spMkLst>
        </pc:spChg>
        <pc:graphicFrameChg chg="modGraphic">
          <ac:chgData name="Céline Cattoën-Gilbert" userId="7541b4dc-0f36-4b2f-aabc-7822bd25ec09" providerId="ADAL" clId="{06E94C38-A89B-481C-9FF5-7BD09F3D2E40}" dt="2019-12-03T03:43:38.480" v="11067" actId="114"/>
          <ac:graphicFrameMkLst>
            <pc:docMk/>
            <pc:sldMk cId="1453546780" sldId="606"/>
            <ac:graphicFrameMk id="12" creationId="{00000000-0000-0000-0000-000000000000}"/>
          </ac:graphicFrameMkLst>
        </pc:graphicFrameChg>
      </pc:sldChg>
      <pc:sldChg chg="addSp delSp modSp add ord delAnim modAnim modNotesTx">
        <pc:chgData name="Céline Cattoën-Gilbert" userId="7541b4dc-0f36-4b2f-aabc-7822bd25ec09" providerId="ADAL" clId="{06E94C38-A89B-481C-9FF5-7BD09F3D2E40}" dt="2019-12-03T20:26:36.122" v="11697" actId="1076"/>
        <pc:sldMkLst>
          <pc:docMk/>
          <pc:sldMk cId="3203434766" sldId="607"/>
        </pc:sldMkLst>
        <pc:spChg chg="mod">
          <ac:chgData name="Céline Cattoën-Gilbert" userId="7541b4dc-0f36-4b2f-aabc-7822bd25ec09" providerId="ADAL" clId="{06E94C38-A89B-481C-9FF5-7BD09F3D2E40}" dt="2019-12-03T20:25:23.899" v="11638" actId="20577"/>
          <ac:spMkLst>
            <pc:docMk/>
            <pc:sldMk cId="3203434766" sldId="607"/>
            <ac:spMk id="2" creationId="{00000000-0000-0000-0000-000000000000}"/>
          </ac:spMkLst>
        </pc:spChg>
        <pc:spChg chg="del mod">
          <ac:chgData name="Céline Cattoën-Gilbert" userId="7541b4dc-0f36-4b2f-aabc-7822bd25ec09" providerId="ADAL" clId="{06E94C38-A89B-481C-9FF5-7BD09F3D2E40}" dt="2019-11-25T00:37:45.675" v="1247" actId="478"/>
          <ac:spMkLst>
            <pc:docMk/>
            <pc:sldMk cId="3203434766" sldId="607"/>
            <ac:spMk id="3" creationId="{00000000-0000-0000-0000-000000000000}"/>
          </ac:spMkLst>
        </pc:spChg>
        <pc:spChg chg="del">
          <ac:chgData name="Céline Cattoën-Gilbert" userId="7541b4dc-0f36-4b2f-aabc-7822bd25ec09" providerId="ADAL" clId="{06E94C38-A89B-481C-9FF5-7BD09F3D2E40}" dt="2019-11-21T23:07:37.125" v="355" actId="478"/>
          <ac:spMkLst>
            <pc:docMk/>
            <pc:sldMk cId="3203434766" sldId="607"/>
            <ac:spMk id="4" creationId="{036B600A-04B1-4725-BA35-67D5B3648975}"/>
          </ac:spMkLst>
        </pc:spChg>
        <pc:spChg chg="add del">
          <ac:chgData name="Céline Cattoën-Gilbert" userId="7541b4dc-0f36-4b2f-aabc-7822bd25ec09" providerId="ADAL" clId="{06E94C38-A89B-481C-9FF5-7BD09F3D2E40}" dt="2019-11-25T00:37:22.479" v="1232"/>
          <ac:spMkLst>
            <pc:docMk/>
            <pc:sldMk cId="3203434766" sldId="607"/>
            <ac:spMk id="4" creationId="{06E46A08-A608-4052-BE56-8B48CF3BBC20}"/>
          </ac:spMkLst>
        </pc:spChg>
        <pc:spChg chg="add del mod">
          <ac:chgData name="Céline Cattoën-Gilbert" userId="7541b4dc-0f36-4b2f-aabc-7822bd25ec09" providerId="ADAL" clId="{06E94C38-A89B-481C-9FF5-7BD09F3D2E40}" dt="2019-12-03T03:41:03.487" v="11056" actId="478"/>
          <ac:spMkLst>
            <pc:docMk/>
            <pc:sldMk cId="3203434766" sldId="607"/>
            <ac:spMk id="4" creationId="{37B561D5-9668-4677-A0DB-2E8205402540}"/>
          </ac:spMkLst>
        </pc:spChg>
        <pc:spChg chg="add del">
          <ac:chgData name="Céline Cattoën-Gilbert" userId="7541b4dc-0f36-4b2f-aabc-7822bd25ec09" providerId="ADAL" clId="{06E94C38-A89B-481C-9FF5-7BD09F3D2E40}" dt="2019-11-25T00:37:28.113" v="1234"/>
          <ac:spMkLst>
            <pc:docMk/>
            <pc:sldMk cId="3203434766" sldId="607"/>
            <ac:spMk id="5" creationId="{62B60CF0-3183-4F5F-9BAE-3A4DC6B1E4F3}"/>
          </ac:spMkLst>
        </pc:spChg>
        <pc:spChg chg="del">
          <ac:chgData name="Céline Cattoën-Gilbert" userId="7541b4dc-0f36-4b2f-aabc-7822bd25ec09" providerId="ADAL" clId="{06E94C38-A89B-481C-9FF5-7BD09F3D2E40}" dt="2019-11-21T23:07:34.648" v="354" actId="478"/>
          <ac:spMkLst>
            <pc:docMk/>
            <pc:sldMk cId="3203434766" sldId="607"/>
            <ac:spMk id="6" creationId="{31C8E6B8-58BC-4776-913B-1E6CCFC2AC98}"/>
          </ac:spMkLst>
        </pc:spChg>
        <pc:spChg chg="add del">
          <ac:chgData name="Céline Cattoën-Gilbert" userId="7541b4dc-0f36-4b2f-aabc-7822bd25ec09" providerId="ADAL" clId="{06E94C38-A89B-481C-9FF5-7BD09F3D2E40}" dt="2019-11-25T00:37:36.592" v="1236"/>
          <ac:spMkLst>
            <pc:docMk/>
            <pc:sldMk cId="3203434766" sldId="607"/>
            <ac:spMk id="6" creationId="{88B30768-AC1C-49F4-A091-E72FBDFFE3A7}"/>
          </ac:spMkLst>
        </pc:spChg>
        <pc:spChg chg="add del mod">
          <ac:chgData name="Céline Cattoën-Gilbert" userId="7541b4dc-0f36-4b2f-aabc-7822bd25ec09" providerId="ADAL" clId="{06E94C38-A89B-481C-9FF5-7BD09F3D2E40}" dt="2019-12-03T20:26:30.410" v="11696" actId="478"/>
          <ac:spMkLst>
            <pc:docMk/>
            <pc:sldMk cId="3203434766" sldId="607"/>
            <ac:spMk id="6" creationId="{E668E7E7-9152-4D0E-B2BA-5ED20AFD04B3}"/>
          </ac:spMkLst>
        </pc:spChg>
        <pc:spChg chg="add del">
          <ac:chgData name="Céline Cattoën-Gilbert" userId="7541b4dc-0f36-4b2f-aabc-7822bd25ec09" providerId="ADAL" clId="{06E94C38-A89B-481C-9FF5-7BD09F3D2E40}" dt="2019-11-25T00:37:45.675" v="1247" actId="478"/>
          <ac:spMkLst>
            <pc:docMk/>
            <pc:sldMk cId="3203434766" sldId="607"/>
            <ac:spMk id="8" creationId="{96967263-6C23-40BB-8A54-5504778863F4}"/>
          </ac:spMkLst>
        </pc:spChg>
        <pc:spChg chg="add del mod">
          <ac:chgData name="Céline Cattoën-Gilbert" userId="7541b4dc-0f36-4b2f-aabc-7822bd25ec09" providerId="ADAL" clId="{06E94C38-A89B-481C-9FF5-7BD09F3D2E40}" dt="2019-12-03T20:26:26.583" v="11695" actId="478"/>
          <ac:spMkLst>
            <pc:docMk/>
            <pc:sldMk cId="3203434766" sldId="607"/>
            <ac:spMk id="9" creationId="{6EE22E58-70B4-42C8-9488-A3607B3502CC}"/>
          </ac:spMkLst>
        </pc:spChg>
        <pc:spChg chg="add del mod">
          <ac:chgData name="Céline Cattoën-Gilbert" userId="7541b4dc-0f36-4b2f-aabc-7822bd25ec09" providerId="ADAL" clId="{06E94C38-A89B-481C-9FF5-7BD09F3D2E40}" dt="2019-11-25T00:38:30.400" v="1254" actId="478"/>
          <ac:spMkLst>
            <pc:docMk/>
            <pc:sldMk cId="3203434766" sldId="607"/>
            <ac:spMk id="10" creationId="{BB51B959-4D95-4884-8FE1-BA42AAD83818}"/>
          </ac:spMkLst>
        </pc:spChg>
        <pc:graphicFrameChg chg="add del mod modGraphic">
          <ac:chgData name="Céline Cattoën-Gilbert" userId="7541b4dc-0f36-4b2f-aabc-7822bd25ec09" providerId="ADAL" clId="{06E94C38-A89B-481C-9FF5-7BD09F3D2E40}" dt="2019-11-25T02:19:56.896" v="1634" actId="478"/>
          <ac:graphicFrameMkLst>
            <pc:docMk/>
            <pc:sldMk cId="3203434766" sldId="607"/>
            <ac:graphicFrameMk id="11" creationId="{079829E0-881E-4295-9EF0-445F5FF8AF45}"/>
          </ac:graphicFrameMkLst>
        </pc:graphicFrameChg>
        <pc:graphicFrameChg chg="del">
          <ac:chgData name="Céline Cattoën-Gilbert" userId="7541b4dc-0f36-4b2f-aabc-7822bd25ec09" providerId="ADAL" clId="{06E94C38-A89B-481C-9FF5-7BD09F3D2E40}" dt="2019-11-21T23:07:28.469" v="353" actId="478"/>
          <ac:graphicFrameMkLst>
            <pc:docMk/>
            <pc:sldMk cId="3203434766" sldId="607"/>
            <ac:graphicFrameMk id="12" creationId="{00000000-0000-0000-0000-000000000000}"/>
          </ac:graphicFrameMkLst>
        </pc:graphicFrameChg>
        <pc:graphicFrameChg chg="add mod modGraphic">
          <ac:chgData name="Céline Cattoën-Gilbert" userId="7541b4dc-0f36-4b2f-aabc-7822bd25ec09" providerId="ADAL" clId="{06E94C38-A89B-481C-9FF5-7BD09F3D2E40}" dt="2019-12-03T20:26:36.122" v="11697" actId="1076"/>
          <ac:graphicFrameMkLst>
            <pc:docMk/>
            <pc:sldMk cId="3203434766" sldId="607"/>
            <ac:graphicFrameMk id="12" creationId="{127C509A-29F0-4665-B86C-3E2DECCE4B53}"/>
          </ac:graphicFrameMkLst>
        </pc:graphicFrameChg>
      </pc:sldChg>
      <pc:sldChg chg="addSp delSp modSp add ord delAnim modAnim modNotesTx">
        <pc:chgData name="Céline Cattoën-Gilbert" userId="7541b4dc-0f36-4b2f-aabc-7822bd25ec09" providerId="ADAL" clId="{06E94C38-A89B-481C-9FF5-7BD09F3D2E40}" dt="2019-12-03T21:48:59.878" v="12185" actId="20577"/>
        <pc:sldMkLst>
          <pc:docMk/>
          <pc:sldMk cId="1406165487" sldId="608"/>
        </pc:sldMkLst>
        <pc:spChg chg="mod">
          <ac:chgData name="Céline Cattoën-Gilbert" userId="7541b4dc-0f36-4b2f-aabc-7822bd25ec09" providerId="ADAL" clId="{06E94C38-A89B-481C-9FF5-7BD09F3D2E40}" dt="2019-12-02T20:26:19.307" v="6283" actId="1076"/>
          <ac:spMkLst>
            <pc:docMk/>
            <pc:sldMk cId="1406165487" sldId="608"/>
            <ac:spMk id="2" creationId="{00000000-0000-0000-0000-000000000000}"/>
          </ac:spMkLst>
        </pc:spChg>
        <pc:spChg chg="mod">
          <ac:chgData name="Céline Cattoën-Gilbert" userId="7541b4dc-0f36-4b2f-aabc-7822bd25ec09" providerId="ADAL" clId="{06E94C38-A89B-481C-9FF5-7BD09F3D2E40}" dt="2019-11-21T23:10:07.836" v="445" actId="20577"/>
          <ac:spMkLst>
            <pc:docMk/>
            <pc:sldMk cId="1406165487" sldId="608"/>
            <ac:spMk id="3" creationId="{00000000-0000-0000-0000-000000000000}"/>
          </ac:spMkLst>
        </pc:spChg>
        <pc:spChg chg="del">
          <ac:chgData name="Céline Cattoën-Gilbert" userId="7541b4dc-0f36-4b2f-aabc-7822bd25ec09" providerId="ADAL" clId="{06E94C38-A89B-481C-9FF5-7BD09F3D2E40}" dt="2019-11-21T23:10:04.761" v="444" actId="478"/>
          <ac:spMkLst>
            <pc:docMk/>
            <pc:sldMk cId="1406165487" sldId="608"/>
            <ac:spMk id="4" creationId="{036B600A-04B1-4725-BA35-67D5B3648975}"/>
          </ac:spMkLst>
        </pc:spChg>
        <pc:spChg chg="del">
          <ac:chgData name="Céline Cattoën-Gilbert" userId="7541b4dc-0f36-4b2f-aabc-7822bd25ec09" providerId="ADAL" clId="{06E94C38-A89B-481C-9FF5-7BD09F3D2E40}" dt="2019-11-21T23:10:04.761" v="444" actId="478"/>
          <ac:spMkLst>
            <pc:docMk/>
            <pc:sldMk cId="1406165487" sldId="608"/>
            <ac:spMk id="6" creationId="{31C8E6B8-58BC-4776-913B-1E6CCFC2AC98}"/>
          </ac:spMkLst>
        </pc:spChg>
        <pc:spChg chg="add del mod">
          <ac:chgData name="Céline Cattoën-Gilbert" userId="7541b4dc-0f36-4b2f-aabc-7822bd25ec09" providerId="ADAL" clId="{06E94C38-A89B-481C-9FF5-7BD09F3D2E40}" dt="2019-12-02T20:57:30.839" v="8106" actId="478"/>
          <ac:spMkLst>
            <pc:docMk/>
            <pc:sldMk cId="1406165487" sldId="608"/>
            <ac:spMk id="6" creationId="{3DA61442-30C6-450F-9304-3354D869662B}"/>
          </ac:spMkLst>
        </pc:spChg>
        <pc:spChg chg="add del mod">
          <ac:chgData name="Céline Cattoën-Gilbert" userId="7541b4dc-0f36-4b2f-aabc-7822bd25ec09" providerId="ADAL" clId="{06E94C38-A89B-481C-9FF5-7BD09F3D2E40}" dt="2019-11-25T02:41:38.291" v="1900" actId="478"/>
          <ac:spMkLst>
            <pc:docMk/>
            <pc:sldMk cId="1406165487" sldId="608"/>
            <ac:spMk id="8" creationId="{E2054446-32F5-4E52-9FF6-F8202A84491A}"/>
          </ac:spMkLst>
        </pc:spChg>
        <pc:spChg chg="add del mod">
          <ac:chgData name="Céline Cattoën-Gilbert" userId="7541b4dc-0f36-4b2f-aabc-7822bd25ec09" providerId="ADAL" clId="{06E94C38-A89B-481C-9FF5-7BD09F3D2E40}" dt="2019-11-21T23:12:42.565" v="451" actId="478"/>
          <ac:spMkLst>
            <pc:docMk/>
            <pc:sldMk cId="1406165487" sldId="608"/>
            <ac:spMk id="9" creationId="{D9D3531B-71B2-4A93-90D0-7398BB017D1C}"/>
          </ac:spMkLst>
        </pc:spChg>
        <pc:spChg chg="add del mod">
          <ac:chgData name="Céline Cattoën-Gilbert" userId="7541b4dc-0f36-4b2f-aabc-7822bd25ec09" providerId="ADAL" clId="{06E94C38-A89B-481C-9FF5-7BD09F3D2E40}" dt="2019-11-25T09:47:15.579" v="2887" actId="478"/>
          <ac:spMkLst>
            <pc:docMk/>
            <pc:sldMk cId="1406165487" sldId="608"/>
            <ac:spMk id="9" creationId="{DD24BCBA-90A4-448B-BCE8-CE6C9EE8C7E9}"/>
          </ac:spMkLst>
        </pc:spChg>
        <pc:spChg chg="add del mod">
          <ac:chgData name="Céline Cattoën-Gilbert" userId="7541b4dc-0f36-4b2f-aabc-7822bd25ec09" providerId="ADAL" clId="{06E94C38-A89B-481C-9FF5-7BD09F3D2E40}" dt="2019-11-21T23:12:56.300" v="453" actId="478"/>
          <ac:spMkLst>
            <pc:docMk/>
            <pc:sldMk cId="1406165487" sldId="608"/>
            <ac:spMk id="10" creationId="{7B08D80A-2C8B-4C24-BA10-6426EE77546C}"/>
          </ac:spMkLst>
        </pc:spChg>
        <pc:spChg chg="mod">
          <ac:chgData name="Céline Cattoën-Gilbert" userId="7541b4dc-0f36-4b2f-aabc-7822bd25ec09" providerId="ADAL" clId="{06E94C38-A89B-481C-9FF5-7BD09F3D2E40}" dt="2019-11-25T02:39:27.698" v="1855" actId="1076"/>
          <ac:spMkLst>
            <pc:docMk/>
            <pc:sldMk cId="1406165487" sldId="608"/>
            <ac:spMk id="16" creationId="{FDC64F20-52E6-43F9-89CF-6A96670C07EA}"/>
          </ac:spMkLst>
        </pc:spChg>
        <pc:spChg chg="mod">
          <ac:chgData name="Céline Cattoën-Gilbert" userId="7541b4dc-0f36-4b2f-aabc-7822bd25ec09" providerId="ADAL" clId="{06E94C38-A89B-481C-9FF5-7BD09F3D2E40}" dt="2019-11-25T02:38:19.859" v="1834" actId="20577"/>
          <ac:spMkLst>
            <pc:docMk/>
            <pc:sldMk cId="1406165487" sldId="608"/>
            <ac:spMk id="17" creationId="{8CD02BA6-462E-4CB6-8B13-E29F791EA745}"/>
          </ac:spMkLst>
        </pc:spChg>
        <pc:spChg chg="mod">
          <ac:chgData name="Céline Cattoën-Gilbert" userId="7541b4dc-0f36-4b2f-aabc-7822bd25ec09" providerId="ADAL" clId="{06E94C38-A89B-481C-9FF5-7BD09F3D2E40}" dt="2019-12-03T21:48:59.878" v="12185" actId="20577"/>
          <ac:spMkLst>
            <pc:docMk/>
            <pc:sldMk cId="1406165487" sldId="608"/>
            <ac:spMk id="18" creationId="{2C474EAF-17BD-45F9-8008-9976EE7F99D7}"/>
          </ac:spMkLst>
        </pc:spChg>
        <pc:spChg chg="add mod">
          <ac:chgData name="Céline Cattoën-Gilbert" userId="7541b4dc-0f36-4b2f-aabc-7822bd25ec09" providerId="ADAL" clId="{06E94C38-A89B-481C-9FF5-7BD09F3D2E40}" dt="2019-11-25T02:42:17.192" v="1906" actId="164"/>
          <ac:spMkLst>
            <pc:docMk/>
            <pc:sldMk cId="1406165487" sldId="608"/>
            <ac:spMk id="19" creationId="{CFF20D5B-D17A-40C8-A6AE-C4CDC2AE528F}"/>
          </ac:spMkLst>
        </pc:spChg>
        <pc:grpChg chg="add mod">
          <ac:chgData name="Céline Cattoën-Gilbert" userId="7541b4dc-0f36-4b2f-aabc-7822bd25ec09" providerId="ADAL" clId="{06E94C38-A89B-481C-9FF5-7BD09F3D2E40}" dt="2019-12-03T19:49:50.939" v="11329" actId="1037"/>
          <ac:grpSpMkLst>
            <pc:docMk/>
            <pc:sldMk cId="1406165487" sldId="608"/>
            <ac:grpSpMk id="4" creationId="{5C5E0328-5EAB-479C-B5AC-4F8038718951}"/>
          </ac:grpSpMkLst>
        </pc:grpChg>
        <pc:grpChg chg="add mod">
          <ac:chgData name="Céline Cattoën-Gilbert" userId="7541b4dc-0f36-4b2f-aabc-7822bd25ec09" providerId="ADAL" clId="{06E94C38-A89B-481C-9FF5-7BD09F3D2E40}" dt="2019-11-25T02:42:17.192" v="1906" actId="164"/>
          <ac:grpSpMkLst>
            <pc:docMk/>
            <pc:sldMk cId="1406165487" sldId="608"/>
            <ac:grpSpMk id="14" creationId="{5F2EA834-9057-41EF-B9A7-014795A44898}"/>
          </ac:grpSpMkLst>
        </pc:grpChg>
        <pc:graphicFrameChg chg="add mod ord modGraphic">
          <ac:chgData name="Céline Cattoën-Gilbert" userId="7541b4dc-0f36-4b2f-aabc-7822bd25ec09" providerId="ADAL" clId="{06E94C38-A89B-481C-9FF5-7BD09F3D2E40}" dt="2019-12-03T19:53:32.507" v="11439" actId="14734"/>
          <ac:graphicFrameMkLst>
            <pc:docMk/>
            <pc:sldMk cId="1406165487" sldId="608"/>
            <ac:graphicFrameMk id="5" creationId="{E62F611C-06CD-4C02-865B-6940B6A176DA}"/>
          </ac:graphicFrameMkLst>
        </pc:graphicFrameChg>
        <pc:graphicFrameChg chg="del">
          <ac:chgData name="Céline Cattoën-Gilbert" userId="7541b4dc-0f36-4b2f-aabc-7822bd25ec09" providerId="ADAL" clId="{06E94C38-A89B-481C-9FF5-7BD09F3D2E40}" dt="2019-11-21T23:10:04.761" v="444" actId="478"/>
          <ac:graphicFrameMkLst>
            <pc:docMk/>
            <pc:sldMk cId="1406165487" sldId="608"/>
            <ac:graphicFrameMk id="12" creationId="{00000000-0000-0000-0000-000000000000}"/>
          </ac:graphicFrameMkLst>
        </pc:graphicFrameChg>
        <pc:picChg chg="add del mod">
          <ac:chgData name="Céline Cattoën-Gilbert" userId="7541b4dc-0f36-4b2f-aabc-7822bd25ec09" providerId="ADAL" clId="{06E94C38-A89B-481C-9FF5-7BD09F3D2E40}" dt="2019-11-25T09:47:06.956" v="2884" actId="478"/>
          <ac:picMkLst>
            <pc:docMk/>
            <pc:sldMk cId="1406165487" sldId="608"/>
            <ac:picMk id="13" creationId="{41459066-AC75-4A9F-B968-4C5571D62BCB}"/>
          </ac:picMkLst>
        </pc:picChg>
        <pc:picChg chg="add del mod">
          <ac:chgData name="Céline Cattoën-Gilbert" userId="7541b4dc-0f36-4b2f-aabc-7822bd25ec09" providerId="ADAL" clId="{06E94C38-A89B-481C-9FF5-7BD09F3D2E40}" dt="2019-11-25T09:47:07.689" v="2885" actId="478"/>
          <ac:picMkLst>
            <pc:docMk/>
            <pc:sldMk cId="1406165487" sldId="608"/>
            <ac:picMk id="20" creationId="{60DFF67C-1E27-40D2-BD62-2DC7388BC944}"/>
          </ac:picMkLst>
        </pc:picChg>
        <pc:picChg chg="add del mod">
          <ac:chgData name="Céline Cattoën-Gilbert" userId="7541b4dc-0f36-4b2f-aabc-7822bd25ec09" providerId="ADAL" clId="{06E94C38-A89B-481C-9FF5-7BD09F3D2E40}" dt="2019-11-25T02:51:37.095" v="2061" actId="478"/>
          <ac:picMkLst>
            <pc:docMk/>
            <pc:sldMk cId="1406165487" sldId="608"/>
            <ac:picMk id="21" creationId="{5E885381-A37A-441F-83CA-DE6B0F3FBC3F}"/>
          </ac:picMkLst>
        </pc:picChg>
        <pc:picChg chg="add del mod">
          <ac:chgData name="Céline Cattoën-Gilbert" userId="7541b4dc-0f36-4b2f-aabc-7822bd25ec09" providerId="ADAL" clId="{06E94C38-A89B-481C-9FF5-7BD09F3D2E40}" dt="2019-11-25T09:47:10.275" v="2886" actId="478"/>
          <ac:picMkLst>
            <pc:docMk/>
            <pc:sldMk cId="1406165487" sldId="608"/>
            <ac:picMk id="22" creationId="{C3A66242-6A78-43A3-ACAD-1A7254C1FE41}"/>
          </ac:picMkLst>
        </pc:picChg>
      </pc:sldChg>
      <pc:sldChg chg="addSp delSp modSp add ord delAnim modAnim modNotesTx">
        <pc:chgData name="Céline Cattoën-Gilbert" userId="7541b4dc-0f36-4b2f-aabc-7822bd25ec09" providerId="ADAL" clId="{06E94C38-A89B-481C-9FF5-7BD09F3D2E40}" dt="2019-12-02T20:40:03.869" v="7357" actId="20577"/>
        <pc:sldMkLst>
          <pc:docMk/>
          <pc:sldMk cId="3810414479" sldId="627"/>
        </pc:sldMkLst>
        <pc:spChg chg="mod">
          <ac:chgData name="Céline Cattoën-Gilbert" userId="7541b4dc-0f36-4b2f-aabc-7822bd25ec09" providerId="ADAL" clId="{06E94C38-A89B-481C-9FF5-7BD09F3D2E40}" dt="2019-12-01T01:39:46.549" v="4779" actId="1076"/>
          <ac:spMkLst>
            <pc:docMk/>
            <pc:sldMk cId="3810414479" sldId="627"/>
            <ac:spMk id="2" creationId="{11BD288D-FC8A-4821-B91D-CC1CDF6CEC5F}"/>
          </ac:spMkLst>
        </pc:spChg>
        <pc:spChg chg="mod">
          <ac:chgData name="Céline Cattoën-Gilbert" userId="7541b4dc-0f36-4b2f-aabc-7822bd25ec09" providerId="ADAL" clId="{06E94C38-A89B-481C-9FF5-7BD09F3D2E40}" dt="2019-12-01T01:36:18.709" v="4740" actId="207"/>
          <ac:spMkLst>
            <pc:docMk/>
            <pc:sldMk cId="3810414479" sldId="627"/>
            <ac:spMk id="3" creationId="{A161755D-1F82-43E8-B13F-E2BCFACA4971}"/>
          </ac:spMkLst>
        </pc:spChg>
        <pc:spChg chg="del mod">
          <ac:chgData name="Céline Cattoën-Gilbert" userId="7541b4dc-0f36-4b2f-aabc-7822bd25ec09" providerId="ADAL" clId="{06E94C38-A89B-481C-9FF5-7BD09F3D2E40}" dt="2019-12-01T01:37:57.067" v="4768" actId="478"/>
          <ac:spMkLst>
            <pc:docMk/>
            <pc:sldMk cId="3810414479" sldId="627"/>
            <ac:spMk id="6" creationId="{A07EFC14-FE10-40BF-AE5C-ACF8C2637787}"/>
          </ac:spMkLst>
        </pc:spChg>
        <pc:spChg chg="mod">
          <ac:chgData name="Céline Cattoën-Gilbert" userId="7541b4dc-0f36-4b2f-aabc-7822bd25ec09" providerId="ADAL" clId="{06E94C38-A89B-481C-9FF5-7BD09F3D2E40}" dt="2019-12-01T01:52:17.302" v="4801" actId="1036"/>
          <ac:spMkLst>
            <pc:docMk/>
            <pc:sldMk cId="3810414479" sldId="627"/>
            <ac:spMk id="17" creationId="{00000000-0000-0000-0000-000000000000}"/>
          </ac:spMkLst>
        </pc:spChg>
        <pc:spChg chg="mod">
          <ac:chgData name="Céline Cattoën-Gilbert" userId="7541b4dc-0f36-4b2f-aabc-7822bd25ec09" providerId="ADAL" clId="{06E94C38-A89B-481C-9FF5-7BD09F3D2E40}" dt="2019-12-01T01:39:40.587" v="4778" actId="1076"/>
          <ac:spMkLst>
            <pc:docMk/>
            <pc:sldMk cId="3810414479" sldId="627"/>
            <ac:spMk id="55" creationId="{BC364F35-0A92-4DB3-A1AC-6B3D1584EC65}"/>
          </ac:spMkLst>
        </pc:spChg>
        <pc:spChg chg="mod">
          <ac:chgData name="Céline Cattoën-Gilbert" userId="7541b4dc-0f36-4b2f-aabc-7822bd25ec09" providerId="ADAL" clId="{06E94C38-A89B-481C-9FF5-7BD09F3D2E40}" dt="2019-12-01T01:39:53.626" v="4781" actId="1076"/>
          <ac:spMkLst>
            <pc:docMk/>
            <pc:sldMk cId="3810414479" sldId="627"/>
            <ac:spMk id="63" creationId="{981555F0-5125-44CD-B904-9BC7E2F98856}"/>
          </ac:spMkLst>
        </pc:spChg>
        <pc:spChg chg="mod">
          <ac:chgData name="Céline Cattoën-Gilbert" userId="7541b4dc-0f36-4b2f-aabc-7822bd25ec09" providerId="ADAL" clId="{06E94C38-A89B-481C-9FF5-7BD09F3D2E40}" dt="2019-12-01T01:40:03.117" v="4783" actId="1076"/>
          <ac:spMkLst>
            <pc:docMk/>
            <pc:sldMk cId="3810414479" sldId="627"/>
            <ac:spMk id="70" creationId="{F585C76D-E7E4-4880-9EC7-FD03131D0522}"/>
          </ac:spMkLst>
        </pc:spChg>
        <pc:spChg chg="mod">
          <ac:chgData name="Céline Cattoën-Gilbert" userId="7541b4dc-0f36-4b2f-aabc-7822bd25ec09" providerId="ADAL" clId="{06E94C38-A89B-481C-9FF5-7BD09F3D2E40}" dt="2019-12-01T01:40:21.589" v="4786" actId="1076"/>
          <ac:spMkLst>
            <pc:docMk/>
            <pc:sldMk cId="3810414479" sldId="627"/>
            <ac:spMk id="77" creationId="{62BCA42C-1D26-4116-867E-85160D2978EC}"/>
          </ac:spMkLst>
        </pc:spChg>
        <pc:spChg chg="add del mod">
          <ac:chgData name="Céline Cattoën-Gilbert" userId="7541b4dc-0f36-4b2f-aabc-7822bd25ec09" providerId="ADAL" clId="{06E94C38-A89B-481C-9FF5-7BD09F3D2E40}" dt="2019-12-01T01:37:52.970" v="4767" actId="478"/>
          <ac:spMkLst>
            <pc:docMk/>
            <pc:sldMk cId="3810414479" sldId="627"/>
            <ac:spMk id="99" creationId="{33DEFDC3-4886-4928-AB2D-B55E2CB45A10}"/>
          </ac:spMkLst>
        </pc:spChg>
        <pc:spChg chg="mod">
          <ac:chgData name="Céline Cattoën-Gilbert" userId="7541b4dc-0f36-4b2f-aabc-7822bd25ec09" providerId="ADAL" clId="{06E94C38-A89B-481C-9FF5-7BD09F3D2E40}" dt="2019-11-30T19:24:10.965" v="4309" actId="1076"/>
          <ac:spMkLst>
            <pc:docMk/>
            <pc:sldMk cId="3810414479" sldId="627"/>
            <ac:spMk id="100" creationId="{85B48E75-34D1-4F21-AEE3-1BE044790226}"/>
          </ac:spMkLst>
        </pc:spChg>
        <pc:spChg chg="mod">
          <ac:chgData name="Céline Cattoën-Gilbert" userId="7541b4dc-0f36-4b2f-aabc-7822bd25ec09" providerId="ADAL" clId="{06E94C38-A89B-481C-9FF5-7BD09F3D2E40}" dt="2019-11-30T19:19:25.671" v="4276" actId="20577"/>
          <ac:spMkLst>
            <pc:docMk/>
            <pc:sldMk cId="3810414479" sldId="627"/>
            <ac:spMk id="125" creationId="{3977A394-3647-44BA-903D-FCDBDB2A1ECC}"/>
          </ac:spMkLst>
        </pc:spChg>
        <pc:spChg chg="mod">
          <ac:chgData name="Céline Cattoën-Gilbert" userId="7541b4dc-0f36-4b2f-aabc-7822bd25ec09" providerId="ADAL" clId="{06E94C38-A89B-481C-9FF5-7BD09F3D2E40}" dt="2019-11-30T19:19:18.103" v="4274" actId="20577"/>
          <ac:spMkLst>
            <pc:docMk/>
            <pc:sldMk cId="3810414479" sldId="627"/>
            <ac:spMk id="149" creationId="{EED7194F-F18C-41BE-8B66-E40AD5C36FD3}"/>
          </ac:spMkLst>
        </pc:spChg>
        <pc:spChg chg="mod">
          <ac:chgData name="Céline Cattoën-Gilbert" userId="7541b4dc-0f36-4b2f-aabc-7822bd25ec09" providerId="ADAL" clId="{06E94C38-A89B-481C-9FF5-7BD09F3D2E40}" dt="2019-12-01T01:39:58.028" v="4782" actId="1076"/>
          <ac:spMkLst>
            <pc:docMk/>
            <pc:sldMk cId="3810414479" sldId="627"/>
            <ac:spMk id="169" creationId="{AF9C36BB-6C69-4EA4-88A8-2F31B19AA400}"/>
          </ac:spMkLst>
        </pc:spChg>
        <pc:spChg chg="mod">
          <ac:chgData name="Céline Cattoën-Gilbert" userId="7541b4dc-0f36-4b2f-aabc-7822bd25ec09" providerId="ADAL" clId="{06E94C38-A89B-481C-9FF5-7BD09F3D2E40}" dt="2019-12-01T01:40:13.403" v="4784" actId="1076"/>
          <ac:spMkLst>
            <pc:docMk/>
            <pc:sldMk cId="3810414479" sldId="627"/>
            <ac:spMk id="171" creationId="{BA049D03-BB62-4FC4-A4EB-4F6A25375E9D}"/>
          </ac:spMkLst>
        </pc:spChg>
        <pc:spChg chg="mod">
          <ac:chgData name="Céline Cattoën-Gilbert" userId="7541b4dc-0f36-4b2f-aabc-7822bd25ec09" providerId="ADAL" clId="{06E94C38-A89B-481C-9FF5-7BD09F3D2E40}" dt="2019-11-30T19:19:04.670" v="4270" actId="20577"/>
          <ac:spMkLst>
            <pc:docMk/>
            <pc:sldMk cId="3810414479" sldId="627"/>
            <ac:spMk id="173" creationId="{A19DA338-68A7-42B5-9D95-E4DDF26B43C0}"/>
          </ac:spMkLst>
        </pc:spChg>
        <pc:spChg chg="mod">
          <ac:chgData name="Céline Cattoën-Gilbert" userId="7541b4dc-0f36-4b2f-aabc-7822bd25ec09" providerId="ADAL" clId="{06E94C38-A89B-481C-9FF5-7BD09F3D2E40}" dt="2019-12-01T01:40:25.163" v="4787" actId="1076"/>
          <ac:spMkLst>
            <pc:docMk/>
            <pc:sldMk cId="3810414479" sldId="627"/>
            <ac:spMk id="176" creationId="{00A04C4E-D5B7-4515-809B-16931F28A0E3}"/>
          </ac:spMkLst>
        </pc:spChg>
        <pc:spChg chg="mod">
          <ac:chgData name="Céline Cattoën-Gilbert" userId="7541b4dc-0f36-4b2f-aabc-7822bd25ec09" providerId="ADAL" clId="{06E94C38-A89B-481C-9FF5-7BD09F3D2E40}" dt="2019-12-01T01:24:59.993" v="4586" actId="20577"/>
          <ac:spMkLst>
            <pc:docMk/>
            <pc:sldMk cId="3810414479" sldId="627"/>
            <ac:spMk id="187" creationId="{064AD345-E562-46BF-8E89-5FBE1255FFC0}"/>
          </ac:spMkLst>
        </pc:spChg>
        <pc:spChg chg="add mod">
          <ac:chgData name="Céline Cattoën-Gilbert" userId="7541b4dc-0f36-4b2f-aabc-7822bd25ec09" providerId="ADAL" clId="{06E94C38-A89B-481C-9FF5-7BD09F3D2E40}" dt="2019-12-01T01:32:24.244" v="4662" actId="1076"/>
          <ac:spMkLst>
            <pc:docMk/>
            <pc:sldMk cId="3810414479" sldId="627"/>
            <ac:spMk id="196" creationId="{1FDADE02-10B1-4188-B7A8-33CE4E4A2E54}"/>
          </ac:spMkLst>
        </pc:spChg>
        <pc:spChg chg="add del mod">
          <ac:chgData name="Céline Cattoën-Gilbert" userId="7541b4dc-0f36-4b2f-aabc-7822bd25ec09" providerId="ADAL" clId="{06E94C38-A89B-481C-9FF5-7BD09F3D2E40}" dt="2019-12-01T01:42:03.423" v="4794" actId="478"/>
          <ac:spMkLst>
            <pc:docMk/>
            <pc:sldMk cId="3810414479" sldId="627"/>
            <ac:spMk id="197" creationId="{C31A2DED-146D-4614-8FCE-AB7E11F6B7B4}"/>
          </ac:spMkLst>
        </pc:spChg>
        <pc:spChg chg="mod">
          <ac:chgData name="Céline Cattoën-Gilbert" userId="7541b4dc-0f36-4b2f-aabc-7822bd25ec09" providerId="ADAL" clId="{06E94C38-A89B-481C-9FF5-7BD09F3D2E40}" dt="2019-11-30T19:19:32.096" v="4280" actId="20577"/>
          <ac:spMkLst>
            <pc:docMk/>
            <pc:sldMk cId="3810414479" sldId="627"/>
            <ac:spMk id="199" creationId="{61436D6F-3279-4ACC-BAF8-72F63C4EC15A}"/>
          </ac:spMkLst>
        </pc:spChg>
        <pc:spChg chg="mod">
          <ac:chgData name="Céline Cattoën-Gilbert" userId="7541b4dc-0f36-4b2f-aabc-7822bd25ec09" providerId="ADAL" clId="{06E94C38-A89B-481C-9FF5-7BD09F3D2E40}" dt="2019-11-30T19:26:32.875" v="4325" actId="20577"/>
          <ac:spMkLst>
            <pc:docMk/>
            <pc:sldMk cId="3810414479" sldId="627"/>
            <ac:spMk id="223" creationId="{C5ED942B-EE0E-4F2E-B357-C7A0F09D8B13}"/>
          </ac:spMkLst>
        </pc:spChg>
        <pc:spChg chg="mod">
          <ac:chgData name="Céline Cattoën-Gilbert" userId="7541b4dc-0f36-4b2f-aabc-7822bd25ec09" providerId="ADAL" clId="{06E94C38-A89B-481C-9FF5-7BD09F3D2E40}" dt="2019-11-30T19:19:37.123" v="4282" actId="20577"/>
          <ac:spMkLst>
            <pc:docMk/>
            <pc:sldMk cId="3810414479" sldId="627"/>
            <ac:spMk id="225" creationId="{686144CC-240E-4176-A403-C5382146FE20}"/>
          </ac:spMkLst>
        </pc:spChg>
        <pc:spChg chg="mod">
          <ac:chgData name="Céline Cattoën-Gilbert" userId="7541b4dc-0f36-4b2f-aabc-7822bd25ec09" providerId="ADAL" clId="{06E94C38-A89B-481C-9FF5-7BD09F3D2E40}" dt="2019-11-30T19:19:43.942" v="4286" actId="20577"/>
          <ac:spMkLst>
            <pc:docMk/>
            <pc:sldMk cId="3810414479" sldId="627"/>
            <ac:spMk id="251" creationId="{54CA7C0E-3AC5-4C68-B1E4-F12EA614AE28}"/>
          </ac:spMkLst>
        </pc:spChg>
        <pc:spChg chg="mod">
          <ac:chgData name="Céline Cattoën-Gilbert" userId="7541b4dc-0f36-4b2f-aabc-7822bd25ec09" providerId="ADAL" clId="{06E94C38-A89B-481C-9FF5-7BD09F3D2E40}" dt="2019-11-30T19:26:47.544" v="4331" actId="20577"/>
          <ac:spMkLst>
            <pc:docMk/>
            <pc:sldMk cId="3810414479" sldId="627"/>
            <ac:spMk id="255" creationId="{7BB6B426-26F0-4976-A198-77B6A957A440}"/>
          </ac:spMkLst>
        </pc:spChg>
        <pc:spChg chg="del mod">
          <ac:chgData name="Céline Cattoën-Gilbert" userId="7541b4dc-0f36-4b2f-aabc-7822bd25ec09" providerId="ADAL" clId="{06E94C38-A89B-481C-9FF5-7BD09F3D2E40}" dt="2019-12-01T01:37:46.310" v="4764" actId="478"/>
          <ac:spMkLst>
            <pc:docMk/>
            <pc:sldMk cId="3810414479" sldId="627"/>
            <ac:spMk id="272" creationId="{877B7CFA-C858-44CB-B751-0866169E1064}"/>
          </ac:spMkLst>
        </pc:spChg>
        <pc:spChg chg="del mod">
          <ac:chgData name="Céline Cattoën-Gilbert" userId="7541b4dc-0f36-4b2f-aabc-7822bd25ec09" providerId="ADAL" clId="{06E94C38-A89B-481C-9FF5-7BD09F3D2E40}" dt="2019-12-01T01:32:38.191" v="4663" actId="478"/>
          <ac:spMkLst>
            <pc:docMk/>
            <pc:sldMk cId="3810414479" sldId="627"/>
            <ac:spMk id="281" creationId="{387985B4-4BEE-482B-9A51-CAE28F499F7C}"/>
          </ac:spMkLst>
        </pc:spChg>
        <pc:spChg chg="del mod">
          <ac:chgData name="Céline Cattoën-Gilbert" userId="7541b4dc-0f36-4b2f-aabc-7822bd25ec09" providerId="ADAL" clId="{06E94C38-A89B-481C-9FF5-7BD09F3D2E40}" dt="2019-12-01T01:31:16.290" v="4624" actId="478"/>
          <ac:spMkLst>
            <pc:docMk/>
            <pc:sldMk cId="3810414479" sldId="627"/>
            <ac:spMk id="285" creationId="{52C6A50F-5275-415B-84EC-0E8DF3EF19A0}"/>
          </ac:spMkLst>
        </pc:spChg>
        <pc:spChg chg="mod">
          <ac:chgData name="Céline Cattoën-Gilbert" userId="7541b4dc-0f36-4b2f-aabc-7822bd25ec09" providerId="ADAL" clId="{06E94C38-A89B-481C-9FF5-7BD09F3D2E40}" dt="2019-11-30T19:27:07.886" v="4338" actId="20577"/>
          <ac:spMkLst>
            <pc:docMk/>
            <pc:sldMk cId="3810414479" sldId="627"/>
            <ac:spMk id="287" creationId="{0A34571D-FF01-438F-BD14-F3B4F7AE1E90}"/>
          </ac:spMkLst>
        </pc:spChg>
        <pc:spChg chg="del mod">
          <ac:chgData name="Céline Cattoën-Gilbert" userId="7541b4dc-0f36-4b2f-aabc-7822bd25ec09" providerId="ADAL" clId="{06E94C38-A89B-481C-9FF5-7BD09F3D2E40}" dt="2019-11-30T19:37:28.728" v="4483" actId="478"/>
          <ac:spMkLst>
            <pc:docMk/>
            <pc:sldMk cId="3810414479" sldId="627"/>
            <ac:spMk id="302" creationId="{9E8F7AA9-75AB-4D8F-B76F-16C85E1E0A30}"/>
          </ac:spMkLst>
        </pc:spChg>
        <pc:spChg chg="mod">
          <ac:chgData name="Céline Cattoën-Gilbert" userId="7541b4dc-0f36-4b2f-aabc-7822bd25ec09" providerId="ADAL" clId="{06E94C38-A89B-481C-9FF5-7BD09F3D2E40}" dt="2019-11-30T19:34:29.941" v="4453" actId="14100"/>
          <ac:spMkLst>
            <pc:docMk/>
            <pc:sldMk cId="3810414479" sldId="627"/>
            <ac:spMk id="325" creationId="{090FBFEB-46C5-439A-A328-D4186B566F20}"/>
          </ac:spMkLst>
        </pc:spChg>
        <pc:spChg chg="mod">
          <ac:chgData name="Céline Cattoën-Gilbert" userId="7541b4dc-0f36-4b2f-aabc-7822bd25ec09" providerId="ADAL" clId="{06E94C38-A89B-481C-9FF5-7BD09F3D2E40}" dt="2019-11-30T19:34:34.891" v="4454" actId="14100"/>
          <ac:spMkLst>
            <pc:docMk/>
            <pc:sldMk cId="3810414479" sldId="627"/>
            <ac:spMk id="327" creationId="{2D71FCD2-0DB2-4093-B8B4-88647E00B055}"/>
          </ac:spMkLst>
        </pc:spChg>
        <pc:spChg chg="mod">
          <ac:chgData name="Céline Cattoën-Gilbert" userId="7541b4dc-0f36-4b2f-aabc-7822bd25ec09" providerId="ADAL" clId="{06E94C38-A89B-481C-9FF5-7BD09F3D2E40}" dt="2019-12-01T01:42:20.478" v="4796" actId="1076"/>
          <ac:spMkLst>
            <pc:docMk/>
            <pc:sldMk cId="3810414479" sldId="627"/>
            <ac:spMk id="332" creationId="{3B3B18C0-5720-4C1E-9865-4E069728C353}"/>
          </ac:spMkLst>
        </pc:spChg>
        <pc:spChg chg="mod">
          <ac:chgData name="Céline Cattoën-Gilbert" userId="7541b4dc-0f36-4b2f-aabc-7822bd25ec09" providerId="ADAL" clId="{06E94C38-A89B-481C-9FF5-7BD09F3D2E40}" dt="2019-11-30T19:28:53.906" v="4437" actId="20577"/>
          <ac:spMkLst>
            <pc:docMk/>
            <pc:sldMk cId="3810414479" sldId="627"/>
            <ac:spMk id="353" creationId="{05606651-41D7-4AB9-9C80-B1D17C17A984}"/>
          </ac:spMkLst>
        </pc:spChg>
        <pc:spChg chg="add mod">
          <ac:chgData name="Céline Cattoën-Gilbert" userId="7541b4dc-0f36-4b2f-aabc-7822bd25ec09" providerId="ADAL" clId="{06E94C38-A89B-481C-9FF5-7BD09F3D2E40}" dt="2019-12-01T01:34:43.311" v="4728" actId="207"/>
          <ac:spMkLst>
            <pc:docMk/>
            <pc:sldMk cId="3810414479" sldId="627"/>
            <ac:spMk id="378" creationId="{64AC5C73-71CF-40FD-8992-C6C18E3487B9}"/>
          </ac:spMkLst>
        </pc:spChg>
        <pc:spChg chg="mod">
          <ac:chgData name="Céline Cattoën-Gilbert" userId="7541b4dc-0f36-4b2f-aabc-7822bd25ec09" providerId="ADAL" clId="{06E94C38-A89B-481C-9FF5-7BD09F3D2E40}" dt="2019-12-01T01:34:47.454" v="4729" actId="207"/>
          <ac:spMkLst>
            <pc:docMk/>
            <pc:sldMk cId="3810414479" sldId="627"/>
            <ac:spMk id="383" creationId="{E3B9FC01-6C7E-4F9F-8FF9-8457E99C2DA4}"/>
          </ac:spMkLst>
        </pc:spChg>
        <pc:grpChg chg="add mod">
          <ac:chgData name="Céline Cattoën-Gilbert" userId="7541b4dc-0f36-4b2f-aabc-7822bd25ec09" providerId="ADAL" clId="{06E94C38-A89B-481C-9FF5-7BD09F3D2E40}" dt="2019-12-01T01:24:13.555" v="4576" actId="1035"/>
          <ac:grpSpMkLst>
            <pc:docMk/>
            <pc:sldMk cId="3810414479" sldId="627"/>
            <ac:grpSpMk id="7" creationId="{4492A048-1EE8-4F0A-A305-55CBE1CC508B}"/>
          </ac:grpSpMkLst>
        </pc:grpChg>
        <pc:grpChg chg="add mod">
          <ac:chgData name="Céline Cattoën-Gilbert" userId="7541b4dc-0f36-4b2f-aabc-7822bd25ec09" providerId="ADAL" clId="{06E94C38-A89B-481C-9FF5-7BD09F3D2E40}" dt="2019-12-01T01:24:13.555" v="4576" actId="1035"/>
          <ac:grpSpMkLst>
            <pc:docMk/>
            <pc:sldMk cId="3810414479" sldId="627"/>
            <ac:grpSpMk id="8" creationId="{C2D3DF36-0752-4839-B177-BD9D0848D78C}"/>
          </ac:grpSpMkLst>
        </pc:grpChg>
        <pc:grpChg chg="add mod">
          <ac:chgData name="Céline Cattoën-Gilbert" userId="7541b4dc-0f36-4b2f-aabc-7822bd25ec09" providerId="ADAL" clId="{06E94C38-A89B-481C-9FF5-7BD09F3D2E40}" dt="2019-12-01T01:24:13.555" v="4576" actId="1035"/>
          <ac:grpSpMkLst>
            <pc:docMk/>
            <pc:sldMk cId="3810414479" sldId="627"/>
            <ac:grpSpMk id="16" creationId="{E69B2BD7-23E8-43A8-81F8-F82F5C478A0D}"/>
          </ac:grpSpMkLst>
        </pc:grpChg>
        <pc:grpChg chg="mod">
          <ac:chgData name="Céline Cattoën-Gilbert" userId="7541b4dc-0f36-4b2f-aabc-7822bd25ec09" providerId="ADAL" clId="{06E94C38-A89B-481C-9FF5-7BD09F3D2E40}" dt="2019-12-01T01:32:04.372" v="4658" actId="1035"/>
          <ac:grpSpMkLst>
            <pc:docMk/>
            <pc:sldMk cId="3810414479" sldId="627"/>
            <ac:grpSpMk id="52" creationId="{32939EB2-B8BD-4FAE-AADC-48CEA7B0E9F5}"/>
          </ac:grpSpMkLst>
        </pc:grpChg>
        <pc:grpChg chg="mod">
          <ac:chgData name="Céline Cattoën-Gilbert" userId="7541b4dc-0f36-4b2f-aabc-7822bd25ec09" providerId="ADAL" clId="{06E94C38-A89B-481C-9FF5-7BD09F3D2E40}" dt="2019-12-01T01:24:13.555" v="4576" actId="1035"/>
          <ac:grpSpMkLst>
            <pc:docMk/>
            <pc:sldMk cId="3810414479" sldId="627"/>
            <ac:grpSpMk id="54" creationId="{AF5E66D9-D5FC-4664-8CF1-74264F2A685C}"/>
          </ac:grpSpMkLst>
        </pc:grpChg>
        <pc:grpChg chg="mod">
          <ac:chgData name="Céline Cattoën-Gilbert" userId="7541b4dc-0f36-4b2f-aabc-7822bd25ec09" providerId="ADAL" clId="{06E94C38-A89B-481C-9FF5-7BD09F3D2E40}" dt="2019-12-01T01:24:13.555" v="4576" actId="1035"/>
          <ac:grpSpMkLst>
            <pc:docMk/>
            <pc:sldMk cId="3810414479" sldId="627"/>
            <ac:grpSpMk id="62" creationId="{75D66B02-C638-4CC9-B048-7DCB575A9971}"/>
          </ac:grpSpMkLst>
        </pc:grpChg>
        <pc:grpChg chg="mod">
          <ac:chgData name="Céline Cattoën-Gilbert" userId="7541b4dc-0f36-4b2f-aabc-7822bd25ec09" providerId="ADAL" clId="{06E94C38-A89B-481C-9FF5-7BD09F3D2E40}" dt="2019-12-01T01:24:13.555" v="4576" actId="1035"/>
          <ac:grpSpMkLst>
            <pc:docMk/>
            <pc:sldMk cId="3810414479" sldId="627"/>
            <ac:grpSpMk id="69" creationId="{20553C3D-2FED-4D3F-AB40-1BCAA7FC5274}"/>
          </ac:grpSpMkLst>
        </pc:grpChg>
        <pc:grpChg chg="mod">
          <ac:chgData name="Céline Cattoën-Gilbert" userId="7541b4dc-0f36-4b2f-aabc-7822bd25ec09" providerId="ADAL" clId="{06E94C38-A89B-481C-9FF5-7BD09F3D2E40}" dt="2019-12-01T01:24:13.555" v="4576" actId="1035"/>
          <ac:grpSpMkLst>
            <pc:docMk/>
            <pc:sldMk cId="3810414479" sldId="627"/>
            <ac:grpSpMk id="76" creationId="{6F5D4395-2E6E-4496-AEE7-7D0F57961E06}"/>
          </ac:grpSpMkLst>
        </pc:grpChg>
        <pc:grpChg chg="mod">
          <ac:chgData name="Céline Cattoën-Gilbert" userId="7541b4dc-0f36-4b2f-aabc-7822bd25ec09" providerId="ADAL" clId="{06E94C38-A89B-481C-9FF5-7BD09F3D2E40}" dt="2019-12-01T01:24:13.555" v="4576" actId="1035"/>
          <ac:grpSpMkLst>
            <pc:docMk/>
            <pc:sldMk cId="3810414479" sldId="627"/>
            <ac:grpSpMk id="96" creationId="{54CDC427-AF7B-4DAA-B27F-2F73880AEF73}"/>
          </ac:grpSpMkLst>
        </pc:grpChg>
        <pc:grpChg chg="mod">
          <ac:chgData name="Céline Cattoën-Gilbert" userId="7541b4dc-0f36-4b2f-aabc-7822bd25ec09" providerId="ADAL" clId="{06E94C38-A89B-481C-9FF5-7BD09F3D2E40}" dt="2019-12-01T01:24:13.555" v="4576" actId="1035"/>
          <ac:grpSpMkLst>
            <pc:docMk/>
            <pc:sldMk cId="3810414479" sldId="627"/>
            <ac:grpSpMk id="98" creationId="{907ECE76-76A6-4A67-A13D-9CCD6B8D5978}"/>
          </ac:grpSpMkLst>
        </pc:grpChg>
        <pc:grpChg chg="del">
          <ac:chgData name="Céline Cattoën-Gilbert" userId="7541b4dc-0f36-4b2f-aabc-7822bd25ec09" providerId="ADAL" clId="{06E94C38-A89B-481C-9FF5-7BD09F3D2E40}" dt="2019-11-30T19:26:50.373" v="4332" actId="478"/>
          <ac:grpSpMkLst>
            <pc:docMk/>
            <pc:sldMk cId="3810414479" sldId="627"/>
            <ac:grpSpMk id="122" creationId="{3AFBE53C-D484-466C-84E0-C54879E07677}"/>
          </ac:grpSpMkLst>
        </pc:grpChg>
        <pc:grpChg chg="del">
          <ac:chgData name="Céline Cattoën-Gilbert" userId="7541b4dc-0f36-4b2f-aabc-7822bd25ec09" providerId="ADAL" clId="{06E94C38-A89B-481C-9FF5-7BD09F3D2E40}" dt="2019-11-30T19:26:28.373" v="4323" actId="478"/>
          <ac:grpSpMkLst>
            <pc:docMk/>
            <pc:sldMk cId="3810414479" sldId="627"/>
            <ac:grpSpMk id="146" creationId="{6A3AB814-3E2D-40EF-A32E-0364E7680CDA}"/>
          </ac:grpSpMkLst>
        </pc:grpChg>
        <pc:grpChg chg="del">
          <ac:chgData name="Céline Cattoën-Gilbert" userId="7541b4dc-0f36-4b2f-aabc-7822bd25ec09" providerId="ADAL" clId="{06E94C38-A89B-481C-9FF5-7BD09F3D2E40}" dt="2019-11-30T19:25:29.356" v="4315" actId="478"/>
          <ac:grpSpMkLst>
            <pc:docMk/>
            <pc:sldMk cId="3810414479" sldId="627"/>
            <ac:grpSpMk id="170" creationId="{9207DD2B-F036-4056-957B-D7ACAE0E1FFD}"/>
          </ac:grpSpMkLst>
        </pc:grpChg>
        <pc:grpChg chg="add mod">
          <ac:chgData name="Céline Cattoën-Gilbert" userId="7541b4dc-0f36-4b2f-aabc-7822bd25ec09" providerId="ADAL" clId="{06E94C38-A89B-481C-9FF5-7BD09F3D2E40}" dt="2019-12-01T01:40:40.881" v="4790" actId="1035"/>
          <ac:grpSpMkLst>
            <pc:docMk/>
            <pc:sldMk cId="3810414479" sldId="627"/>
            <ac:grpSpMk id="177" creationId="{155C511E-43F9-43A5-BAF3-78CAB0D6615B}"/>
          </ac:grpSpMkLst>
        </pc:grpChg>
        <pc:grpChg chg="mod">
          <ac:chgData name="Céline Cattoën-Gilbert" userId="7541b4dc-0f36-4b2f-aabc-7822bd25ec09" providerId="ADAL" clId="{06E94C38-A89B-481C-9FF5-7BD09F3D2E40}" dt="2019-12-01T01:40:40.881" v="4790" actId="1035"/>
          <ac:grpSpMkLst>
            <pc:docMk/>
            <pc:sldMk cId="3810414479" sldId="627"/>
            <ac:grpSpMk id="179" creationId="{C78C0304-EBBC-411C-8A07-905BF4B4FE56}"/>
          </ac:grpSpMkLst>
        </pc:grpChg>
        <pc:grpChg chg="mod">
          <ac:chgData name="Céline Cattoën-Gilbert" userId="7541b4dc-0f36-4b2f-aabc-7822bd25ec09" providerId="ADAL" clId="{06E94C38-A89B-481C-9FF5-7BD09F3D2E40}" dt="2019-12-01T01:40:40.881" v="4790" actId="1035"/>
          <ac:grpSpMkLst>
            <pc:docMk/>
            <pc:sldMk cId="3810414479" sldId="627"/>
            <ac:grpSpMk id="180" creationId="{28FEABA8-DDB0-4672-8017-BB6A746CBB43}"/>
          </ac:grpSpMkLst>
        </pc:grpChg>
        <pc:grpChg chg="add del mod">
          <ac:chgData name="Céline Cattoën-Gilbert" userId="7541b4dc-0f36-4b2f-aabc-7822bd25ec09" providerId="ADAL" clId="{06E94C38-A89B-481C-9FF5-7BD09F3D2E40}" dt="2019-11-30T19:25:39.985" v="4319"/>
          <ac:grpSpMkLst>
            <pc:docMk/>
            <pc:sldMk cId="3810414479" sldId="627"/>
            <ac:grpSpMk id="186" creationId="{68076317-41F5-4167-A902-DE9806444322}"/>
          </ac:grpSpMkLst>
        </pc:grpChg>
        <pc:grpChg chg="mod">
          <ac:chgData name="Céline Cattoën-Gilbert" userId="7541b4dc-0f36-4b2f-aabc-7822bd25ec09" providerId="ADAL" clId="{06E94C38-A89B-481C-9FF5-7BD09F3D2E40}" dt="2019-12-01T01:40:40.881" v="4790" actId="1035"/>
          <ac:grpSpMkLst>
            <pc:docMk/>
            <pc:sldMk cId="3810414479" sldId="627"/>
            <ac:grpSpMk id="186" creationId="{D5E75E63-425D-4151-A569-A80AA4A80086}"/>
          </ac:grpSpMkLst>
        </pc:grpChg>
        <pc:grpChg chg="mod">
          <ac:chgData name="Céline Cattoën-Gilbert" userId="7541b4dc-0f36-4b2f-aabc-7822bd25ec09" providerId="ADAL" clId="{06E94C38-A89B-481C-9FF5-7BD09F3D2E40}" dt="2019-11-30T19:25:32.896" v="4316"/>
          <ac:grpSpMkLst>
            <pc:docMk/>
            <pc:sldMk cId="3810414479" sldId="627"/>
            <ac:grpSpMk id="187" creationId="{80B74251-7D76-459D-86CB-D9A244E999AD}"/>
          </ac:grpSpMkLst>
        </pc:grpChg>
        <pc:grpChg chg="mod">
          <ac:chgData name="Céline Cattoën-Gilbert" userId="7541b4dc-0f36-4b2f-aabc-7822bd25ec09" providerId="ADAL" clId="{06E94C38-A89B-481C-9FF5-7BD09F3D2E40}" dt="2019-11-30T19:25:32.896" v="4316"/>
          <ac:grpSpMkLst>
            <pc:docMk/>
            <pc:sldMk cId="3810414479" sldId="627"/>
            <ac:grpSpMk id="190" creationId="{8B40B9B6-B18D-4681-ADBF-2BA1BB921FF5}"/>
          </ac:grpSpMkLst>
        </pc:grpChg>
        <pc:grpChg chg="del">
          <ac:chgData name="Céline Cattoën-Gilbert" userId="7541b4dc-0f36-4b2f-aabc-7822bd25ec09" providerId="ADAL" clId="{06E94C38-A89B-481C-9FF5-7BD09F3D2E40}" dt="2019-11-30T19:27:16.160" v="4339" actId="478"/>
          <ac:grpSpMkLst>
            <pc:docMk/>
            <pc:sldMk cId="3810414479" sldId="627"/>
            <ac:grpSpMk id="196" creationId="{B2DBF578-C82E-41DF-929B-7EF96FF2F168}"/>
          </ac:grpSpMkLst>
        </pc:grpChg>
        <pc:grpChg chg="add mod">
          <ac:chgData name="Céline Cattoën-Gilbert" userId="7541b4dc-0f36-4b2f-aabc-7822bd25ec09" providerId="ADAL" clId="{06E94C38-A89B-481C-9FF5-7BD09F3D2E40}" dt="2019-12-01T01:24:13.555" v="4576" actId="1035"/>
          <ac:grpSpMkLst>
            <pc:docMk/>
            <pc:sldMk cId="3810414479" sldId="627"/>
            <ac:grpSpMk id="212" creationId="{CAA39599-8347-425C-A063-B23726BE3AC2}"/>
          </ac:grpSpMkLst>
        </pc:grpChg>
        <pc:grpChg chg="mod">
          <ac:chgData name="Céline Cattoën-Gilbert" userId="7541b4dc-0f36-4b2f-aabc-7822bd25ec09" providerId="ADAL" clId="{06E94C38-A89B-481C-9FF5-7BD09F3D2E40}" dt="2019-12-01T01:24:13.555" v="4576" actId="1035"/>
          <ac:grpSpMkLst>
            <pc:docMk/>
            <pc:sldMk cId="3810414479" sldId="627"/>
            <ac:grpSpMk id="214" creationId="{27A617BA-2751-419B-86EA-BE1BA9D31B03}"/>
          </ac:grpSpMkLst>
        </pc:grpChg>
        <pc:grpChg chg="mod">
          <ac:chgData name="Céline Cattoën-Gilbert" userId="7541b4dc-0f36-4b2f-aabc-7822bd25ec09" providerId="ADAL" clId="{06E94C38-A89B-481C-9FF5-7BD09F3D2E40}" dt="2019-12-01T01:24:13.555" v="4576" actId="1035"/>
          <ac:grpSpMkLst>
            <pc:docMk/>
            <pc:sldMk cId="3810414479" sldId="627"/>
            <ac:grpSpMk id="215" creationId="{3A15115A-33BD-4C64-AE7B-B02BFB95F512}"/>
          </ac:grpSpMkLst>
        </pc:grpChg>
        <pc:grpChg chg="mod">
          <ac:chgData name="Céline Cattoën-Gilbert" userId="7541b4dc-0f36-4b2f-aabc-7822bd25ec09" providerId="ADAL" clId="{06E94C38-A89B-481C-9FF5-7BD09F3D2E40}" dt="2019-12-01T01:24:13.555" v="4576" actId="1035"/>
          <ac:grpSpMkLst>
            <pc:docMk/>
            <pc:sldMk cId="3810414479" sldId="627"/>
            <ac:grpSpMk id="221" creationId="{E21A0B53-E045-464D-B229-46C5ED5C2845}"/>
          </ac:grpSpMkLst>
        </pc:grpChg>
        <pc:grpChg chg="del mod">
          <ac:chgData name="Céline Cattoën-Gilbert" userId="7541b4dc-0f36-4b2f-aabc-7822bd25ec09" providerId="ADAL" clId="{06E94C38-A89B-481C-9FF5-7BD09F3D2E40}" dt="2019-11-30T19:37:17.782" v="4480" actId="478"/>
          <ac:grpSpMkLst>
            <pc:docMk/>
            <pc:sldMk cId="3810414479" sldId="627"/>
            <ac:grpSpMk id="222" creationId="{3184833F-78E6-4113-BA98-146E9A15F06F}"/>
          </ac:grpSpMkLst>
        </pc:grpChg>
        <pc:grpChg chg="mod">
          <ac:chgData name="Céline Cattoën-Gilbert" userId="7541b4dc-0f36-4b2f-aabc-7822bd25ec09" providerId="ADAL" clId="{06E94C38-A89B-481C-9FF5-7BD09F3D2E40}" dt="2019-11-30T19:27:36.457" v="4426" actId="1037"/>
          <ac:grpSpMkLst>
            <pc:docMk/>
            <pc:sldMk cId="3810414479" sldId="627"/>
            <ac:grpSpMk id="224" creationId="{D9C5E7F2-D957-4F1A-B23C-824657DBCCDB}"/>
          </ac:grpSpMkLst>
        </pc:grpChg>
        <pc:grpChg chg="add mod">
          <ac:chgData name="Céline Cattoën-Gilbert" userId="7541b4dc-0f36-4b2f-aabc-7822bd25ec09" providerId="ADAL" clId="{06E94C38-A89B-481C-9FF5-7BD09F3D2E40}" dt="2019-12-01T01:24:13.555" v="4576" actId="1035"/>
          <ac:grpSpMkLst>
            <pc:docMk/>
            <pc:sldMk cId="3810414479" sldId="627"/>
            <ac:grpSpMk id="240" creationId="{78E8964B-63F3-4643-8F16-8A4C0ABE4B84}"/>
          </ac:grpSpMkLst>
        </pc:grpChg>
        <pc:grpChg chg="mod">
          <ac:chgData name="Céline Cattoën-Gilbert" userId="7541b4dc-0f36-4b2f-aabc-7822bd25ec09" providerId="ADAL" clId="{06E94C38-A89B-481C-9FF5-7BD09F3D2E40}" dt="2019-12-01T01:24:13.555" v="4576" actId="1035"/>
          <ac:grpSpMkLst>
            <pc:docMk/>
            <pc:sldMk cId="3810414479" sldId="627"/>
            <ac:grpSpMk id="242" creationId="{719CF227-751B-43E5-91C6-DB5CE7F62158}"/>
          </ac:grpSpMkLst>
        </pc:grpChg>
        <pc:grpChg chg="mod">
          <ac:chgData name="Céline Cattoën-Gilbert" userId="7541b4dc-0f36-4b2f-aabc-7822bd25ec09" providerId="ADAL" clId="{06E94C38-A89B-481C-9FF5-7BD09F3D2E40}" dt="2019-12-01T01:24:13.555" v="4576" actId="1035"/>
          <ac:grpSpMkLst>
            <pc:docMk/>
            <pc:sldMk cId="3810414479" sldId="627"/>
            <ac:grpSpMk id="243" creationId="{BB1180CA-54CA-47D4-A508-B2B00590EB0F}"/>
          </ac:grpSpMkLst>
        </pc:grpChg>
        <pc:grpChg chg="del mod">
          <ac:chgData name="Céline Cattoën-Gilbert" userId="7541b4dc-0f36-4b2f-aabc-7822bd25ec09" providerId="ADAL" clId="{06E94C38-A89B-481C-9FF5-7BD09F3D2E40}" dt="2019-11-30T19:37:08.791" v="4477" actId="478"/>
          <ac:grpSpMkLst>
            <pc:docMk/>
            <pc:sldMk cId="3810414479" sldId="627"/>
            <ac:grpSpMk id="248" creationId="{61C4A7D7-57EB-412F-B68E-BED0870C1ED8}"/>
          </ac:grpSpMkLst>
        </pc:grpChg>
        <pc:grpChg chg="mod">
          <ac:chgData name="Céline Cattoën-Gilbert" userId="7541b4dc-0f36-4b2f-aabc-7822bd25ec09" providerId="ADAL" clId="{06E94C38-A89B-481C-9FF5-7BD09F3D2E40}" dt="2019-11-30T19:27:36.457" v="4426" actId="1037"/>
          <ac:grpSpMkLst>
            <pc:docMk/>
            <pc:sldMk cId="3810414479" sldId="627"/>
            <ac:grpSpMk id="250" creationId="{CEC849B4-7027-4F05-8028-F0718B3AB707}"/>
          </ac:grpSpMkLst>
        </pc:grpChg>
        <pc:grpChg chg="mod">
          <ac:chgData name="Céline Cattoën-Gilbert" userId="7541b4dc-0f36-4b2f-aabc-7822bd25ec09" providerId="ADAL" clId="{06E94C38-A89B-481C-9FF5-7BD09F3D2E40}" dt="2019-12-01T01:24:13.555" v="4576" actId="1035"/>
          <ac:grpSpMkLst>
            <pc:docMk/>
            <pc:sldMk cId="3810414479" sldId="627"/>
            <ac:grpSpMk id="254" creationId="{4F5C67F5-14B5-4A07-833C-6F052F714C4A}"/>
          </ac:grpSpMkLst>
        </pc:grpChg>
        <pc:grpChg chg="add mod">
          <ac:chgData name="Céline Cattoën-Gilbert" userId="7541b4dc-0f36-4b2f-aabc-7822bd25ec09" providerId="ADAL" clId="{06E94C38-A89B-481C-9FF5-7BD09F3D2E40}" dt="2019-12-01T01:24:13.555" v="4576" actId="1035"/>
          <ac:grpSpMkLst>
            <pc:docMk/>
            <pc:sldMk cId="3810414479" sldId="627"/>
            <ac:grpSpMk id="276" creationId="{F1CBB0F3-3741-4162-9E72-4DDC84187C70}"/>
          </ac:grpSpMkLst>
        </pc:grpChg>
        <pc:grpChg chg="mod">
          <ac:chgData name="Céline Cattoën-Gilbert" userId="7541b4dc-0f36-4b2f-aabc-7822bd25ec09" providerId="ADAL" clId="{06E94C38-A89B-481C-9FF5-7BD09F3D2E40}" dt="2019-12-01T01:24:13.555" v="4576" actId="1035"/>
          <ac:grpSpMkLst>
            <pc:docMk/>
            <pc:sldMk cId="3810414479" sldId="627"/>
            <ac:grpSpMk id="279" creationId="{DA910342-28D9-4B1C-AE6F-D29FEEA1E093}"/>
          </ac:grpSpMkLst>
        </pc:grpChg>
        <pc:grpChg chg="mod">
          <ac:chgData name="Céline Cattoën-Gilbert" userId="7541b4dc-0f36-4b2f-aabc-7822bd25ec09" providerId="ADAL" clId="{06E94C38-A89B-481C-9FF5-7BD09F3D2E40}" dt="2019-12-01T01:24:13.555" v="4576" actId="1035"/>
          <ac:grpSpMkLst>
            <pc:docMk/>
            <pc:sldMk cId="3810414479" sldId="627"/>
            <ac:grpSpMk id="280" creationId="{FDB65742-DD35-4476-81F5-23D23AFD6E13}"/>
          </ac:grpSpMkLst>
        </pc:grpChg>
        <pc:grpChg chg="mod">
          <ac:chgData name="Céline Cattoën-Gilbert" userId="7541b4dc-0f36-4b2f-aabc-7822bd25ec09" providerId="ADAL" clId="{06E94C38-A89B-481C-9FF5-7BD09F3D2E40}" dt="2019-12-01T01:24:13.555" v="4576" actId="1035"/>
          <ac:grpSpMkLst>
            <pc:docMk/>
            <pc:sldMk cId="3810414479" sldId="627"/>
            <ac:grpSpMk id="286" creationId="{C636F34F-12F6-4A59-B34F-81A8A8168CBA}"/>
          </ac:grpSpMkLst>
        </pc:grpChg>
        <pc:grpChg chg="del mod">
          <ac:chgData name="Céline Cattoën-Gilbert" userId="7541b4dc-0f36-4b2f-aabc-7822bd25ec09" providerId="ADAL" clId="{06E94C38-A89B-481C-9FF5-7BD09F3D2E40}" dt="2019-11-30T19:37:19.950" v="4481" actId="478"/>
          <ac:grpSpMkLst>
            <pc:docMk/>
            <pc:sldMk cId="3810414479" sldId="627"/>
            <ac:grpSpMk id="301" creationId="{06966928-FFD9-4C93-BB20-6ECD2B686E97}"/>
          </ac:grpSpMkLst>
        </pc:grpChg>
        <pc:grpChg chg="add mod">
          <ac:chgData name="Céline Cattoën-Gilbert" userId="7541b4dc-0f36-4b2f-aabc-7822bd25ec09" providerId="ADAL" clId="{06E94C38-A89B-481C-9FF5-7BD09F3D2E40}" dt="2019-12-01T01:40:40.881" v="4790" actId="1035"/>
          <ac:grpSpMkLst>
            <pc:docMk/>
            <pc:sldMk cId="3810414479" sldId="627"/>
            <ac:grpSpMk id="304" creationId="{34B1E66C-228F-4907-89A6-9B4508A62C8B}"/>
          </ac:grpSpMkLst>
        </pc:grpChg>
        <pc:grpChg chg="del mod">
          <ac:chgData name="Céline Cattoën-Gilbert" userId="7541b4dc-0f36-4b2f-aabc-7822bd25ec09" providerId="ADAL" clId="{06E94C38-A89B-481C-9FF5-7BD09F3D2E40}" dt="2019-11-30T19:37:22.464" v="4482" actId="478"/>
          <ac:grpSpMkLst>
            <pc:docMk/>
            <pc:sldMk cId="3810414479" sldId="627"/>
            <ac:grpSpMk id="305" creationId="{2ED105A8-43FD-4F0D-9857-A1582A09A5F7}"/>
          </ac:grpSpMkLst>
        </pc:grpChg>
        <pc:grpChg chg="del mod">
          <ac:chgData name="Céline Cattoën-Gilbert" userId="7541b4dc-0f36-4b2f-aabc-7822bd25ec09" providerId="ADAL" clId="{06E94C38-A89B-481C-9FF5-7BD09F3D2E40}" dt="2019-11-30T19:37:11.370" v="4478" actId="478"/>
          <ac:grpSpMkLst>
            <pc:docMk/>
            <pc:sldMk cId="3810414479" sldId="627"/>
            <ac:grpSpMk id="311" creationId="{E26D2723-3199-4DF9-AE6F-81A510ADEDF0}"/>
          </ac:grpSpMkLst>
        </pc:grpChg>
        <pc:grpChg chg="del mod">
          <ac:chgData name="Céline Cattoën-Gilbert" userId="7541b4dc-0f36-4b2f-aabc-7822bd25ec09" providerId="ADAL" clId="{06E94C38-A89B-481C-9FF5-7BD09F3D2E40}" dt="2019-11-30T19:37:13.867" v="4479" actId="478"/>
          <ac:grpSpMkLst>
            <pc:docMk/>
            <pc:sldMk cId="3810414479" sldId="627"/>
            <ac:grpSpMk id="317" creationId="{6765022F-D814-4526-82B4-B102766A2010}"/>
          </ac:grpSpMkLst>
        </pc:grpChg>
        <pc:grpChg chg="mod">
          <ac:chgData name="Céline Cattoën-Gilbert" userId="7541b4dc-0f36-4b2f-aabc-7822bd25ec09" providerId="ADAL" clId="{06E94C38-A89B-481C-9FF5-7BD09F3D2E40}" dt="2019-12-01T01:24:13.555" v="4576" actId="1035"/>
          <ac:grpSpMkLst>
            <pc:docMk/>
            <pc:sldMk cId="3810414479" sldId="627"/>
            <ac:grpSpMk id="323" creationId="{E5677CDD-EB2F-494A-8F16-507CD5BC4F40}"/>
          </ac:grpSpMkLst>
        </pc:grpChg>
        <pc:grpChg chg="mod">
          <ac:chgData name="Céline Cattoën-Gilbert" userId="7541b4dc-0f36-4b2f-aabc-7822bd25ec09" providerId="ADAL" clId="{06E94C38-A89B-481C-9FF5-7BD09F3D2E40}" dt="2019-12-01T01:40:40.881" v="4790" actId="1035"/>
          <ac:grpSpMkLst>
            <pc:docMk/>
            <pc:sldMk cId="3810414479" sldId="627"/>
            <ac:grpSpMk id="330" creationId="{A93FA1B7-133F-41E2-A35F-678688EE87A2}"/>
          </ac:grpSpMkLst>
        </pc:grpChg>
        <pc:grpChg chg="mod">
          <ac:chgData name="Céline Cattoën-Gilbert" userId="7541b4dc-0f36-4b2f-aabc-7822bd25ec09" providerId="ADAL" clId="{06E94C38-A89B-481C-9FF5-7BD09F3D2E40}" dt="2019-12-01T01:40:40.881" v="4790" actId="1035"/>
          <ac:grpSpMkLst>
            <pc:docMk/>
            <pc:sldMk cId="3810414479" sldId="627"/>
            <ac:grpSpMk id="331" creationId="{1B087AA4-8507-45C3-A5C2-0D2BDF540EA1}"/>
          </ac:grpSpMkLst>
        </pc:grpChg>
        <pc:grpChg chg="mod">
          <ac:chgData name="Céline Cattoën-Gilbert" userId="7541b4dc-0f36-4b2f-aabc-7822bd25ec09" providerId="ADAL" clId="{06E94C38-A89B-481C-9FF5-7BD09F3D2E40}" dt="2019-12-01T01:40:40.881" v="4790" actId="1035"/>
          <ac:grpSpMkLst>
            <pc:docMk/>
            <pc:sldMk cId="3810414479" sldId="627"/>
            <ac:grpSpMk id="336" creationId="{5634E596-A11E-42A1-A5BE-1FF1FEB82EFC}"/>
          </ac:grpSpMkLst>
        </pc:grpChg>
        <pc:grpChg chg="add mod">
          <ac:chgData name="Céline Cattoën-Gilbert" userId="7541b4dc-0f36-4b2f-aabc-7822bd25ec09" providerId="ADAL" clId="{06E94C38-A89B-481C-9FF5-7BD09F3D2E40}" dt="2019-12-01T01:40:40.881" v="4790" actId="1035"/>
          <ac:grpSpMkLst>
            <pc:docMk/>
            <pc:sldMk cId="3810414479" sldId="627"/>
            <ac:grpSpMk id="346" creationId="{C5914722-F784-4607-A704-C1CD7143C546}"/>
          </ac:grpSpMkLst>
        </pc:grpChg>
        <pc:grpChg chg="mod">
          <ac:chgData name="Céline Cattoën-Gilbert" userId="7541b4dc-0f36-4b2f-aabc-7822bd25ec09" providerId="ADAL" clId="{06E94C38-A89B-481C-9FF5-7BD09F3D2E40}" dt="2019-12-01T01:40:40.881" v="4790" actId="1035"/>
          <ac:grpSpMkLst>
            <pc:docMk/>
            <pc:sldMk cId="3810414479" sldId="627"/>
            <ac:grpSpMk id="348" creationId="{3BAC6A64-F71B-4C97-B5C6-BB4B7E875965}"/>
          </ac:grpSpMkLst>
        </pc:grpChg>
        <pc:grpChg chg="mod">
          <ac:chgData name="Céline Cattoën-Gilbert" userId="7541b4dc-0f36-4b2f-aabc-7822bd25ec09" providerId="ADAL" clId="{06E94C38-A89B-481C-9FF5-7BD09F3D2E40}" dt="2019-12-01T01:40:40.881" v="4790" actId="1035"/>
          <ac:grpSpMkLst>
            <pc:docMk/>
            <pc:sldMk cId="3810414479" sldId="627"/>
            <ac:grpSpMk id="349" creationId="{95C7618F-C1BC-4C6A-8A28-8549BA525AD0}"/>
          </ac:grpSpMkLst>
        </pc:grpChg>
        <pc:grpChg chg="mod">
          <ac:chgData name="Céline Cattoën-Gilbert" userId="7541b4dc-0f36-4b2f-aabc-7822bd25ec09" providerId="ADAL" clId="{06E94C38-A89B-481C-9FF5-7BD09F3D2E40}" dt="2019-12-01T01:40:40.881" v="4790" actId="1035"/>
          <ac:grpSpMkLst>
            <pc:docMk/>
            <pc:sldMk cId="3810414479" sldId="627"/>
            <ac:grpSpMk id="352" creationId="{1E1ED60E-4021-4B58-89E0-DEC11D48A80E}"/>
          </ac:grpSpMkLst>
        </pc:grpChg>
        <pc:grpChg chg="add del mod">
          <ac:chgData name="Céline Cattoën-Gilbert" userId="7541b4dc-0f36-4b2f-aabc-7822bd25ec09" providerId="ADAL" clId="{06E94C38-A89B-481C-9FF5-7BD09F3D2E40}" dt="2019-11-30T19:29:08.017" v="4439" actId="478"/>
          <ac:grpSpMkLst>
            <pc:docMk/>
            <pc:sldMk cId="3810414479" sldId="627"/>
            <ac:grpSpMk id="362" creationId="{8BE0F5C9-7E49-4069-B8D5-438AAC52FE6D}"/>
          </ac:grpSpMkLst>
        </pc:grpChg>
        <pc:grpChg chg="mod">
          <ac:chgData name="Céline Cattoën-Gilbert" userId="7541b4dc-0f36-4b2f-aabc-7822bd25ec09" providerId="ADAL" clId="{06E94C38-A89B-481C-9FF5-7BD09F3D2E40}" dt="2019-11-30T19:29:00.107" v="4438"/>
          <ac:grpSpMkLst>
            <pc:docMk/>
            <pc:sldMk cId="3810414479" sldId="627"/>
            <ac:grpSpMk id="364" creationId="{8848E634-9D66-42AA-86CA-E3ED19C19744}"/>
          </ac:grpSpMkLst>
        </pc:grpChg>
        <pc:grpChg chg="mod">
          <ac:chgData name="Céline Cattoën-Gilbert" userId="7541b4dc-0f36-4b2f-aabc-7822bd25ec09" providerId="ADAL" clId="{06E94C38-A89B-481C-9FF5-7BD09F3D2E40}" dt="2019-11-30T19:29:00.107" v="4438"/>
          <ac:grpSpMkLst>
            <pc:docMk/>
            <pc:sldMk cId="3810414479" sldId="627"/>
            <ac:grpSpMk id="365" creationId="{5BAA9600-5FA2-4809-A2DA-263B96293BC0}"/>
          </ac:grpSpMkLst>
        </pc:grpChg>
        <pc:grpChg chg="mod">
          <ac:chgData name="Céline Cattoën-Gilbert" userId="7541b4dc-0f36-4b2f-aabc-7822bd25ec09" providerId="ADAL" clId="{06E94C38-A89B-481C-9FF5-7BD09F3D2E40}" dt="2019-11-30T19:29:00.107" v="4438"/>
          <ac:grpSpMkLst>
            <pc:docMk/>
            <pc:sldMk cId="3810414479" sldId="627"/>
            <ac:grpSpMk id="368" creationId="{75A710FA-26D3-4DBE-86EC-E131E85FE7E3}"/>
          </ac:grpSpMkLst>
        </pc:grpChg>
        <pc:grpChg chg="add mod">
          <ac:chgData name="Céline Cattoën-Gilbert" userId="7541b4dc-0f36-4b2f-aabc-7822bd25ec09" providerId="ADAL" clId="{06E94C38-A89B-481C-9FF5-7BD09F3D2E40}" dt="2019-12-01T01:40:40.881" v="4790" actId="1035"/>
          <ac:grpSpMkLst>
            <pc:docMk/>
            <pc:sldMk cId="3810414479" sldId="627"/>
            <ac:grpSpMk id="381" creationId="{130D3B20-DACC-4E7B-B364-BD914A9DE1B5}"/>
          </ac:grpSpMkLst>
        </pc:grpChg>
        <pc:grpChg chg="mod">
          <ac:chgData name="Céline Cattoën-Gilbert" userId="7541b4dc-0f36-4b2f-aabc-7822bd25ec09" providerId="ADAL" clId="{06E94C38-A89B-481C-9FF5-7BD09F3D2E40}" dt="2019-12-01T01:40:40.881" v="4790" actId="1035"/>
          <ac:grpSpMkLst>
            <pc:docMk/>
            <pc:sldMk cId="3810414479" sldId="627"/>
            <ac:grpSpMk id="382" creationId="{734A9FED-6FE5-4DE9-B5B4-39889DDEE2F0}"/>
          </ac:grpSpMkLst>
        </pc:grpChg>
        <pc:cxnChg chg="del mod">
          <ac:chgData name="Céline Cattoën-Gilbert" userId="7541b4dc-0f36-4b2f-aabc-7822bd25ec09" providerId="ADAL" clId="{06E94C38-A89B-481C-9FF5-7BD09F3D2E40}" dt="2019-12-01T01:36:05.296" v="4738" actId="478"/>
          <ac:cxnSpMkLst>
            <pc:docMk/>
            <pc:sldMk cId="3810414479" sldId="627"/>
            <ac:cxnSpMk id="4" creationId="{E81B0D91-B8D5-4685-A8CF-81EB7FF0AAD1}"/>
          </ac:cxnSpMkLst>
        </pc:cxnChg>
        <pc:cxnChg chg="mod">
          <ac:chgData name="Céline Cattoën-Gilbert" userId="7541b4dc-0f36-4b2f-aabc-7822bd25ec09" providerId="ADAL" clId="{06E94C38-A89B-481C-9FF5-7BD09F3D2E40}" dt="2019-11-30T19:23:39.996" v="4305" actId="14100"/>
          <ac:cxnSpMkLst>
            <pc:docMk/>
            <pc:sldMk cId="3810414479" sldId="627"/>
            <ac:cxnSpMk id="118" creationId="{7B837F95-DAAB-4DB4-AAAD-380DC7BC17E7}"/>
          </ac:cxnSpMkLst>
        </pc:cxnChg>
        <pc:cxnChg chg="del">
          <ac:chgData name="Céline Cattoën-Gilbert" userId="7541b4dc-0f36-4b2f-aabc-7822bd25ec09" providerId="ADAL" clId="{06E94C38-A89B-481C-9FF5-7BD09F3D2E40}" dt="2019-11-30T19:23:01.050" v="4301" actId="478"/>
          <ac:cxnSpMkLst>
            <pc:docMk/>
            <pc:sldMk cId="3810414479" sldId="627"/>
            <ac:cxnSpMk id="120" creationId="{38D63C62-CC35-4285-B937-EF9A19BB42AB}"/>
          </ac:cxnSpMkLst>
        </pc:cxnChg>
        <pc:cxnChg chg="add mod">
          <ac:chgData name="Céline Cattoën-Gilbert" userId="7541b4dc-0f36-4b2f-aabc-7822bd25ec09" providerId="ADAL" clId="{06E94C38-A89B-481C-9FF5-7BD09F3D2E40}" dt="2019-12-01T01:42:26.667" v="4797" actId="14100"/>
          <ac:cxnSpMkLst>
            <pc:docMk/>
            <pc:sldMk cId="3810414479" sldId="627"/>
            <ac:cxnSpMk id="174" creationId="{F1CD7217-31B0-4267-AFCE-F8EF836BEE90}"/>
          </ac:cxnSpMkLst>
        </pc:cxnChg>
        <pc:cxnChg chg="add del mod">
          <ac:chgData name="Céline Cattoën-Gilbert" userId="7541b4dc-0f36-4b2f-aabc-7822bd25ec09" providerId="ADAL" clId="{06E94C38-A89B-481C-9FF5-7BD09F3D2E40}" dt="2019-11-30T19:23:52.925" v="4306" actId="478"/>
          <ac:cxnSpMkLst>
            <pc:docMk/>
            <pc:sldMk cId="3810414479" sldId="627"/>
            <ac:cxnSpMk id="177" creationId="{B20C8FA6-61A6-443B-9842-530FAE21EF02}"/>
          </ac:cxnSpMkLst>
        </pc:cxnChg>
        <pc:cxnChg chg="add mod">
          <ac:chgData name="Céline Cattoën-Gilbert" userId="7541b4dc-0f36-4b2f-aabc-7822bd25ec09" providerId="ADAL" clId="{06E94C38-A89B-481C-9FF5-7BD09F3D2E40}" dt="2019-11-30T19:25:20.920" v="4314" actId="164"/>
          <ac:cxnSpMkLst>
            <pc:docMk/>
            <pc:sldMk cId="3810414479" sldId="627"/>
            <ac:cxnSpMk id="182" creationId="{7D00369B-D76B-4820-AFDF-D6F23BA13E05}"/>
          </ac:cxnSpMkLst>
        </pc:cxnChg>
        <pc:cxnChg chg="add del mod">
          <ac:chgData name="Céline Cattoën-Gilbert" userId="7541b4dc-0f36-4b2f-aabc-7822bd25ec09" providerId="ADAL" clId="{06E94C38-A89B-481C-9FF5-7BD09F3D2E40}" dt="2019-11-30T19:22:41.425" v="4299" actId="478"/>
          <ac:cxnSpMkLst>
            <pc:docMk/>
            <pc:sldMk cId="3810414479" sldId="627"/>
            <ac:cxnSpMk id="183" creationId="{6B1E4646-E445-4321-87AE-A1F7057ED504}"/>
          </ac:cxnSpMkLst>
        </pc:cxnChg>
        <pc:cxnChg chg="add mod">
          <ac:chgData name="Céline Cattoën-Gilbert" userId="7541b4dc-0f36-4b2f-aabc-7822bd25ec09" providerId="ADAL" clId="{06E94C38-A89B-481C-9FF5-7BD09F3D2E40}" dt="2019-11-30T19:25:58.900" v="4320" actId="164"/>
          <ac:cxnSpMkLst>
            <pc:docMk/>
            <pc:sldMk cId="3810414479" sldId="627"/>
            <ac:cxnSpMk id="184" creationId="{59B50A5B-41F7-4014-B115-4E8118AD7573}"/>
          </ac:cxnSpMkLst>
        </pc:cxnChg>
        <pc:cxnChg chg="add mod">
          <ac:chgData name="Céline Cattoën-Gilbert" userId="7541b4dc-0f36-4b2f-aabc-7822bd25ec09" providerId="ADAL" clId="{06E94C38-A89B-481C-9FF5-7BD09F3D2E40}" dt="2019-11-30T19:25:20.920" v="4314" actId="164"/>
          <ac:cxnSpMkLst>
            <pc:docMk/>
            <pc:sldMk cId="3810414479" sldId="627"/>
            <ac:cxnSpMk id="185" creationId="{36CCAF4E-4CB1-4305-B8A2-39696701D707}"/>
          </ac:cxnSpMkLst>
        </pc:cxnChg>
        <pc:cxnChg chg="del mod">
          <ac:chgData name="Céline Cattoën-Gilbert" userId="7541b4dc-0f36-4b2f-aabc-7822bd25ec09" providerId="ADAL" clId="{06E94C38-A89B-481C-9FF5-7BD09F3D2E40}" dt="2019-12-01T01:37:47.642" v="4765" actId="478"/>
          <ac:cxnSpMkLst>
            <pc:docMk/>
            <pc:sldMk cId="3810414479" sldId="627"/>
            <ac:cxnSpMk id="271" creationId="{F4030D8E-7B4D-401A-B18B-4C4E69423126}"/>
          </ac:cxnSpMkLst>
        </pc:cxnChg>
        <pc:cxnChg chg="del">
          <ac:chgData name="Céline Cattoën-Gilbert" userId="7541b4dc-0f36-4b2f-aabc-7822bd25ec09" providerId="ADAL" clId="{06E94C38-A89B-481C-9FF5-7BD09F3D2E40}" dt="2019-11-30T19:24:46.372" v="4311" actId="478"/>
          <ac:cxnSpMkLst>
            <pc:docMk/>
            <pc:sldMk cId="3810414479" sldId="627"/>
            <ac:cxnSpMk id="273" creationId="{6546CB8A-E2FF-4B18-ACFF-61528AA2A4C4}"/>
          </ac:cxnSpMkLst>
        </pc:cxnChg>
        <pc:cxnChg chg="del">
          <ac:chgData name="Céline Cattoën-Gilbert" userId="7541b4dc-0f36-4b2f-aabc-7822bd25ec09" providerId="ADAL" clId="{06E94C38-A89B-481C-9FF5-7BD09F3D2E40}" dt="2019-11-30T19:24:47.920" v="4312" actId="478"/>
          <ac:cxnSpMkLst>
            <pc:docMk/>
            <pc:sldMk cId="3810414479" sldId="627"/>
            <ac:cxnSpMk id="274" creationId="{EB9D756B-FE50-40D0-BDF2-9975160F389B}"/>
          </ac:cxnSpMkLst>
        </pc:cxnChg>
        <pc:cxnChg chg="del">
          <ac:chgData name="Céline Cattoën-Gilbert" userId="7541b4dc-0f36-4b2f-aabc-7822bd25ec09" providerId="ADAL" clId="{06E94C38-A89B-481C-9FF5-7BD09F3D2E40}" dt="2019-11-30T19:24:49.321" v="4313" actId="478"/>
          <ac:cxnSpMkLst>
            <pc:docMk/>
            <pc:sldMk cId="3810414479" sldId="627"/>
            <ac:cxnSpMk id="275" creationId="{8D215D2C-946C-4A30-B80E-E90CB92CB97F}"/>
          </ac:cxnSpMkLst>
        </pc:cxnChg>
        <pc:cxnChg chg="del mod">
          <ac:chgData name="Céline Cattoën-Gilbert" userId="7541b4dc-0f36-4b2f-aabc-7822bd25ec09" providerId="ADAL" clId="{06E94C38-A89B-481C-9FF5-7BD09F3D2E40}" dt="2019-12-01T01:32:41.659" v="4666" actId="478"/>
          <ac:cxnSpMkLst>
            <pc:docMk/>
            <pc:sldMk cId="3810414479" sldId="627"/>
            <ac:cxnSpMk id="277" creationId="{9DAE001B-B1A7-4285-830C-FE4BBE048620}"/>
          </ac:cxnSpMkLst>
        </pc:cxnChg>
        <pc:cxnChg chg="del mod">
          <ac:chgData name="Céline Cattoën-Gilbert" userId="7541b4dc-0f36-4b2f-aabc-7822bd25ec09" providerId="ADAL" clId="{06E94C38-A89B-481C-9FF5-7BD09F3D2E40}" dt="2019-12-01T01:31:17.729" v="4625" actId="478"/>
          <ac:cxnSpMkLst>
            <pc:docMk/>
            <pc:sldMk cId="3810414479" sldId="627"/>
            <ac:cxnSpMk id="282" creationId="{1A9A8234-837F-40E1-A0DD-6E5B55E612F2}"/>
          </ac:cxnSpMkLst>
        </pc:cxnChg>
        <pc:cxnChg chg="del mod">
          <ac:chgData name="Céline Cattoën-Gilbert" userId="7541b4dc-0f36-4b2f-aabc-7822bd25ec09" providerId="ADAL" clId="{06E94C38-A89B-481C-9FF5-7BD09F3D2E40}" dt="2019-11-30T19:37:32.332" v="4484" actId="478"/>
          <ac:cxnSpMkLst>
            <pc:docMk/>
            <pc:sldMk cId="3810414479" sldId="627"/>
            <ac:cxnSpMk id="303" creationId="{FD966078-3707-4FAB-ACDD-C10EE8AA14CE}"/>
          </ac:cxnSpMkLst>
        </pc:cxnChg>
        <pc:cxnChg chg="mod">
          <ac:chgData name="Céline Cattoën-Gilbert" userId="7541b4dc-0f36-4b2f-aabc-7822bd25ec09" providerId="ADAL" clId="{06E94C38-A89B-481C-9FF5-7BD09F3D2E40}" dt="2019-12-01T01:42:30.092" v="4798" actId="14100"/>
          <ac:cxnSpMkLst>
            <pc:docMk/>
            <pc:sldMk cId="3810414479" sldId="627"/>
            <ac:cxnSpMk id="333" creationId="{B1B96B44-1951-43A2-A2ED-9D57DFF201EB}"/>
          </ac:cxnSpMkLst>
        </pc:cxnChg>
        <pc:cxnChg chg="add del mod">
          <ac:chgData name="Céline Cattoën-Gilbert" userId="7541b4dc-0f36-4b2f-aabc-7822bd25ec09" providerId="ADAL" clId="{06E94C38-A89B-481C-9FF5-7BD09F3D2E40}" dt="2019-12-01T01:32:40.752" v="4665" actId="478"/>
          <ac:cxnSpMkLst>
            <pc:docMk/>
            <pc:sldMk cId="3810414479" sldId="627"/>
            <ac:cxnSpMk id="379" creationId="{3F8E3F1B-AE20-45A1-B181-D6E831656F7F}"/>
          </ac:cxnSpMkLst>
        </pc:cxnChg>
        <pc:cxnChg chg="add del mod">
          <ac:chgData name="Céline Cattoën-Gilbert" userId="7541b4dc-0f36-4b2f-aabc-7822bd25ec09" providerId="ADAL" clId="{06E94C38-A89B-481C-9FF5-7BD09F3D2E40}" dt="2019-12-01T01:32:39.701" v="4664" actId="478"/>
          <ac:cxnSpMkLst>
            <pc:docMk/>
            <pc:sldMk cId="3810414479" sldId="627"/>
            <ac:cxnSpMk id="380" creationId="{FB265D33-6FA6-4D17-ADF1-E2EEF657C65D}"/>
          </ac:cxnSpMkLst>
        </pc:cxnChg>
      </pc:sldChg>
      <pc:sldChg chg="addSp delSp modSp add ord delAnim modAnim modNotesTx">
        <pc:chgData name="Céline Cattoën-Gilbert" userId="7541b4dc-0f36-4b2f-aabc-7822bd25ec09" providerId="ADAL" clId="{06E94C38-A89B-481C-9FF5-7BD09F3D2E40}" dt="2019-12-02T20:38:43.062" v="7188" actId="20577"/>
        <pc:sldMkLst>
          <pc:docMk/>
          <pc:sldMk cId="1625026462" sldId="628"/>
        </pc:sldMkLst>
        <pc:spChg chg="add del mod">
          <ac:chgData name="Céline Cattoën-Gilbert" userId="7541b4dc-0f36-4b2f-aabc-7822bd25ec09" providerId="ADAL" clId="{06E94C38-A89B-481C-9FF5-7BD09F3D2E40}" dt="2019-12-02T19:44:44.701" v="6126" actId="478"/>
          <ac:spMkLst>
            <pc:docMk/>
            <pc:sldMk cId="1625026462" sldId="628"/>
            <ac:spMk id="8" creationId="{CFA744F0-A0C6-4672-A079-A4EA698EBB6C}"/>
          </ac:spMkLst>
        </pc:spChg>
        <pc:spChg chg="mod">
          <ac:chgData name="Céline Cattoën-Gilbert" userId="7541b4dc-0f36-4b2f-aabc-7822bd25ec09" providerId="ADAL" clId="{06E94C38-A89B-481C-9FF5-7BD09F3D2E40}" dt="2019-12-02T20:01:46.776" v="6184" actId="20577"/>
          <ac:spMkLst>
            <pc:docMk/>
            <pc:sldMk cId="1625026462" sldId="628"/>
            <ac:spMk id="9" creationId="{B939309D-1CB8-4AC9-B9E3-040855100130}"/>
          </ac:spMkLst>
        </pc:spChg>
        <pc:spChg chg="mod">
          <ac:chgData name="Céline Cattoën-Gilbert" userId="7541b4dc-0f36-4b2f-aabc-7822bd25ec09" providerId="ADAL" clId="{06E94C38-A89B-481C-9FF5-7BD09F3D2E40}" dt="2019-11-25T10:06:25.542" v="3147" actId="6549"/>
          <ac:spMkLst>
            <pc:docMk/>
            <pc:sldMk cId="1625026462" sldId="628"/>
            <ac:spMk id="22" creationId="{B7823625-19AC-405D-BEFD-BCE29B34CE05}"/>
          </ac:spMkLst>
        </pc:spChg>
        <pc:spChg chg="add mod">
          <ac:chgData name="Céline Cattoën-Gilbert" userId="7541b4dc-0f36-4b2f-aabc-7822bd25ec09" providerId="ADAL" clId="{06E94C38-A89B-481C-9FF5-7BD09F3D2E40}" dt="2019-12-02T19:45:25.669" v="6137" actId="1076"/>
          <ac:spMkLst>
            <pc:docMk/>
            <pc:sldMk cId="1625026462" sldId="628"/>
            <ac:spMk id="29" creationId="{8265505E-60F7-438A-BC79-ED096F933A87}"/>
          </ac:spMkLst>
        </pc:spChg>
        <pc:picChg chg="del mod">
          <ac:chgData name="Céline Cattoën-Gilbert" userId="7541b4dc-0f36-4b2f-aabc-7822bd25ec09" providerId="ADAL" clId="{06E94C38-A89B-481C-9FF5-7BD09F3D2E40}" dt="2019-11-25T08:44:52.241" v="2780" actId="478"/>
          <ac:picMkLst>
            <pc:docMk/>
            <pc:sldMk cId="1625026462" sldId="628"/>
            <ac:picMk id="10" creationId="{00B32556-D792-4053-ACFB-F4C536F455FD}"/>
          </ac:picMkLst>
        </pc:picChg>
      </pc:sldChg>
      <pc:sldChg chg="addSp delSp modSp add ord modTransition modAnim">
        <pc:chgData name="Céline Cattoën-Gilbert" userId="7541b4dc-0f36-4b2f-aabc-7822bd25ec09" providerId="ADAL" clId="{06E94C38-A89B-481C-9FF5-7BD09F3D2E40}" dt="2019-12-02T19:31:31.826" v="6033"/>
        <pc:sldMkLst>
          <pc:docMk/>
          <pc:sldMk cId="1968526546" sldId="629"/>
        </pc:sldMkLst>
        <pc:spChg chg="del mod">
          <ac:chgData name="Céline Cattoën-Gilbert" userId="7541b4dc-0f36-4b2f-aabc-7822bd25ec09" providerId="ADAL" clId="{06E94C38-A89B-481C-9FF5-7BD09F3D2E40}" dt="2019-11-26T20:30:01.794" v="4087" actId="478"/>
          <ac:spMkLst>
            <pc:docMk/>
            <pc:sldMk cId="1968526546" sldId="629"/>
            <ac:spMk id="10" creationId="{8F9B8EA3-2932-400A-B0CD-8F10E8F51CD7}"/>
          </ac:spMkLst>
        </pc:spChg>
        <pc:spChg chg="mod">
          <ac:chgData name="Céline Cattoën-Gilbert" userId="7541b4dc-0f36-4b2f-aabc-7822bd25ec09" providerId="ADAL" clId="{06E94C38-A89B-481C-9FF5-7BD09F3D2E40}" dt="2019-12-02T10:45:10.669" v="5838" actId="20577"/>
          <ac:spMkLst>
            <pc:docMk/>
            <pc:sldMk cId="1968526546" sldId="629"/>
            <ac:spMk id="11" creationId="{3A348753-4B72-45AA-9415-9282807FB792}"/>
          </ac:spMkLst>
        </pc:spChg>
        <pc:spChg chg="add mod">
          <ac:chgData name="Céline Cattoën-Gilbert" userId="7541b4dc-0f36-4b2f-aabc-7822bd25ec09" providerId="ADAL" clId="{06E94C38-A89B-481C-9FF5-7BD09F3D2E40}" dt="2019-12-01T20:55:42.183" v="5146" actId="164"/>
          <ac:spMkLst>
            <pc:docMk/>
            <pc:sldMk cId="1968526546" sldId="629"/>
            <ac:spMk id="25" creationId="{BF9BA9A1-8EEF-4244-B0BA-2EAF93F8F672}"/>
          </ac:spMkLst>
        </pc:spChg>
        <pc:spChg chg="add mod">
          <ac:chgData name="Céline Cattoën-Gilbert" userId="7541b4dc-0f36-4b2f-aabc-7822bd25ec09" providerId="ADAL" clId="{06E94C38-A89B-481C-9FF5-7BD09F3D2E40}" dt="2019-12-01T20:55:42.183" v="5146" actId="164"/>
          <ac:spMkLst>
            <pc:docMk/>
            <pc:sldMk cId="1968526546" sldId="629"/>
            <ac:spMk id="27" creationId="{0EF3902B-1942-4278-8301-D385F981D2D0}"/>
          </ac:spMkLst>
        </pc:spChg>
        <pc:grpChg chg="add mod">
          <ac:chgData name="Céline Cattoën-Gilbert" userId="7541b4dc-0f36-4b2f-aabc-7822bd25ec09" providerId="ADAL" clId="{06E94C38-A89B-481C-9FF5-7BD09F3D2E40}" dt="2019-12-01T20:55:42.183" v="5146" actId="164"/>
          <ac:grpSpMkLst>
            <pc:docMk/>
            <pc:sldMk cId="1968526546" sldId="629"/>
            <ac:grpSpMk id="2" creationId="{DAADA678-11F3-42E7-8303-48762D248AA6}"/>
          </ac:grpSpMkLst>
        </pc:grpChg>
        <pc:picChg chg="add mod">
          <ac:chgData name="Céline Cattoën-Gilbert" userId="7541b4dc-0f36-4b2f-aabc-7822bd25ec09" providerId="ADAL" clId="{06E94C38-A89B-481C-9FF5-7BD09F3D2E40}" dt="2019-12-01T20:55:42.183" v="5146" actId="164"/>
          <ac:picMkLst>
            <pc:docMk/>
            <pc:sldMk cId="1968526546" sldId="629"/>
            <ac:picMk id="24" creationId="{A9FADD70-AE03-4D4C-8A1F-8A47F6B815F2}"/>
          </ac:picMkLst>
        </pc:picChg>
        <pc:cxnChg chg="add mod">
          <ac:chgData name="Céline Cattoën-Gilbert" userId="7541b4dc-0f36-4b2f-aabc-7822bd25ec09" providerId="ADAL" clId="{06E94C38-A89B-481C-9FF5-7BD09F3D2E40}" dt="2019-12-01T20:55:42.183" v="5146" actId="164"/>
          <ac:cxnSpMkLst>
            <pc:docMk/>
            <pc:sldMk cId="1968526546" sldId="629"/>
            <ac:cxnSpMk id="26" creationId="{4985D456-6B8A-4C0E-98F9-D41C91FFCA3E}"/>
          </ac:cxnSpMkLst>
        </pc:cxnChg>
        <pc:cxnChg chg="add mod">
          <ac:chgData name="Céline Cattoën-Gilbert" userId="7541b4dc-0f36-4b2f-aabc-7822bd25ec09" providerId="ADAL" clId="{06E94C38-A89B-481C-9FF5-7BD09F3D2E40}" dt="2019-12-01T20:55:42.183" v="5146" actId="164"/>
          <ac:cxnSpMkLst>
            <pc:docMk/>
            <pc:sldMk cId="1968526546" sldId="629"/>
            <ac:cxnSpMk id="28" creationId="{EB09CFAD-F789-4C62-92AC-805863793724}"/>
          </ac:cxnSpMkLst>
        </pc:cxnChg>
      </pc:sldChg>
      <pc:sldChg chg="addSp delSp modSp add ord delAnim modAnim modNotesTx">
        <pc:chgData name="Céline Cattoën-Gilbert" userId="7541b4dc-0f36-4b2f-aabc-7822bd25ec09" providerId="ADAL" clId="{06E94C38-A89B-481C-9FF5-7BD09F3D2E40}" dt="2019-12-04T20:50:07.806" v="12294" actId="20577"/>
        <pc:sldMkLst>
          <pc:docMk/>
          <pc:sldMk cId="4197425012" sldId="630"/>
        </pc:sldMkLst>
        <pc:spChg chg="mod">
          <ac:chgData name="Céline Cattoën-Gilbert" userId="7541b4dc-0f36-4b2f-aabc-7822bd25ec09" providerId="ADAL" clId="{06E94C38-A89B-481C-9FF5-7BD09F3D2E40}" dt="2019-12-04T20:50:07.806" v="12294" actId="20577"/>
          <ac:spMkLst>
            <pc:docMk/>
            <pc:sldMk cId="4197425012" sldId="630"/>
            <ac:spMk id="4" creationId="{973BF1DF-2069-482E-B531-D4971C2CA184}"/>
          </ac:spMkLst>
        </pc:spChg>
        <pc:spChg chg="add del">
          <ac:chgData name="Céline Cattoën-Gilbert" userId="7541b4dc-0f36-4b2f-aabc-7822bd25ec09" providerId="ADAL" clId="{06E94C38-A89B-481C-9FF5-7BD09F3D2E40}" dt="2019-11-25T03:08:31.221" v="2216"/>
          <ac:spMkLst>
            <pc:docMk/>
            <pc:sldMk cId="4197425012" sldId="630"/>
            <ac:spMk id="9" creationId="{04D779E9-6621-4D6B-A82F-9D63365FFC71}"/>
          </ac:spMkLst>
        </pc:spChg>
        <pc:spChg chg="del">
          <ac:chgData name="Céline Cattoën-Gilbert" userId="7541b4dc-0f36-4b2f-aabc-7822bd25ec09" providerId="ADAL" clId="{06E94C38-A89B-481C-9FF5-7BD09F3D2E40}" dt="2019-11-25T03:08:51.849" v="2220" actId="478"/>
          <ac:spMkLst>
            <pc:docMk/>
            <pc:sldMk cId="4197425012" sldId="630"/>
            <ac:spMk id="12" creationId="{7F871BC1-AC1A-4414-B9F8-2D89E5D43698}"/>
          </ac:spMkLst>
        </pc:spChg>
        <pc:spChg chg="add mod">
          <ac:chgData name="Céline Cattoën-Gilbert" userId="7541b4dc-0f36-4b2f-aabc-7822bd25ec09" providerId="ADAL" clId="{06E94C38-A89B-481C-9FF5-7BD09F3D2E40}" dt="2019-12-03T20:48:11.599" v="11983" actId="1036"/>
          <ac:spMkLst>
            <pc:docMk/>
            <pc:sldMk cId="4197425012" sldId="630"/>
            <ac:spMk id="13" creationId="{3634C5E3-C9A0-4CDE-B131-35E3D49A1FD9}"/>
          </ac:spMkLst>
        </pc:spChg>
        <pc:picChg chg="mod">
          <ac:chgData name="Céline Cattoën-Gilbert" userId="7541b4dc-0f36-4b2f-aabc-7822bd25ec09" providerId="ADAL" clId="{06E94C38-A89B-481C-9FF5-7BD09F3D2E40}" dt="2019-12-03T20:48:08.487" v="11982" actId="1036"/>
          <ac:picMkLst>
            <pc:docMk/>
            <pc:sldMk cId="4197425012" sldId="630"/>
            <ac:picMk id="10" creationId="{E3995AA0-E054-458A-92DE-EDBC55D2CD0D}"/>
          </ac:picMkLst>
        </pc:picChg>
        <pc:picChg chg="mod">
          <ac:chgData name="Céline Cattoën-Gilbert" userId="7541b4dc-0f36-4b2f-aabc-7822bd25ec09" providerId="ADAL" clId="{06E94C38-A89B-481C-9FF5-7BD09F3D2E40}" dt="2019-12-03T20:48:08.487" v="11982" actId="1036"/>
          <ac:picMkLst>
            <pc:docMk/>
            <pc:sldMk cId="4197425012" sldId="630"/>
            <ac:picMk id="11" creationId="{06A7C253-A8C6-401C-8448-D461DB8FED1B}"/>
          </ac:picMkLst>
        </pc:picChg>
      </pc:sldChg>
      <pc:sldChg chg="add ord">
        <pc:chgData name="Céline Cattoën-Gilbert" userId="7541b4dc-0f36-4b2f-aabc-7822bd25ec09" providerId="ADAL" clId="{06E94C38-A89B-481C-9FF5-7BD09F3D2E40}" dt="2019-11-21T23:38:17.607" v="513"/>
        <pc:sldMkLst>
          <pc:docMk/>
          <pc:sldMk cId="2777852588" sldId="631"/>
        </pc:sldMkLst>
      </pc:sldChg>
      <pc:sldChg chg="delSp modSp add ord delAnim modAnim modNotesTx">
        <pc:chgData name="Céline Cattoën-Gilbert" userId="7541b4dc-0f36-4b2f-aabc-7822bd25ec09" providerId="ADAL" clId="{06E94C38-A89B-481C-9FF5-7BD09F3D2E40}" dt="2019-12-03T21:46:13.728" v="12174" actId="113"/>
        <pc:sldMkLst>
          <pc:docMk/>
          <pc:sldMk cId="161703164" sldId="632"/>
        </pc:sldMkLst>
        <pc:spChg chg="mod">
          <ac:chgData name="Céline Cattoën-Gilbert" userId="7541b4dc-0f36-4b2f-aabc-7822bd25ec09" providerId="ADAL" clId="{06E94C38-A89B-481C-9FF5-7BD09F3D2E40}" dt="2019-12-03T03:53:55.882" v="11173" actId="1076"/>
          <ac:spMkLst>
            <pc:docMk/>
            <pc:sldMk cId="161703164" sldId="632"/>
            <ac:spMk id="4" creationId="{973BF1DF-2069-482E-B531-D4971C2CA184}"/>
          </ac:spMkLst>
        </pc:spChg>
        <pc:spChg chg="del">
          <ac:chgData name="Céline Cattoën-Gilbert" userId="7541b4dc-0f36-4b2f-aabc-7822bd25ec09" providerId="ADAL" clId="{06E94C38-A89B-481C-9FF5-7BD09F3D2E40}" dt="2019-11-25T02:30:38.098" v="1751" actId="478"/>
          <ac:spMkLst>
            <pc:docMk/>
            <pc:sldMk cId="161703164" sldId="632"/>
            <ac:spMk id="58" creationId="{4841F94C-DC59-4408-9962-AD329D1EECC6}"/>
          </ac:spMkLst>
        </pc:spChg>
        <pc:spChg chg="del">
          <ac:chgData name="Céline Cattoën-Gilbert" userId="7541b4dc-0f36-4b2f-aabc-7822bd25ec09" providerId="ADAL" clId="{06E94C38-A89B-481C-9FF5-7BD09F3D2E40}" dt="2019-11-25T02:30:35.469" v="1750" actId="478"/>
          <ac:spMkLst>
            <pc:docMk/>
            <pc:sldMk cId="161703164" sldId="632"/>
            <ac:spMk id="59" creationId="{43B29155-62AC-4135-B9F7-27D31C44B08C}"/>
          </ac:spMkLst>
        </pc:spChg>
        <pc:spChg chg="mod">
          <ac:chgData name="Céline Cattoën-Gilbert" userId="7541b4dc-0f36-4b2f-aabc-7822bd25ec09" providerId="ADAL" clId="{06E94C38-A89B-481C-9FF5-7BD09F3D2E40}" dt="2019-12-03T21:46:13.728" v="12174" actId="113"/>
          <ac:spMkLst>
            <pc:docMk/>
            <pc:sldMk cId="161703164" sldId="632"/>
            <ac:spMk id="60" creationId="{F98CA71D-4F60-40D8-BF49-9E9B62005691}"/>
          </ac:spMkLst>
        </pc:spChg>
        <pc:grpChg chg="mod">
          <ac:chgData name="Céline Cattoën-Gilbert" userId="7541b4dc-0f36-4b2f-aabc-7822bd25ec09" providerId="ADAL" clId="{06E94C38-A89B-481C-9FF5-7BD09F3D2E40}" dt="2019-12-03T03:49:15.119" v="11098" actId="1076"/>
          <ac:grpSpMkLst>
            <pc:docMk/>
            <pc:sldMk cId="161703164" sldId="632"/>
            <ac:grpSpMk id="2" creationId="{7A656009-8B58-4ADC-B84A-64E6329BF48E}"/>
          </ac:grpSpMkLst>
        </pc:grpChg>
        <pc:picChg chg="del">
          <ac:chgData name="Céline Cattoën-Gilbert" userId="7541b4dc-0f36-4b2f-aabc-7822bd25ec09" providerId="ADAL" clId="{06E94C38-A89B-481C-9FF5-7BD09F3D2E40}" dt="2019-11-25T02:30:29.183" v="1749" actId="478"/>
          <ac:picMkLst>
            <pc:docMk/>
            <pc:sldMk cId="161703164" sldId="632"/>
            <ac:picMk id="9" creationId="{6302D336-167B-4DFB-959E-484A069EB9CA}"/>
          </ac:picMkLst>
        </pc:picChg>
      </pc:sldChg>
      <pc:sldChg chg="modSp add ord modTransition modAnim">
        <pc:chgData name="Céline Cattoën-Gilbert" userId="7541b4dc-0f36-4b2f-aabc-7822bd25ec09" providerId="ADAL" clId="{06E94C38-A89B-481C-9FF5-7BD09F3D2E40}" dt="2019-12-03T21:51:00.439" v="12286"/>
        <pc:sldMkLst>
          <pc:docMk/>
          <pc:sldMk cId="519545540" sldId="633"/>
        </pc:sldMkLst>
        <pc:spChg chg="mod">
          <ac:chgData name="Céline Cattoën-Gilbert" userId="7541b4dc-0f36-4b2f-aabc-7822bd25ec09" providerId="ADAL" clId="{06E94C38-A89B-481C-9FF5-7BD09F3D2E40}" dt="2019-12-02T10:56:36.764" v="6018" actId="20577"/>
          <ac:spMkLst>
            <pc:docMk/>
            <pc:sldMk cId="519545540" sldId="633"/>
            <ac:spMk id="17" creationId="{00000000-0000-0000-0000-000000000000}"/>
          </ac:spMkLst>
        </pc:spChg>
      </pc:sldChg>
      <pc:sldChg chg="addSp delSp modSp add modAnim modNotesTx">
        <pc:chgData name="Céline Cattoën-Gilbert" userId="7541b4dc-0f36-4b2f-aabc-7822bd25ec09" providerId="ADAL" clId="{06E94C38-A89B-481C-9FF5-7BD09F3D2E40}" dt="2019-12-03T20:55:12.811" v="12041" actId="20577"/>
        <pc:sldMkLst>
          <pc:docMk/>
          <pc:sldMk cId="938628379" sldId="634"/>
        </pc:sldMkLst>
        <pc:spChg chg="del mod">
          <ac:chgData name="Céline Cattoën-Gilbert" userId="7541b4dc-0f36-4b2f-aabc-7822bd25ec09" providerId="ADAL" clId="{06E94C38-A89B-481C-9FF5-7BD09F3D2E40}" dt="2019-11-24T22:04:42.480" v="1106" actId="478"/>
          <ac:spMkLst>
            <pc:docMk/>
            <pc:sldMk cId="938628379" sldId="634"/>
            <ac:spMk id="2" creationId="{130C8325-A4A3-460D-B405-780D9E3CD846}"/>
          </ac:spMkLst>
        </pc:spChg>
        <pc:spChg chg="add del mod">
          <ac:chgData name="Céline Cattoën-Gilbert" userId="7541b4dc-0f36-4b2f-aabc-7822bd25ec09" providerId="ADAL" clId="{06E94C38-A89B-481C-9FF5-7BD09F3D2E40}" dt="2019-11-24T22:04:53.126" v="1124" actId="478"/>
          <ac:spMkLst>
            <pc:docMk/>
            <pc:sldMk cId="938628379" sldId="634"/>
            <ac:spMk id="4" creationId="{3A28704F-E821-4EC4-8502-EE3DE61493D0}"/>
          </ac:spMkLst>
        </pc:spChg>
        <pc:spChg chg="mod">
          <ac:chgData name="Céline Cattoën-Gilbert" userId="7541b4dc-0f36-4b2f-aabc-7822bd25ec09" providerId="ADAL" clId="{06E94C38-A89B-481C-9FF5-7BD09F3D2E40}" dt="2019-12-03T20:55:12.811" v="12041" actId="20577"/>
          <ac:spMkLst>
            <pc:docMk/>
            <pc:sldMk cId="938628379" sldId="634"/>
            <ac:spMk id="6" creationId="{0C9A1FA4-2A2F-4CEE-8D00-8D71A15F689D}"/>
          </ac:spMkLst>
        </pc:spChg>
        <pc:spChg chg="add mod">
          <ac:chgData name="Céline Cattoën-Gilbert" userId="7541b4dc-0f36-4b2f-aabc-7822bd25ec09" providerId="ADAL" clId="{06E94C38-A89B-481C-9FF5-7BD09F3D2E40}" dt="2019-12-02T10:57:28.446" v="6019" actId="20577"/>
          <ac:spMkLst>
            <pc:docMk/>
            <pc:sldMk cId="938628379" sldId="634"/>
            <ac:spMk id="7" creationId="{AAA3B884-B955-435A-B36F-EF40A13A060D}"/>
          </ac:spMkLst>
        </pc:spChg>
        <pc:spChg chg="add mod">
          <ac:chgData name="Céline Cattoën-Gilbert" userId="7541b4dc-0f36-4b2f-aabc-7822bd25ec09" providerId="ADAL" clId="{06E94C38-A89B-481C-9FF5-7BD09F3D2E40}" dt="2019-11-24T22:08:54.102" v="1164" actId="1076"/>
          <ac:spMkLst>
            <pc:docMk/>
            <pc:sldMk cId="938628379" sldId="634"/>
            <ac:spMk id="11" creationId="{FC42071F-B186-4777-93AD-507E4D850BC7}"/>
          </ac:spMkLst>
        </pc:spChg>
        <pc:picChg chg="add del mod">
          <ac:chgData name="Céline Cattoën-Gilbert" userId="7541b4dc-0f36-4b2f-aabc-7822bd25ec09" providerId="ADAL" clId="{06E94C38-A89B-481C-9FF5-7BD09F3D2E40}" dt="2019-11-24T22:07:19.295" v="1143"/>
          <ac:picMkLst>
            <pc:docMk/>
            <pc:sldMk cId="938628379" sldId="634"/>
            <ac:picMk id="8" creationId="{EB460249-3F84-4494-AB2D-0408B7A23AD5}"/>
          </ac:picMkLst>
        </pc:picChg>
        <pc:picChg chg="add del mod">
          <ac:chgData name="Céline Cattoën-Gilbert" userId="7541b4dc-0f36-4b2f-aabc-7822bd25ec09" providerId="ADAL" clId="{06E94C38-A89B-481C-9FF5-7BD09F3D2E40}" dt="2019-11-24T22:07:16.400" v="1140"/>
          <ac:picMkLst>
            <pc:docMk/>
            <pc:sldMk cId="938628379" sldId="634"/>
            <ac:picMk id="9" creationId="{2E323985-98D9-47B8-80E7-7CD27D198F29}"/>
          </ac:picMkLst>
        </pc:picChg>
        <pc:picChg chg="add mod">
          <ac:chgData name="Céline Cattoën-Gilbert" userId="7541b4dc-0f36-4b2f-aabc-7822bd25ec09" providerId="ADAL" clId="{06E94C38-A89B-481C-9FF5-7BD09F3D2E40}" dt="2019-11-24T22:08:48.262" v="1163" actId="1076"/>
          <ac:picMkLst>
            <pc:docMk/>
            <pc:sldMk cId="938628379" sldId="634"/>
            <ac:picMk id="10" creationId="{CD8EFCD1-CE59-46E2-818B-0020DED701AA}"/>
          </ac:picMkLst>
        </pc:picChg>
      </pc:sldChg>
      <pc:sldChg chg="addSp delSp modSp add delAnim modAnim modNotesTx">
        <pc:chgData name="Céline Cattoën-Gilbert" userId="7541b4dc-0f36-4b2f-aabc-7822bd25ec09" providerId="ADAL" clId="{06E94C38-A89B-481C-9FF5-7BD09F3D2E40}" dt="2019-12-04T20:54:43.563" v="12298" actId="20577"/>
        <pc:sldMkLst>
          <pc:docMk/>
          <pc:sldMk cId="4069539119" sldId="635"/>
        </pc:sldMkLst>
        <pc:spChg chg="add mod">
          <ac:chgData name="Céline Cattoën-Gilbert" userId="7541b4dc-0f36-4b2f-aabc-7822bd25ec09" providerId="ADAL" clId="{06E94C38-A89B-481C-9FF5-7BD09F3D2E40}" dt="2019-12-02T23:22:40.908" v="9979" actId="1035"/>
          <ac:spMkLst>
            <pc:docMk/>
            <pc:sldMk cId="4069539119" sldId="635"/>
            <ac:spMk id="4" creationId="{B9E75B3B-ECED-497E-9D9A-BD798A203F5A}"/>
          </ac:spMkLst>
        </pc:spChg>
        <pc:spChg chg="mod">
          <ac:chgData name="Céline Cattoën-Gilbert" userId="7541b4dc-0f36-4b2f-aabc-7822bd25ec09" providerId="ADAL" clId="{06E94C38-A89B-481C-9FF5-7BD09F3D2E40}" dt="2019-12-02T23:12:17.926" v="9941" actId="1076"/>
          <ac:spMkLst>
            <pc:docMk/>
            <pc:sldMk cId="4069539119" sldId="635"/>
            <ac:spMk id="9" creationId="{9B22BB24-A506-4494-B7D9-469013D5201D}"/>
          </ac:spMkLst>
        </pc:spChg>
        <pc:spChg chg="del mod ord">
          <ac:chgData name="Céline Cattoën-Gilbert" userId="7541b4dc-0f36-4b2f-aabc-7822bd25ec09" providerId="ADAL" clId="{06E94C38-A89B-481C-9FF5-7BD09F3D2E40}" dt="2019-12-02T23:22:20.525" v="9970" actId="478"/>
          <ac:spMkLst>
            <pc:docMk/>
            <pc:sldMk cId="4069539119" sldId="635"/>
            <ac:spMk id="10" creationId="{8F9B8EA3-2932-400A-B0CD-8F10E8F51CD7}"/>
          </ac:spMkLst>
        </pc:spChg>
        <pc:spChg chg="mod">
          <ac:chgData name="Céline Cattoën-Gilbert" userId="7541b4dc-0f36-4b2f-aabc-7822bd25ec09" providerId="ADAL" clId="{06E94C38-A89B-481C-9FF5-7BD09F3D2E40}" dt="2019-12-03T20:48:23.272" v="11984" actId="1076"/>
          <ac:spMkLst>
            <pc:docMk/>
            <pc:sldMk cId="4069539119" sldId="635"/>
            <ac:spMk id="11" creationId="{3A348753-4B72-45AA-9415-9282807FB792}"/>
          </ac:spMkLst>
        </pc:spChg>
        <pc:spChg chg="add mod">
          <ac:chgData name="Céline Cattoën-Gilbert" userId="7541b4dc-0f36-4b2f-aabc-7822bd25ec09" providerId="ADAL" clId="{06E94C38-A89B-481C-9FF5-7BD09F3D2E40}" dt="2019-12-02T23:22:40.908" v="9979" actId="1035"/>
          <ac:spMkLst>
            <pc:docMk/>
            <pc:sldMk cId="4069539119" sldId="635"/>
            <ac:spMk id="13" creationId="{CDDA27C2-7B4C-4E69-9A21-BFC9AB9E41AC}"/>
          </ac:spMkLst>
        </pc:spChg>
        <pc:spChg chg="add mod">
          <ac:chgData name="Céline Cattoën-Gilbert" userId="7541b4dc-0f36-4b2f-aabc-7822bd25ec09" providerId="ADAL" clId="{06E94C38-A89B-481C-9FF5-7BD09F3D2E40}" dt="2019-12-02T23:23:53.447" v="10021" actId="1076"/>
          <ac:spMkLst>
            <pc:docMk/>
            <pc:sldMk cId="4069539119" sldId="635"/>
            <ac:spMk id="14" creationId="{523792D1-9692-42BA-9534-84F6C7AE34CF}"/>
          </ac:spMkLst>
        </pc:spChg>
        <pc:spChg chg="add del mod">
          <ac:chgData name="Céline Cattoën-Gilbert" userId="7541b4dc-0f36-4b2f-aabc-7822bd25ec09" providerId="ADAL" clId="{06E94C38-A89B-481C-9FF5-7BD09F3D2E40}" dt="2019-12-02T23:14:56.269" v="9949" actId="207"/>
          <ac:spMkLst>
            <pc:docMk/>
            <pc:sldMk cId="4069539119" sldId="635"/>
            <ac:spMk id="15" creationId="{DC2BE120-9142-447C-A398-0A7B1030B84A}"/>
          </ac:spMkLst>
        </pc:spChg>
        <pc:spChg chg="del mod">
          <ac:chgData name="Céline Cattoën-Gilbert" userId="7541b4dc-0f36-4b2f-aabc-7822bd25ec09" providerId="ADAL" clId="{06E94C38-A89B-481C-9FF5-7BD09F3D2E40}" dt="2019-11-25T03:27:35.643" v="2555" actId="478"/>
          <ac:spMkLst>
            <pc:docMk/>
            <pc:sldMk cId="4069539119" sldId="635"/>
            <ac:spMk id="17" creationId="{5D20DCD0-932B-41DB-9F59-B19AA5217234}"/>
          </ac:spMkLst>
        </pc:spChg>
        <pc:spChg chg="del">
          <ac:chgData name="Céline Cattoën-Gilbert" userId="7541b4dc-0f36-4b2f-aabc-7822bd25ec09" providerId="ADAL" clId="{06E94C38-A89B-481C-9FF5-7BD09F3D2E40}" dt="2019-11-25T03:27:30.011" v="2551" actId="478"/>
          <ac:spMkLst>
            <pc:docMk/>
            <pc:sldMk cId="4069539119" sldId="635"/>
            <ac:spMk id="18" creationId="{270FC9A4-C87F-43B4-9A01-282DA595129C}"/>
          </ac:spMkLst>
        </pc:spChg>
        <pc:spChg chg="del">
          <ac:chgData name="Céline Cattoën-Gilbert" userId="7541b4dc-0f36-4b2f-aabc-7822bd25ec09" providerId="ADAL" clId="{06E94C38-A89B-481C-9FF5-7BD09F3D2E40}" dt="2019-11-25T03:27:32.770" v="2553" actId="478"/>
          <ac:spMkLst>
            <pc:docMk/>
            <pc:sldMk cId="4069539119" sldId="635"/>
            <ac:spMk id="20" creationId="{6D0E8C17-C2E5-411D-9D7B-20B3ACB4B2F6}"/>
          </ac:spMkLst>
        </pc:spChg>
        <pc:spChg chg="mod">
          <ac:chgData name="Céline Cattoën-Gilbert" userId="7541b4dc-0f36-4b2f-aabc-7822bd25ec09" providerId="ADAL" clId="{06E94C38-A89B-481C-9FF5-7BD09F3D2E40}" dt="2019-12-02T23:15:33.025" v="9961" actId="1076"/>
          <ac:spMkLst>
            <pc:docMk/>
            <pc:sldMk cId="4069539119" sldId="635"/>
            <ac:spMk id="22" creationId="{EA0DF0E3-772E-4F09-8100-60B95465A727}"/>
          </ac:spMkLst>
        </pc:spChg>
        <pc:spChg chg="add mod">
          <ac:chgData name="Céline Cattoën-Gilbert" userId="7541b4dc-0f36-4b2f-aabc-7822bd25ec09" providerId="ADAL" clId="{06E94C38-A89B-481C-9FF5-7BD09F3D2E40}" dt="2019-12-02T23:22:40.908" v="9979" actId="1035"/>
          <ac:spMkLst>
            <pc:docMk/>
            <pc:sldMk cId="4069539119" sldId="635"/>
            <ac:spMk id="24" creationId="{AE189301-B21A-4442-9887-032125387578}"/>
          </ac:spMkLst>
        </pc:spChg>
        <pc:spChg chg="add mod">
          <ac:chgData name="Céline Cattoën-Gilbert" userId="7541b4dc-0f36-4b2f-aabc-7822bd25ec09" providerId="ADAL" clId="{06E94C38-A89B-481C-9FF5-7BD09F3D2E40}" dt="2019-12-04T20:54:43.563" v="12298" actId="20577"/>
          <ac:spMkLst>
            <pc:docMk/>
            <pc:sldMk cId="4069539119" sldId="635"/>
            <ac:spMk id="25" creationId="{E5E7BA4B-AA95-4DD2-A365-D412C46F57A6}"/>
          </ac:spMkLst>
        </pc:spChg>
        <pc:grpChg chg="add mod">
          <ac:chgData name="Céline Cattoën-Gilbert" userId="7541b4dc-0f36-4b2f-aabc-7822bd25ec09" providerId="ADAL" clId="{06E94C38-A89B-481C-9FF5-7BD09F3D2E40}" dt="2019-12-02T23:22:40.908" v="9979" actId="1035"/>
          <ac:grpSpMkLst>
            <pc:docMk/>
            <pc:sldMk cId="4069539119" sldId="635"/>
            <ac:grpSpMk id="2" creationId="{9B39B3FD-5320-4FE5-83E0-89AC124C45A8}"/>
          </ac:grpSpMkLst>
        </pc:grpChg>
        <pc:grpChg chg="add del mod">
          <ac:chgData name="Céline Cattoën-Gilbert" userId="7541b4dc-0f36-4b2f-aabc-7822bd25ec09" providerId="ADAL" clId="{06E94C38-A89B-481C-9FF5-7BD09F3D2E40}" dt="2019-12-02T23:00:56.403" v="9919"/>
          <ac:grpSpMkLst>
            <pc:docMk/>
            <pc:sldMk cId="4069539119" sldId="635"/>
            <ac:grpSpMk id="16" creationId="{28F44CB2-C97A-44DA-A3FB-ED1423A76019}"/>
          </ac:grpSpMkLst>
        </pc:grpChg>
        <pc:picChg chg="mod">
          <ac:chgData name="Céline Cattoën-Gilbert" userId="7541b4dc-0f36-4b2f-aabc-7822bd25ec09" providerId="ADAL" clId="{06E94C38-A89B-481C-9FF5-7BD09F3D2E40}" dt="2019-11-25T03:27:47.992" v="2558" actId="164"/>
          <ac:picMkLst>
            <pc:docMk/>
            <pc:sldMk cId="4069539119" sldId="635"/>
            <ac:picMk id="12" creationId="{3F69103E-01CE-4B74-BF36-D32C0DC325E8}"/>
          </ac:picMkLst>
        </pc:picChg>
        <pc:picChg chg="del">
          <ac:chgData name="Céline Cattoën-Gilbert" userId="7541b4dc-0f36-4b2f-aabc-7822bd25ec09" providerId="ADAL" clId="{06E94C38-A89B-481C-9FF5-7BD09F3D2E40}" dt="2019-11-25T03:27:26.362" v="2549" actId="478"/>
          <ac:picMkLst>
            <pc:docMk/>
            <pc:sldMk cId="4069539119" sldId="635"/>
            <ac:picMk id="14" creationId="{F7E49740-AF7D-472B-8A9E-C9368F014D15}"/>
          </ac:picMkLst>
        </pc:picChg>
        <pc:picChg chg="del">
          <ac:chgData name="Céline Cattoën-Gilbert" userId="7541b4dc-0f36-4b2f-aabc-7822bd25ec09" providerId="ADAL" clId="{06E94C38-A89B-481C-9FF5-7BD09F3D2E40}" dt="2019-11-25T03:27:27.194" v="2550" actId="478"/>
          <ac:picMkLst>
            <pc:docMk/>
            <pc:sldMk cId="4069539119" sldId="635"/>
            <ac:picMk id="16" creationId="{61898E7B-B0BA-40FB-B4E2-4CA44D8E9F77}"/>
          </ac:picMkLst>
        </pc:picChg>
        <pc:cxnChg chg="mod">
          <ac:chgData name="Céline Cattoën-Gilbert" userId="7541b4dc-0f36-4b2f-aabc-7822bd25ec09" providerId="ADAL" clId="{06E94C38-A89B-481C-9FF5-7BD09F3D2E40}" dt="2019-12-02T23:20:26.849" v="9964" actId="14100"/>
          <ac:cxnSpMkLst>
            <pc:docMk/>
            <pc:sldMk cId="4069539119" sldId="635"/>
            <ac:cxnSpMk id="3" creationId="{2D9E3F17-379F-4FC0-839B-E22D688D8F23}"/>
          </ac:cxnSpMkLst>
        </pc:cxnChg>
        <pc:cxnChg chg="add del mod">
          <ac:chgData name="Céline Cattoën-Gilbert" userId="7541b4dc-0f36-4b2f-aabc-7822bd25ec09" providerId="ADAL" clId="{06E94C38-A89B-481C-9FF5-7BD09F3D2E40}" dt="2019-12-02T23:15:11.321" v="9951" actId="14100"/>
          <ac:cxnSpMkLst>
            <pc:docMk/>
            <pc:sldMk cId="4069539119" sldId="635"/>
            <ac:cxnSpMk id="19" creationId="{B4CA6535-8B8A-4484-BC69-34E87F75F8F9}"/>
          </ac:cxnSpMkLst>
        </pc:cxnChg>
        <pc:cxnChg chg="del mod">
          <ac:chgData name="Céline Cattoën-Gilbert" userId="7541b4dc-0f36-4b2f-aabc-7822bd25ec09" providerId="ADAL" clId="{06E94C38-A89B-481C-9FF5-7BD09F3D2E40}" dt="2019-11-25T03:27:33.990" v="2554" actId="478"/>
          <ac:cxnSpMkLst>
            <pc:docMk/>
            <pc:sldMk cId="4069539119" sldId="635"/>
            <ac:cxnSpMk id="21" creationId="{D26E3BA9-2799-464F-82D2-CDE942E1F570}"/>
          </ac:cxnSpMkLst>
        </pc:cxnChg>
        <pc:cxnChg chg="del mod">
          <ac:chgData name="Céline Cattoën-Gilbert" userId="7541b4dc-0f36-4b2f-aabc-7822bd25ec09" providerId="ADAL" clId="{06E94C38-A89B-481C-9FF5-7BD09F3D2E40}" dt="2019-11-25T03:27:30.982" v="2552" actId="478"/>
          <ac:cxnSpMkLst>
            <pc:docMk/>
            <pc:sldMk cId="4069539119" sldId="635"/>
            <ac:cxnSpMk id="23" creationId="{865EED7E-52B0-482C-AA0F-7067C76521D2}"/>
          </ac:cxnSpMkLst>
        </pc:cxnChg>
      </pc:sldChg>
      <pc:sldChg chg="addSp delSp modSp add ord modTransition">
        <pc:chgData name="Céline Cattoën-Gilbert" userId="7541b4dc-0f36-4b2f-aabc-7822bd25ec09" providerId="ADAL" clId="{06E94C38-A89B-481C-9FF5-7BD09F3D2E40}" dt="2019-12-02T19:29:33.988" v="6031"/>
        <pc:sldMkLst>
          <pc:docMk/>
          <pc:sldMk cId="1165832742" sldId="636"/>
        </pc:sldMkLst>
        <pc:spChg chg="mod">
          <ac:chgData name="Céline Cattoën-Gilbert" userId="7541b4dc-0f36-4b2f-aabc-7822bd25ec09" providerId="ADAL" clId="{06E94C38-A89B-481C-9FF5-7BD09F3D2E40}" dt="2019-11-25T10:32:56.718" v="3693" actId="20577"/>
          <ac:spMkLst>
            <pc:docMk/>
            <pc:sldMk cId="1165832742" sldId="636"/>
            <ac:spMk id="2" creationId="{00000000-0000-0000-0000-000000000000}"/>
          </ac:spMkLst>
        </pc:spChg>
        <pc:spChg chg="del mod">
          <ac:chgData name="Céline Cattoën-Gilbert" userId="7541b4dc-0f36-4b2f-aabc-7822bd25ec09" providerId="ADAL" clId="{06E94C38-A89B-481C-9FF5-7BD09F3D2E40}" dt="2019-11-25T10:33:10.005" v="3697" actId="478"/>
          <ac:spMkLst>
            <pc:docMk/>
            <pc:sldMk cId="1165832742" sldId="636"/>
            <ac:spMk id="6" creationId="{3DA61442-30C6-450F-9304-3354D869662B}"/>
          </ac:spMkLst>
        </pc:spChg>
        <pc:spChg chg="add mod">
          <ac:chgData name="Céline Cattoën-Gilbert" userId="7541b4dc-0f36-4b2f-aabc-7822bd25ec09" providerId="ADAL" clId="{06E94C38-A89B-481C-9FF5-7BD09F3D2E40}" dt="2019-12-01T20:46:19.704" v="5069" actId="113"/>
          <ac:spMkLst>
            <pc:docMk/>
            <pc:sldMk cId="1165832742" sldId="636"/>
            <ac:spMk id="8" creationId="{B1D39B9B-CC1B-4E37-A057-565904C9C519}"/>
          </ac:spMkLst>
        </pc:spChg>
        <pc:spChg chg="del">
          <ac:chgData name="Céline Cattoën-Gilbert" userId="7541b4dc-0f36-4b2f-aabc-7822bd25ec09" providerId="ADAL" clId="{06E94C38-A89B-481C-9FF5-7BD09F3D2E40}" dt="2019-11-25T09:51:14.685" v="2968" actId="478"/>
          <ac:spMkLst>
            <pc:docMk/>
            <pc:sldMk cId="1165832742" sldId="636"/>
            <ac:spMk id="9" creationId="{DD24BCBA-90A4-448B-BCE8-CE6C9EE8C7E9}"/>
          </ac:spMkLst>
        </pc:spChg>
        <pc:spChg chg="add mod">
          <ac:chgData name="Céline Cattoën-Gilbert" userId="7541b4dc-0f36-4b2f-aabc-7822bd25ec09" providerId="ADAL" clId="{06E94C38-A89B-481C-9FF5-7BD09F3D2E40}" dt="2019-11-26T20:27:13.871" v="4071" actId="207"/>
          <ac:spMkLst>
            <pc:docMk/>
            <pc:sldMk cId="1165832742" sldId="636"/>
            <ac:spMk id="14" creationId="{43240054-269A-4604-965F-9728A47B5767}"/>
          </ac:spMkLst>
        </pc:spChg>
        <pc:spChg chg="add mod">
          <ac:chgData name="Céline Cattoën-Gilbert" userId="7541b4dc-0f36-4b2f-aabc-7822bd25ec09" providerId="ADAL" clId="{06E94C38-A89B-481C-9FF5-7BD09F3D2E40}" dt="2019-11-26T20:27:21.036" v="4072" actId="207"/>
          <ac:spMkLst>
            <pc:docMk/>
            <pc:sldMk cId="1165832742" sldId="636"/>
            <ac:spMk id="16" creationId="{EE86556B-AE4E-483E-B1C7-B43E0E9DA736}"/>
          </ac:spMkLst>
        </pc:spChg>
        <pc:spChg chg="add mod">
          <ac:chgData name="Céline Cattoën-Gilbert" userId="7541b4dc-0f36-4b2f-aabc-7822bd25ec09" providerId="ADAL" clId="{06E94C38-A89B-481C-9FF5-7BD09F3D2E40}" dt="2019-11-25T10:36:53.913" v="3758" actId="1076"/>
          <ac:spMkLst>
            <pc:docMk/>
            <pc:sldMk cId="1165832742" sldId="636"/>
            <ac:spMk id="21" creationId="{3DF8DCBA-5C90-484F-9432-50357104A8B6}"/>
          </ac:spMkLst>
        </pc:spChg>
        <pc:spChg chg="add mod">
          <ac:chgData name="Céline Cattoën-Gilbert" userId="7541b4dc-0f36-4b2f-aabc-7822bd25ec09" providerId="ADAL" clId="{06E94C38-A89B-481C-9FF5-7BD09F3D2E40}" dt="2019-11-25T10:36:35.529" v="3753" actId="1076"/>
          <ac:spMkLst>
            <pc:docMk/>
            <pc:sldMk cId="1165832742" sldId="636"/>
            <ac:spMk id="25" creationId="{D827D0F0-BC52-4BAD-B177-C8A9616B23E9}"/>
          </ac:spMkLst>
        </pc:spChg>
        <pc:grpChg chg="del">
          <ac:chgData name="Céline Cattoën-Gilbert" userId="7541b4dc-0f36-4b2f-aabc-7822bd25ec09" providerId="ADAL" clId="{06E94C38-A89B-481C-9FF5-7BD09F3D2E40}" dt="2019-11-25T09:51:46.771" v="2991" actId="478"/>
          <ac:grpSpMkLst>
            <pc:docMk/>
            <pc:sldMk cId="1165832742" sldId="636"/>
            <ac:grpSpMk id="4" creationId="{5C5E0328-5EAB-479C-B5AC-4F8038718951}"/>
          </ac:grpSpMkLst>
        </pc:grpChg>
        <pc:graphicFrameChg chg="del">
          <ac:chgData name="Céline Cattoën-Gilbert" userId="7541b4dc-0f36-4b2f-aabc-7822bd25ec09" providerId="ADAL" clId="{06E94C38-A89B-481C-9FF5-7BD09F3D2E40}" dt="2019-11-25T09:51:49.276" v="2992" actId="478"/>
          <ac:graphicFrameMkLst>
            <pc:docMk/>
            <pc:sldMk cId="1165832742" sldId="636"/>
            <ac:graphicFrameMk id="5" creationId="{E62F611C-06CD-4C02-865B-6940B6A176DA}"/>
          </ac:graphicFrameMkLst>
        </pc:graphicFrameChg>
        <pc:graphicFrameChg chg="add mod modGraphic">
          <ac:chgData name="Céline Cattoën-Gilbert" userId="7541b4dc-0f36-4b2f-aabc-7822bd25ec09" providerId="ADAL" clId="{06E94C38-A89B-481C-9FF5-7BD09F3D2E40}" dt="2019-12-01T20:47:12.572" v="5100" actId="20577"/>
          <ac:graphicFrameMkLst>
            <pc:docMk/>
            <pc:sldMk cId="1165832742" sldId="636"/>
            <ac:graphicFrameMk id="24" creationId="{1A912389-375E-4E31-9804-6E7BFB2E598C}"/>
          </ac:graphicFrameMkLst>
        </pc:graphicFrameChg>
        <pc:picChg chg="mod">
          <ac:chgData name="Céline Cattoën-Gilbert" userId="7541b4dc-0f36-4b2f-aabc-7822bd25ec09" providerId="ADAL" clId="{06E94C38-A89B-481C-9FF5-7BD09F3D2E40}" dt="2019-11-25T10:36:21.684" v="3749" actId="1076"/>
          <ac:picMkLst>
            <pc:docMk/>
            <pc:sldMk cId="1165832742" sldId="636"/>
            <ac:picMk id="13" creationId="{41459066-AC75-4A9F-B968-4C5571D62BCB}"/>
          </ac:picMkLst>
        </pc:picChg>
        <pc:picChg chg="mod">
          <ac:chgData name="Céline Cattoën-Gilbert" userId="7541b4dc-0f36-4b2f-aabc-7822bd25ec09" providerId="ADAL" clId="{06E94C38-A89B-481C-9FF5-7BD09F3D2E40}" dt="2019-11-25T10:37:17.056" v="3761" actId="1076"/>
          <ac:picMkLst>
            <pc:docMk/>
            <pc:sldMk cId="1165832742" sldId="636"/>
            <ac:picMk id="20" creationId="{60DFF67C-1E27-40D2-BD62-2DC7388BC944}"/>
          </ac:picMkLst>
        </pc:picChg>
        <pc:picChg chg="mod">
          <ac:chgData name="Céline Cattoën-Gilbert" userId="7541b4dc-0f36-4b2f-aabc-7822bd25ec09" providerId="ADAL" clId="{06E94C38-A89B-481C-9FF5-7BD09F3D2E40}" dt="2019-11-25T10:37:23.394" v="3764" actId="14100"/>
          <ac:picMkLst>
            <pc:docMk/>
            <pc:sldMk cId="1165832742" sldId="636"/>
            <ac:picMk id="22" creationId="{C3A66242-6A78-43A3-ACAD-1A7254C1FE41}"/>
          </ac:picMkLst>
        </pc:picChg>
        <pc:cxnChg chg="add mod">
          <ac:chgData name="Céline Cattoën-Gilbert" userId="7541b4dc-0f36-4b2f-aabc-7822bd25ec09" providerId="ADAL" clId="{06E94C38-A89B-481C-9FF5-7BD09F3D2E40}" dt="2019-11-26T20:25:03.673" v="4018" actId="1076"/>
          <ac:cxnSpMkLst>
            <pc:docMk/>
            <pc:sldMk cId="1165832742" sldId="636"/>
            <ac:cxnSpMk id="15" creationId="{35A8CD55-8000-44EA-B8D8-DE188AFB03DD}"/>
          </ac:cxnSpMkLst>
        </pc:cxnChg>
        <pc:cxnChg chg="add mod">
          <ac:chgData name="Céline Cattoën-Gilbert" userId="7541b4dc-0f36-4b2f-aabc-7822bd25ec09" providerId="ADAL" clId="{06E94C38-A89B-481C-9FF5-7BD09F3D2E40}" dt="2019-11-26T20:25:31.793" v="4030" actId="14100"/>
          <ac:cxnSpMkLst>
            <pc:docMk/>
            <pc:sldMk cId="1165832742" sldId="636"/>
            <ac:cxnSpMk id="17" creationId="{99D4BFB4-7319-4A74-9E3A-272BAA5A6AB4}"/>
          </ac:cxnSpMkLst>
        </pc:cxnChg>
        <pc:cxnChg chg="add mod">
          <ac:chgData name="Céline Cattoën-Gilbert" userId="7541b4dc-0f36-4b2f-aabc-7822bd25ec09" providerId="ADAL" clId="{06E94C38-A89B-481C-9FF5-7BD09F3D2E40}" dt="2019-11-25T10:37:00.600" v="3759" actId="14100"/>
          <ac:cxnSpMkLst>
            <pc:docMk/>
            <pc:sldMk cId="1165832742" sldId="636"/>
            <ac:cxnSpMk id="23" creationId="{E557996C-CA70-4AB5-A6FB-7C58458A2D95}"/>
          </ac:cxnSpMkLst>
        </pc:cxnChg>
        <pc:cxnChg chg="add mod">
          <ac:chgData name="Céline Cattoën-Gilbert" userId="7541b4dc-0f36-4b2f-aabc-7822bd25ec09" providerId="ADAL" clId="{06E94C38-A89B-481C-9FF5-7BD09F3D2E40}" dt="2019-11-25T10:36:42.016" v="3755" actId="14100"/>
          <ac:cxnSpMkLst>
            <pc:docMk/>
            <pc:sldMk cId="1165832742" sldId="636"/>
            <ac:cxnSpMk id="26" creationId="{7527ABD2-E69E-4A24-A226-CABF6E62B94A}"/>
          </ac:cxnSpMkLst>
        </pc:cxnChg>
      </pc:sldChg>
      <pc:sldChg chg="addSp delSp modSp add delAnim modAnim modNotesTx">
        <pc:chgData name="Céline Cattoën-Gilbert" userId="7541b4dc-0f36-4b2f-aabc-7822bd25ec09" providerId="ADAL" clId="{06E94C38-A89B-481C-9FF5-7BD09F3D2E40}" dt="2019-12-03T21:21:25.810" v="12096" actId="20577"/>
        <pc:sldMkLst>
          <pc:docMk/>
          <pc:sldMk cId="79929936" sldId="637"/>
        </pc:sldMkLst>
        <pc:spChg chg="add mod">
          <ac:chgData name="Céline Cattoën-Gilbert" userId="7541b4dc-0f36-4b2f-aabc-7822bd25ec09" providerId="ADAL" clId="{06E94C38-A89B-481C-9FF5-7BD09F3D2E40}" dt="2019-12-03T03:50:27.525" v="11162" actId="14100"/>
          <ac:spMkLst>
            <pc:docMk/>
            <pc:sldMk cId="79929936" sldId="637"/>
            <ac:spMk id="3" creationId="{A45FE2A2-7DF8-4B90-B10A-F64722B20B76}"/>
          </ac:spMkLst>
        </pc:spChg>
        <pc:spChg chg="mod">
          <ac:chgData name="Céline Cattoën-Gilbert" userId="7541b4dc-0f36-4b2f-aabc-7822bd25ec09" providerId="ADAL" clId="{06E94C38-A89B-481C-9FF5-7BD09F3D2E40}" dt="2019-12-03T03:49:56.472" v="11157" actId="6549"/>
          <ac:spMkLst>
            <pc:docMk/>
            <pc:sldMk cId="79929936" sldId="637"/>
            <ac:spMk id="4" creationId="{973BF1DF-2069-482E-B531-D4971C2CA184}"/>
          </ac:spMkLst>
        </pc:spChg>
        <pc:spChg chg="add del mod">
          <ac:chgData name="Céline Cattoën-Gilbert" userId="7541b4dc-0f36-4b2f-aabc-7822bd25ec09" providerId="ADAL" clId="{06E94C38-A89B-481C-9FF5-7BD09F3D2E40}" dt="2019-11-25T10:18:34.306" v="3181"/>
          <ac:spMkLst>
            <pc:docMk/>
            <pc:sldMk cId="79929936" sldId="637"/>
            <ac:spMk id="5" creationId="{C97799DD-04C7-459C-907B-D058207AA9BC}"/>
          </ac:spMkLst>
        </pc:spChg>
        <pc:spChg chg="add mod">
          <ac:chgData name="Céline Cattoën-Gilbert" userId="7541b4dc-0f36-4b2f-aabc-7822bd25ec09" providerId="ADAL" clId="{06E94C38-A89B-481C-9FF5-7BD09F3D2E40}" dt="2019-12-01T19:37:55.941" v="4817" actId="14100"/>
          <ac:spMkLst>
            <pc:docMk/>
            <pc:sldMk cId="79929936" sldId="637"/>
            <ac:spMk id="6" creationId="{2DDA3963-00FF-45C8-AE28-189332BE293B}"/>
          </ac:spMkLst>
        </pc:spChg>
        <pc:spChg chg="add mod">
          <ac:chgData name="Céline Cattoën-Gilbert" userId="7541b4dc-0f36-4b2f-aabc-7822bd25ec09" providerId="ADAL" clId="{06E94C38-A89B-481C-9FF5-7BD09F3D2E40}" dt="2019-12-03T20:33:39.197" v="11738" actId="1076"/>
          <ac:spMkLst>
            <pc:docMk/>
            <pc:sldMk cId="79929936" sldId="637"/>
            <ac:spMk id="7" creationId="{FD4BA85A-1857-403C-912F-EA7117490896}"/>
          </ac:spMkLst>
        </pc:spChg>
        <pc:spChg chg="add mod">
          <ac:chgData name="Céline Cattoën-Gilbert" userId="7541b4dc-0f36-4b2f-aabc-7822bd25ec09" providerId="ADAL" clId="{06E94C38-A89B-481C-9FF5-7BD09F3D2E40}" dt="2019-12-03T03:51:40.704" v="11172" actId="1076"/>
          <ac:spMkLst>
            <pc:docMk/>
            <pc:sldMk cId="79929936" sldId="637"/>
            <ac:spMk id="10" creationId="{96214D01-9476-4CA5-8507-07ADBBC76CBC}"/>
          </ac:spMkLst>
        </pc:spChg>
        <pc:spChg chg="add mod">
          <ac:chgData name="Céline Cattoën-Gilbert" userId="7541b4dc-0f36-4b2f-aabc-7822bd25ec09" providerId="ADAL" clId="{06E94C38-A89B-481C-9FF5-7BD09F3D2E40}" dt="2019-12-03T20:31:05.547" v="11710" actId="1076"/>
          <ac:spMkLst>
            <pc:docMk/>
            <pc:sldMk cId="79929936" sldId="637"/>
            <ac:spMk id="13" creationId="{A49BA2F6-DAB0-4FF7-ACC6-ED444D2EFF11}"/>
          </ac:spMkLst>
        </pc:spChg>
        <pc:spChg chg="add mod">
          <ac:chgData name="Céline Cattoën-Gilbert" userId="7541b4dc-0f36-4b2f-aabc-7822bd25ec09" providerId="ADAL" clId="{06E94C38-A89B-481C-9FF5-7BD09F3D2E40}" dt="2019-12-01T19:39:29.815" v="4849" actId="688"/>
          <ac:spMkLst>
            <pc:docMk/>
            <pc:sldMk cId="79929936" sldId="637"/>
            <ac:spMk id="19" creationId="{F5517488-8A3E-48B0-B419-A94E9A3FB7A5}"/>
          </ac:spMkLst>
        </pc:spChg>
        <pc:spChg chg="add mod">
          <ac:chgData name="Céline Cattoën-Gilbert" userId="7541b4dc-0f36-4b2f-aabc-7822bd25ec09" providerId="ADAL" clId="{06E94C38-A89B-481C-9FF5-7BD09F3D2E40}" dt="2019-12-01T19:37:44.290" v="4815" actId="1076"/>
          <ac:spMkLst>
            <pc:docMk/>
            <pc:sldMk cId="79929936" sldId="637"/>
            <ac:spMk id="22" creationId="{02073835-D1DA-4C90-8608-BCE1ACDF30FA}"/>
          </ac:spMkLst>
        </pc:spChg>
        <pc:spChg chg="add mod">
          <ac:chgData name="Céline Cattoën-Gilbert" userId="7541b4dc-0f36-4b2f-aabc-7822bd25ec09" providerId="ADAL" clId="{06E94C38-A89B-481C-9FF5-7BD09F3D2E40}" dt="2019-12-03T03:51:01.177" v="11169" actId="1076"/>
          <ac:spMkLst>
            <pc:docMk/>
            <pc:sldMk cId="79929936" sldId="637"/>
            <ac:spMk id="31" creationId="{619C3480-E90F-4A19-90D6-F80CCED8992C}"/>
          </ac:spMkLst>
        </pc:spChg>
        <pc:spChg chg="add mod">
          <ac:chgData name="Céline Cattoën-Gilbert" userId="7541b4dc-0f36-4b2f-aabc-7822bd25ec09" providerId="ADAL" clId="{06E94C38-A89B-481C-9FF5-7BD09F3D2E40}" dt="2019-12-01T19:38:00.145" v="4818" actId="1076"/>
          <ac:spMkLst>
            <pc:docMk/>
            <pc:sldMk cId="79929936" sldId="637"/>
            <ac:spMk id="32" creationId="{873D5E00-1777-451E-B8FE-34A33FE6DF79}"/>
          </ac:spMkLst>
        </pc:spChg>
        <pc:spChg chg="add mod">
          <ac:chgData name="Céline Cattoën-Gilbert" userId="7541b4dc-0f36-4b2f-aabc-7822bd25ec09" providerId="ADAL" clId="{06E94C38-A89B-481C-9FF5-7BD09F3D2E40}" dt="2019-12-03T20:32:19.616" v="11737" actId="1076"/>
          <ac:spMkLst>
            <pc:docMk/>
            <pc:sldMk cId="79929936" sldId="637"/>
            <ac:spMk id="33" creationId="{E42CA981-09D7-4553-8AF9-0E84ACC855B5}"/>
          </ac:spMkLst>
        </pc:spChg>
        <pc:spChg chg="add mod">
          <ac:chgData name="Céline Cattoën-Gilbert" userId="7541b4dc-0f36-4b2f-aabc-7822bd25ec09" providerId="ADAL" clId="{06E94C38-A89B-481C-9FF5-7BD09F3D2E40}" dt="2019-12-03T03:50:51.327" v="11167" actId="1076"/>
          <ac:spMkLst>
            <pc:docMk/>
            <pc:sldMk cId="79929936" sldId="637"/>
            <ac:spMk id="34" creationId="{6C117F25-D319-4BBE-BFC6-1883D5B6ECB0}"/>
          </ac:spMkLst>
        </pc:spChg>
        <pc:spChg chg="add mod">
          <ac:chgData name="Céline Cattoën-Gilbert" userId="7541b4dc-0f36-4b2f-aabc-7822bd25ec09" providerId="ADAL" clId="{06E94C38-A89B-481C-9FF5-7BD09F3D2E40}" dt="2019-12-03T03:50:56.871" v="11168" actId="1076"/>
          <ac:spMkLst>
            <pc:docMk/>
            <pc:sldMk cId="79929936" sldId="637"/>
            <ac:spMk id="35" creationId="{54C6C117-BB32-4DEB-A0CF-0A2411DD7BE0}"/>
          </ac:spMkLst>
        </pc:spChg>
        <pc:spChg chg="add mod">
          <ac:chgData name="Céline Cattoën-Gilbert" userId="7541b4dc-0f36-4b2f-aabc-7822bd25ec09" providerId="ADAL" clId="{06E94C38-A89B-481C-9FF5-7BD09F3D2E40}" dt="2019-12-03T03:50:46.921" v="11166" actId="1076"/>
          <ac:spMkLst>
            <pc:docMk/>
            <pc:sldMk cId="79929936" sldId="637"/>
            <ac:spMk id="36" creationId="{65FEDCCA-AFAB-4428-A911-868A3C7F4922}"/>
          </ac:spMkLst>
        </pc:spChg>
        <pc:spChg chg="add del">
          <ac:chgData name="Céline Cattoën-Gilbert" userId="7541b4dc-0f36-4b2f-aabc-7822bd25ec09" providerId="ADAL" clId="{06E94C38-A89B-481C-9FF5-7BD09F3D2E40}" dt="2019-12-03T20:30:18.444" v="11705"/>
          <ac:spMkLst>
            <pc:docMk/>
            <pc:sldMk cId="79929936" sldId="637"/>
            <ac:spMk id="38" creationId="{225BFBAE-7FEF-496F-A927-9C1AB73FA063}"/>
          </ac:spMkLst>
        </pc:spChg>
        <pc:spChg chg="add mod ord">
          <ac:chgData name="Céline Cattoën-Gilbert" userId="7541b4dc-0f36-4b2f-aabc-7822bd25ec09" providerId="ADAL" clId="{06E94C38-A89B-481C-9FF5-7BD09F3D2E40}" dt="2019-12-03T20:33:51.695" v="11752" actId="20577"/>
          <ac:spMkLst>
            <pc:docMk/>
            <pc:sldMk cId="79929936" sldId="637"/>
            <ac:spMk id="40" creationId="{3B6AB53B-074D-4CC6-ABD6-0AE1A3BBE6FD}"/>
          </ac:spMkLst>
        </pc:spChg>
        <pc:spChg chg="add mod">
          <ac:chgData name="Céline Cattoën-Gilbert" userId="7541b4dc-0f36-4b2f-aabc-7822bd25ec09" providerId="ADAL" clId="{06E94C38-A89B-481C-9FF5-7BD09F3D2E40}" dt="2019-12-01T19:39:34.998" v="4850" actId="688"/>
          <ac:spMkLst>
            <pc:docMk/>
            <pc:sldMk cId="79929936" sldId="637"/>
            <ac:spMk id="45" creationId="{8FF847FA-FC45-49C4-B1CB-7CF0969002FF}"/>
          </ac:spMkLst>
        </pc:spChg>
        <pc:spChg chg="del mod">
          <ac:chgData name="Céline Cattoën-Gilbert" userId="7541b4dc-0f36-4b2f-aabc-7822bd25ec09" providerId="ADAL" clId="{06E94C38-A89B-481C-9FF5-7BD09F3D2E40}" dt="2019-12-03T03:50:01.287" v="11158" actId="478"/>
          <ac:spMkLst>
            <pc:docMk/>
            <pc:sldMk cId="79929936" sldId="637"/>
            <ac:spMk id="60" creationId="{F98CA71D-4F60-40D8-BF49-9E9B62005691}"/>
          </ac:spMkLst>
        </pc:spChg>
        <pc:grpChg chg="del mod">
          <ac:chgData name="Céline Cattoën-Gilbert" userId="7541b4dc-0f36-4b2f-aabc-7822bd25ec09" providerId="ADAL" clId="{06E94C38-A89B-481C-9FF5-7BD09F3D2E40}" dt="2019-12-03T03:51:21.946" v="11170" actId="478"/>
          <ac:grpSpMkLst>
            <pc:docMk/>
            <pc:sldMk cId="79929936" sldId="637"/>
            <ac:grpSpMk id="2" creationId="{7A656009-8B58-4ADC-B84A-64E6329BF48E}"/>
          </ac:grpSpMkLst>
        </pc:grpChg>
        <pc:picChg chg="add del mod modCrop">
          <ac:chgData name="Céline Cattoën-Gilbert" userId="7541b4dc-0f36-4b2f-aabc-7822bd25ec09" providerId="ADAL" clId="{06E94C38-A89B-481C-9FF5-7BD09F3D2E40}" dt="2019-12-01T19:38:51.556" v="4844" actId="478"/>
          <ac:picMkLst>
            <pc:docMk/>
            <pc:sldMk cId="79929936" sldId="637"/>
            <ac:picMk id="46" creationId="{60F2679C-6A68-4DC6-A52C-0C76962EB223}"/>
          </ac:picMkLst>
        </pc:picChg>
        <pc:picChg chg="add del mod ord modCrop">
          <ac:chgData name="Céline Cattoën-Gilbert" userId="7541b4dc-0f36-4b2f-aabc-7822bd25ec09" providerId="ADAL" clId="{06E94C38-A89B-481C-9FF5-7BD09F3D2E40}" dt="2019-12-01T19:38:54.293" v="4845" actId="478"/>
          <ac:picMkLst>
            <pc:docMk/>
            <pc:sldMk cId="79929936" sldId="637"/>
            <ac:picMk id="47" creationId="{1D7122C0-B3CF-4DED-B98B-34FB95E59B0E}"/>
          </ac:picMkLst>
        </pc:picChg>
        <pc:cxnChg chg="add mod">
          <ac:chgData name="Céline Cattoën-Gilbert" userId="7541b4dc-0f36-4b2f-aabc-7822bd25ec09" providerId="ADAL" clId="{06E94C38-A89B-481C-9FF5-7BD09F3D2E40}" dt="2019-12-03T03:51:40.704" v="11172" actId="1076"/>
          <ac:cxnSpMkLst>
            <pc:docMk/>
            <pc:sldMk cId="79929936" sldId="637"/>
            <ac:cxnSpMk id="16" creationId="{C36D820C-F8EA-4C8A-9E8A-B4907B66F136}"/>
          </ac:cxnSpMkLst>
        </pc:cxnChg>
        <pc:cxnChg chg="add mod">
          <ac:chgData name="Céline Cattoën-Gilbert" userId="7541b4dc-0f36-4b2f-aabc-7822bd25ec09" providerId="ADAL" clId="{06E94C38-A89B-481C-9FF5-7BD09F3D2E40}" dt="2019-12-03T03:50:27.525" v="11162" actId="14100"/>
          <ac:cxnSpMkLst>
            <pc:docMk/>
            <pc:sldMk cId="79929936" sldId="637"/>
            <ac:cxnSpMk id="37" creationId="{08636082-CEA6-4C8D-94C4-CA52A4E1B086}"/>
          </ac:cxnSpMkLst>
        </pc:cxnChg>
      </pc:sldChg>
      <pc:sldChg chg="add modTransition">
        <pc:chgData name="Céline Cattoën-Gilbert" userId="7541b4dc-0f36-4b2f-aabc-7822bd25ec09" providerId="ADAL" clId="{06E94C38-A89B-481C-9FF5-7BD09F3D2E40}" dt="2019-12-02T10:58:40.964" v="6020"/>
        <pc:sldMkLst>
          <pc:docMk/>
          <pc:sldMk cId="2261146102" sldId="638"/>
        </pc:sldMkLst>
      </pc:sldChg>
      <pc:sldChg chg="add">
        <pc:chgData name="Céline Cattoën-Gilbert" userId="7541b4dc-0f36-4b2f-aabc-7822bd25ec09" providerId="ADAL" clId="{06E94C38-A89B-481C-9FF5-7BD09F3D2E40}" dt="2019-12-01T01:31:08.183" v="4623"/>
        <pc:sldMkLst>
          <pc:docMk/>
          <pc:sldMk cId="4172500717" sldId="639"/>
        </pc:sldMkLst>
      </pc:sldChg>
      <pc:sldChg chg="addSp delSp modSp add ord modNotesTx">
        <pc:chgData name="Céline Cattoën-Gilbert" userId="7541b4dc-0f36-4b2f-aabc-7822bd25ec09" providerId="ADAL" clId="{06E94C38-A89B-481C-9FF5-7BD09F3D2E40}" dt="2019-12-04T20:30:00.122" v="12289"/>
        <pc:sldMkLst>
          <pc:docMk/>
          <pc:sldMk cId="2735294888" sldId="640"/>
        </pc:sldMkLst>
        <pc:spChg chg="mod">
          <ac:chgData name="Céline Cattoën-Gilbert" userId="7541b4dc-0f36-4b2f-aabc-7822bd25ec09" providerId="ADAL" clId="{06E94C38-A89B-481C-9FF5-7BD09F3D2E40}" dt="2019-12-03T03:55:54.358" v="11180" actId="1076"/>
          <ac:spMkLst>
            <pc:docMk/>
            <pc:sldMk cId="2735294888" sldId="640"/>
            <ac:spMk id="2" creationId="{00000000-0000-0000-0000-000000000000}"/>
          </ac:spMkLst>
        </pc:spChg>
        <pc:spChg chg="add del mod">
          <ac:chgData name="Céline Cattoën-Gilbert" userId="7541b4dc-0f36-4b2f-aabc-7822bd25ec09" providerId="ADAL" clId="{06E94C38-A89B-481C-9FF5-7BD09F3D2E40}" dt="2019-12-02T20:29:39.337" v="6319" actId="478"/>
          <ac:spMkLst>
            <pc:docMk/>
            <pc:sldMk cId="2735294888" sldId="640"/>
            <ac:spMk id="4" creationId="{C35E92F5-DE19-4088-9E3B-09BADA42692B}"/>
          </ac:spMkLst>
        </pc:spChg>
        <pc:spChg chg="add del mod">
          <ac:chgData name="Céline Cattoën-Gilbert" userId="7541b4dc-0f36-4b2f-aabc-7822bd25ec09" providerId="ADAL" clId="{06E94C38-A89B-481C-9FF5-7BD09F3D2E40}" dt="2019-12-03T19:54:40.505" v="11456" actId="478"/>
          <ac:spMkLst>
            <pc:docMk/>
            <pc:sldMk cId="2735294888" sldId="640"/>
            <ac:spMk id="6" creationId="{30561909-48A7-4168-915A-D00BB6EC3292}"/>
          </ac:spMkLst>
        </pc:spChg>
        <pc:spChg chg="ord">
          <ac:chgData name="Céline Cattoën-Gilbert" userId="7541b4dc-0f36-4b2f-aabc-7822bd25ec09" providerId="ADAL" clId="{06E94C38-A89B-481C-9FF5-7BD09F3D2E40}" dt="2019-12-01T20:50:16.788" v="5116" actId="167"/>
          <ac:spMkLst>
            <pc:docMk/>
            <pc:sldMk cId="2735294888" sldId="640"/>
            <ac:spMk id="7" creationId="{048C2269-F604-463D-B54C-17D50BA9200B}"/>
          </ac:spMkLst>
        </pc:spChg>
        <pc:spChg chg="del mod">
          <ac:chgData name="Céline Cattoën-Gilbert" userId="7541b4dc-0f36-4b2f-aabc-7822bd25ec09" providerId="ADAL" clId="{06E94C38-A89B-481C-9FF5-7BD09F3D2E40}" dt="2019-12-03T03:55:46.305" v="11179" actId="478"/>
          <ac:spMkLst>
            <pc:docMk/>
            <pc:sldMk cId="2735294888" sldId="640"/>
            <ac:spMk id="8" creationId="{B1D39B9B-CC1B-4E37-A057-565904C9C519}"/>
          </ac:spMkLst>
        </pc:spChg>
        <pc:spChg chg="mod">
          <ac:chgData name="Céline Cattoën-Gilbert" userId="7541b4dc-0f36-4b2f-aabc-7822bd25ec09" providerId="ADAL" clId="{06E94C38-A89B-481C-9FF5-7BD09F3D2E40}" dt="2019-12-04T20:29:29.742" v="12287"/>
          <ac:spMkLst>
            <pc:docMk/>
            <pc:sldMk cId="2735294888" sldId="640"/>
            <ac:spMk id="14" creationId="{43240054-269A-4604-965F-9728A47B5767}"/>
          </ac:spMkLst>
        </pc:spChg>
        <pc:spChg chg="mod">
          <ac:chgData name="Céline Cattoën-Gilbert" userId="7541b4dc-0f36-4b2f-aabc-7822bd25ec09" providerId="ADAL" clId="{06E94C38-A89B-481C-9FF5-7BD09F3D2E40}" dt="2019-12-03T19:55:27.138" v="11470" actId="1036"/>
          <ac:spMkLst>
            <pc:docMk/>
            <pc:sldMk cId="2735294888" sldId="640"/>
            <ac:spMk id="16" creationId="{EE86556B-AE4E-483E-B1C7-B43E0E9DA736}"/>
          </ac:spMkLst>
        </pc:spChg>
        <pc:spChg chg="mod">
          <ac:chgData name="Céline Cattoën-Gilbert" userId="7541b4dc-0f36-4b2f-aabc-7822bd25ec09" providerId="ADAL" clId="{06E94C38-A89B-481C-9FF5-7BD09F3D2E40}" dt="2019-12-04T20:30:00.122" v="12289"/>
          <ac:spMkLst>
            <pc:docMk/>
            <pc:sldMk cId="2735294888" sldId="640"/>
            <ac:spMk id="21" creationId="{3DF8DCBA-5C90-484F-9432-50357104A8B6}"/>
          </ac:spMkLst>
        </pc:spChg>
        <pc:spChg chg="mod">
          <ac:chgData name="Céline Cattoën-Gilbert" userId="7541b4dc-0f36-4b2f-aabc-7822bd25ec09" providerId="ADAL" clId="{06E94C38-A89B-481C-9FF5-7BD09F3D2E40}" dt="2019-12-04T20:29:46.934" v="12288"/>
          <ac:spMkLst>
            <pc:docMk/>
            <pc:sldMk cId="2735294888" sldId="640"/>
            <ac:spMk id="25" creationId="{D827D0F0-BC52-4BAD-B177-C8A9616B23E9}"/>
          </ac:spMkLst>
        </pc:spChg>
        <pc:grpChg chg="add mod">
          <ac:chgData name="Céline Cattoën-Gilbert" userId="7541b4dc-0f36-4b2f-aabc-7822bd25ec09" providerId="ADAL" clId="{06E94C38-A89B-481C-9FF5-7BD09F3D2E40}" dt="2019-12-03T20:42:02.724" v="11939" actId="14100"/>
          <ac:grpSpMkLst>
            <pc:docMk/>
            <pc:sldMk cId="2735294888" sldId="640"/>
            <ac:grpSpMk id="19" creationId="{6AF168DB-9603-45AC-B690-C0674E7587E8}"/>
          </ac:grpSpMkLst>
        </pc:grpChg>
        <pc:graphicFrameChg chg="mod modGraphic">
          <ac:chgData name="Céline Cattoën-Gilbert" userId="7541b4dc-0f36-4b2f-aabc-7822bd25ec09" providerId="ADAL" clId="{06E94C38-A89B-481C-9FF5-7BD09F3D2E40}" dt="2019-12-03T20:41:56.763" v="11938" actId="14100"/>
          <ac:graphicFrameMkLst>
            <pc:docMk/>
            <pc:sldMk cId="2735294888" sldId="640"/>
            <ac:graphicFrameMk id="24" creationId="{1A912389-375E-4E31-9804-6E7BFB2E598C}"/>
          </ac:graphicFrameMkLst>
        </pc:graphicFrameChg>
        <pc:picChg chg="add mod ord">
          <ac:chgData name="Céline Cattoën-Gilbert" userId="7541b4dc-0f36-4b2f-aabc-7822bd25ec09" providerId="ADAL" clId="{06E94C38-A89B-481C-9FF5-7BD09F3D2E40}" dt="2019-12-01T20:53:39.075" v="5134" actId="164"/>
          <ac:picMkLst>
            <pc:docMk/>
            <pc:sldMk cId="2735294888" sldId="640"/>
            <ac:picMk id="5" creationId="{BE29EC29-A7A1-41AA-83F3-6F25F3DB67F6}"/>
          </ac:picMkLst>
        </pc:picChg>
        <pc:picChg chg="del">
          <ac:chgData name="Céline Cattoën-Gilbert" userId="7541b4dc-0f36-4b2f-aabc-7822bd25ec09" providerId="ADAL" clId="{06E94C38-A89B-481C-9FF5-7BD09F3D2E40}" dt="2019-12-01T20:49:08.996" v="5102" actId="478"/>
          <ac:picMkLst>
            <pc:docMk/>
            <pc:sldMk cId="2735294888" sldId="640"/>
            <ac:picMk id="13" creationId="{41459066-AC75-4A9F-B968-4C5571D62BCB}"/>
          </ac:picMkLst>
        </pc:picChg>
        <pc:picChg chg="del">
          <ac:chgData name="Céline Cattoën-Gilbert" userId="7541b4dc-0f36-4b2f-aabc-7822bd25ec09" providerId="ADAL" clId="{06E94C38-A89B-481C-9FF5-7BD09F3D2E40}" dt="2019-12-01T20:49:10.883" v="5104" actId="478"/>
          <ac:picMkLst>
            <pc:docMk/>
            <pc:sldMk cId="2735294888" sldId="640"/>
            <ac:picMk id="20" creationId="{60DFF67C-1E27-40D2-BD62-2DC7388BC944}"/>
          </ac:picMkLst>
        </pc:picChg>
        <pc:picChg chg="del">
          <ac:chgData name="Céline Cattoën-Gilbert" userId="7541b4dc-0f36-4b2f-aabc-7822bd25ec09" providerId="ADAL" clId="{06E94C38-A89B-481C-9FF5-7BD09F3D2E40}" dt="2019-12-01T20:49:10.012" v="5103" actId="478"/>
          <ac:picMkLst>
            <pc:docMk/>
            <pc:sldMk cId="2735294888" sldId="640"/>
            <ac:picMk id="22" creationId="{C3A66242-6A78-43A3-ACAD-1A7254C1FE41}"/>
          </ac:picMkLst>
        </pc:picChg>
        <pc:cxnChg chg="mod">
          <ac:chgData name="Céline Cattoën-Gilbert" userId="7541b4dc-0f36-4b2f-aabc-7822bd25ec09" providerId="ADAL" clId="{06E94C38-A89B-481C-9FF5-7BD09F3D2E40}" dt="2019-12-01T20:53:39.075" v="5134" actId="164"/>
          <ac:cxnSpMkLst>
            <pc:docMk/>
            <pc:sldMk cId="2735294888" sldId="640"/>
            <ac:cxnSpMk id="15" creationId="{35A8CD55-8000-44EA-B8D8-DE188AFB03DD}"/>
          </ac:cxnSpMkLst>
        </pc:cxnChg>
        <pc:cxnChg chg="mod">
          <ac:chgData name="Céline Cattoën-Gilbert" userId="7541b4dc-0f36-4b2f-aabc-7822bd25ec09" providerId="ADAL" clId="{06E94C38-A89B-481C-9FF5-7BD09F3D2E40}" dt="2019-12-01T20:53:39.075" v="5134" actId="164"/>
          <ac:cxnSpMkLst>
            <pc:docMk/>
            <pc:sldMk cId="2735294888" sldId="640"/>
            <ac:cxnSpMk id="17" creationId="{99D4BFB4-7319-4A74-9E3A-272BAA5A6AB4}"/>
          </ac:cxnSpMkLst>
        </pc:cxnChg>
        <pc:cxnChg chg="mod">
          <ac:chgData name="Céline Cattoën-Gilbert" userId="7541b4dc-0f36-4b2f-aabc-7822bd25ec09" providerId="ADAL" clId="{06E94C38-A89B-481C-9FF5-7BD09F3D2E40}" dt="2019-12-01T20:53:39.075" v="5134" actId="164"/>
          <ac:cxnSpMkLst>
            <pc:docMk/>
            <pc:sldMk cId="2735294888" sldId="640"/>
            <ac:cxnSpMk id="23" creationId="{E557996C-CA70-4AB5-A6FB-7C58458A2D95}"/>
          </ac:cxnSpMkLst>
        </pc:cxnChg>
        <pc:cxnChg chg="mod">
          <ac:chgData name="Céline Cattoën-Gilbert" userId="7541b4dc-0f36-4b2f-aabc-7822bd25ec09" providerId="ADAL" clId="{06E94C38-A89B-481C-9FF5-7BD09F3D2E40}" dt="2019-12-01T20:53:39.075" v="5134" actId="164"/>
          <ac:cxnSpMkLst>
            <pc:docMk/>
            <pc:sldMk cId="2735294888" sldId="640"/>
            <ac:cxnSpMk id="26" creationId="{7527ABD2-E69E-4A24-A226-CABF6E62B94A}"/>
          </ac:cxnSpMkLst>
        </pc:cxnChg>
      </pc:sldChg>
      <pc:sldChg chg="addSp delSp modSp add modNotesTx">
        <pc:chgData name="Céline Cattoën-Gilbert" userId="7541b4dc-0f36-4b2f-aabc-7822bd25ec09" providerId="ADAL" clId="{06E94C38-A89B-481C-9FF5-7BD09F3D2E40}" dt="2019-12-03T20:17:32.643" v="11473" actId="20577"/>
        <pc:sldMkLst>
          <pc:docMk/>
          <pc:sldMk cId="574665691" sldId="642"/>
        </pc:sldMkLst>
        <pc:spChg chg="add del mod">
          <ac:chgData name="Céline Cattoën-Gilbert" userId="7541b4dc-0f36-4b2f-aabc-7822bd25ec09" providerId="ADAL" clId="{06E94C38-A89B-481C-9FF5-7BD09F3D2E40}" dt="2019-12-03T03:22:16.644" v="10827" actId="478"/>
          <ac:spMkLst>
            <pc:docMk/>
            <pc:sldMk cId="574665691" sldId="642"/>
            <ac:spMk id="2" creationId="{AFDEC715-26CC-4B7C-9694-F52A7E0721BD}"/>
          </ac:spMkLst>
        </pc:spChg>
        <pc:spChg chg="mod">
          <ac:chgData name="Céline Cattoën-Gilbert" userId="7541b4dc-0f36-4b2f-aabc-7822bd25ec09" providerId="ADAL" clId="{06E94C38-A89B-481C-9FF5-7BD09F3D2E40}" dt="2019-12-02T10:55:30.484" v="5976" actId="255"/>
          <ac:spMkLst>
            <pc:docMk/>
            <pc:sldMk cId="574665691" sldId="642"/>
            <ac:spMk id="11" creationId="{3A348753-4B72-45AA-9415-9282807FB792}"/>
          </ac:spMkLst>
        </pc:spChg>
        <pc:spChg chg="mod ord">
          <ac:chgData name="Céline Cattoën-Gilbert" userId="7541b4dc-0f36-4b2f-aabc-7822bd25ec09" providerId="ADAL" clId="{06E94C38-A89B-481C-9FF5-7BD09F3D2E40}" dt="2019-12-01T21:20:00.297" v="5231" actId="1076"/>
          <ac:spMkLst>
            <pc:docMk/>
            <pc:sldMk cId="574665691" sldId="642"/>
            <ac:spMk id="17" creationId="{5D20DCD0-932B-41DB-9F59-B19AA5217234}"/>
          </ac:spMkLst>
        </pc:spChg>
        <pc:spChg chg="mod ord">
          <ac:chgData name="Céline Cattoën-Gilbert" userId="7541b4dc-0f36-4b2f-aabc-7822bd25ec09" providerId="ADAL" clId="{06E94C38-A89B-481C-9FF5-7BD09F3D2E40}" dt="2019-12-01T21:20:41.650" v="5240" actId="1076"/>
          <ac:spMkLst>
            <pc:docMk/>
            <pc:sldMk cId="574665691" sldId="642"/>
            <ac:spMk id="18" creationId="{270FC9A4-C87F-43B4-9A01-282DA595129C}"/>
          </ac:spMkLst>
        </pc:spChg>
        <pc:spChg chg="ord">
          <ac:chgData name="Céline Cattoën-Gilbert" userId="7541b4dc-0f36-4b2f-aabc-7822bd25ec09" providerId="ADAL" clId="{06E94C38-A89B-481C-9FF5-7BD09F3D2E40}" dt="2019-12-03T03:21:49.538" v="10826" actId="167"/>
          <ac:spMkLst>
            <pc:docMk/>
            <pc:sldMk cId="574665691" sldId="642"/>
            <ac:spMk id="22" creationId="{EA0DF0E3-772E-4F09-8100-60B95465A727}"/>
          </ac:spMkLst>
        </pc:spChg>
        <pc:grpChg chg="mod">
          <ac:chgData name="Céline Cattoën-Gilbert" userId="7541b4dc-0f36-4b2f-aabc-7822bd25ec09" providerId="ADAL" clId="{06E94C38-A89B-481C-9FF5-7BD09F3D2E40}" dt="2019-12-01T21:20:48.211" v="5241" actId="1076"/>
          <ac:grpSpMkLst>
            <pc:docMk/>
            <pc:sldMk cId="574665691" sldId="642"/>
            <ac:grpSpMk id="29" creationId="{D2EDD95F-8C66-4720-B223-607B85916C7A}"/>
          </ac:grpSpMkLst>
        </pc:grpChg>
        <pc:picChg chg="add del mod">
          <ac:chgData name="Céline Cattoën-Gilbert" userId="7541b4dc-0f36-4b2f-aabc-7822bd25ec09" providerId="ADAL" clId="{06E94C38-A89B-481C-9FF5-7BD09F3D2E40}" dt="2019-12-01T21:18:55.059" v="5215" actId="478"/>
          <ac:picMkLst>
            <pc:docMk/>
            <pc:sldMk cId="574665691" sldId="642"/>
            <ac:picMk id="3" creationId="{D4758F54-BEBF-4C7C-8C91-1EB6B862E9B8}"/>
          </ac:picMkLst>
        </pc:picChg>
        <pc:picChg chg="add mod ord modCrop">
          <ac:chgData name="Céline Cattoën-Gilbert" userId="7541b4dc-0f36-4b2f-aabc-7822bd25ec09" providerId="ADAL" clId="{06E94C38-A89B-481C-9FF5-7BD09F3D2E40}" dt="2019-12-03T03:21:35.500" v="10825" actId="1076"/>
          <ac:picMkLst>
            <pc:docMk/>
            <pc:sldMk cId="574665691" sldId="642"/>
            <ac:picMk id="4" creationId="{D18666FB-4947-49CA-BAD9-970A4E5DBF05}"/>
          </ac:picMkLst>
        </pc:picChg>
        <pc:picChg chg="del">
          <ac:chgData name="Céline Cattoën-Gilbert" userId="7541b4dc-0f36-4b2f-aabc-7822bd25ec09" providerId="ADAL" clId="{06E94C38-A89B-481C-9FF5-7BD09F3D2E40}" dt="2019-12-01T21:18:41.656" v="5211" actId="478"/>
          <ac:picMkLst>
            <pc:docMk/>
            <pc:sldMk cId="574665691" sldId="642"/>
            <ac:picMk id="5" creationId="{D495F1A1-8B0F-48C6-ACB1-595DF714510B}"/>
          </ac:picMkLst>
        </pc:picChg>
        <pc:picChg chg="add del mod ord modCrop">
          <ac:chgData name="Céline Cattoën-Gilbert" userId="7541b4dc-0f36-4b2f-aabc-7822bd25ec09" providerId="ADAL" clId="{06E94C38-A89B-481C-9FF5-7BD09F3D2E40}" dt="2019-12-03T03:20:10.917" v="10816" actId="478"/>
          <ac:picMkLst>
            <pc:docMk/>
            <pc:sldMk cId="574665691" sldId="642"/>
            <ac:picMk id="6" creationId="{20D49405-BB2A-4E00-AC1A-8EAEDE3EC0BE}"/>
          </ac:picMkLst>
        </pc:picChg>
        <pc:picChg chg="mod">
          <ac:chgData name="Céline Cattoën-Gilbert" userId="7541b4dc-0f36-4b2f-aabc-7822bd25ec09" providerId="ADAL" clId="{06E94C38-A89B-481C-9FF5-7BD09F3D2E40}" dt="2019-12-02T10:43:23.292" v="5831" actId="1076"/>
          <ac:picMkLst>
            <pc:docMk/>
            <pc:sldMk cId="574665691" sldId="642"/>
            <ac:picMk id="12" creationId="{3F69103E-01CE-4B74-BF36-D32C0DC325E8}"/>
          </ac:picMkLst>
        </pc:picChg>
      </pc:sldChg>
      <pc:sldChg chg="addSp delSp modSp add modNotesTx">
        <pc:chgData name="Céline Cattoën-Gilbert" userId="7541b4dc-0f36-4b2f-aabc-7822bd25ec09" providerId="ADAL" clId="{06E94C38-A89B-481C-9FF5-7BD09F3D2E40}" dt="2019-12-03T20:19:44.666" v="11602" actId="20577"/>
        <pc:sldMkLst>
          <pc:docMk/>
          <pc:sldMk cId="163302318" sldId="643"/>
        </pc:sldMkLst>
        <pc:spChg chg="add mod">
          <ac:chgData name="Céline Cattoën-Gilbert" userId="7541b4dc-0f36-4b2f-aabc-7822bd25ec09" providerId="ADAL" clId="{06E94C38-A89B-481C-9FF5-7BD09F3D2E40}" dt="2019-12-03T19:46:00.558" v="11295" actId="1076"/>
          <ac:spMkLst>
            <pc:docMk/>
            <pc:sldMk cId="163302318" sldId="643"/>
            <ac:spMk id="2" creationId="{05F41DEB-1A00-4643-9FDC-DA50811F0ADD}"/>
          </ac:spMkLst>
        </pc:spChg>
        <pc:picChg chg="del">
          <ac:chgData name="Céline Cattoën-Gilbert" userId="7541b4dc-0f36-4b2f-aabc-7822bd25ec09" providerId="ADAL" clId="{06E94C38-A89B-481C-9FF5-7BD09F3D2E40}" dt="2019-12-03T19:44:02.087" v="11204" actId="478"/>
          <ac:picMkLst>
            <pc:docMk/>
            <pc:sldMk cId="163302318" sldId="643"/>
            <ac:picMk id="3" creationId="{3E45CB86-A7D7-46DC-A693-90AB0CACD32F}"/>
          </ac:picMkLst>
        </pc:picChg>
        <pc:picChg chg="add mod modCrop">
          <ac:chgData name="Céline Cattoën-Gilbert" userId="7541b4dc-0f36-4b2f-aabc-7822bd25ec09" providerId="ADAL" clId="{06E94C38-A89B-481C-9FF5-7BD09F3D2E40}" dt="2019-12-03T19:46:07.915" v="11297" actId="1076"/>
          <ac:picMkLst>
            <pc:docMk/>
            <pc:sldMk cId="163302318" sldId="643"/>
            <ac:picMk id="11" creationId="{EC08659D-4968-4430-8F94-CA384723F8D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en-NZ"/>
          </a:p>
        </p:txBody>
      </p:sp>
      <p:sp>
        <p:nvSpPr>
          <p:cNvPr id="3" name="Date Placeholder 2"/>
          <p:cNvSpPr>
            <a:spLocks noGrp="1"/>
          </p:cNvSpPr>
          <p:nvPr>
            <p:ph type="dt" sz="quarter" idx="1"/>
          </p:nvPr>
        </p:nvSpPr>
        <p:spPr>
          <a:xfrm>
            <a:off x="4021294" y="0"/>
            <a:ext cx="3076363" cy="513508"/>
          </a:xfrm>
          <a:prstGeom prst="rect">
            <a:avLst/>
          </a:prstGeom>
        </p:spPr>
        <p:txBody>
          <a:bodyPr vert="horz" lIns="95500" tIns="47750" rIns="95500" bIns="47750" rtlCol="0"/>
          <a:lstStyle>
            <a:lvl1pPr algn="r">
              <a:defRPr sz="1300"/>
            </a:lvl1pPr>
          </a:lstStyle>
          <a:p>
            <a:fld id="{BE384BF0-F03A-482A-83CD-C7B3780FB70B}" type="datetimeFigureOut">
              <a:rPr lang="en-NZ" smtClean="0"/>
              <a:t>25/04/2021</a:t>
            </a:fld>
            <a:endParaRPr lang="en-NZ"/>
          </a:p>
        </p:txBody>
      </p:sp>
      <p:sp>
        <p:nvSpPr>
          <p:cNvPr id="4" name="Footer Placeholder 3"/>
          <p:cNvSpPr>
            <a:spLocks noGrp="1"/>
          </p:cNvSpPr>
          <p:nvPr>
            <p:ph type="ftr" sz="quarter" idx="2"/>
          </p:nvPr>
        </p:nvSpPr>
        <p:spPr>
          <a:xfrm>
            <a:off x="0" y="9721113"/>
            <a:ext cx="3076363" cy="513507"/>
          </a:xfrm>
          <a:prstGeom prst="rect">
            <a:avLst/>
          </a:prstGeom>
        </p:spPr>
        <p:txBody>
          <a:bodyPr vert="horz" lIns="95500" tIns="47750" rIns="95500" bIns="47750" rtlCol="0" anchor="b"/>
          <a:lstStyle>
            <a:lvl1pPr algn="l">
              <a:defRPr sz="1300"/>
            </a:lvl1pPr>
          </a:lstStyle>
          <a:p>
            <a:endParaRPr lang="en-NZ"/>
          </a:p>
        </p:txBody>
      </p:sp>
      <p:sp>
        <p:nvSpPr>
          <p:cNvPr id="5" name="Slide Number Placeholder 4"/>
          <p:cNvSpPr>
            <a:spLocks noGrp="1"/>
          </p:cNvSpPr>
          <p:nvPr>
            <p:ph type="sldNum" sz="quarter" idx="3"/>
          </p:nvPr>
        </p:nvSpPr>
        <p:spPr>
          <a:xfrm>
            <a:off x="4021294" y="9721113"/>
            <a:ext cx="3076363" cy="513507"/>
          </a:xfrm>
          <a:prstGeom prst="rect">
            <a:avLst/>
          </a:prstGeom>
        </p:spPr>
        <p:txBody>
          <a:bodyPr vert="horz" lIns="95500" tIns="47750" rIns="95500" bIns="47750" rtlCol="0" anchor="b"/>
          <a:lstStyle>
            <a:lvl1pPr algn="r">
              <a:defRPr sz="1300"/>
            </a:lvl1pPr>
          </a:lstStyle>
          <a:p>
            <a:fld id="{62886AC5-DA1B-4C86-BBFE-B2A53D1CA349}" type="slidenum">
              <a:rPr lang="en-NZ" smtClean="0"/>
              <a:t>‹#›</a:t>
            </a:fld>
            <a:endParaRPr lang="en-NZ"/>
          </a:p>
        </p:txBody>
      </p:sp>
    </p:spTree>
    <p:extLst>
      <p:ext uri="{BB962C8B-B14F-4D97-AF65-F5344CB8AC3E}">
        <p14:creationId xmlns:p14="http://schemas.microsoft.com/office/powerpoint/2010/main" val="25621682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5500" tIns="47750" rIns="95500" bIns="47750" rtlCol="0"/>
          <a:lstStyle>
            <a:lvl1pPr algn="l">
              <a:defRPr sz="1300"/>
            </a:lvl1pPr>
          </a:lstStyle>
          <a:p>
            <a:endParaRPr lang="en-NZ"/>
          </a:p>
        </p:txBody>
      </p:sp>
      <p:sp>
        <p:nvSpPr>
          <p:cNvPr id="3" name="Date Placeholder 2"/>
          <p:cNvSpPr>
            <a:spLocks noGrp="1"/>
          </p:cNvSpPr>
          <p:nvPr>
            <p:ph type="dt" idx="1"/>
          </p:nvPr>
        </p:nvSpPr>
        <p:spPr>
          <a:xfrm>
            <a:off x="4021294" y="0"/>
            <a:ext cx="3076363" cy="513508"/>
          </a:xfrm>
          <a:prstGeom prst="rect">
            <a:avLst/>
          </a:prstGeom>
        </p:spPr>
        <p:txBody>
          <a:bodyPr vert="horz" lIns="95500" tIns="47750" rIns="95500" bIns="47750" rtlCol="0"/>
          <a:lstStyle>
            <a:lvl1pPr algn="r">
              <a:defRPr sz="1300"/>
            </a:lvl1pPr>
          </a:lstStyle>
          <a:p>
            <a:fld id="{1B696C96-BECF-499C-AAA9-85A80BB1F7EE}" type="datetimeFigureOut">
              <a:rPr lang="en-NZ" smtClean="0"/>
              <a:t>25/04/2021</a:t>
            </a:fld>
            <a:endParaRPr lang="en-NZ"/>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5500" tIns="47750" rIns="95500" bIns="47750" rtlCol="0" anchor="ctr"/>
          <a:lstStyle/>
          <a:p>
            <a:endParaRPr lang="en-NZ"/>
          </a:p>
        </p:txBody>
      </p:sp>
      <p:sp>
        <p:nvSpPr>
          <p:cNvPr id="5" name="Notes Placeholder 4"/>
          <p:cNvSpPr>
            <a:spLocks noGrp="1"/>
          </p:cNvSpPr>
          <p:nvPr>
            <p:ph type="body" sz="quarter" idx="3"/>
          </p:nvPr>
        </p:nvSpPr>
        <p:spPr>
          <a:xfrm>
            <a:off x="709930" y="4925411"/>
            <a:ext cx="5679440" cy="4029879"/>
          </a:xfrm>
          <a:prstGeom prst="rect">
            <a:avLst/>
          </a:prstGeom>
        </p:spPr>
        <p:txBody>
          <a:bodyPr vert="horz" lIns="95500" tIns="47750" rIns="95500" bIns="4775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9721113"/>
            <a:ext cx="3076363" cy="513507"/>
          </a:xfrm>
          <a:prstGeom prst="rect">
            <a:avLst/>
          </a:prstGeom>
        </p:spPr>
        <p:txBody>
          <a:bodyPr vert="horz" lIns="95500" tIns="47750" rIns="95500" bIns="47750" rtlCol="0" anchor="b"/>
          <a:lstStyle>
            <a:lvl1pPr algn="l">
              <a:defRPr sz="1300"/>
            </a:lvl1pPr>
          </a:lstStyle>
          <a:p>
            <a:endParaRPr lang="en-NZ"/>
          </a:p>
        </p:txBody>
      </p:sp>
      <p:sp>
        <p:nvSpPr>
          <p:cNvPr id="7" name="Slide Number Placeholder 6"/>
          <p:cNvSpPr>
            <a:spLocks noGrp="1"/>
          </p:cNvSpPr>
          <p:nvPr>
            <p:ph type="sldNum" sz="quarter" idx="5"/>
          </p:nvPr>
        </p:nvSpPr>
        <p:spPr>
          <a:xfrm>
            <a:off x="4021294" y="9721113"/>
            <a:ext cx="3076363" cy="513507"/>
          </a:xfrm>
          <a:prstGeom prst="rect">
            <a:avLst/>
          </a:prstGeom>
        </p:spPr>
        <p:txBody>
          <a:bodyPr vert="horz" lIns="95500" tIns="47750" rIns="95500" bIns="47750" rtlCol="0" anchor="b"/>
          <a:lstStyle>
            <a:lvl1pPr algn="r">
              <a:defRPr sz="1300"/>
            </a:lvl1pPr>
          </a:lstStyle>
          <a:p>
            <a:fld id="{FA2021AD-EE30-4F89-B16A-4ACB770692F3}" type="slidenum">
              <a:rPr lang="en-NZ" smtClean="0"/>
              <a:t>‹#›</a:t>
            </a:fld>
            <a:endParaRPr lang="en-NZ"/>
          </a:p>
        </p:txBody>
      </p:sp>
    </p:spTree>
    <p:extLst>
      <p:ext uri="{BB962C8B-B14F-4D97-AF65-F5344CB8AC3E}">
        <p14:creationId xmlns:p14="http://schemas.microsoft.com/office/powerpoint/2010/main" val="597802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mailto:Dave.Allen@niwa.co.nz"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62" indent="-179062">
              <a:buFontTx/>
              <a:buChar char="-"/>
            </a:pPr>
            <a:endParaRPr lang="en-NZ" dirty="0"/>
          </a:p>
        </p:txBody>
      </p:sp>
      <p:sp>
        <p:nvSpPr>
          <p:cNvPr id="4" name="Slide Number Placeholder 3"/>
          <p:cNvSpPr>
            <a:spLocks noGrp="1"/>
          </p:cNvSpPr>
          <p:nvPr>
            <p:ph type="sldNum" sz="quarter" idx="10"/>
          </p:nvPr>
        </p:nvSpPr>
        <p:spPr/>
        <p:txBody>
          <a:bodyPr/>
          <a:lstStyle/>
          <a:p>
            <a:fld id="{FA2021AD-EE30-4F89-B16A-4ACB770692F3}" type="slidenum">
              <a:rPr lang="en-NZ" smtClean="0"/>
              <a:t>1</a:t>
            </a:fld>
            <a:endParaRPr lang="en-NZ"/>
          </a:p>
        </p:txBody>
      </p:sp>
    </p:spTree>
    <p:extLst>
      <p:ext uri="{BB962C8B-B14F-4D97-AF65-F5344CB8AC3E}">
        <p14:creationId xmlns:p14="http://schemas.microsoft.com/office/powerpoint/2010/main" val="18719655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4146" indent="-164146">
              <a:buFont typeface="Arial" panose="020B0604020202020204" pitchFamily="34" charset="0"/>
              <a:buChar char="•"/>
              <a:defRPr/>
            </a:pPr>
            <a:endParaRPr lang="en-NZ" dirty="0">
              <a:cs typeface="+mn-lt"/>
            </a:endParaRPr>
          </a:p>
          <a:p>
            <a:pPr marL="164146" indent="-164146">
              <a:buFont typeface="Arial" panose="020B0604020202020204" pitchFamily="34" charset="0"/>
              <a:buChar char="•"/>
              <a:defRPr/>
            </a:pPr>
            <a:br>
              <a:rPr lang="en-NZ" dirty="0">
                <a:cs typeface="+mn-lt"/>
              </a:rPr>
            </a:br>
            <a:r>
              <a:rPr lang="en-NZ" sz="1100" dirty="0"/>
              <a:t>There are many aspects to water use in New Zealand, from an economic, recreational, environmental and cultural perspective.</a:t>
            </a:r>
            <a:r>
              <a:rPr lang="en-NZ" dirty="0"/>
              <a:t> </a:t>
            </a:r>
            <a:endParaRPr lang="en-NZ" sz="1100" dirty="0"/>
          </a:p>
          <a:p>
            <a:pPr marL="164146" indent="-164146" defTabSz="875447">
              <a:buFont typeface="Arial" panose="020B0604020202020204" pitchFamily="34" charset="0"/>
              <a:buChar char="•"/>
              <a:defRPr/>
            </a:pPr>
            <a:r>
              <a:rPr lang="en-NZ" sz="1100" dirty="0"/>
              <a:t>Hydropower: largest source of renewable energy</a:t>
            </a:r>
          </a:p>
          <a:p>
            <a:pPr marL="164146" indent="-164146" defTabSz="875447">
              <a:buFont typeface="Arial" panose="020B0604020202020204" pitchFamily="34" charset="0"/>
              <a:buChar char="•"/>
              <a:defRPr/>
            </a:pPr>
            <a:r>
              <a:rPr lang="en-NZ" sz="1100" dirty="0"/>
              <a:t>Tourism and agriculture sectors: largest earners.</a:t>
            </a:r>
          </a:p>
          <a:p>
            <a:pPr marL="164146" indent="-164146" defTabSz="875447">
              <a:buFont typeface="Arial" panose="020B0604020202020204" pitchFamily="34" charset="0"/>
              <a:buChar char="•"/>
              <a:defRPr/>
            </a:pPr>
            <a:r>
              <a:rPr lang="en-NZ" sz="1100" dirty="0"/>
              <a:t>Floods: most frequent natural disaster in NZ. </a:t>
            </a:r>
          </a:p>
          <a:p>
            <a:pPr marL="601870" lvl="1" indent="-164146" defTabSz="875447">
              <a:buFont typeface="Arial" panose="020B0604020202020204" pitchFamily="34" charset="0"/>
              <a:buChar char="•"/>
              <a:defRPr/>
            </a:pPr>
            <a:r>
              <a:rPr lang="en-NZ" sz="1100" dirty="0"/>
              <a:t>$135.5 Million dollars in 2017 (Insurance council of NZ) nearly 3 times the average.</a:t>
            </a:r>
            <a:br>
              <a:rPr lang="en-NZ" sz="1100" dirty="0">
                <a:cs typeface="+mn-lt"/>
              </a:rPr>
            </a:br>
            <a:r>
              <a:rPr lang="en-NZ" sz="1100" dirty="0"/>
              <a:t>Cyclone Debbie and Cook April 2017 (photo)</a:t>
            </a:r>
          </a:p>
          <a:p>
            <a:pPr marL="164146" indent="-164146" defTabSz="875447">
              <a:buFont typeface="Arial" panose="020B0604020202020204" pitchFamily="34" charset="0"/>
              <a:buChar char="•"/>
              <a:defRPr/>
            </a:pPr>
            <a:endParaRPr lang="en-NZ" sz="1100" dirty="0"/>
          </a:p>
          <a:p>
            <a:pPr marL="164146" indent="-164146" defTabSz="875447">
              <a:buFont typeface="Arial" panose="020B0604020202020204" pitchFamily="34" charset="0"/>
              <a:buChar char="•"/>
              <a:defRPr/>
            </a:pPr>
            <a:r>
              <a:rPr lang="en-NZ" sz="1100" dirty="0"/>
              <a:t>Despite important needs and reliability on water in New Zealand, there are currently no mandate for a flow forecasting service in NZ.</a:t>
            </a:r>
          </a:p>
          <a:p>
            <a:pPr marL="164146" indent="-164146" defTabSz="875447">
              <a:buFont typeface="Arial" panose="020B0604020202020204" pitchFamily="34" charset="0"/>
              <a:buChar char="•"/>
              <a:defRPr/>
            </a:pPr>
            <a:r>
              <a:rPr lang="en-NZ" sz="1100" dirty="0"/>
              <a:t>Regional councils responsible for calling civil </a:t>
            </a:r>
            <a:r>
              <a:rPr lang="en-NZ" sz="1100" dirty="0" err="1"/>
              <a:t>defense</a:t>
            </a:r>
            <a:r>
              <a:rPr lang="en-NZ" sz="1100" dirty="0"/>
              <a:t>, some have models some don’t. Disparity of resources.</a:t>
            </a:r>
          </a:p>
          <a:p>
            <a:pPr marL="164146" indent="-164146" defTabSz="875447">
              <a:buFont typeface="Arial" panose="020B0604020202020204" pitchFamily="34" charset="0"/>
              <a:buChar char="•"/>
              <a:defRPr/>
            </a:pPr>
            <a:endParaRPr lang="en-NZ" sz="1100" dirty="0"/>
          </a:p>
          <a:p>
            <a:pPr marL="164146" indent="-164146" defTabSz="875447">
              <a:buFont typeface="Arial" panose="020B0604020202020204" pitchFamily="34" charset="0"/>
              <a:buChar char="•"/>
              <a:defRPr/>
            </a:pPr>
            <a:r>
              <a:rPr lang="en-NZ" sz="1100" dirty="0"/>
              <a:t>NIWA is the National Institute of Water and Atmospheric research is mandated to do research in weather and related hazards.</a:t>
            </a:r>
          </a:p>
          <a:p>
            <a:pPr marL="164146" indent="-164146" defTabSz="875447">
              <a:buFontTx/>
              <a:buChar char="-"/>
              <a:defRPr/>
            </a:pPr>
            <a:endParaRPr lang="en-NZ" sz="1100" dirty="0"/>
          </a:p>
          <a:p>
            <a:pPr marL="164146" indent="-164146">
              <a:buFontTx/>
              <a:buChar char="-"/>
            </a:pPr>
            <a:r>
              <a:rPr lang="en-NZ" dirty="0"/>
              <a:t>1) Flooding = NZ’s most frequent natural disaster</a:t>
            </a:r>
          </a:p>
          <a:p>
            <a:pPr marL="164146" indent="-164146">
              <a:buFontTx/>
              <a:buChar char="-"/>
            </a:pPr>
            <a:r>
              <a:rPr lang="en-NZ" dirty="0"/>
              <a:t>2) Recent events have been much more intense and frequent. </a:t>
            </a:r>
          </a:p>
          <a:p>
            <a:pPr marL="164146" indent="-164146">
              <a:buFontTx/>
              <a:buChar char="-"/>
            </a:pPr>
            <a:r>
              <a:rPr lang="en-NZ" dirty="0"/>
              <a:t>3) Context of insurance costs, ex-cyclones</a:t>
            </a:r>
          </a:p>
          <a:p>
            <a:pPr marL="164146" indent="-164146">
              <a:buFontTx/>
              <a:buChar char="-"/>
            </a:pPr>
            <a:r>
              <a:rPr lang="en-NZ" dirty="0"/>
              <a:t>4) Responsibility for floods in NZ: local authorities</a:t>
            </a:r>
          </a:p>
          <a:p>
            <a:pPr marL="164146" indent="-164146">
              <a:buFontTx/>
              <a:buChar char="-"/>
            </a:pPr>
            <a:endParaRPr lang="en-NZ" dirty="0"/>
          </a:p>
          <a:p>
            <a:pPr marL="164146" indent="-164146">
              <a:buFontTx/>
              <a:buChar char="-"/>
            </a:pPr>
            <a:r>
              <a:rPr lang="en-NZ" dirty="0"/>
              <a:t>Recent events have been much more intense and frequent. This raises questions about what role the unusually high Tasman sea temperatures had in maintaining </a:t>
            </a:r>
            <a:r>
              <a:rPr lang="en-NZ" dirty="0" err="1"/>
              <a:t>Fehi</a:t>
            </a:r>
            <a:r>
              <a:rPr lang="en-NZ" dirty="0"/>
              <a:t> and Gita and whether this is a mechanism by which NZ might be more exposed to extreme weather under climate change.</a:t>
            </a:r>
          </a:p>
          <a:p>
            <a:pPr marL="164146" indent="-164146">
              <a:buFontTx/>
              <a:buChar char="-"/>
            </a:pPr>
            <a:r>
              <a:rPr lang="en-NZ" dirty="0"/>
              <a:t>Local authorities (city, district and regional councils or unitary authorities*) are the primary agents responsible for civil defence emergency management (CDEM).</a:t>
            </a:r>
          </a:p>
          <a:p>
            <a:endParaRPr lang="en-NZ" dirty="0"/>
          </a:p>
          <a:p>
            <a:r>
              <a:rPr lang="en-NZ" dirty="0"/>
              <a:t>Photograph: </a:t>
            </a:r>
            <a:r>
              <a:rPr lang="en-NZ" sz="1100" dirty="0"/>
              <a:t>Edgecumbe has joined a long list of New Zealand towns and cities who know how devastating flood damage can be and what it takes to get back to normal. Photograph by Dave Allen.,</a:t>
            </a:r>
          </a:p>
          <a:p>
            <a:r>
              <a:rPr lang="en-NZ" sz="1100" dirty="0"/>
              <a:t>Loaded by</a:t>
            </a:r>
            <a:r>
              <a:rPr lang="en-NZ" sz="1100" dirty="0">
                <a:hlinkClick r:id="rId3"/>
              </a:rPr>
              <a:t>Dave.Allen@niwa.co.nz</a:t>
            </a:r>
            <a:endParaRPr lang="en-NZ" sz="1100" dirty="0"/>
          </a:p>
          <a:p>
            <a:endParaRPr lang="en-NZ" dirty="0"/>
          </a:p>
          <a:p>
            <a:r>
              <a:rPr lang="en-NZ" sz="1100" dirty="0"/>
              <a:t>Flooding is New Zealand’s most frequent natural disaster with an average annual cost of approximately $51 million. The New Zealand Insurance Council reports costs related to flood events as $135.5 million for 2017 alone, making it one of the most damaging years for extreme weather events in recent times. Cyclone Debbie (April 5</a:t>
            </a:r>
            <a:r>
              <a:rPr lang="en-NZ" sz="1100" baseline="30000" dirty="0"/>
              <a:t>th</a:t>
            </a:r>
            <a:r>
              <a:rPr lang="en-NZ" sz="1100" dirty="0"/>
              <a:t> -6</a:t>
            </a:r>
            <a:r>
              <a:rPr lang="en-NZ" sz="1100" baseline="30000" dirty="0"/>
              <a:t>th</a:t>
            </a:r>
            <a:r>
              <a:rPr lang="en-NZ" sz="1100" dirty="0"/>
              <a:t> 2017) caused $66.4 million in insured losses alone, with the town of Edgecumbe inundated when a </a:t>
            </a:r>
            <a:r>
              <a:rPr lang="en-NZ" sz="1100" dirty="0" err="1"/>
              <a:t>Rangitāiki</a:t>
            </a:r>
            <a:r>
              <a:rPr lang="en-NZ" sz="1100" dirty="0"/>
              <a:t> River bank burst, while Cyclone Cook (April 13-16</a:t>
            </a:r>
            <a:r>
              <a:rPr lang="en-NZ" sz="1100" baseline="30000" dirty="0"/>
              <a:t>th</a:t>
            </a:r>
            <a:r>
              <a:rPr lang="en-NZ" sz="1100" dirty="0"/>
              <a:t> 2017) cost insurers $18 million. Increased urbanisation and the modification of the precipitation regime associated with climate change will likely increase our vulnerability to flooding in the coming decades .</a:t>
            </a:r>
          </a:p>
          <a:p>
            <a:endParaRPr lang="en-NZ" sz="1100" dirty="0"/>
          </a:p>
          <a:p>
            <a:pPr marL="164146" indent="-164146">
              <a:buFontTx/>
              <a:buChar char="-"/>
            </a:pPr>
            <a:endParaRPr lang="en-NZ" dirty="0"/>
          </a:p>
        </p:txBody>
      </p:sp>
      <p:sp>
        <p:nvSpPr>
          <p:cNvPr id="4" name="Slide Number Placeholder 3"/>
          <p:cNvSpPr>
            <a:spLocks noGrp="1"/>
          </p:cNvSpPr>
          <p:nvPr>
            <p:ph type="sldNum" sz="quarter" idx="10"/>
          </p:nvPr>
        </p:nvSpPr>
        <p:spPr/>
        <p:txBody>
          <a:bodyPr/>
          <a:lstStyle/>
          <a:p>
            <a:fld id="{FC705DBA-B9EC-4E25-9CDA-79473DD7F68C}" type="slidenum">
              <a:rPr lang="en-NZ" smtClean="0"/>
              <a:t>2</a:t>
            </a:fld>
            <a:endParaRPr lang="en-NZ"/>
          </a:p>
        </p:txBody>
      </p:sp>
    </p:spTree>
    <p:extLst>
      <p:ext uri="{BB962C8B-B14F-4D97-AF65-F5344CB8AC3E}">
        <p14:creationId xmlns:p14="http://schemas.microsoft.com/office/powerpoint/2010/main" val="27997144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062" indent="-179062">
              <a:buFontTx/>
              <a:buChar char="-"/>
            </a:pPr>
            <a:endParaRPr lang="en-NZ" dirty="0"/>
          </a:p>
        </p:txBody>
      </p:sp>
      <p:sp>
        <p:nvSpPr>
          <p:cNvPr id="4" name="Slide Number Placeholder 3"/>
          <p:cNvSpPr>
            <a:spLocks noGrp="1"/>
          </p:cNvSpPr>
          <p:nvPr>
            <p:ph type="sldNum" sz="quarter" idx="10"/>
          </p:nvPr>
        </p:nvSpPr>
        <p:spPr/>
        <p:txBody>
          <a:bodyPr/>
          <a:lstStyle/>
          <a:p>
            <a:fld id="{112064E5-1912-4E2A-A03A-EAE0C9AE095C}" type="slidenum">
              <a:rPr lang="en-NZ" smtClean="0"/>
              <a:t>3</a:t>
            </a:fld>
            <a:endParaRPr lang="en-NZ"/>
          </a:p>
        </p:txBody>
      </p:sp>
    </p:spTree>
    <p:extLst>
      <p:ext uri="{BB962C8B-B14F-4D97-AF65-F5344CB8AC3E}">
        <p14:creationId xmlns:p14="http://schemas.microsoft.com/office/powerpoint/2010/main" val="2043998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International work on convective-scale ensembles looks at following questions: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dirty="0"/>
              <a:t>Ensemble size, frequency of forecast issue times and model initialisation, weather model physics, resolution, domain size and data assimilation strategies  </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How to </a:t>
            </a:r>
            <a:r>
              <a:rPr lang="en-US" sz="1200" kern="1200" dirty="0" err="1">
                <a:solidFill>
                  <a:schemeClr val="tx1"/>
                </a:solidFill>
                <a:effectLst/>
                <a:latin typeface="+mn-lt"/>
                <a:ea typeface="+mn-ea"/>
                <a:cs typeface="+mn-cs"/>
              </a:rPr>
              <a:t>initialiase</a:t>
            </a:r>
            <a:r>
              <a:rPr lang="en-US" sz="1200" kern="1200" dirty="0">
                <a:solidFill>
                  <a:schemeClr val="tx1"/>
                </a:solidFill>
                <a:effectLst/>
                <a:latin typeface="+mn-lt"/>
                <a:ea typeface="+mn-ea"/>
                <a:cs typeface="+mn-cs"/>
              </a:rPr>
              <a:t> to have enough spread, impact of model </a:t>
            </a:r>
            <a:r>
              <a:rPr lang="en-US" sz="1200" kern="1200" dirty="0" err="1">
                <a:solidFill>
                  <a:schemeClr val="tx1"/>
                </a:solidFill>
                <a:effectLst/>
                <a:latin typeface="+mn-lt"/>
                <a:ea typeface="+mn-ea"/>
                <a:cs typeface="+mn-cs"/>
              </a:rPr>
              <a:t>phyics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Small number of ensembles.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But short evaluation period: floods??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Clark, A. J., et al. (2011) Probabilistic Precipitation Forecast Skill as a Function of Ensemble Size and Spatial Scale in a Convection-Allowing Ensemble. </a:t>
            </a:r>
            <a:r>
              <a:rPr lang="en-US" sz="1200" i="1" kern="1200" dirty="0">
                <a:solidFill>
                  <a:schemeClr val="tx1"/>
                </a:solidFill>
                <a:effectLst/>
                <a:latin typeface="+mn-lt"/>
                <a:ea typeface="+mn-ea"/>
                <a:cs typeface="+mn-cs"/>
              </a:rPr>
              <a:t>Monthly Weather Review</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139,</a:t>
            </a:r>
            <a:r>
              <a:rPr lang="en-US" sz="1200" kern="1200" dirty="0">
                <a:solidFill>
                  <a:schemeClr val="tx1"/>
                </a:solidFill>
                <a:effectLst/>
                <a:latin typeface="+mn-lt"/>
                <a:ea typeface="+mn-ea"/>
                <a:cs typeface="+mn-cs"/>
              </a:rPr>
              <a:t> 1410-1418.</a:t>
            </a:r>
            <a:endParaRPr lang="en-NZ"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Raynaud, L., and F. </a:t>
            </a:r>
            <a:r>
              <a:rPr lang="en-US" sz="1200" kern="1200" dirty="0" err="1">
                <a:solidFill>
                  <a:schemeClr val="tx1"/>
                </a:solidFill>
                <a:effectLst/>
                <a:latin typeface="+mn-lt"/>
                <a:ea typeface="+mn-ea"/>
                <a:cs typeface="+mn-cs"/>
              </a:rPr>
              <a:t>Bouttier</a:t>
            </a:r>
            <a:r>
              <a:rPr lang="en-US" sz="1200" kern="1200" dirty="0">
                <a:solidFill>
                  <a:schemeClr val="tx1"/>
                </a:solidFill>
                <a:effectLst/>
                <a:latin typeface="+mn-lt"/>
                <a:ea typeface="+mn-ea"/>
                <a:cs typeface="+mn-cs"/>
              </a:rPr>
              <a:t>, 2016: Comparison of initial perturbation methods for ensemble prediction at convective scale. </a:t>
            </a:r>
            <a:r>
              <a:rPr lang="en-US" sz="1200" i="1" kern="1200" dirty="0">
                <a:solidFill>
                  <a:schemeClr val="tx1"/>
                </a:solidFill>
                <a:effectLst/>
                <a:latin typeface="+mn-lt"/>
                <a:ea typeface="+mn-ea"/>
                <a:cs typeface="+mn-cs"/>
              </a:rPr>
              <a:t>Quarterly Journal of the Royal Meteorological Society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142,</a:t>
            </a:r>
            <a:r>
              <a:rPr lang="en-US" sz="1200" kern="1200" dirty="0">
                <a:solidFill>
                  <a:schemeClr val="tx1"/>
                </a:solidFill>
                <a:effectLst/>
                <a:latin typeface="+mn-lt"/>
                <a:ea typeface="+mn-ea"/>
                <a:cs typeface="+mn-cs"/>
              </a:rPr>
              <a:t> 854-866.</a:t>
            </a:r>
            <a:endParaRPr lang="en-NZ"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Raynaud, L., and F. </a:t>
            </a:r>
            <a:r>
              <a:rPr lang="en-US" sz="1200" kern="1200" dirty="0" err="1">
                <a:solidFill>
                  <a:schemeClr val="tx1"/>
                </a:solidFill>
                <a:effectLst/>
                <a:latin typeface="+mn-lt"/>
                <a:ea typeface="+mn-ea"/>
                <a:cs typeface="+mn-cs"/>
              </a:rPr>
              <a:t>Bouttier</a:t>
            </a:r>
            <a:r>
              <a:rPr lang="en-US" sz="1200" kern="1200" dirty="0">
                <a:solidFill>
                  <a:schemeClr val="tx1"/>
                </a:solidFill>
                <a:effectLst/>
                <a:latin typeface="+mn-lt"/>
                <a:ea typeface="+mn-ea"/>
                <a:cs typeface="+mn-cs"/>
              </a:rPr>
              <a:t>, 2017: The impact of horizontal resolution and ensemble size for convective-scale probabilistic forecasts. </a:t>
            </a:r>
            <a:r>
              <a:rPr lang="en-US" sz="1200" i="1" kern="1200" dirty="0">
                <a:solidFill>
                  <a:schemeClr val="tx1"/>
                </a:solidFill>
                <a:effectLst/>
                <a:latin typeface="+mn-lt"/>
                <a:ea typeface="+mn-ea"/>
                <a:cs typeface="+mn-cs"/>
              </a:rPr>
              <a:t>Quarterly Journal of the Royal Meteorological Society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143,</a:t>
            </a:r>
            <a:r>
              <a:rPr lang="en-US" sz="1200" kern="1200" dirty="0">
                <a:solidFill>
                  <a:schemeClr val="tx1"/>
                </a:solidFill>
                <a:effectLst/>
                <a:latin typeface="+mn-lt"/>
                <a:ea typeface="+mn-ea"/>
                <a:cs typeface="+mn-cs"/>
              </a:rPr>
              <a:t> 3037-3047.</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Schwartz, C. S., and Coauthors, 2010: Toward Improved Convection-Allowing Ensembles: Model Physics Sensitivities and Optimizing Probabilistic Guidance with Small Ensemble Membership. </a:t>
            </a:r>
            <a:r>
              <a:rPr lang="en-US" sz="1200" i="1" kern="1200" dirty="0">
                <a:solidFill>
                  <a:schemeClr val="tx1"/>
                </a:solidFill>
                <a:effectLst/>
                <a:latin typeface="+mn-lt"/>
                <a:ea typeface="+mn-ea"/>
                <a:cs typeface="+mn-cs"/>
              </a:rPr>
              <a:t>Weather and Forecasting</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25,</a:t>
            </a:r>
            <a:r>
              <a:rPr lang="en-US" sz="1200" kern="1200" dirty="0">
                <a:solidFill>
                  <a:schemeClr val="tx1"/>
                </a:solidFill>
                <a:effectLst/>
                <a:latin typeface="+mn-lt"/>
                <a:ea typeface="+mn-ea"/>
                <a:cs typeface="+mn-cs"/>
              </a:rPr>
              <a:t> 263-280.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Hagelin</a:t>
            </a:r>
            <a:r>
              <a:rPr lang="en-US" sz="1200" kern="1200" dirty="0">
                <a:solidFill>
                  <a:schemeClr val="tx1"/>
                </a:solidFill>
                <a:effectLst/>
                <a:latin typeface="+mn-lt"/>
                <a:ea typeface="+mn-ea"/>
                <a:cs typeface="+mn-cs"/>
              </a:rPr>
              <a:t>, S., J. Son, R. </a:t>
            </a:r>
            <a:r>
              <a:rPr lang="en-US" sz="1200" kern="1200" dirty="0" err="1">
                <a:solidFill>
                  <a:schemeClr val="tx1"/>
                </a:solidFill>
                <a:effectLst/>
                <a:latin typeface="+mn-lt"/>
                <a:ea typeface="+mn-ea"/>
                <a:cs typeface="+mn-cs"/>
              </a:rPr>
              <a:t>Swinbank</a:t>
            </a:r>
            <a:r>
              <a:rPr lang="en-US" sz="1200" kern="1200" dirty="0">
                <a:solidFill>
                  <a:schemeClr val="tx1"/>
                </a:solidFill>
                <a:effectLst/>
                <a:latin typeface="+mn-lt"/>
                <a:ea typeface="+mn-ea"/>
                <a:cs typeface="+mn-cs"/>
              </a:rPr>
              <a:t>, A. McCabe, N. Roberts, and W. Tennant, 2017: The Met Office convective-scale ensemble, MOGREPS-UK. </a:t>
            </a:r>
            <a:r>
              <a:rPr lang="en-US" sz="1200" i="1" kern="1200" dirty="0">
                <a:solidFill>
                  <a:schemeClr val="tx1"/>
                </a:solidFill>
                <a:effectLst/>
                <a:latin typeface="+mn-lt"/>
                <a:ea typeface="+mn-ea"/>
                <a:cs typeface="+mn-cs"/>
              </a:rPr>
              <a:t>Quarterly Journal of the Royal Meteorological Society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143,</a:t>
            </a:r>
            <a:r>
              <a:rPr lang="en-US" sz="1200" kern="1200" dirty="0">
                <a:solidFill>
                  <a:schemeClr val="tx1"/>
                </a:solidFill>
                <a:effectLst/>
                <a:latin typeface="+mn-lt"/>
                <a:ea typeface="+mn-ea"/>
                <a:cs typeface="+mn-cs"/>
              </a:rPr>
              <a:t> 2846-2861.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Porson</a:t>
            </a:r>
            <a:r>
              <a:rPr lang="en-US" sz="1200" kern="1200" dirty="0">
                <a:solidFill>
                  <a:schemeClr val="tx1"/>
                </a:solidFill>
                <a:effectLst/>
                <a:latin typeface="+mn-lt"/>
                <a:ea typeface="+mn-ea"/>
                <a:cs typeface="+mn-cs"/>
              </a:rPr>
              <a:t>, A. N., S. </a:t>
            </a:r>
            <a:r>
              <a:rPr lang="en-US" sz="1200" kern="1200" dirty="0" err="1">
                <a:solidFill>
                  <a:schemeClr val="tx1"/>
                </a:solidFill>
                <a:effectLst/>
                <a:latin typeface="+mn-lt"/>
                <a:ea typeface="+mn-ea"/>
                <a:cs typeface="+mn-cs"/>
              </a:rPr>
              <a:t>Hagelin</a:t>
            </a:r>
            <a:r>
              <a:rPr lang="en-US" sz="1200" kern="1200" dirty="0">
                <a:solidFill>
                  <a:schemeClr val="tx1"/>
                </a:solidFill>
                <a:effectLst/>
                <a:latin typeface="+mn-lt"/>
                <a:ea typeface="+mn-ea"/>
                <a:cs typeface="+mn-cs"/>
              </a:rPr>
              <a:t>, D. F. A. Boyd, N. M. Roberts, R. North, S. Webster, and J. C.-F. Lo, 2019: Extreme rainfall sensitivity in convective-scale ensemble modelling over Singapore. </a:t>
            </a:r>
            <a:r>
              <a:rPr lang="en-US" sz="1200" i="1" kern="1200" dirty="0">
                <a:solidFill>
                  <a:schemeClr val="tx1"/>
                </a:solidFill>
                <a:effectLst/>
                <a:latin typeface="+mn-lt"/>
                <a:ea typeface="+mn-ea"/>
                <a:cs typeface="+mn-cs"/>
              </a:rPr>
              <a:t>Quarterly Journal of the Royal Meteorological Society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145,</a:t>
            </a:r>
            <a:r>
              <a:rPr lang="en-US" sz="1200" kern="1200" dirty="0">
                <a:solidFill>
                  <a:schemeClr val="tx1"/>
                </a:solidFill>
                <a:effectLst/>
                <a:latin typeface="+mn-lt"/>
                <a:ea typeface="+mn-ea"/>
                <a:cs typeface="+mn-cs"/>
              </a:rPr>
              <a:t> 3004-3022.</a:t>
            </a:r>
            <a:endParaRPr lang="en-NZ"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NZ" sz="1200" kern="1200" dirty="0">
              <a:solidFill>
                <a:schemeClr val="tx1"/>
              </a:solidFill>
              <a:effectLst/>
              <a:latin typeface="+mn-lt"/>
              <a:ea typeface="+mn-ea"/>
              <a:cs typeface="+mn-cs"/>
            </a:endParaRPr>
          </a:p>
          <a:p>
            <a:endParaRPr lang="en-NZ"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FBE3C-1E80-4565-8412-F2CC88AB3B44}"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4592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Quick comparison of the current operationally run NZLAM-12 and NZCSM HPC resource requirements and the in-test NZLAM-4 and NZENS</a:t>
            </a:r>
          </a:p>
          <a:p>
            <a:endParaRPr lang="en-NZ" dirty="0"/>
          </a:p>
          <a:p>
            <a:r>
              <a:rPr lang="en-NZ" dirty="0"/>
              <a:t>Figures are for running on the Kupe HPC based in Auckland and NZENS on Maui in Wellington</a:t>
            </a:r>
          </a:p>
          <a:p>
            <a:endParaRPr lang="en-NZ" dirty="0"/>
          </a:p>
          <a:p>
            <a:r>
              <a:rPr lang="en-NZ" dirty="0"/>
              <a:t>Operations will transition to the Wellington-based Maui HPC in mid 2019.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FBE3C-1E80-4565-8412-F2CC88AB3B44}"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781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1) High-res gets the details,</a:t>
            </a:r>
            <a:r>
              <a:rPr lang="en-NZ" baseline="0" dirty="0"/>
              <a:t> eps. On N. Island, but too wet on lee of S. Alps</a:t>
            </a:r>
            <a:endParaRPr lang="en-NZ" dirty="0"/>
          </a:p>
          <a:p>
            <a:r>
              <a:rPr lang="en-NZ" dirty="0"/>
              <a:t>2) Better representation at national scale.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05DBA-B9EC-4E25-9CDA-79473DD7F68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7740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05DBA-B9EC-4E25-9CDA-79473DD7F68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5442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NZ" dirty="0"/>
              <a:t>NIWA part of UM consortium</a:t>
            </a:r>
          </a:p>
          <a:p>
            <a:pPr marL="171450" indent="-171450">
              <a:buFontTx/>
              <a:buChar char="-"/>
            </a:pPr>
            <a:r>
              <a:rPr lang="en-NZ" dirty="0"/>
              <a:t>Weather based on UN local implementation: convective-scale, stat perturbation</a:t>
            </a:r>
          </a:p>
          <a:p>
            <a:pPr marL="171450" indent="-171450">
              <a:buFontTx/>
              <a:buChar char="-"/>
            </a:pPr>
            <a:r>
              <a:rPr lang="en-NZ" dirty="0"/>
              <a:t>Hydro model physically based and semi-distributed </a:t>
            </a:r>
          </a:p>
          <a:p>
            <a:pPr marL="171450" indent="-171450">
              <a:buFontTx/>
              <a:buChar char="-"/>
            </a:pPr>
            <a:r>
              <a:rPr lang="en-NZ" dirty="0"/>
              <a:t>Flow forecast processed to relative flow from a climatology.</a:t>
            </a:r>
          </a:p>
          <a:p>
            <a:pPr marL="171450" indent="-171450">
              <a:buFontTx/>
              <a:buChar char="-"/>
            </a:pPr>
            <a:r>
              <a:rPr lang="en-NZ" dirty="0" err="1"/>
              <a:t>Obs</a:t>
            </a:r>
            <a:r>
              <a:rPr lang="en-NZ" dirty="0"/>
              <a:t> forcing hydro model to produce initial condition (delay of couple of days </a:t>
            </a:r>
            <a:r>
              <a:rPr lang="en-NZ" dirty="0" err="1"/>
              <a:t>briging</a:t>
            </a:r>
            <a:r>
              <a:rPr lang="en-NZ" dirty="0"/>
              <a:t> using past forecast)</a:t>
            </a:r>
          </a:p>
          <a:p>
            <a:pPr marL="0" indent="0">
              <a:buFontTx/>
              <a:buNone/>
            </a:pPr>
            <a:endParaRPr lang="en-NZ" dirty="0"/>
          </a:p>
          <a:p>
            <a:pPr marL="0" indent="0">
              <a:buFontTx/>
              <a:buNone/>
            </a:pPr>
            <a:r>
              <a:rPr lang="en-NZ" dirty="0"/>
              <a:t>1) Overview of how models and data are integrated for flow and flood forecasting.</a:t>
            </a:r>
          </a:p>
          <a:p>
            <a:pPr marL="0" indent="0">
              <a:buFontTx/>
              <a:buNone/>
            </a:pPr>
            <a:r>
              <a:rPr lang="en-NZ" dirty="0"/>
              <a:t>2) Hydro model:  national databases (land use, soil characteristics, topography),  runoff and routing into rivers, key model processes represented.</a:t>
            </a:r>
          </a:p>
          <a:p>
            <a:pPr marL="179062" indent="-179062">
              <a:buFontTx/>
              <a:buChar char="-"/>
            </a:pPr>
            <a:endParaRPr lang="en-NZ" dirty="0"/>
          </a:p>
          <a:p>
            <a:pPr marL="179062" indent="-179062">
              <a:buFontTx/>
              <a:buChar char="-"/>
            </a:pPr>
            <a:r>
              <a:rPr lang="en-NZ" dirty="0"/>
              <a:t>Runs on HPC, all automated in a cyclic environment, runs 4 times a day, </a:t>
            </a:r>
          </a:p>
          <a:p>
            <a:pPr marL="179062" indent="-179062">
              <a:buFontTx/>
              <a:buChar char="-"/>
            </a:pPr>
            <a:r>
              <a:rPr lang="en-NZ" dirty="0"/>
              <a:t>high res weather model out to 48h</a:t>
            </a:r>
          </a:p>
          <a:p>
            <a:pPr marL="179062" indent="-179062">
              <a:buFontTx/>
              <a:buChar char="-"/>
            </a:pPr>
            <a:r>
              <a:rPr lang="en-NZ" dirty="0"/>
              <a:t>NZENS not yet running operationally</a:t>
            </a:r>
          </a:p>
          <a:p>
            <a:pPr marL="179062" indent="-179062">
              <a:buFontTx/>
              <a:buChar char="-"/>
            </a:pPr>
            <a:r>
              <a:rPr lang="en-NZ" dirty="0"/>
              <a:t>Coupled to hydrological model (physical processes solved)</a:t>
            </a:r>
          </a:p>
          <a:p>
            <a:pPr marL="179062" indent="-179062">
              <a:buFontTx/>
              <a:buChar char="-"/>
            </a:pPr>
            <a:r>
              <a:rPr lang="en-NZ" dirty="0"/>
              <a:t>Before each forecast hydrological model </a:t>
            </a:r>
            <a:r>
              <a:rPr lang="en-NZ" dirty="0" err="1"/>
              <a:t>initiatilzed</a:t>
            </a:r>
            <a:r>
              <a:rPr lang="en-NZ" dirty="0"/>
              <a:t> (driven by observed conditions)</a:t>
            </a:r>
          </a:p>
          <a:p>
            <a:pPr marL="179062" indent="-179062">
              <a:buFontTx/>
              <a:buChar char="-"/>
            </a:pPr>
            <a:r>
              <a:rPr lang="en-NZ" dirty="0"/>
              <a:t>Produce flow forecast, hydrographs</a:t>
            </a:r>
          </a:p>
        </p:txBody>
      </p:sp>
      <p:sp>
        <p:nvSpPr>
          <p:cNvPr id="4" name="Slide Number Placeholder 3"/>
          <p:cNvSpPr>
            <a:spLocks noGrp="1"/>
          </p:cNvSpPr>
          <p:nvPr>
            <p:ph type="sldNum" sz="quarter" idx="10"/>
          </p:nvPr>
        </p:nvSpPr>
        <p:spPr/>
        <p:txBody>
          <a:bodyPr/>
          <a:lstStyle/>
          <a:p>
            <a:fld id="{112064E5-1912-4E2A-A03A-EAE0C9AE095C}" type="slidenum">
              <a:rPr lang="en-NZ" smtClean="0"/>
              <a:t>8</a:t>
            </a:fld>
            <a:endParaRPr lang="en-NZ"/>
          </a:p>
        </p:txBody>
      </p:sp>
    </p:spTree>
    <p:extLst>
      <p:ext uri="{BB962C8B-B14F-4D97-AF65-F5344CB8AC3E}">
        <p14:creationId xmlns:p14="http://schemas.microsoft.com/office/powerpoint/2010/main" val="10762541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Key configurations we look at summarised here: resolution, convection scheme, data assimilation, domain size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FBE3C-1E80-4565-8412-F2CC88AB3B44}"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9319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down-scaling ensemble system is in test and began routine running March 2019.  The domain is the NZCSM domain – and initially run just once a day off the 00 UTC cycle.</a:t>
            </a:r>
          </a:p>
          <a:p>
            <a:r>
              <a:rPr lang="en-US" dirty="0"/>
              <a:t>Basic products are produced but scope to collaboratively determine optimal product requirements.</a:t>
            </a:r>
          </a:p>
          <a:p>
            <a:r>
              <a:rPr lang="en-US" dirty="0"/>
              <a:t>Map used is to highlight variety of scenarios.  Forecast for the day was pretty benign and little difference in members!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A2021AD-EE30-4F89-B16A-4ACB770692F3}"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1155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NZ" dirty="0"/>
              <a:t>No radar avail so </a:t>
            </a:r>
            <a:r>
              <a:rPr lang="en-US" sz="1200" kern="1200" dirty="0">
                <a:solidFill>
                  <a:schemeClr val="tx1"/>
                </a:solidFill>
                <a:effectLst/>
                <a:latin typeface="+mn-lt"/>
                <a:ea typeface="+mn-ea"/>
                <a:cs typeface="+mn-cs"/>
              </a:rPr>
              <a:t>Hydro model as proxy to </a:t>
            </a:r>
            <a:r>
              <a:rPr lang="en-US" sz="1200" kern="1200" dirty="0" err="1">
                <a:solidFill>
                  <a:schemeClr val="tx1"/>
                </a:solidFill>
                <a:effectLst/>
                <a:latin typeface="+mn-lt"/>
                <a:ea typeface="+mn-ea"/>
                <a:cs typeface="+mn-cs"/>
              </a:rPr>
              <a:t>compar</a:t>
            </a:r>
            <a:r>
              <a:rPr lang="en-US" sz="1200" kern="1200" dirty="0">
                <a:solidFill>
                  <a:schemeClr val="tx1"/>
                </a:solidFill>
                <a:effectLst/>
                <a:latin typeface="+mn-lt"/>
                <a:ea typeface="+mn-ea"/>
                <a:cs typeface="+mn-cs"/>
              </a:rPr>
              <a:t> rainfall/runoff volumes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Avoid biases to </a:t>
            </a:r>
            <a:r>
              <a:rPr lang="en-US" sz="1200" kern="1200" dirty="0" err="1">
                <a:solidFill>
                  <a:schemeClr val="tx1"/>
                </a:solidFill>
                <a:effectLst/>
                <a:latin typeface="+mn-lt"/>
                <a:ea typeface="+mn-ea"/>
                <a:cs typeface="+mn-cs"/>
              </a:rPr>
              <a:t>forcings</a:t>
            </a:r>
            <a:r>
              <a:rPr lang="en-US" sz="1200" kern="1200" dirty="0">
                <a:solidFill>
                  <a:schemeClr val="tx1"/>
                </a:solidFill>
                <a:effectLst/>
                <a:latin typeface="+mn-lt"/>
                <a:ea typeface="+mn-ea"/>
                <a:cs typeface="+mn-cs"/>
              </a:rPr>
              <a:t> so uncalibrated/untuned to historical data.</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Focus on forcing (</a:t>
            </a:r>
            <a:r>
              <a:rPr lang="en-US" sz="1200" kern="1200" dirty="0" err="1">
                <a:solidFill>
                  <a:schemeClr val="tx1"/>
                </a:solidFill>
                <a:effectLst/>
                <a:latin typeface="+mn-lt"/>
                <a:ea typeface="+mn-ea"/>
                <a:cs typeface="+mn-cs"/>
              </a:rPr>
              <a:t>precip</a:t>
            </a:r>
            <a:r>
              <a:rPr lang="en-US" sz="1200" kern="1200" dirty="0">
                <a:solidFill>
                  <a:schemeClr val="tx1"/>
                </a:solidFill>
                <a:effectLst/>
                <a:latin typeface="+mn-lt"/>
                <a:ea typeface="+mn-ea"/>
                <a:cs typeface="+mn-cs"/>
              </a:rPr>
              <a:t>) so no DA.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Key points: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Model processes (</a:t>
            </a:r>
            <a:r>
              <a:rPr lang="en-US" sz="1200" kern="1200" dirty="0" err="1">
                <a:solidFill>
                  <a:schemeClr val="tx1"/>
                </a:solidFill>
                <a:effectLst/>
                <a:latin typeface="+mn-lt"/>
                <a:ea typeface="+mn-ea"/>
                <a:cs typeface="+mn-cs"/>
              </a:rPr>
              <a:t>TopModel</a:t>
            </a:r>
            <a:r>
              <a:rPr lang="en-US" sz="1200" kern="1200" dirty="0">
                <a:solidFill>
                  <a:schemeClr val="tx1"/>
                </a:solidFill>
                <a:effectLst/>
                <a:latin typeface="+mn-lt"/>
                <a:ea typeface="+mn-ea"/>
                <a:cs typeface="+mn-cs"/>
              </a:rPr>
              <a:t> Keith </a:t>
            </a:r>
            <a:r>
              <a:rPr lang="en-US" sz="1200" kern="1200" dirty="0" err="1">
                <a:solidFill>
                  <a:schemeClr val="tx1"/>
                </a:solidFill>
                <a:effectLst/>
                <a:latin typeface="+mn-lt"/>
                <a:ea typeface="+mn-ea"/>
                <a:cs typeface="+mn-cs"/>
              </a:rPr>
              <a:t>Beven</a:t>
            </a:r>
            <a:r>
              <a:rPr lang="en-US" sz="1200" kern="1200" dirty="0">
                <a:solidFill>
                  <a:schemeClr val="tx1"/>
                </a:solidFill>
                <a:effectLst/>
                <a:latin typeface="+mn-lt"/>
                <a:ea typeface="+mn-ea"/>
                <a:cs typeface="+mn-cs"/>
              </a:rPr>
              <a:t> (distinguish Prof Emeritus in Hydrology in UK) when in NZ)</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Semi-distributed model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A priori parameters based on Hydro/Geo Fabric</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sz="1200" kern="1200" dirty="0">
                <a:solidFill>
                  <a:schemeClr val="tx1"/>
                </a:solidFill>
                <a:effectLst/>
                <a:latin typeface="+mn-lt"/>
                <a:ea typeface="+mn-ea"/>
                <a:cs typeface="+mn-cs"/>
              </a:rPr>
              <a:t>Ongoing development: GW (2 approaches), Evapotranspiration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distributed NHM can provide water information required nationally (including for climate change applications), and exhibits the strong environmental diversity of New Zealand catchments (McMillan et al., 2016). The NHM produces time series of natural flows and is based on TOPMODEL concepts of runoff generation controlled by sub-surface water storage, and combines a water balance model within each sub-catchment with a kinematic wave channel routing algorithm (</a:t>
            </a:r>
            <a:r>
              <a:rPr lang="en-US" sz="1200" kern="1200" dirty="0" err="1">
                <a:solidFill>
                  <a:schemeClr val="tx1"/>
                </a:solidFill>
                <a:effectLst/>
                <a:latin typeface="+mn-lt"/>
                <a:ea typeface="+mn-ea"/>
                <a:cs typeface="+mn-cs"/>
              </a:rPr>
              <a:t>Beven</a:t>
            </a:r>
            <a:r>
              <a:rPr lang="en-US" sz="1200" kern="1200" dirty="0">
                <a:solidFill>
                  <a:schemeClr val="tx1"/>
                </a:solidFill>
                <a:effectLst/>
                <a:latin typeface="+mn-lt"/>
                <a:ea typeface="+mn-ea"/>
                <a:cs typeface="+mn-cs"/>
              </a:rPr>
              <a:t> et al., 1995, Goring, 1994). The NHM model parameters are based on nationally available information on catchment topography, physical and hydrological properties derived from the River Environment Classification, soil, land use and geology databases. Consequently, model parameters are independent of changes or biases in input rainfall data and are estimated using the same method in both gauged and ungauged catchments. </a:t>
            </a:r>
            <a:endParaRPr lang="en-NZ" sz="1200" kern="1200" dirty="0">
              <a:solidFill>
                <a:schemeClr val="tx1"/>
              </a:solidFill>
              <a:effectLst/>
              <a:latin typeface="+mn-lt"/>
              <a:ea typeface="+mn-ea"/>
              <a:cs typeface="+mn-cs"/>
            </a:endParaRPr>
          </a:p>
          <a:p>
            <a:pPr marL="171450" indent="-171450">
              <a:buFontTx/>
              <a:buChar char="-"/>
            </a:pPr>
            <a:endParaRPr lang="en-NZ" dirty="0"/>
          </a:p>
          <a:p>
            <a:pPr marL="171450" indent="-171450">
              <a:buFontTx/>
              <a:buChar char="-"/>
            </a:pPr>
            <a:r>
              <a:rPr lang="en-NZ" dirty="0"/>
              <a:t>Based</a:t>
            </a:r>
            <a:r>
              <a:rPr lang="en-NZ" baseline="0" dirty="0"/>
              <a:t> on </a:t>
            </a:r>
            <a:r>
              <a:rPr lang="en-NZ" baseline="0" dirty="0" err="1"/>
              <a:t>TopModel</a:t>
            </a:r>
            <a:endParaRPr lang="en-NZ" dirty="0"/>
          </a:p>
          <a:p>
            <a:pPr marL="171450" indent="-171450">
              <a:buFontTx/>
              <a:buChar char="-"/>
            </a:pPr>
            <a:r>
              <a:rPr lang="en-NZ" dirty="0"/>
              <a:t>REC: River Environment Classification = digital data set of NZ river</a:t>
            </a:r>
            <a:r>
              <a:rPr lang="en-NZ" baseline="0" dirty="0"/>
              <a:t> reaches</a:t>
            </a:r>
          </a:p>
          <a:p>
            <a:pPr marL="171450" indent="-171450">
              <a:buFontTx/>
              <a:buChar char="-"/>
            </a:pPr>
            <a:r>
              <a:rPr lang="en-NZ" baseline="0" dirty="0"/>
              <a:t>Physical processes in picture modelled</a:t>
            </a:r>
          </a:p>
          <a:p>
            <a:pPr marL="171450" indent="-171450">
              <a:buFontTx/>
              <a:buChar char="-"/>
            </a:pPr>
            <a:r>
              <a:rPr lang="en-NZ" baseline="0" dirty="0"/>
              <a:t>full water balance in each sub-basin</a:t>
            </a:r>
          </a:p>
          <a:p>
            <a:pPr marL="171450" indent="-171450">
              <a:buFontTx/>
              <a:buChar char="-"/>
            </a:pPr>
            <a:r>
              <a:rPr lang="en-NZ" sz="1200" kern="1200" dirty="0">
                <a:solidFill>
                  <a:schemeClr val="tx1"/>
                </a:solidFill>
                <a:effectLst/>
                <a:latin typeface="+mn-lt"/>
                <a:ea typeface="+mn-ea"/>
                <a:cs typeface="+mn-cs"/>
              </a:rPr>
              <a:t>kinematic wave routing algorithm to route flow from multiple sub-basins along the channel network</a:t>
            </a:r>
            <a:endParaRPr lang="en-NZ" baseline="0" dirty="0"/>
          </a:p>
          <a:p>
            <a:pPr marL="171450" indent="-171450">
              <a:buFontTx/>
              <a:buChar char="-"/>
            </a:pPr>
            <a:r>
              <a:rPr lang="en-NZ" baseline="0" dirty="0"/>
              <a:t>Calibration (multipliers: estimates based on </a:t>
            </a:r>
            <a:r>
              <a:rPr lang="en-NZ" sz="1200" kern="1200" dirty="0">
                <a:solidFill>
                  <a:schemeClr val="tx1"/>
                </a:solidFill>
                <a:effectLst/>
                <a:latin typeface="+mn-lt"/>
                <a:ea typeface="+mn-ea"/>
                <a:cs typeface="+mn-cs"/>
              </a:rPr>
              <a:t>catchment topography, physical and hydrological properties, soil, land use and geology databases</a:t>
            </a:r>
            <a:r>
              <a:rPr lang="en-NZ" baseline="0" dirty="0"/>
              <a:t>) (8 parameters)</a:t>
            </a:r>
          </a:p>
          <a:p>
            <a:pPr marL="171450" indent="-171450">
              <a:buFontTx/>
              <a:buChar char="-"/>
            </a:pPr>
            <a:r>
              <a:rPr lang="en-NZ" baseline="0" dirty="0"/>
              <a:t>+ daily data Virtual Climate Station network input used often=interpolated observed data, 20-30 years of data versus barely 1 or a couple of years of weather forecasts.</a:t>
            </a:r>
          </a:p>
          <a:p>
            <a:endParaRPr lang="en-US" baseline="0" dirty="0"/>
          </a:p>
          <a:p>
            <a:endParaRPr lang="en-US" baseline="0" dirty="0"/>
          </a:p>
          <a:p>
            <a:pPr marL="914400" lvl="1" indent="-457200">
              <a:buFont typeface="Arial" panose="020B0604020202020204" pitchFamily="34" charset="0"/>
              <a:buChar char="•"/>
            </a:pPr>
            <a:r>
              <a:rPr lang="en-US" dirty="0"/>
              <a:t>Most of hydrological processes are reproduced </a:t>
            </a:r>
          </a:p>
          <a:p>
            <a:pPr marL="914400" lvl="1" indent="-457200">
              <a:buFont typeface="Arial" panose="020B0604020202020204" pitchFamily="34" charset="0"/>
              <a:buChar char="•"/>
            </a:pPr>
            <a:r>
              <a:rPr lang="en-US" dirty="0"/>
              <a:t>Catchment scale hydrological processes focus </a:t>
            </a:r>
          </a:p>
          <a:p>
            <a:pPr marL="914400" lvl="1" indent="-457200">
              <a:buFont typeface="Arial" panose="020B0604020202020204" pitchFamily="34" charset="0"/>
              <a:buChar char="•"/>
            </a:pPr>
            <a:r>
              <a:rPr lang="en-US" dirty="0"/>
              <a:t>Time scale relevant to forecast capabilities</a:t>
            </a:r>
          </a:p>
          <a:p>
            <a:pPr marL="914400" lvl="1" indent="-457200">
              <a:buFont typeface="Arial" panose="020B0604020202020204" pitchFamily="34" charset="0"/>
              <a:buChar char="•"/>
            </a:pPr>
            <a:r>
              <a:rPr lang="en-US" dirty="0"/>
              <a:t>Uncalibrated state -No modification of parameter state to fit observation</a:t>
            </a:r>
            <a:endParaRPr lang="en-NZ" dirty="0"/>
          </a:p>
          <a:p>
            <a:r>
              <a:rPr lang="en-US" dirty="0"/>
              <a:t>Semi</a:t>
            </a:r>
            <a:r>
              <a:rPr lang="en-US" baseline="0" dirty="0"/>
              <a:t> distributed: Processes description are distributed across the landscape but lumped to representative units (</a:t>
            </a:r>
            <a:r>
              <a:rPr lang="en-US" baseline="0" dirty="0" err="1"/>
              <a:t>ie</a:t>
            </a:r>
            <a:r>
              <a:rPr lang="en-US" baseline="0" dirty="0"/>
              <a:t> surface water catchments) </a:t>
            </a:r>
          </a:p>
          <a:p>
            <a:r>
              <a:rPr lang="en-US" baseline="0" dirty="0"/>
              <a:t>Water balance fluxes relevant to the scale of the catchment- do not resolve internal heterogeneity</a:t>
            </a:r>
          </a:p>
          <a:p>
            <a:r>
              <a:rPr lang="en-US" baseline="0" dirty="0"/>
              <a:t>Discharge based on kinematic wave approximation</a:t>
            </a:r>
            <a:endParaRPr lang="en-NZ" dirty="0"/>
          </a:p>
          <a:p>
            <a:endParaRPr lang="en-NZ" dirty="0"/>
          </a:p>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05DBA-B9EC-4E25-9CDA-79473DD7F68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23616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en-NZ" dirty="0"/>
              <a:t>Approach:</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NZ" dirty="0"/>
              <a:t>- Flood case studies as scoping exercise to understand impact of 1) ensemble initialisation, 2) sources of model uncertainties for floods 3) coarser ensemble vs high-resolution</a:t>
            </a:r>
          </a:p>
          <a:p>
            <a:pPr marL="628650" lvl="1" indent="-171450">
              <a:buFontTx/>
              <a:buChar char="-"/>
            </a:pPr>
            <a:r>
              <a:rPr lang="en-NZ" dirty="0"/>
              <a:t>Conventionally evaluation period over ~ several months stations, gridded product, streamflow to assess hypothesis/conclusions from the flood case studies</a:t>
            </a:r>
          </a:p>
          <a:p>
            <a:pPr marL="457200" lvl="1" indent="0">
              <a:buNone/>
            </a:pPr>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05DBA-B9EC-4E25-9CDA-79473DD7F68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38157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NZ" dirty="0"/>
              <a:t>Case study catchments across NZ</a:t>
            </a:r>
          </a:p>
          <a:p>
            <a:pPr marL="171450" indent="-171450">
              <a:buFontTx/>
              <a:buChar char="-"/>
            </a:pPr>
            <a:r>
              <a:rPr lang="en-NZ" dirty="0"/>
              <a:t>2 case studies presented here to illustrate findings: Significance: cyclone Debbie (was ~500yr /inundation Edgecumbe, Recent: bridge collapse on West Coast)</a:t>
            </a:r>
          </a:p>
          <a:p>
            <a:pPr marL="171450" indent="-171450">
              <a:buFontTx/>
              <a:buChar char="-"/>
            </a:pPr>
            <a:r>
              <a:rPr lang="en-NZ" dirty="0"/>
              <a:t>Not all testing the same thing due to </a:t>
            </a:r>
            <a:r>
              <a:rPr lang="en-NZ" dirty="0" err="1"/>
              <a:t>oper</a:t>
            </a:r>
            <a:r>
              <a:rPr lang="en-NZ" dirty="0"/>
              <a:t> constraints and data avail.</a:t>
            </a:r>
          </a:p>
          <a:p>
            <a:endParaRPr lang="en-NZ" dirty="0"/>
          </a:p>
          <a:p>
            <a:r>
              <a:rPr lang="en-NZ" dirty="0"/>
              <a:t>Quick comparison of the current operationally run NZLAM-12 and NZCSM HPC resource requirements and the in-test NZLAM-4 and NZENS</a:t>
            </a:r>
          </a:p>
          <a:p>
            <a:endParaRPr lang="en-NZ" dirty="0"/>
          </a:p>
          <a:p>
            <a:r>
              <a:rPr lang="en-NZ" dirty="0"/>
              <a:t>Figures are for running on the Kupe HPC based in Auckland and NZENS on Maui in Wellington</a:t>
            </a:r>
          </a:p>
          <a:p>
            <a:endParaRPr lang="en-NZ" dirty="0"/>
          </a:p>
          <a:p>
            <a:r>
              <a:rPr lang="en-NZ" dirty="0"/>
              <a:t>Operations will transition to the Wellington-based Maui HPC in mid 2019.</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13FBE3C-1E80-4565-8412-F2CC88AB3B44}"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NZ"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9919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171450" indent="-171450">
              <a:buFontTx/>
              <a:buChar char="-"/>
            </a:pPr>
            <a:r>
              <a:rPr lang="en-US" dirty="0"/>
              <a:t>About forecast </a:t>
            </a:r>
            <a:r>
              <a:rPr lang="en-US" dirty="0" err="1"/>
              <a:t>inatialisation</a:t>
            </a:r>
            <a:r>
              <a:rPr lang="en-US" dirty="0"/>
              <a:t>: using different IC/LBC and small physics perturbations</a:t>
            </a:r>
          </a:p>
          <a:p>
            <a:pPr marL="171450" indent="-171450">
              <a:buFontTx/>
              <a:buChar char="-"/>
            </a:pPr>
            <a:r>
              <a:rPr lang="en-US" dirty="0"/>
              <a:t>6 member at 1.5km for 4 consecutive issue times</a:t>
            </a:r>
          </a:p>
          <a:p>
            <a:pPr marL="171450" indent="-171450">
              <a:buFontTx/>
              <a:buChar char="-"/>
            </a:pPr>
            <a:r>
              <a:rPr lang="en-US" dirty="0"/>
              <a:t>48h of rainfall.</a:t>
            </a:r>
          </a:p>
          <a:p>
            <a:pPr marL="171450" indent="-171450">
              <a:buFontTx/>
              <a:buChar char="-"/>
            </a:pPr>
            <a:r>
              <a:rPr lang="en-US" dirty="0"/>
              <a:t>IC/LBC</a:t>
            </a:r>
          </a:p>
          <a:p>
            <a:pPr marL="171450" indent="-171450">
              <a:buFontTx/>
              <a:buChar char="-"/>
            </a:pPr>
            <a:r>
              <a:rPr lang="en-US" dirty="0"/>
              <a:t>Small model physics</a:t>
            </a:r>
          </a:p>
          <a:p>
            <a:pPr marL="171450" indent="-171450">
              <a:buFontTx/>
              <a:buChar char="-"/>
            </a:pPr>
            <a:r>
              <a:rPr lang="en-US" dirty="0"/>
              <a:t>Also statistical perturbation?</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To test the initial lateral boundary conditions we forced NZCSM with the both the Global model, shown on the top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And on the bottom we forced NZCSM with the large scale model which is 12 km and shown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total, we ran TOPNET hydrological model on six different weather model outputs </a:t>
            </a:r>
          </a:p>
          <a:p>
            <a:r>
              <a:rPr lang="en-AU" sz="1200" b="1" kern="1200" dirty="0">
                <a:solidFill>
                  <a:schemeClr val="tx1"/>
                </a:solidFill>
                <a:effectLst/>
                <a:latin typeface="+mn-lt"/>
                <a:ea typeface="+mn-ea"/>
                <a:cs typeface="+mn-cs"/>
              </a:rPr>
              <a:t>NZCSM model names</a:t>
            </a:r>
            <a:endParaRPr lang="en-NZ"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Model configurations</a:t>
            </a:r>
            <a:endParaRPr lang="en-NZ"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Ukvos36 (PS36)</a:t>
            </a:r>
            <a:endParaRPr lang="en-NZ"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Turbulent mixing scheme</a:t>
            </a:r>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Ukvos37 (PS37)</a:t>
            </a:r>
          </a:p>
          <a:p>
            <a:r>
              <a:rPr lang="en-AU" sz="1200" kern="1200" dirty="0">
                <a:solidFill>
                  <a:schemeClr val="tx1"/>
                </a:solidFill>
                <a:effectLst/>
                <a:latin typeface="+mn-lt"/>
                <a:ea typeface="+mn-ea"/>
                <a:cs typeface="+mn-cs"/>
              </a:rPr>
              <a:t>Ice microphysics settings</a:t>
            </a:r>
            <a:endParaRPr lang="en-NZ"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Ukvos38 (PS38)</a:t>
            </a:r>
            <a:endParaRPr lang="en-NZ"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Stochastic perturbation to both theta and moisture fields in boundary layer</a:t>
            </a:r>
            <a:endParaRPr lang="en-NZ" sz="1200" kern="1200" dirty="0">
              <a:solidFill>
                <a:schemeClr val="tx1"/>
              </a:solidFill>
              <a:effectLst/>
              <a:latin typeface="+mn-lt"/>
              <a:ea typeface="+mn-ea"/>
              <a:cs typeface="+mn-cs"/>
            </a:endParaRPr>
          </a:p>
          <a:p>
            <a:pPr marL="0" indent="0">
              <a:buFont typeface="Arial" panose="020B0604020202020204" pitchFamily="34" charset="0"/>
              <a:buNone/>
            </a:pPr>
            <a:endParaRPr lang="en-US" dirty="0"/>
          </a:p>
          <a:p>
            <a:pPr marL="0" indent="0">
              <a:buFont typeface="Arial" panose="020B0604020202020204" pitchFamily="34" charset="0"/>
              <a:buNone/>
            </a:pP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Z" dirty="0"/>
              <a:t>In Mid 2017 (after Cyclone Debbie) NIWA implemented a new dynamical core for seamless atmospheric prediction. It much improved explicit gravity wave representation which significantly aids in atmospheric forecasting of orographic rain in fast moving extreme events.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Six different atmospheric model configurations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They differ in their handling of turbulent mixing schemes, ice micro physics, and stochastic perturbations of temperature and moisture.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second level of comparison was achieved by driving NZCSM with lateral boundary conditions obtained directly from a 17km res global model and from an intermediate 12 km resolution limited area model.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 statistical perturbation was applied to each weather forecast ensemble member to generate a 50-member statistical flow ensemble</a:t>
            </a:r>
            <a:endParaRPr lang="en-NZ"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Z" dirty="0"/>
          </a:p>
          <a:p>
            <a:pPr marL="171450" indent="-171450">
              <a:buFont typeface="Arial" panose="020B0604020202020204" pitchFamily="34" charset="0"/>
              <a:buChar char="•"/>
            </a:pPr>
            <a:endParaRPr lang="en-NZ" dirty="0"/>
          </a:p>
        </p:txBody>
      </p:sp>
      <p:sp>
        <p:nvSpPr>
          <p:cNvPr id="4" name="Slide Number Placeholder 3"/>
          <p:cNvSpPr>
            <a:spLocks noGrp="1"/>
          </p:cNvSpPr>
          <p:nvPr>
            <p:ph type="sldNum" sz="quarter" idx="10"/>
          </p:nvPr>
        </p:nvSpPr>
        <p:spPr/>
        <p:txBody>
          <a:bodyPr/>
          <a:lstStyle/>
          <a:p>
            <a:fld id="{FA2021AD-EE30-4F89-B16A-4ACB770692F3}" type="slidenum">
              <a:rPr lang="en-NZ" smtClean="0"/>
              <a:t>14</a:t>
            </a:fld>
            <a:endParaRPr lang="en-NZ"/>
          </a:p>
        </p:txBody>
      </p:sp>
    </p:spTree>
    <p:extLst>
      <p:ext uri="{BB962C8B-B14F-4D97-AF65-F5344CB8AC3E}">
        <p14:creationId xmlns:p14="http://schemas.microsoft.com/office/powerpoint/2010/main" val="30696718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Stations in circle, lots of rain in between gauges according to forecast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err="1"/>
              <a:t>Colour</a:t>
            </a:r>
            <a:r>
              <a:rPr lang="en-US" dirty="0"/>
              <a:t>=consecutive forecasts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err="1"/>
              <a:t>Precip</a:t>
            </a:r>
            <a:r>
              <a:rPr lang="en-US" dirty="0"/>
              <a:t> Differences between model physics but no huge variability looking at flood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err="1"/>
              <a:t>Precip</a:t>
            </a:r>
            <a:r>
              <a:rPr lang="en-US" dirty="0"/>
              <a:t> difference between IC/LBC but no huge looking at flood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Larger differences with lag</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Smallest differences is stat perturbation: multiplying the rainfall. (not calibrated)</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Six different atmospheric model configurations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They differ in their handling of turbulent mixing schemes, ice micro physics, and stochastic perturbations of temperature and moisture.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second level of comparison was achieved by driving NZCSM with lateral boundary conditions obtained directly from a 17km res global model and from an intermediate 12 km resolution limited area model.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A statistical perturbation was applied to each weather forecast ensemble member to generate a 50-member statistical flow ensemble</a:t>
            </a:r>
            <a:endParaRPr lang="en-NZ" dirty="0"/>
          </a:p>
          <a:p>
            <a:endParaRPr lang="en-NZ"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705DBA-B9EC-4E25-9CDA-79473DD7F68C}" type="slidenum">
              <a:rPr kumimoji="0" lang="en-N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N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97819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NZ" dirty="0"/>
          </a:p>
          <a:p>
            <a:pPr marL="171450" indent="-171450">
              <a:buFontTx/>
              <a:buChar char="-"/>
            </a:pPr>
            <a:r>
              <a:rPr lang="en-NZ" dirty="0"/>
              <a:t>Focus on model uncertainties with </a:t>
            </a:r>
            <a:r>
              <a:rPr lang="en-NZ" dirty="0" err="1"/>
              <a:t>largers</a:t>
            </a:r>
            <a:r>
              <a:rPr lang="en-NZ" dirty="0"/>
              <a:t> model physics differences compared to previous case study.</a:t>
            </a:r>
          </a:p>
          <a:p>
            <a:pPr marL="171450" indent="-171450">
              <a:buFontTx/>
              <a:buChar char="-"/>
            </a:pPr>
            <a:r>
              <a:rPr lang="en-NZ" dirty="0"/>
              <a:t>Similar event to shown on video: storm coming from west and spilling over the mountains.</a:t>
            </a:r>
          </a:p>
          <a:p>
            <a:pPr marL="171450" indent="-171450">
              <a:buFontTx/>
              <a:buChar char="-"/>
            </a:pPr>
            <a:r>
              <a:rPr lang="en-NZ" dirty="0"/>
              <a:t>Resolution, explicit conv/</a:t>
            </a:r>
            <a:r>
              <a:rPr lang="en-NZ" dirty="0" err="1"/>
              <a:t>paramatrised</a:t>
            </a:r>
            <a:r>
              <a:rPr lang="en-NZ" dirty="0"/>
              <a:t>, local DA vs global DA (</a:t>
            </a:r>
            <a:r>
              <a:rPr lang="en-NZ" dirty="0" err="1"/>
              <a:t>Nzens</a:t>
            </a:r>
            <a:r>
              <a:rPr lang="en-NZ" dirty="0"/>
              <a:t> initialised from MOGREPS-G)</a:t>
            </a:r>
          </a:p>
          <a:p>
            <a:pPr marL="171450" indent="-171450">
              <a:buFontTx/>
              <a:buChar char="-"/>
            </a:pPr>
            <a:r>
              <a:rPr lang="en-NZ" dirty="0"/>
              <a:t>Stations are an indication of totals, no radar</a:t>
            </a:r>
          </a:p>
          <a:p>
            <a:pPr marL="171450" indent="-171450">
              <a:buFontTx/>
              <a:buChar char="-"/>
            </a:pPr>
            <a:r>
              <a:rPr lang="en-NZ" dirty="0"/>
              <a:t>Geographical bias: Parametrised over-cooking on West-Coast compared to convective. Opposite on East coast.</a:t>
            </a:r>
          </a:p>
          <a:p>
            <a:pPr marL="171450" indent="-171450">
              <a:buFontTx/>
              <a:buChar char="-"/>
            </a:pPr>
            <a:r>
              <a:rPr lang="en-NZ" dirty="0"/>
              <a:t>Local DA might explain difference between NZENS and 4- RA?</a:t>
            </a:r>
          </a:p>
          <a:p>
            <a:pPr marL="171450" indent="-171450">
              <a:buFontTx/>
              <a:buChar char="-"/>
            </a:pPr>
            <a:endParaRPr lang="en-NZ" dirty="0"/>
          </a:p>
          <a:p>
            <a:pPr marL="0" marR="0" lvl="0" indent="0" algn="l" defTabSz="914400" rtl="0" eaLnBrk="1" fontAlgn="auto" latinLnBrk="0" hangingPunct="1">
              <a:lnSpc>
                <a:spcPct val="100000"/>
              </a:lnSpc>
              <a:spcBef>
                <a:spcPts val="0"/>
              </a:spcBef>
              <a:spcAft>
                <a:spcPts val="0"/>
              </a:spcAft>
              <a:buClrTx/>
              <a:buSzTx/>
              <a:buFontTx/>
              <a:buNone/>
              <a:tabLst/>
              <a:defRPr/>
            </a:pPr>
            <a:r>
              <a:rPr lang="en-NZ" sz="1200" dirty="0">
                <a:solidFill>
                  <a:srgbClr val="17469E"/>
                </a:solidFill>
              </a:rPr>
              <a:t>Key configurations: Impact of weather IC, LBC, resolution, physics, domain, Data assimilation.</a:t>
            </a:r>
          </a:p>
          <a:p>
            <a:pPr marL="0" indent="0">
              <a:buFontTx/>
              <a:buNone/>
            </a:pPr>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16</a:t>
            </a:fld>
            <a:endParaRPr lang="en-NZ"/>
          </a:p>
        </p:txBody>
      </p:sp>
    </p:spTree>
    <p:extLst>
      <p:ext uri="{BB962C8B-B14F-4D97-AF65-F5344CB8AC3E}">
        <p14:creationId xmlns:p14="http://schemas.microsoft.com/office/powerpoint/2010/main" val="33930160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NZ" dirty="0"/>
              <a:t>Raw forecasts: no post-processing of biases</a:t>
            </a:r>
          </a:p>
          <a:p>
            <a:pPr marL="171450" indent="-171450">
              <a:buFontTx/>
              <a:buChar char="-"/>
            </a:pPr>
            <a:r>
              <a:rPr lang="en-NZ" dirty="0"/>
              <a:t>Runoff confirm previous results: large volume from parametrised, but right answer for wrong reasons? </a:t>
            </a:r>
          </a:p>
        </p:txBody>
      </p:sp>
      <p:sp>
        <p:nvSpPr>
          <p:cNvPr id="4" name="Slide Number Placeholder 3"/>
          <p:cNvSpPr>
            <a:spLocks noGrp="1"/>
          </p:cNvSpPr>
          <p:nvPr>
            <p:ph type="sldNum" sz="quarter" idx="5"/>
          </p:nvPr>
        </p:nvSpPr>
        <p:spPr/>
        <p:txBody>
          <a:bodyPr/>
          <a:lstStyle/>
          <a:p>
            <a:fld id="{FA2021AD-EE30-4F89-B16A-4ACB770692F3}" type="slidenum">
              <a:rPr lang="en-NZ" smtClean="0"/>
              <a:t>17</a:t>
            </a:fld>
            <a:endParaRPr lang="en-NZ"/>
          </a:p>
        </p:txBody>
      </p:sp>
    </p:spTree>
    <p:extLst>
      <p:ext uri="{BB962C8B-B14F-4D97-AF65-F5344CB8AC3E}">
        <p14:creationId xmlns:p14="http://schemas.microsoft.com/office/powerpoint/2010/main" val="2628862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kern="1200" dirty="0">
                <a:solidFill>
                  <a:schemeClr val="tx1"/>
                </a:solidFill>
                <a:effectLst/>
                <a:latin typeface="+mn-lt"/>
                <a:ea typeface="+mn-ea"/>
                <a:cs typeface="+mn-cs"/>
              </a:rPr>
              <a:t>Focus on high-res at 1.5km vs ensemble at 4.5km for 2 issue time (24h apart)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kern="1200" dirty="0">
                <a:solidFill>
                  <a:schemeClr val="tx1"/>
                </a:solidFill>
                <a:effectLst/>
                <a:latin typeface="+mn-lt"/>
                <a:ea typeface="+mn-ea"/>
                <a:cs typeface="+mn-cs"/>
              </a:rPr>
              <a:t>High-res in top end of ensemble: worth having both.</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AU"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kern="1200" dirty="0">
                <a:solidFill>
                  <a:schemeClr val="tx1"/>
                </a:solidFill>
                <a:effectLst/>
                <a:latin typeface="+mn-lt"/>
                <a:ea typeface="+mn-ea"/>
                <a:cs typeface="+mn-cs"/>
              </a:rPr>
              <a:t>Flood event of 30</a:t>
            </a:r>
            <a:r>
              <a:rPr lang="en-AU" sz="1200" b="0" kern="1200" baseline="30000" dirty="0">
                <a:solidFill>
                  <a:schemeClr val="tx1"/>
                </a:solidFill>
                <a:effectLst/>
                <a:latin typeface="+mn-lt"/>
                <a:ea typeface="+mn-ea"/>
                <a:cs typeface="+mn-cs"/>
              </a:rPr>
              <a:t>th</a:t>
            </a:r>
            <a:r>
              <a:rPr lang="en-AU" sz="1200" b="0" kern="1200" dirty="0">
                <a:solidFill>
                  <a:schemeClr val="tx1"/>
                </a:solidFill>
                <a:effectLst/>
                <a:latin typeface="+mn-lt"/>
                <a:ea typeface="+mn-ea"/>
                <a:cs typeface="+mn-cs"/>
              </a:rPr>
              <a:t> May 2019 for the Buller at Longford and </a:t>
            </a:r>
            <a:r>
              <a:rPr lang="en-AU" sz="1200" b="0" kern="1200" dirty="0" err="1">
                <a:solidFill>
                  <a:schemeClr val="tx1"/>
                </a:solidFill>
                <a:effectLst/>
                <a:latin typeface="+mn-lt"/>
                <a:ea typeface="+mn-ea"/>
                <a:cs typeface="+mn-cs"/>
              </a:rPr>
              <a:t>Te</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Kuha</a:t>
            </a:r>
            <a:r>
              <a:rPr lang="en-AU" sz="1200" b="0" kern="1200" dirty="0">
                <a:solidFill>
                  <a:schemeClr val="tx1"/>
                </a:solidFill>
                <a:effectLst/>
                <a:latin typeface="+mn-lt"/>
                <a:ea typeface="+mn-ea"/>
                <a:cs typeface="+mn-cs"/>
              </a:rPr>
              <a:t> (West Coast), and the Waimakariri at </a:t>
            </a:r>
            <a:r>
              <a:rPr lang="en-AU" sz="1200" b="0" kern="1200" dirty="0" err="1">
                <a:solidFill>
                  <a:schemeClr val="tx1"/>
                </a:solidFill>
                <a:effectLst/>
                <a:latin typeface="+mn-lt"/>
                <a:ea typeface="+mn-ea"/>
                <a:cs typeface="+mn-cs"/>
              </a:rPr>
              <a:t>Otarama</a:t>
            </a:r>
            <a:r>
              <a:rPr lang="en-AU" sz="1200" b="0" kern="1200" dirty="0">
                <a:solidFill>
                  <a:schemeClr val="tx1"/>
                </a:solidFill>
                <a:effectLst/>
                <a:latin typeface="+mn-lt"/>
                <a:ea typeface="+mn-ea"/>
                <a:cs typeface="+mn-cs"/>
              </a:rPr>
              <a:t> (Canterbury). Observed and forecast flood peaks are shown for the forecast issue time 2019-05-28T06Z and 2019-05-29T06Z. Flood forecasts are driven by several weather model configurations (raw NZCSM, bias corrected NZCSM, and 18 members from the ensemble NZENS).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18</a:t>
            </a:fld>
            <a:endParaRPr lang="en-NZ" dirty="0"/>
          </a:p>
        </p:txBody>
      </p:sp>
    </p:spTree>
    <p:extLst>
      <p:ext uri="{BB962C8B-B14F-4D97-AF65-F5344CB8AC3E}">
        <p14:creationId xmlns:p14="http://schemas.microsoft.com/office/powerpoint/2010/main" val="27896545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kern="1200" dirty="0">
                <a:solidFill>
                  <a:schemeClr val="tx1"/>
                </a:solidFill>
                <a:effectLst/>
                <a:latin typeface="+mn-lt"/>
                <a:ea typeface="+mn-ea"/>
                <a:cs typeface="+mn-cs"/>
              </a:rPr>
              <a:t>Combined statistical small perturbation for each ensemble members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AU" sz="1200" b="0" kern="1200" dirty="0">
                <a:solidFill>
                  <a:schemeClr val="tx1"/>
                </a:solidFill>
                <a:effectLst/>
                <a:latin typeface="+mn-lt"/>
                <a:ea typeface="+mn-ea"/>
                <a:cs typeface="+mn-cs"/>
              </a:rPr>
              <a:t>Easier to see high res fitting within coarser ens. members</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en-AU"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b="0" kern="1200" dirty="0">
                <a:solidFill>
                  <a:schemeClr val="tx1"/>
                </a:solidFill>
                <a:effectLst/>
                <a:latin typeface="+mn-lt"/>
                <a:ea typeface="+mn-ea"/>
                <a:cs typeface="+mn-cs"/>
              </a:rPr>
              <a:t>Flood event of 30</a:t>
            </a:r>
            <a:r>
              <a:rPr lang="en-AU" sz="1200" b="0" kern="1200" baseline="30000" dirty="0">
                <a:solidFill>
                  <a:schemeClr val="tx1"/>
                </a:solidFill>
                <a:effectLst/>
                <a:latin typeface="+mn-lt"/>
                <a:ea typeface="+mn-ea"/>
                <a:cs typeface="+mn-cs"/>
              </a:rPr>
              <a:t>th</a:t>
            </a:r>
            <a:r>
              <a:rPr lang="en-AU" sz="1200" b="0" kern="1200" dirty="0">
                <a:solidFill>
                  <a:schemeClr val="tx1"/>
                </a:solidFill>
                <a:effectLst/>
                <a:latin typeface="+mn-lt"/>
                <a:ea typeface="+mn-ea"/>
                <a:cs typeface="+mn-cs"/>
              </a:rPr>
              <a:t> May 2019 for the Buller at Longford and </a:t>
            </a:r>
            <a:r>
              <a:rPr lang="en-AU" sz="1200" b="0" kern="1200" dirty="0" err="1">
                <a:solidFill>
                  <a:schemeClr val="tx1"/>
                </a:solidFill>
                <a:effectLst/>
                <a:latin typeface="+mn-lt"/>
                <a:ea typeface="+mn-ea"/>
                <a:cs typeface="+mn-cs"/>
              </a:rPr>
              <a:t>Te</a:t>
            </a:r>
            <a:r>
              <a:rPr lang="en-AU" sz="1200" b="0" kern="1200" dirty="0">
                <a:solidFill>
                  <a:schemeClr val="tx1"/>
                </a:solidFill>
                <a:effectLst/>
                <a:latin typeface="+mn-lt"/>
                <a:ea typeface="+mn-ea"/>
                <a:cs typeface="+mn-cs"/>
              </a:rPr>
              <a:t> </a:t>
            </a:r>
            <a:r>
              <a:rPr lang="en-AU" sz="1200" b="0" kern="1200" dirty="0" err="1">
                <a:solidFill>
                  <a:schemeClr val="tx1"/>
                </a:solidFill>
                <a:effectLst/>
                <a:latin typeface="+mn-lt"/>
                <a:ea typeface="+mn-ea"/>
                <a:cs typeface="+mn-cs"/>
              </a:rPr>
              <a:t>Kuha</a:t>
            </a:r>
            <a:r>
              <a:rPr lang="en-AU" sz="1200" b="0" kern="1200" dirty="0">
                <a:solidFill>
                  <a:schemeClr val="tx1"/>
                </a:solidFill>
                <a:effectLst/>
                <a:latin typeface="+mn-lt"/>
                <a:ea typeface="+mn-ea"/>
                <a:cs typeface="+mn-cs"/>
              </a:rPr>
              <a:t> (West Coast), and the Waimakariri at </a:t>
            </a:r>
            <a:r>
              <a:rPr lang="en-AU" sz="1200" b="0" kern="1200" dirty="0" err="1">
                <a:solidFill>
                  <a:schemeClr val="tx1"/>
                </a:solidFill>
                <a:effectLst/>
                <a:latin typeface="+mn-lt"/>
                <a:ea typeface="+mn-ea"/>
                <a:cs typeface="+mn-cs"/>
              </a:rPr>
              <a:t>Otarama</a:t>
            </a:r>
            <a:r>
              <a:rPr lang="en-AU" sz="1200" b="0" kern="1200" dirty="0">
                <a:solidFill>
                  <a:schemeClr val="tx1"/>
                </a:solidFill>
                <a:effectLst/>
                <a:latin typeface="+mn-lt"/>
                <a:ea typeface="+mn-ea"/>
                <a:cs typeface="+mn-cs"/>
              </a:rPr>
              <a:t> (Canterbury). Observed and forecast flood peaks are shown for the forecast issue time 2019-05-28T06Z and 2019-05-29T06Z. Flood forecasts are driven by several weather model configurations (raw NZCSM, bias corrected NZCSM, and 18 members from the ensemble NZENS).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AU" sz="1200" kern="1200" dirty="0">
                <a:solidFill>
                  <a:schemeClr val="tx1"/>
                </a:solidFill>
                <a:effectLst/>
                <a:latin typeface="+mn-lt"/>
                <a:ea typeface="+mn-ea"/>
                <a:cs typeface="+mn-cs"/>
              </a:rPr>
              <a:t>The bias corrected version of NZCSM (BAP1 NZCSM) uses a simple precipitation post-processing technique to improve the flow forecast. We accounted for precipitation biases in the weather forecast model using an observed gridded product (Virtual Climate Station Network (Tait et al. 2006b)) assumed to be the “truth” and used for the hydrological model calibration. The VCSN interpolates observed meteorological values onto a grid covering New Zealand at a 5km spatial resolution. A two-step process was used to account for the differing biases at different rain rates using one year of available NZCSM forecast, VCSN and climate station precipitation data: 1) a wet/dry cut-off removed over-predicted light rain from NZCSM; and 2) a bias adjustment matched the NZCSM precipitation magnitude to the VCSN distribution using a quantile matching procedure (</a:t>
            </a:r>
            <a:r>
              <a:rPr lang="en-AU" sz="1200" kern="1200" dirty="0" err="1">
                <a:solidFill>
                  <a:schemeClr val="tx1"/>
                </a:solidFill>
                <a:effectLst/>
                <a:latin typeface="+mn-lt"/>
                <a:ea typeface="+mn-ea"/>
                <a:cs typeface="+mn-cs"/>
              </a:rPr>
              <a:t>Cattoën</a:t>
            </a:r>
            <a:r>
              <a:rPr lang="en-AU" sz="1200" kern="1200" dirty="0">
                <a:solidFill>
                  <a:schemeClr val="tx1"/>
                </a:solidFill>
                <a:effectLst/>
                <a:latin typeface="+mn-lt"/>
                <a:ea typeface="+mn-ea"/>
                <a:cs typeface="+mn-cs"/>
              </a:rPr>
              <a:t> et al. 2016b).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19</a:t>
            </a:fld>
            <a:endParaRPr lang="en-NZ" dirty="0"/>
          </a:p>
        </p:txBody>
      </p:sp>
    </p:spTree>
    <p:extLst>
      <p:ext uri="{BB962C8B-B14F-4D97-AF65-F5344CB8AC3E}">
        <p14:creationId xmlns:p14="http://schemas.microsoft.com/office/powerpoint/2010/main" val="352760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kern="1200" dirty="0">
                <a:solidFill>
                  <a:schemeClr val="tx1"/>
                </a:solidFill>
                <a:effectLst/>
                <a:latin typeface="+mn-lt"/>
                <a:ea typeface="+mn-ea"/>
                <a:cs typeface="+mn-cs"/>
              </a:rPr>
              <a:t>Below we highlight some gaps and draw some recommendations:</a:t>
            </a:r>
            <a:endParaRPr lang="en-GB"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Changes in weather model configurations (physics, resolution) can lead to important differences in hydrological model performance. Operational NWP configurations seldom stay fixed for more than a year or so. A key requirement for flood forecast calibration and verification is to archive forecasts from a fixed forecast system for multiple years or to include re-forecasting capability to retrospectively produce forecasts from a fixed version of the forecast system;</a:t>
            </a:r>
            <a:endParaRPr lang="en-GB"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Initial conditions of dynamical convective-scale weather models are one of the largest sources of uncertainty. This emphasizes a critical need to further improve data assimilation techniques for kilometre-scale weather models to advance flood forecasting;</a:t>
            </a:r>
            <a:endParaRPr lang="en-GB"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Given computational limitations in most forecasting centres, we suggest that small dynamical weather ensembles should be updated more frequently than current international conventions instead of producing larger ensemble sizes at less frequent analysis times.</a:t>
            </a:r>
            <a:endParaRPr lang="en-GB"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Key outcomes from this research include the following:</a:t>
            </a:r>
            <a:endParaRPr lang="en-GB"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 results provide a basis for an improved framework for a national scale flow forecasting system in New Zealand that will provide more timely and accurate information for mitigating the impacts of flooding;</a:t>
            </a:r>
            <a:endParaRPr lang="en-GB" sz="1200" kern="1200" dirty="0">
              <a:solidFill>
                <a:schemeClr val="tx1"/>
              </a:solidFill>
              <a:effectLst/>
              <a:latin typeface="+mn-lt"/>
              <a:ea typeface="+mn-ea"/>
              <a:cs typeface="+mn-cs"/>
            </a:endParaRPr>
          </a:p>
          <a:p>
            <a:pPr lvl="0"/>
            <a:r>
              <a:rPr lang="en-AU" sz="1200" kern="1200" dirty="0">
                <a:solidFill>
                  <a:schemeClr val="tx1"/>
                </a:solidFill>
                <a:effectLst/>
                <a:latin typeface="+mn-lt"/>
                <a:ea typeface="+mn-ea"/>
                <a:cs typeface="+mn-cs"/>
              </a:rPr>
              <a:t>These findings contribute to research into extreme rainfall forecasting and the application of ensembles for downstream forecasting by the Unified Model Partnership (~10 partner institutions from countries including the UK, New Zealand (via NIWA), Australia, the U.S., India, South Korea and Singapore).</a:t>
            </a:r>
            <a:endParaRPr lang="en-GB"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Further studies should extend the hydrometeorological analysis to better understand the impact of hydrological initial conditions, model uncertainty, flow data assimilation and the development of ensemble flow forecast post-processing techniques.</a:t>
            </a:r>
            <a:endParaRPr lang="en-GB"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20</a:t>
            </a:fld>
            <a:endParaRPr lang="en-NZ" dirty="0"/>
          </a:p>
        </p:txBody>
      </p:sp>
    </p:spTree>
    <p:extLst>
      <p:ext uri="{BB962C8B-B14F-4D97-AF65-F5344CB8AC3E}">
        <p14:creationId xmlns:p14="http://schemas.microsoft.com/office/powerpoint/2010/main" val="2675669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-Ensemble evaluation over 1 month (not for extreme rainfall)</a:t>
            </a:r>
          </a:p>
          <a:p>
            <a:r>
              <a:rPr lang="en-NZ" sz="1200" kern="1200" dirty="0">
                <a:solidFill>
                  <a:schemeClr val="tx1"/>
                </a:solidFill>
                <a:effectLst/>
                <a:latin typeface="+mn-lt"/>
                <a:ea typeface="+mn-ea"/>
                <a:cs typeface="+mn-cs"/>
              </a:rPr>
              <a:t>-Scores: RPS (vs lead time) and reliability</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These two figures combine all routine </a:t>
            </a:r>
            <a:r>
              <a:rPr lang="en-NZ" sz="1200" kern="1200" dirty="0" err="1">
                <a:solidFill>
                  <a:schemeClr val="tx1"/>
                </a:solidFill>
                <a:effectLst/>
                <a:latin typeface="+mn-lt"/>
                <a:ea typeface="+mn-ea"/>
                <a:cs typeface="+mn-cs"/>
              </a:rPr>
              <a:t>precip</a:t>
            </a:r>
            <a:r>
              <a:rPr lang="en-NZ" sz="1200" kern="1200" dirty="0">
                <a:solidFill>
                  <a:schemeClr val="tx1"/>
                </a:solidFill>
                <a:effectLst/>
                <a:latin typeface="+mn-lt"/>
                <a:ea typeface="+mn-ea"/>
                <a:cs typeface="+mn-cs"/>
              </a:rPr>
              <a:t> observations over NZ, so order 350 locations.</a:t>
            </a:r>
          </a:p>
          <a:p>
            <a:r>
              <a:rPr lang="en-NZ" sz="1200" kern="1200" dirty="0">
                <a:solidFill>
                  <a:schemeClr val="tx1"/>
                </a:solidFill>
                <a:effectLst/>
                <a:latin typeface="+mn-lt"/>
                <a:ea typeface="+mn-ea"/>
                <a:cs typeface="+mn-cs"/>
              </a:rPr>
              <a:t> </a:t>
            </a:r>
          </a:p>
          <a:p>
            <a:r>
              <a:rPr lang="en-NZ" sz="1200" kern="1200" dirty="0">
                <a:solidFill>
                  <a:schemeClr val="tx1"/>
                </a:solidFill>
                <a:effectLst/>
                <a:latin typeface="+mn-lt"/>
                <a:ea typeface="+mn-ea"/>
                <a:cs typeface="+mn-cs"/>
              </a:rPr>
              <a:t>The figures compare the “real” ensemble (NZENS) against 3 different ‘post-processed’ probabilistic forecasts. Two derived directly from deterministic models (NZLAM &amp; NZCSM) and the third (Seamless) derived from multiple deterministic models (including lagged forecasts).</a:t>
            </a:r>
          </a:p>
          <a:p>
            <a:r>
              <a:rPr lang="en-NZ" sz="1200" kern="1200" dirty="0">
                <a:solidFill>
                  <a:schemeClr val="tx1"/>
                </a:solidFill>
                <a:effectLst/>
                <a:latin typeface="+mn-lt"/>
                <a:ea typeface="+mn-ea"/>
                <a:cs typeface="+mn-cs"/>
              </a:rPr>
              <a:t>Main take home message is that the NZENS performs much better than the individual deterministic models and has similar RPS to seamless, but better reliability.</a:t>
            </a:r>
          </a:p>
          <a:p>
            <a:endParaRPr lang="en-NZ"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validation plots here:</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Attached are some selected images:</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For variables other than precip:</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crps</a:t>
            </a:r>
            <a:r>
              <a:rPr lang="en-NZ" sz="1200" kern="1200" dirty="0">
                <a:solidFill>
                  <a:schemeClr val="tx1"/>
                </a:solidFill>
                <a:effectLst/>
                <a:latin typeface="+mn-lt"/>
                <a:ea typeface="+mn-ea"/>
                <a:cs typeface="+mn-cs"/>
              </a:rPr>
              <a:t>_* plots compare nzens with other models mean absolute error (equivalent to crps with only one member): Generally positive.</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ensSD</a:t>
            </a:r>
            <a:r>
              <a:rPr lang="en-NZ" sz="1200" kern="1200" dirty="0">
                <a:solidFill>
                  <a:schemeClr val="tx1"/>
                </a:solidFill>
                <a:effectLst/>
                <a:latin typeface="+mn-lt"/>
                <a:ea typeface="+mn-ea"/>
                <a:cs typeface="+mn-cs"/>
              </a:rPr>
              <a:t> _* plots compare the ensemble mean RMSE with mean ensemble spread (ought to be similar): shows ensemble has not enough  spread</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sd_me</a:t>
            </a:r>
            <a:r>
              <a:rPr lang="en-NZ" sz="1200" kern="1200" dirty="0">
                <a:solidFill>
                  <a:schemeClr val="tx1"/>
                </a:solidFill>
                <a:effectLst/>
                <a:latin typeface="+mn-lt"/>
                <a:ea typeface="+mn-ea"/>
                <a:cs typeface="+mn-cs"/>
              </a:rPr>
              <a:t>_* these plots just compare the ensemble mean with the deterministic models</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NZ" sz="1200" kern="1200" dirty="0">
                <a:solidFill>
                  <a:schemeClr val="tx1"/>
                </a:solidFill>
                <a:effectLst/>
                <a:latin typeface="+mn-lt"/>
                <a:ea typeface="+mn-ea"/>
                <a:cs typeface="+mn-cs"/>
              </a:rPr>
              <a:t>Plots just for precip (for nzcsm and nzlam the “ensemble” comes from neighbourhood points):</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raterainhist</a:t>
            </a:r>
            <a:r>
              <a:rPr lang="en-NZ" sz="1200" kern="1200" dirty="0">
                <a:solidFill>
                  <a:schemeClr val="tx1"/>
                </a:solidFill>
                <a:effectLst/>
                <a:latin typeface="+mn-lt"/>
                <a:ea typeface="+mn-ea"/>
                <a:cs typeface="+mn-cs"/>
              </a:rPr>
              <a:t> plot shows that all models reasonably similar (NZLAM worse than others) – (just looking at member 1 here)</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rankhist</a:t>
            </a:r>
            <a:r>
              <a:rPr lang="en-NZ" sz="1200" kern="1200" dirty="0">
                <a:solidFill>
                  <a:schemeClr val="tx1"/>
                </a:solidFill>
                <a:effectLst/>
                <a:latin typeface="+mn-lt"/>
                <a:ea typeface="+mn-ea"/>
                <a:cs typeface="+mn-cs"/>
              </a:rPr>
              <a:t> plot (should be flat) compares nzens with seamless multi-model ensemble: seamless is more underdispersive (doesn’t capture high and low obs); NZENS is flat except that it biases low (too often the obs is larger than all members)</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rps</a:t>
            </a:r>
            <a:r>
              <a:rPr lang="en-NZ" sz="1200" kern="1200" dirty="0">
                <a:solidFill>
                  <a:schemeClr val="tx1"/>
                </a:solidFill>
                <a:effectLst/>
                <a:latin typeface="+mn-lt"/>
                <a:ea typeface="+mn-ea"/>
                <a:cs typeface="+mn-cs"/>
              </a:rPr>
              <a:t> like crps but for binned precip bands (lower score better): seamless and nzens similar</a:t>
            </a:r>
            <a:endParaRPr lang="en-GB" sz="1200" kern="1200" dirty="0">
              <a:solidFill>
                <a:schemeClr val="tx1"/>
              </a:solidFill>
              <a:effectLst/>
              <a:latin typeface="+mn-lt"/>
              <a:ea typeface="+mn-ea"/>
              <a:cs typeface="+mn-cs"/>
            </a:endParaRPr>
          </a:p>
          <a:p>
            <a:r>
              <a:rPr lang="en-NZ" sz="1200" b="1" kern="1200" dirty="0">
                <a:solidFill>
                  <a:schemeClr val="tx1"/>
                </a:solidFill>
                <a:effectLst/>
                <a:latin typeface="+mn-lt"/>
                <a:ea typeface="+mn-ea"/>
                <a:cs typeface="+mn-cs"/>
              </a:rPr>
              <a:t>reliability </a:t>
            </a:r>
            <a:r>
              <a:rPr lang="en-NZ" sz="1200" kern="1200" dirty="0">
                <a:solidFill>
                  <a:schemeClr val="tx1"/>
                </a:solidFill>
                <a:effectLst/>
                <a:latin typeface="+mn-lt"/>
                <a:ea typeface="+mn-ea"/>
                <a:cs typeface="+mn-cs"/>
              </a:rPr>
              <a:t>(should be on one to one line): seamless and nzens similar (depending on threshold used – more plots on website)</a:t>
            </a:r>
            <a:endParaRPr lang="en-GB" sz="1200" kern="1200" dirty="0">
              <a:solidFill>
                <a:schemeClr val="tx1"/>
              </a:solidFill>
              <a:effectLst/>
              <a:latin typeface="+mn-lt"/>
              <a:ea typeface="+mn-ea"/>
              <a:cs typeface="+mn-cs"/>
            </a:endParaRPr>
          </a:p>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21</a:t>
            </a:fld>
            <a:endParaRPr lang="en-NZ" dirty="0"/>
          </a:p>
        </p:txBody>
      </p:sp>
    </p:spTree>
    <p:extLst>
      <p:ext uri="{BB962C8B-B14F-4D97-AF65-F5344CB8AC3E}">
        <p14:creationId xmlns:p14="http://schemas.microsoft.com/office/powerpoint/2010/main" val="37820784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NZENS clearly better than NZLAM4 for precip</a:t>
            </a:r>
          </a:p>
          <a:p>
            <a:r>
              <a:rPr lang="en-NZ" dirty="0"/>
              <a:t>c.f. wind on previous slide, NZLAM4 only better than a single member NZENS</a:t>
            </a:r>
          </a:p>
        </p:txBody>
      </p:sp>
      <p:sp>
        <p:nvSpPr>
          <p:cNvPr id="4" name="Slide Number Placeholder 3"/>
          <p:cNvSpPr>
            <a:spLocks noGrp="1"/>
          </p:cNvSpPr>
          <p:nvPr>
            <p:ph type="sldNum" sz="quarter" idx="5"/>
          </p:nvPr>
        </p:nvSpPr>
        <p:spPr/>
        <p:txBody>
          <a:bodyPr/>
          <a:lstStyle/>
          <a:p>
            <a:fld id="{FA2021AD-EE30-4F89-B16A-4ACB770692F3}" type="slidenum">
              <a:rPr lang="en-NZ" smtClean="0"/>
              <a:t>22</a:t>
            </a:fld>
            <a:endParaRPr lang="en-NZ" dirty="0"/>
          </a:p>
        </p:txBody>
      </p:sp>
    </p:spTree>
    <p:extLst>
      <p:ext uri="{BB962C8B-B14F-4D97-AF65-F5344CB8AC3E}">
        <p14:creationId xmlns:p14="http://schemas.microsoft.com/office/powerpoint/2010/main" val="9771616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rain rate histogram: (comparing member 0 with nzlam4), which shows NZENS doing better at getting the correct distribution of precip than NZLAM4</a:t>
            </a:r>
          </a:p>
        </p:txBody>
      </p:sp>
      <p:sp>
        <p:nvSpPr>
          <p:cNvPr id="4" name="Slide Number Placeholder 3"/>
          <p:cNvSpPr>
            <a:spLocks noGrp="1"/>
          </p:cNvSpPr>
          <p:nvPr>
            <p:ph type="sldNum" sz="quarter" idx="5"/>
          </p:nvPr>
        </p:nvSpPr>
        <p:spPr/>
        <p:txBody>
          <a:bodyPr/>
          <a:lstStyle/>
          <a:p>
            <a:fld id="{FA2021AD-EE30-4F89-B16A-4ACB770692F3}" type="slidenum">
              <a:rPr lang="en-NZ" smtClean="0"/>
              <a:t>23</a:t>
            </a:fld>
            <a:endParaRPr lang="en-NZ" dirty="0"/>
          </a:p>
        </p:txBody>
      </p:sp>
    </p:spTree>
    <p:extLst>
      <p:ext uri="{BB962C8B-B14F-4D97-AF65-F5344CB8AC3E}">
        <p14:creationId xmlns:p14="http://schemas.microsoft.com/office/powerpoint/2010/main" val="35674409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24</a:t>
            </a:fld>
            <a:endParaRPr lang="en-NZ" dirty="0"/>
          </a:p>
        </p:txBody>
      </p:sp>
    </p:spTree>
    <p:extLst>
      <p:ext uri="{BB962C8B-B14F-4D97-AF65-F5344CB8AC3E}">
        <p14:creationId xmlns:p14="http://schemas.microsoft.com/office/powerpoint/2010/main" val="42213500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25</a:t>
            </a:fld>
            <a:endParaRPr lang="en-NZ" dirty="0"/>
          </a:p>
        </p:txBody>
      </p:sp>
    </p:spTree>
    <p:extLst>
      <p:ext uri="{BB962C8B-B14F-4D97-AF65-F5344CB8AC3E}">
        <p14:creationId xmlns:p14="http://schemas.microsoft.com/office/powerpoint/2010/main" val="2198433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sz="1200" kern="1200" dirty="0">
                <a:solidFill>
                  <a:schemeClr val="tx1"/>
                </a:solidFill>
                <a:effectLst/>
                <a:latin typeface="+mn-lt"/>
                <a:ea typeface="+mn-ea"/>
                <a:cs typeface="+mn-cs"/>
              </a:rPr>
              <a:t>Spread-skill ratio (Wilks 2006):</a:t>
            </a:r>
          </a:p>
          <a:p>
            <a:r>
              <a:rPr lang="en-NZ" sz="1200" kern="1200" dirty="0">
                <a:solidFill>
                  <a:schemeClr val="tx1"/>
                </a:solidFill>
                <a:effectLst/>
                <a:latin typeface="+mn-lt"/>
                <a:ea typeface="+mn-ea"/>
                <a:cs typeface="+mn-cs"/>
              </a:rPr>
              <a:t>Requirements of an ensemble prediction is that the spread between members is large enough to cover uncertainty in the prediction. Therefore, a correlation between RMSE and spread should exist. For a well-calibrated ensemble, the spread should be of the same magnitude of the RMSE</a:t>
            </a:r>
          </a:p>
          <a:p>
            <a:r>
              <a:rPr lang="en-NZ" sz="1200" kern="1200" dirty="0">
                <a:solidFill>
                  <a:schemeClr val="tx1"/>
                </a:solidFill>
                <a:effectLst/>
                <a:latin typeface="+mn-lt"/>
                <a:ea typeface="+mn-ea"/>
                <a:cs typeface="+mn-cs"/>
              </a:rPr>
              <a:t>Ratio of spread/RMSE lower than 1 indicate a lack of spread.</a:t>
            </a:r>
          </a:p>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26</a:t>
            </a:fld>
            <a:endParaRPr lang="en-NZ" dirty="0"/>
          </a:p>
        </p:txBody>
      </p:sp>
    </p:spTree>
    <p:extLst>
      <p:ext uri="{BB962C8B-B14F-4D97-AF65-F5344CB8AC3E}">
        <p14:creationId xmlns:p14="http://schemas.microsoft.com/office/powerpoint/2010/main" val="9899366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27</a:t>
            </a:fld>
            <a:endParaRPr lang="en-NZ" dirty="0"/>
          </a:p>
        </p:txBody>
      </p:sp>
    </p:spTree>
    <p:extLst>
      <p:ext uri="{BB962C8B-B14F-4D97-AF65-F5344CB8AC3E}">
        <p14:creationId xmlns:p14="http://schemas.microsoft.com/office/powerpoint/2010/main" val="17619944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5"/>
          </p:nvPr>
        </p:nvSpPr>
        <p:spPr/>
        <p:txBody>
          <a:bodyPr/>
          <a:lstStyle/>
          <a:p>
            <a:fld id="{FA2021AD-EE30-4F89-B16A-4ACB770692F3}" type="slidenum">
              <a:rPr lang="en-NZ" smtClean="0"/>
              <a:t>28</a:t>
            </a:fld>
            <a:endParaRPr lang="en-NZ" dirty="0"/>
          </a:p>
        </p:txBody>
      </p:sp>
    </p:spTree>
    <p:extLst>
      <p:ext uri="{BB962C8B-B14F-4D97-AF65-F5344CB8AC3E}">
        <p14:creationId xmlns:p14="http://schemas.microsoft.com/office/powerpoint/2010/main" val="35209589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fld id="{FA2021AD-EE30-4F89-B16A-4ACB770692F3}" type="slidenum">
              <a:rPr lang="en-NZ" smtClean="0"/>
              <a:t>29</a:t>
            </a:fld>
            <a:endParaRPr lang="en-NZ"/>
          </a:p>
        </p:txBody>
      </p:sp>
    </p:spTree>
    <p:extLst>
      <p:ext uri="{BB962C8B-B14F-4D97-AF65-F5344CB8AC3E}">
        <p14:creationId xmlns:p14="http://schemas.microsoft.com/office/powerpoint/2010/main" val="23610139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ooter Placeholder 4"/>
          <p:cNvSpPr>
            <a:spLocks noGrp="1"/>
          </p:cNvSpPr>
          <p:nvPr>
            <p:ph type="ftr" sz="quarter" idx="11"/>
          </p:nvPr>
        </p:nvSpPr>
        <p:spPr>
          <a:xfrm>
            <a:off x="4597415" y="6136079"/>
            <a:ext cx="7147597" cy="365125"/>
          </a:xfrm>
        </p:spPr>
        <p:txBody>
          <a:bodyPr/>
          <a:lstStyle>
            <a:lvl1pPr algn="l">
              <a:defRPr>
                <a:solidFill>
                  <a:schemeClr val="bg1"/>
                </a:solidFill>
              </a:defRPr>
            </a:lvl1pPr>
          </a:lstStyle>
          <a:p>
            <a:pPr algn="r"/>
            <a:r>
              <a:rPr lang="en-NZ" b="1" dirty="0"/>
              <a:t>24 July 2018 </a:t>
            </a:r>
            <a:r>
              <a:rPr lang="en-NZ" dirty="0"/>
              <a:t>Presentation Title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239" y="6259488"/>
            <a:ext cx="2276861" cy="13716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97415" y="1007928"/>
            <a:ext cx="3057150" cy="4806706"/>
          </a:xfrm>
          <a:prstGeom prst="rect">
            <a:avLst/>
          </a:prstGeom>
        </p:spPr>
      </p:pic>
    </p:spTree>
    <p:extLst>
      <p:ext uri="{BB962C8B-B14F-4D97-AF65-F5344CB8AC3E}">
        <p14:creationId xmlns:p14="http://schemas.microsoft.com/office/powerpoint/2010/main" val="3478800507"/>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492798" y="4485094"/>
            <a:ext cx="6643294" cy="636951"/>
          </a:xfrm>
        </p:spPr>
        <p:txBody>
          <a:bodyPr>
            <a:noAutofit/>
          </a:bodyPr>
          <a:lstStyle>
            <a:lvl1pPr>
              <a:defRPr sz="4000" b="1">
                <a:solidFill>
                  <a:schemeClr val="bg1"/>
                </a:solidFill>
              </a:defRPr>
            </a:lvl1pPr>
          </a:lstStyle>
          <a:p>
            <a:r>
              <a:rPr lang="en-US" dirty="0"/>
              <a:t>Click to edit Master title style</a:t>
            </a:r>
            <a:endParaRPr lang="en-NZ"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239" y="6259488"/>
            <a:ext cx="2276861" cy="13716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23863" y="4713474"/>
            <a:ext cx="1042418" cy="1642875"/>
          </a:xfrm>
          <a:prstGeom prst="rect">
            <a:avLst/>
          </a:prstGeom>
        </p:spPr>
      </p:pic>
      <p:sp>
        <p:nvSpPr>
          <p:cNvPr id="11" name="Text Placeholder 10"/>
          <p:cNvSpPr>
            <a:spLocks noGrp="1"/>
          </p:cNvSpPr>
          <p:nvPr>
            <p:ph type="body" sz="quarter" idx="10"/>
          </p:nvPr>
        </p:nvSpPr>
        <p:spPr>
          <a:xfrm>
            <a:off x="490342" y="5146479"/>
            <a:ext cx="6673850" cy="1000125"/>
          </a:xfrm>
        </p:spPr>
        <p:txBody>
          <a:bodyPr>
            <a:normAutofit/>
          </a:bodyPr>
          <a:lstStyle>
            <a:lvl1pPr marL="0" indent="0">
              <a:buNone/>
              <a:defRPr sz="2000">
                <a:solidFill>
                  <a:schemeClr val="bg1"/>
                </a:solidFill>
                <a:latin typeface="+mn-lt"/>
              </a:defRPr>
            </a:lvl1pPr>
          </a:lstStyle>
          <a:p>
            <a:pPr lvl="0"/>
            <a:r>
              <a:rPr lang="en-US" dirty="0"/>
              <a:t>Click to edit Master text styles</a:t>
            </a:r>
          </a:p>
        </p:txBody>
      </p:sp>
    </p:spTree>
    <p:extLst>
      <p:ext uri="{BB962C8B-B14F-4D97-AF65-F5344CB8AC3E}">
        <p14:creationId xmlns:p14="http://schemas.microsoft.com/office/powerpoint/2010/main" val="1375676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505620" y="978323"/>
            <a:ext cx="6643294" cy="636951"/>
          </a:xfrm>
        </p:spPr>
        <p:txBody>
          <a:bodyPr>
            <a:noAutofit/>
          </a:bodyPr>
          <a:lstStyle>
            <a:lvl1pPr>
              <a:defRPr sz="2200" b="1">
                <a:solidFill>
                  <a:schemeClr val="bg1"/>
                </a:solidFill>
              </a:defRPr>
            </a:lvl1pPr>
          </a:lstStyle>
          <a:p>
            <a:r>
              <a:rPr lang="en-US" dirty="0"/>
              <a:t>Click to edit Master title style</a:t>
            </a:r>
            <a:endParaRPr lang="en-NZ"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1239" y="6259488"/>
            <a:ext cx="2276861" cy="13716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23863" y="4713474"/>
            <a:ext cx="1042418" cy="1642875"/>
          </a:xfrm>
          <a:prstGeom prst="rect">
            <a:avLst/>
          </a:prstGeom>
        </p:spPr>
      </p:pic>
      <p:sp>
        <p:nvSpPr>
          <p:cNvPr id="11" name="Text Placeholder 10"/>
          <p:cNvSpPr>
            <a:spLocks noGrp="1"/>
          </p:cNvSpPr>
          <p:nvPr>
            <p:ph type="body" sz="quarter" idx="10"/>
          </p:nvPr>
        </p:nvSpPr>
        <p:spPr>
          <a:xfrm>
            <a:off x="490342" y="1588219"/>
            <a:ext cx="6673850" cy="1000125"/>
          </a:xfrm>
        </p:spPr>
        <p:txBody>
          <a:bodyPr>
            <a:normAutofit/>
          </a:bodyPr>
          <a:lstStyle>
            <a:lvl1pPr marL="0" indent="0">
              <a:spcBef>
                <a:spcPts val="200"/>
              </a:spcBef>
              <a:buNone/>
              <a:defRPr sz="1800" b="1" baseline="0">
                <a:solidFill>
                  <a:schemeClr val="bg1"/>
                </a:solidFill>
                <a:latin typeface="+mn-lt"/>
              </a:defRPr>
            </a:lvl1pPr>
            <a:lvl2pPr marL="0" indent="0">
              <a:spcBef>
                <a:spcPts val="200"/>
              </a:spcBef>
              <a:buNone/>
              <a:defRPr sz="1800" b="0">
                <a:solidFill>
                  <a:schemeClr val="bg1"/>
                </a:solidFill>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4226889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dirty="0"/>
              <a:t>Click to edit Master title style</a:t>
            </a:r>
            <a:endParaRPr lang="en-NZ" dirty="0"/>
          </a:p>
        </p:txBody>
      </p:sp>
      <p:sp>
        <p:nvSpPr>
          <p:cNvPr id="3" name="Content Placeholder 2"/>
          <p:cNvSpPr>
            <a:spLocks noGrp="1"/>
          </p:cNvSpPr>
          <p:nvPr>
            <p:ph idx="1"/>
          </p:nvPr>
        </p:nvSpPr>
        <p:spPr>
          <a:xfrm>
            <a:off x="539931" y="1976846"/>
            <a:ext cx="5191565" cy="3688664"/>
          </a:xfrm>
        </p:spPr>
        <p:txBody>
          <a:bodyPr numCol="1" spc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8" name="Content Placeholder 2"/>
          <p:cNvSpPr>
            <a:spLocks noGrp="1"/>
          </p:cNvSpPr>
          <p:nvPr>
            <p:ph idx="10"/>
          </p:nvPr>
        </p:nvSpPr>
        <p:spPr>
          <a:xfrm>
            <a:off x="6108569" y="1976846"/>
            <a:ext cx="5245231" cy="3688664"/>
          </a:xfrm>
        </p:spPr>
        <p:txBody>
          <a:bodyPr numCol="1" spc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1022156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dirty="0"/>
              <a:t>Click to edit Master title style</a:t>
            </a:r>
            <a:endParaRPr lang="en-NZ" dirty="0"/>
          </a:p>
        </p:txBody>
      </p:sp>
      <p:sp>
        <p:nvSpPr>
          <p:cNvPr id="3" name="Content Placeholder 2"/>
          <p:cNvSpPr>
            <a:spLocks noGrp="1"/>
          </p:cNvSpPr>
          <p:nvPr>
            <p:ph idx="1"/>
          </p:nvPr>
        </p:nvSpPr>
        <p:spPr>
          <a:xfrm>
            <a:off x="539931" y="1976846"/>
            <a:ext cx="10813869" cy="3688664"/>
          </a:xfrm>
        </p:spPr>
        <p:txBody>
          <a:bodyPr numCol="1" spc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Tree>
    <p:extLst>
      <p:ext uri="{BB962C8B-B14F-4D97-AF65-F5344CB8AC3E}">
        <p14:creationId xmlns:p14="http://schemas.microsoft.com/office/powerpoint/2010/main" val="463732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lumn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539931" y="1053737"/>
            <a:ext cx="5276407" cy="636951"/>
          </a:xfrm>
        </p:spPr>
        <p:txBody>
          <a:bodyPr/>
          <a:lstStyle>
            <a:lvl1pPr>
              <a:defRPr>
                <a:solidFill>
                  <a:schemeClr val="accent3"/>
                </a:solidFill>
              </a:defRPr>
            </a:lvl1pPr>
          </a:lstStyle>
          <a:p>
            <a:r>
              <a:rPr lang="en-US" dirty="0"/>
              <a:t>Click to edit Master title style</a:t>
            </a:r>
            <a:endParaRPr lang="en-NZ" dirty="0"/>
          </a:p>
        </p:txBody>
      </p:sp>
      <p:sp>
        <p:nvSpPr>
          <p:cNvPr id="3" name="Content Placeholder 2"/>
          <p:cNvSpPr>
            <a:spLocks noGrp="1"/>
          </p:cNvSpPr>
          <p:nvPr>
            <p:ph idx="1"/>
          </p:nvPr>
        </p:nvSpPr>
        <p:spPr>
          <a:xfrm>
            <a:off x="539931" y="1976846"/>
            <a:ext cx="5276407" cy="3688664"/>
          </a:xfrm>
        </p:spPr>
        <p:txBody>
          <a:bodyPr numCol="1" spc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6" name="Picture Placeholder 5"/>
          <p:cNvSpPr>
            <a:spLocks noGrp="1"/>
          </p:cNvSpPr>
          <p:nvPr>
            <p:ph type="pic" sz="quarter" idx="10"/>
          </p:nvPr>
        </p:nvSpPr>
        <p:spPr>
          <a:xfrm>
            <a:off x="6165850" y="857250"/>
            <a:ext cx="5400675" cy="4959350"/>
          </a:xfrm>
        </p:spPr>
        <p:txBody>
          <a:bodyPr/>
          <a:lstStyle/>
          <a:p>
            <a:endParaRPr lang="en-NZ"/>
          </a:p>
        </p:txBody>
      </p:sp>
    </p:spTree>
    <p:extLst>
      <p:ext uri="{BB962C8B-B14F-4D97-AF65-F5344CB8AC3E}">
        <p14:creationId xmlns:p14="http://schemas.microsoft.com/office/powerpoint/2010/main" val="28429615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539932" y="857250"/>
            <a:ext cx="11026594" cy="4959350"/>
          </a:xfrm>
        </p:spPr>
        <p:txBody>
          <a:bodyPr/>
          <a:lstStyle/>
          <a:p>
            <a:endParaRPr lang="en-NZ" dirty="0"/>
          </a:p>
        </p:txBody>
      </p:sp>
    </p:spTree>
    <p:extLst>
      <p:ext uri="{BB962C8B-B14F-4D97-AF65-F5344CB8AC3E}">
        <p14:creationId xmlns:p14="http://schemas.microsoft.com/office/powerpoint/2010/main" val="271344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and Chart">
    <p:spTree>
      <p:nvGrpSpPr>
        <p:cNvPr id="1" name=""/>
        <p:cNvGrpSpPr/>
        <p:nvPr/>
      </p:nvGrpSpPr>
      <p:grpSpPr>
        <a:xfrm>
          <a:off x="0" y="0"/>
          <a:ext cx="0" cy="0"/>
          <a:chOff x="0" y="0"/>
          <a:chExt cx="0" cy="0"/>
        </a:xfrm>
      </p:grpSpPr>
      <p:sp>
        <p:nvSpPr>
          <p:cNvPr id="5" name="Chart Placeholder 4"/>
          <p:cNvSpPr>
            <a:spLocks noGrp="1"/>
          </p:cNvSpPr>
          <p:nvPr>
            <p:ph type="chart" sz="quarter" idx="11"/>
          </p:nvPr>
        </p:nvSpPr>
        <p:spPr>
          <a:xfrm>
            <a:off x="6156325" y="847725"/>
            <a:ext cx="5400675" cy="4978400"/>
          </a:xfrm>
        </p:spPr>
        <p:txBody>
          <a:bodyPr/>
          <a:lstStyle/>
          <a:p>
            <a:endParaRPr lang="en-NZ"/>
          </a:p>
        </p:txBody>
      </p:sp>
      <p:sp>
        <p:nvSpPr>
          <p:cNvPr id="2" name="Title 1"/>
          <p:cNvSpPr>
            <a:spLocks noGrp="1"/>
          </p:cNvSpPr>
          <p:nvPr>
            <p:ph type="title"/>
          </p:nvPr>
        </p:nvSpPr>
        <p:spPr>
          <a:xfrm>
            <a:off x="539931" y="1053737"/>
            <a:ext cx="5276407" cy="636951"/>
          </a:xfrm>
        </p:spPr>
        <p:txBody>
          <a:bodyPr/>
          <a:lstStyle>
            <a:lvl1pPr>
              <a:defRPr>
                <a:solidFill>
                  <a:schemeClr val="accent3"/>
                </a:solidFill>
              </a:defRPr>
            </a:lvl1pPr>
          </a:lstStyle>
          <a:p>
            <a:r>
              <a:rPr lang="en-US" dirty="0"/>
              <a:t>Click to edit Master title style</a:t>
            </a:r>
            <a:endParaRPr lang="en-NZ" dirty="0"/>
          </a:p>
        </p:txBody>
      </p:sp>
      <p:sp>
        <p:nvSpPr>
          <p:cNvPr id="3" name="Content Placeholder 2"/>
          <p:cNvSpPr>
            <a:spLocks noGrp="1"/>
          </p:cNvSpPr>
          <p:nvPr>
            <p:ph idx="1"/>
          </p:nvPr>
        </p:nvSpPr>
        <p:spPr>
          <a:xfrm>
            <a:off x="539931" y="1976846"/>
            <a:ext cx="5276407" cy="3688664"/>
          </a:xfrm>
        </p:spPr>
        <p:txBody>
          <a:bodyPr numCol="1" spc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Tree>
    <p:extLst>
      <p:ext uri="{BB962C8B-B14F-4D97-AF65-F5344CB8AC3E}">
        <p14:creationId xmlns:p14="http://schemas.microsoft.com/office/powerpoint/2010/main" val="3784394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ogo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olidFill>
              </a:defRPr>
            </a:lvl1pPr>
          </a:lstStyle>
          <a:p>
            <a:r>
              <a:rPr lang="en-US" dirty="0"/>
              <a:t>Click to edit Master title style</a:t>
            </a:r>
            <a:endParaRPr lang="en-NZ" dirty="0"/>
          </a:p>
        </p:txBody>
      </p:sp>
      <p:sp>
        <p:nvSpPr>
          <p:cNvPr id="6" name="Picture Placeholder 5"/>
          <p:cNvSpPr>
            <a:spLocks noGrp="1"/>
          </p:cNvSpPr>
          <p:nvPr>
            <p:ph type="pic" sz="quarter" idx="10"/>
          </p:nvPr>
        </p:nvSpPr>
        <p:spPr>
          <a:xfrm>
            <a:off x="612775" y="1857375"/>
            <a:ext cx="2092325" cy="1884363"/>
          </a:xfrm>
        </p:spPr>
        <p:txBody>
          <a:bodyPr/>
          <a:lstStyle/>
          <a:p>
            <a:endParaRPr lang="en-NZ"/>
          </a:p>
        </p:txBody>
      </p:sp>
      <p:sp>
        <p:nvSpPr>
          <p:cNvPr id="7" name="Picture Placeholder 5"/>
          <p:cNvSpPr>
            <a:spLocks noGrp="1"/>
          </p:cNvSpPr>
          <p:nvPr>
            <p:ph type="pic" sz="quarter" idx="11"/>
          </p:nvPr>
        </p:nvSpPr>
        <p:spPr>
          <a:xfrm>
            <a:off x="2837501" y="1857375"/>
            <a:ext cx="2092325" cy="1884363"/>
          </a:xfrm>
        </p:spPr>
        <p:txBody>
          <a:bodyPr/>
          <a:lstStyle/>
          <a:p>
            <a:endParaRPr lang="en-NZ"/>
          </a:p>
        </p:txBody>
      </p:sp>
      <p:sp>
        <p:nvSpPr>
          <p:cNvPr id="8" name="Picture Placeholder 5"/>
          <p:cNvSpPr>
            <a:spLocks noGrp="1"/>
          </p:cNvSpPr>
          <p:nvPr>
            <p:ph type="pic" sz="quarter" idx="12"/>
          </p:nvPr>
        </p:nvSpPr>
        <p:spPr>
          <a:xfrm>
            <a:off x="5052800" y="1857375"/>
            <a:ext cx="2092325" cy="1884363"/>
          </a:xfrm>
        </p:spPr>
        <p:txBody>
          <a:bodyPr/>
          <a:lstStyle/>
          <a:p>
            <a:endParaRPr lang="en-NZ"/>
          </a:p>
        </p:txBody>
      </p:sp>
      <p:sp>
        <p:nvSpPr>
          <p:cNvPr id="9" name="Picture Placeholder 5"/>
          <p:cNvSpPr>
            <a:spLocks noGrp="1"/>
          </p:cNvSpPr>
          <p:nvPr>
            <p:ph type="pic" sz="quarter" idx="13"/>
          </p:nvPr>
        </p:nvSpPr>
        <p:spPr>
          <a:xfrm>
            <a:off x="7258672" y="1857375"/>
            <a:ext cx="2092325" cy="1884363"/>
          </a:xfrm>
        </p:spPr>
        <p:txBody>
          <a:bodyPr/>
          <a:lstStyle/>
          <a:p>
            <a:endParaRPr lang="en-NZ"/>
          </a:p>
        </p:txBody>
      </p:sp>
      <p:sp>
        <p:nvSpPr>
          <p:cNvPr id="10" name="Picture Placeholder 5"/>
          <p:cNvSpPr>
            <a:spLocks noGrp="1"/>
          </p:cNvSpPr>
          <p:nvPr>
            <p:ph type="pic" sz="quarter" idx="14"/>
          </p:nvPr>
        </p:nvSpPr>
        <p:spPr>
          <a:xfrm>
            <a:off x="9473971" y="1857375"/>
            <a:ext cx="2092325" cy="1884363"/>
          </a:xfrm>
        </p:spPr>
        <p:txBody>
          <a:bodyPr/>
          <a:lstStyle/>
          <a:p>
            <a:endParaRPr lang="en-NZ"/>
          </a:p>
        </p:txBody>
      </p:sp>
      <p:sp>
        <p:nvSpPr>
          <p:cNvPr id="11" name="Picture Placeholder 5"/>
          <p:cNvSpPr>
            <a:spLocks noGrp="1"/>
          </p:cNvSpPr>
          <p:nvPr>
            <p:ph type="pic" sz="quarter" idx="15"/>
          </p:nvPr>
        </p:nvSpPr>
        <p:spPr>
          <a:xfrm>
            <a:off x="612775" y="3837004"/>
            <a:ext cx="2092325" cy="1884363"/>
          </a:xfrm>
        </p:spPr>
        <p:txBody>
          <a:bodyPr/>
          <a:lstStyle/>
          <a:p>
            <a:endParaRPr lang="en-NZ"/>
          </a:p>
        </p:txBody>
      </p:sp>
      <p:sp>
        <p:nvSpPr>
          <p:cNvPr id="12" name="Picture Placeholder 5"/>
          <p:cNvSpPr>
            <a:spLocks noGrp="1"/>
          </p:cNvSpPr>
          <p:nvPr>
            <p:ph type="pic" sz="quarter" idx="16"/>
          </p:nvPr>
        </p:nvSpPr>
        <p:spPr>
          <a:xfrm>
            <a:off x="2837501" y="3837004"/>
            <a:ext cx="2092325" cy="1884363"/>
          </a:xfrm>
        </p:spPr>
        <p:txBody>
          <a:bodyPr/>
          <a:lstStyle/>
          <a:p>
            <a:endParaRPr lang="en-NZ"/>
          </a:p>
        </p:txBody>
      </p:sp>
      <p:sp>
        <p:nvSpPr>
          <p:cNvPr id="13" name="Picture Placeholder 5"/>
          <p:cNvSpPr>
            <a:spLocks noGrp="1"/>
          </p:cNvSpPr>
          <p:nvPr>
            <p:ph type="pic" sz="quarter" idx="17"/>
          </p:nvPr>
        </p:nvSpPr>
        <p:spPr>
          <a:xfrm>
            <a:off x="5052800" y="3837004"/>
            <a:ext cx="2092325" cy="1884363"/>
          </a:xfrm>
        </p:spPr>
        <p:txBody>
          <a:bodyPr/>
          <a:lstStyle/>
          <a:p>
            <a:endParaRPr lang="en-NZ"/>
          </a:p>
        </p:txBody>
      </p:sp>
      <p:sp>
        <p:nvSpPr>
          <p:cNvPr id="14" name="Picture Placeholder 5"/>
          <p:cNvSpPr>
            <a:spLocks noGrp="1"/>
          </p:cNvSpPr>
          <p:nvPr>
            <p:ph type="pic" sz="quarter" idx="18"/>
          </p:nvPr>
        </p:nvSpPr>
        <p:spPr>
          <a:xfrm>
            <a:off x="7258672" y="3837004"/>
            <a:ext cx="2092325" cy="1884363"/>
          </a:xfrm>
        </p:spPr>
        <p:txBody>
          <a:bodyPr/>
          <a:lstStyle/>
          <a:p>
            <a:endParaRPr lang="en-NZ"/>
          </a:p>
        </p:txBody>
      </p:sp>
      <p:sp>
        <p:nvSpPr>
          <p:cNvPr id="15" name="Picture Placeholder 5"/>
          <p:cNvSpPr>
            <a:spLocks noGrp="1"/>
          </p:cNvSpPr>
          <p:nvPr>
            <p:ph type="pic" sz="quarter" idx="19"/>
          </p:nvPr>
        </p:nvSpPr>
        <p:spPr>
          <a:xfrm>
            <a:off x="9473971" y="3837004"/>
            <a:ext cx="2092325" cy="1884363"/>
          </a:xfrm>
        </p:spPr>
        <p:txBody>
          <a:bodyPr/>
          <a:lstStyle/>
          <a:p>
            <a:endParaRPr lang="en-NZ"/>
          </a:p>
        </p:txBody>
      </p:sp>
    </p:spTree>
    <p:extLst>
      <p:ext uri="{BB962C8B-B14F-4D97-AF65-F5344CB8AC3E}">
        <p14:creationId xmlns:p14="http://schemas.microsoft.com/office/powerpoint/2010/main" val="99175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Logos Slide">
    <p:spTree>
      <p:nvGrpSpPr>
        <p:cNvPr id="1" name=""/>
        <p:cNvGrpSpPr/>
        <p:nvPr/>
      </p:nvGrpSpPr>
      <p:grpSpPr>
        <a:xfrm>
          <a:off x="0" y="0"/>
          <a:ext cx="0" cy="0"/>
          <a:chOff x="0" y="0"/>
          <a:chExt cx="0" cy="0"/>
        </a:xfrm>
      </p:grpSpPr>
      <p:sp>
        <p:nvSpPr>
          <p:cNvPr id="4" name="Rectangle 3"/>
          <p:cNvSpPr/>
          <p:nvPr userDrawn="1"/>
        </p:nvSpPr>
        <p:spPr>
          <a:xfrm>
            <a:off x="0" y="4779390"/>
            <a:ext cx="9973559" cy="20786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1" name="Picture Placeholder 5"/>
          <p:cNvSpPr>
            <a:spLocks noGrp="1"/>
          </p:cNvSpPr>
          <p:nvPr>
            <p:ph type="pic" sz="quarter" idx="15"/>
          </p:nvPr>
        </p:nvSpPr>
        <p:spPr>
          <a:xfrm>
            <a:off x="612775" y="5184742"/>
            <a:ext cx="2177559" cy="1309623"/>
          </a:xfrm>
        </p:spPr>
        <p:txBody>
          <a:bodyPr/>
          <a:lstStyle/>
          <a:p>
            <a:endParaRPr lang="en-NZ"/>
          </a:p>
        </p:txBody>
      </p:sp>
      <p:sp>
        <p:nvSpPr>
          <p:cNvPr id="16" name="Picture Placeholder 5"/>
          <p:cNvSpPr>
            <a:spLocks noGrp="1"/>
          </p:cNvSpPr>
          <p:nvPr>
            <p:ph type="pic" sz="quarter" idx="16"/>
          </p:nvPr>
        </p:nvSpPr>
        <p:spPr>
          <a:xfrm>
            <a:off x="2931769" y="5184742"/>
            <a:ext cx="2177559" cy="1309623"/>
          </a:xfrm>
        </p:spPr>
        <p:txBody>
          <a:bodyPr/>
          <a:lstStyle/>
          <a:p>
            <a:endParaRPr lang="en-NZ"/>
          </a:p>
        </p:txBody>
      </p:sp>
      <p:sp>
        <p:nvSpPr>
          <p:cNvPr id="17" name="Picture Placeholder 5"/>
          <p:cNvSpPr>
            <a:spLocks noGrp="1"/>
          </p:cNvSpPr>
          <p:nvPr>
            <p:ph type="pic" sz="quarter" idx="17"/>
          </p:nvPr>
        </p:nvSpPr>
        <p:spPr>
          <a:xfrm>
            <a:off x="5279044" y="5184742"/>
            <a:ext cx="2177559" cy="1309623"/>
          </a:xfrm>
        </p:spPr>
        <p:txBody>
          <a:bodyPr/>
          <a:lstStyle/>
          <a:p>
            <a:endParaRPr lang="en-NZ"/>
          </a:p>
        </p:txBody>
      </p:sp>
      <p:sp>
        <p:nvSpPr>
          <p:cNvPr id="18" name="Picture Placeholder 5"/>
          <p:cNvSpPr>
            <a:spLocks noGrp="1"/>
          </p:cNvSpPr>
          <p:nvPr>
            <p:ph type="pic" sz="quarter" idx="18"/>
          </p:nvPr>
        </p:nvSpPr>
        <p:spPr>
          <a:xfrm>
            <a:off x="7626318" y="5184742"/>
            <a:ext cx="2177559" cy="1309623"/>
          </a:xfrm>
        </p:spPr>
        <p:txBody>
          <a:bodyPr/>
          <a:lstStyle/>
          <a:p>
            <a:endParaRPr lang="en-NZ"/>
          </a:p>
        </p:txBody>
      </p:sp>
    </p:spTree>
    <p:extLst>
      <p:ext uri="{BB962C8B-B14F-4D97-AF65-F5344CB8AC3E}">
        <p14:creationId xmlns:p14="http://schemas.microsoft.com/office/powerpoint/2010/main" val="21989988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Logos Slide">
    <p:spTree>
      <p:nvGrpSpPr>
        <p:cNvPr id="1" name=""/>
        <p:cNvGrpSpPr/>
        <p:nvPr/>
      </p:nvGrpSpPr>
      <p:grpSpPr>
        <a:xfrm>
          <a:off x="0" y="0"/>
          <a:ext cx="0" cy="0"/>
          <a:chOff x="0" y="0"/>
          <a:chExt cx="0" cy="0"/>
        </a:xfrm>
      </p:grpSpPr>
      <p:sp>
        <p:nvSpPr>
          <p:cNvPr id="17" name="Picture Placeholder 5"/>
          <p:cNvSpPr>
            <a:spLocks noGrp="1"/>
          </p:cNvSpPr>
          <p:nvPr>
            <p:ph type="pic" sz="quarter" idx="17"/>
          </p:nvPr>
        </p:nvSpPr>
        <p:spPr>
          <a:xfrm>
            <a:off x="5279044" y="5184742"/>
            <a:ext cx="2177559" cy="1309623"/>
          </a:xfrm>
        </p:spPr>
        <p:txBody>
          <a:bodyPr/>
          <a:lstStyle/>
          <a:p>
            <a:endParaRPr lang="en-NZ"/>
          </a:p>
        </p:txBody>
      </p:sp>
      <p:sp>
        <p:nvSpPr>
          <p:cNvPr id="18" name="Picture Placeholder 5"/>
          <p:cNvSpPr>
            <a:spLocks noGrp="1"/>
          </p:cNvSpPr>
          <p:nvPr>
            <p:ph type="pic" sz="quarter" idx="18"/>
          </p:nvPr>
        </p:nvSpPr>
        <p:spPr>
          <a:xfrm>
            <a:off x="7626318" y="5184742"/>
            <a:ext cx="2177559" cy="1309623"/>
          </a:xfrm>
        </p:spPr>
        <p:txBody>
          <a:bodyPr/>
          <a:lstStyle/>
          <a:p>
            <a:endParaRPr lang="en-NZ"/>
          </a:p>
        </p:txBody>
      </p:sp>
    </p:spTree>
    <p:extLst>
      <p:ext uri="{BB962C8B-B14F-4D97-AF65-F5344CB8AC3E}">
        <p14:creationId xmlns:p14="http://schemas.microsoft.com/office/powerpoint/2010/main" val="2399805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F490D0-2412-454A-B835-56E6672DCC2D}" type="datetimeFigureOut">
              <a:rPr lang="en-NZ" smtClean="0"/>
              <a:t>25/04/2021</a:t>
            </a:fld>
            <a:endParaRPr lang="en-NZ"/>
          </a:p>
        </p:txBody>
      </p:sp>
      <p:sp>
        <p:nvSpPr>
          <p:cNvPr id="3" name="Footer Placeholder 2"/>
          <p:cNvSpPr>
            <a:spLocks noGrp="1"/>
          </p:cNvSpPr>
          <p:nvPr>
            <p:ph type="ftr" sz="quarter" idx="11"/>
          </p:nvPr>
        </p:nvSpPr>
        <p:spPr/>
        <p:txBody>
          <a:bodyPr/>
          <a:lstStyle/>
          <a:p>
            <a:endParaRPr lang="en-NZ"/>
          </a:p>
        </p:txBody>
      </p:sp>
      <p:sp>
        <p:nvSpPr>
          <p:cNvPr id="4" name="Slide Number Placeholder 3"/>
          <p:cNvSpPr>
            <a:spLocks noGrp="1"/>
          </p:cNvSpPr>
          <p:nvPr>
            <p:ph type="sldNum" sz="quarter" idx="12"/>
          </p:nvPr>
        </p:nvSpPr>
        <p:spPr/>
        <p:txBody>
          <a:bodyPr/>
          <a:lstStyle/>
          <a:p>
            <a:fld id="{6AF3B3E1-9DB4-4B24-9FAF-212CF6D24CD1}" type="slidenum">
              <a:rPr lang="en-NZ" smtClean="0"/>
              <a:t>‹#›</a:t>
            </a:fld>
            <a:endParaRPr lang="en-NZ"/>
          </a:p>
        </p:txBody>
      </p:sp>
    </p:spTree>
    <p:extLst>
      <p:ext uri="{BB962C8B-B14F-4D97-AF65-F5344CB8AC3E}">
        <p14:creationId xmlns:p14="http://schemas.microsoft.com/office/powerpoint/2010/main" val="2815142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54E748B1-7603-4094-9D32-8C19A29670B6}" type="datetimeFigureOut">
              <a:rPr lang="en-NZ" smtClean="0"/>
              <a:t>25/04/2021</a:t>
            </a:fld>
            <a:endParaRPr lang="en-NZ"/>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NZ"/>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BF93C2B8-8821-46BF-9F42-D87E524C7FD7}" type="slidenum">
              <a:rPr lang="en-NZ" smtClean="0"/>
              <a:t>‹#›</a:t>
            </a:fld>
            <a:endParaRPr lang="en-NZ"/>
          </a:p>
        </p:txBody>
      </p:sp>
    </p:spTree>
    <p:extLst>
      <p:ext uri="{BB962C8B-B14F-4D97-AF65-F5344CB8AC3E}">
        <p14:creationId xmlns:p14="http://schemas.microsoft.com/office/powerpoint/2010/main" val="3335991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9931" y="1053737"/>
            <a:ext cx="10813869" cy="636951"/>
          </a:xfrm>
          <a:prstGeom prst="rect">
            <a:avLst/>
          </a:prstGeom>
        </p:spPr>
        <p:txBody>
          <a:bodyPr vert="horz" lIns="91440" tIns="45720" rIns="91440" bIns="45720" rtlCol="0" anchor="ctr">
            <a:normAutofit/>
          </a:bodyPr>
          <a:lstStyle/>
          <a:p>
            <a:r>
              <a:rPr lang="en-US" dirty="0"/>
              <a:t>Click to edit Master title style</a:t>
            </a:r>
            <a:endParaRPr lang="en-NZ" dirty="0"/>
          </a:p>
        </p:txBody>
      </p:sp>
      <p:sp>
        <p:nvSpPr>
          <p:cNvPr id="3" name="Text Placeholder 2"/>
          <p:cNvSpPr>
            <a:spLocks noGrp="1"/>
          </p:cNvSpPr>
          <p:nvPr>
            <p:ph type="body" idx="1"/>
          </p:nvPr>
        </p:nvSpPr>
        <p:spPr>
          <a:xfrm>
            <a:off x="539931" y="1976845"/>
            <a:ext cx="10813869" cy="42001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NZ"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B7D65A-9C1E-4AF6-8E06-B6F1A3D4ED8B}" type="datetimeFigureOut">
              <a:rPr lang="en-NZ" smtClean="0"/>
              <a:t>25/04/2021</a:t>
            </a:fld>
            <a:endParaRPr lang="en-NZ"/>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6495B2-4FE3-4026-8847-2AFE67DABA8C}" type="slidenum">
              <a:rPr lang="en-NZ" smtClean="0"/>
              <a:t>‹#›</a:t>
            </a:fld>
            <a:endParaRPr lang="en-NZ"/>
          </a:p>
        </p:txBody>
      </p:sp>
      <p:pic>
        <p:nvPicPr>
          <p:cNvPr id="9" name="Picture 8"/>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29408" y="6252029"/>
            <a:ext cx="2276861" cy="137160"/>
          </a:xfrm>
          <a:prstGeom prst="rect">
            <a:avLst/>
          </a:prstGeom>
        </p:spPr>
      </p:pic>
      <p:pic>
        <p:nvPicPr>
          <p:cNvPr id="10" name="Pictur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139173" y="5933776"/>
            <a:ext cx="1423419" cy="521209"/>
          </a:xfrm>
          <a:prstGeom prst="rect">
            <a:avLst/>
          </a:prstGeom>
        </p:spPr>
      </p:pic>
    </p:spTree>
    <p:extLst>
      <p:ext uri="{BB962C8B-B14F-4D97-AF65-F5344CB8AC3E}">
        <p14:creationId xmlns:p14="http://schemas.microsoft.com/office/powerpoint/2010/main" val="215862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8" r:id="rId3"/>
    <p:sldLayoutId id="2147483650" r:id="rId4"/>
    <p:sldLayoutId id="2147483661" r:id="rId5"/>
    <p:sldLayoutId id="2147483662" r:id="rId6"/>
    <p:sldLayoutId id="2147483663" r:id="rId7"/>
    <p:sldLayoutId id="2147483664" r:id="rId8"/>
    <p:sldLayoutId id="2147483665" r:id="rId9"/>
    <p:sldLayoutId id="2147483666" r:id="rId10"/>
    <p:sldLayoutId id="2147483667" r:id="rId11"/>
    <p:sldLayoutId id="2147483669" r:id="rId12"/>
    <p:sldLayoutId id="2147483671" r:id="rId13"/>
  </p:sldLayoutIdLst>
  <p:txStyles>
    <p:titleStyle>
      <a:lvl1pPr algn="l" defTabSz="914400" rtl="0" eaLnBrk="1" latinLnBrk="0" hangingPunct="1">
        <a:lnSpc>
          <a:spcPct val="90000"/>
        </a:lnSpc>
        <a:spcBef>
          <a:spcPct val="0"/>
        </a:spcBef>
        <a:buNone/>
        <a:defRPr sz="3600" kern="1200">
          <a:solidFill>
            <a:schemeClr val="accent2"/>
          </a:solidFill>
          <a:latin typeface="+mn-lt"/>
          <a:ea typeface="+mj-ea"/>
          <a:cs typeface="+mj-cs"/>
        </a:defRPr>
      </a:lvl1pPr>
    </p:titleStyle>
    <p:bodyStyle>
      <a:lvl1pPr marL="269875" indent="-269875"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269875" indent="-269875"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269875" indent="-269875"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3pPr>
      <a:lvl4pPr marL="269875" indent="-269875"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69875" indent="-269875"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18.tiff"/></Relationships>
</file>

<file path=ppt/slides/_rels/slide8.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jpeg"/><Relationship Id="rId5" Type="http://schemas.openxmlformats.org/officeDocument/2006/relationships/image" Target="../media/image21.tiff"/><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36.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3.tiff"/><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4.tif"/><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6.tif"/><Relationship Id="rId4" Type="http://schemas.openxmlformats.org/officeDocument/2006/relationships/image" Target="../media/image45.tif"/></Relationships>
</file>

<file path=ppt/slides/_rels/slide26.xml.rels><?xml version="1.0" encoding="UTF-8" standalone="yes"?>
<Relationships xmlns="http://schemas.openxmlformats.org/package/2006/relationships"><Relationship Id="rId3" Type="http://schemas.openxmlformats.org/officeDocument/2006/relationships/image" Target="../media/image47.tif"/><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49.tif"/><Relationship Id="rId4" Type="http://schemas.openxmlformats.org/officeDocument/2006/relationships/image" Target="../media/image48.tif"/></Relationships>
</file>

<file path=ppt/slides/_rels/slide27.xml.rels><?xml version="1.0" encoding="UTF-8" standalone="yes"?>
<Relationships xmlns="http://schemas.openxmlformats.org/package/2006/relationships"><Relationship Id="rId3" Type="http://schemas.openxmlformats.org/officeDocument/2006/relationships/image" Target="../media/image50.tif"/><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51.ti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4">
            <a:extLst>
              <a:ext uri="{FF2B5EF4-FFF2-40B4-BE49-F238E27FC236}">
                <a16:creationId xmlns:a16="http://schemas.microsoft.com/office/drawing/2014/main" id="{B186D593-A323-4364-9829-18BEF29BF5A1}"/>
              </a:ext>
            </a:extLst>
          </p:cNvPr>
          <p:cNvSpPr>
            <a:spLocks noGrp="1"/>
          </p:cNvSpPr>
          <p:nvPr>
            <p:ph type="body" sz="quarter" idx="10"/>
          </p:nvPr>
        </p:nvSpPr>
        <p:spPr>
          <a:xfrm>
            <a:off x="1199456" y="2816932"/>
            <a:ext cx="4032932" cy="2520280"/>
          </a:xfrm>
        </p:spPr>
        <p:txBody>
          <a:bodyPr>
            <a:normAutofit/>
          </a:bodyPr>
          <a:lstStyle/>
          <a:p>
            <a:endParaRPr lang="en-US" sz="1600" dirty="0"/>
          </a:p>
          <a:p>
            <a:r>
              <a:rPr lang="en-US" sz="2400" dirty="0"/>
              <a:t>Dr. Céline </a:t>
            </a:r>
            <a:r>
              <a:rPr lang="en-US" sz="2400" dirty="0" err="1"/>
              <a:t>Cattoën</a:t>
            </a:r>
            <a:r>
              <a:rPr lang="en-US" sz="2400" dirty="0"/>
              <a:t>, </a:t>
            </a:r>
          </a:p>
          <a:p>
            <a:r>
              <a:rPr lang="en-US" sz="2400" dirty="0"/>
              <a:t>Dr. Stuart Moore, </a:t>
            </a:r>
          </a:p>
          <a:p>
            <a:r>
              <a:rPr lang="en-US" sz="2400" dirty="0"/>
              <a:t>Dr. Trevor </a:t>
            </a:r>
            <a:r>
              <a:rPr lang="en-NZ" sz="2400" dirty="0"/>
              <a:t>Carey-Smith</a:t>
            </a:r>
          </a:p>
          <a:p>
            <a:endParaRPr lang="en-NZ" sz="1800" dirty="0"/>
          </a:p>
          <a:p>
            <a:r>
              <a:rPr lang="en-NZ" sz="1800" dirty="0"/>
              <a:t>celine.cattoen-gilbert@niwa.co.nz</a:t>
            </a:r>
          </a:p>
          <a:p>
            <a:endParaRPr lang="en-NZ" sz="1050" dirty="0">
              <a:solidFill>
                <a:srgbClr val="CCECFF"/>
              </a:solidFill>
            </a:endParaRPr>
          </a:p>
          <a:p>
            <a:endParaRPr lang="en-NZ" sz="1700" dirty="0">
              <a:solidFill>
                <a:srgbClr val="CCECFF"/>
              </a:solidFill>
            </a:endParaRPr>
          </a:p>
        </p:txBody>
      </p:sp>
      <p:sp>
        <p:nvSpPr>
          <p:cNvPr id="6" name="Rectangle 5">
            <a:extLst>
              <a:ext uri="{FF2B5EF4-FFF2-40B4-BE49-F238E27FC236}">
                <a16:creationId xmlns:a16="http://schemas.microsoft.com/office/drawing/2014/main" id="{7B0B2CAD-9E31-4914-82A6-66F7CC7DCD1A}"/>
              </a:ext>
            </a:extLst>
          </p:cNvPr>
          <p:cNvSpPr/>
          <p:nvPr/>
        </p:nvSpPr>
        <p:spPr>
          <a:xfrm>
            <a:off x="1055440" y="260649"/>
            <a:ext cx="10548363" cy="2520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20000"/>
              </a:lnSpc>
            </a:pPr>
            <a:r>
              <a:rPr lang="en-US" sz="3600" dirty="0">
                <a:solidFill>
                  <a:schemeClr val="bg1"/>
                </a:solidFill>
              </a:rPr>
              <a:t>Designing an optimal flood forecasting chain using convective-scale ensembles: a sensitivity study</a:t>
            </a:r>
            <a:endParaRPr lang="en-NZ" sz="3600" i="1" dirty="0">
              <a:solidFill>
                <a:schemeClr val="accent1">
                  <a:lumMod val="60000"/>
                  <a:lumOff val="40000"/>
                </a:schemeClr>
              </a:solidFill>
            </a:endParaRPr>
          </a:p>
          <a:p>
            <a:endParaRPr lang="en-NZ" dirty="0"/>
          </a:p>
        </p:txBody>
      </p:sp>
      <p:sp>
        <p:nvSpPr>
          <p:cNvPr id="4" name="Text Placeholder 4">
            <a:extLst>
              <a:ext uri="{FF2B5EF4-FFF2-40B4-BE49-F238E27FC236}">
                <a16:creationId xmlns:a16="http://schemas.microsoft.com/office/drawing/2014/main" id="{438B7077-01CA-48E1-AE5A-02CFF203A245}"/>
              </a:ext>
            </a:extLst>
          </p:cNvPr>
          <p:cNvSpPr txBox="1">
            <a:spLocks/>
          </p:cNvSpPr>
          <p:nvPr/>
        </p:nvSpPr>
        <p:spPr>
          <a:xfrm>
            <a:off x="1179240" y="5085184"/>
            <a:ext cx="9237240" cy="100811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solidFill>
                <a:latin typeface="+mn-lt"/>
                <a:ea typeface="+mn-ea"/>
                <a:cs typeface="+mn-cs"/>
              </a:defRPr>
            </a:lvl1pPr>
            <a:lvl2pPr marL="269875" indent="-269875"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2pPr>
            <a:lvl3pPr marL="269875" indent="-269875"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3pPr>
            <a:lvl4pPr marL="269875" indent="-269875"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4pPr>
            <a:lvl5pPr marL="269875" indent="-269875" algn="l" defTabSz="914400" rtl="0" eaLnBrk="1" latinLnBrk="0" hangingPunct="1">
              <a:lnSpc>
                <a:spcPct val="90000"/>
              </a:lnSpc>
              <a:spcBef>
                <a:spcPts val="10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dirty="0"/>
          </a:p>
          <a:p>
            <a:r>
              <a:rPr lang="en-NZ" sz="1800" dirty="0"/>
              <a:t>With grateful acknowledgment to </a:t>
            </a:r>
            <a:r>
              <a:rPr lang="en-NZ" sz="1800" dirty="0" err="1"/>
              <a:t>Dr.</a:t>
            </a:r>
            <a:r>
              <a:rPr lang="en-NZ" sz="1800" dirty="0"/>
              <a:t> Maria-Helena Ramos for recent discussions and suggestions </a:t>
            </a:r>
          </a:p>
          <a:p>
            <a:endParaRPr lang="en-NZ" sz="1050" dirty="0">
              <a:solidFill>
                <a:srgbClr val="CCECFF"/>
              </a:solidFill>
            </a:endParaRPr>
          </a:p>
          <a:p>
            <a:endParaRPr lang="en-NZ" sz="1700" dirty="0">
              <a:solidFill>
                <a:srgbClr val="CCECFF"/>
              </a:solidFill>
            </a:endParaRPr>
          </a:p>
        </p:txBody>
      </p:sp>
    </p:spTree>
    <p:extLst>
      <p:ext uri="{BB962C8B-B14F-4D97-AF65-F5344CB8AC3E}">
        <p14:creationId xmlns:p14="http://schemas.microsoft.com/office/powerpoint/2010/main" val="4230207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671122-7C32-4BC5-90D4-F29446C6EFC6}"/>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 name="Title 1"/>
          <p:cNvSpPr>
            <a:spLocks noGrp="1"/>
          </p:cNvSpPr>
          <p:nvPr>
            <p:ph type="title"/>
          </p:nvPr>
        </p:nvSpPr>
        <p:spPr>
          <a:xfrm>
            <a:off x="838200" y="75565"/>
            <a:ext cx="10515600" cy="1705420"/>
          </a:xfrm>
        </p:spPr>
        <p:txBody>
          <a:bodyPr>
            <a:normAutofit/>
          </a:bodyPr>
          <a:lstStyle/>
          <a:p>
            <a:r>
              <a:rPr lang="en-NZ" sz="3000" dirty="0">
                <a:solidFill>
                  <a:srgbClr val="17469E"/>
                </a:solidFill>
                <a:latin typeface="+mn-lt"/>
              </a:rPr>
              <a:t>Water plays a key socio-economic role in New Zealand</a:t>
            </a:r>
            <a:br>
              <a:rPr lang="en-NZ" sz="3000" dirty="0">
                <a:solidFill>
                  <a:srgbClr val="17469E"/>
                </a:solidFill>
                <a:latin typeface="+mn-lt"/>
              </a:rPr>
            </a:br>
            <a:endParaRPr lang="en-NZ" sz="2400" dirty="0">
              <a:solidFill>
                <a:srgbClr val="17469E"/>
              </a:solidFill>
              <a:latin typeface="+mn-lt"/>
            </a:endParaRPr>
          </a:p>
        </p:txBody>
      </p:sp>
      <p:sp>
        <p:nvSpPr>
          <p:cNvPr id="6" name="AutoShape 2" descr="http://vterrain.org/Locations/nz/nz.jpg"/>
          <p:cNvSpPr>
            <a:spLocks noChangeAspect="1" noChangeArrowheads="1"/>
          </p:cNvSpPr>
          <p:nvPr/>
        </p:nvSpPr>
        <p:spPr bwMode="auto">
          <a:xfrm>
            <a:off x="155575" y="-2019300"/>
            <a:ext cx="2667000" cy="4210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NZ"/>
          </a:p>
        </p:txBody>
      </p:sp>
      <p:sp>
        <p:nvSpPr>
          <p:cNvPr id="3" name="Rectangle 2">
            <a:extLst>
              <a:ext uri="{FF2B5EF4-FFF2-40B4-BE49-F238E27FC236}">
                <a16:creationId xmlns:a16="http://schemas.microsoft.com/office/drawing/2014/main" id="{92DF13FD-A07D-405F-9C5A-B4F3C9C82840}"/>
              </a:ext>
            </a:extLst>
          </p:cNvPr>
          <p:cNvSpPr/>
          <p:nvPr/>
        </p:nvSpPr>
        <p:spPr>
          <a:xfrm>
            <a:off x="6722633" y="1341630"/>
            <a:ext cx="5104893" cy="4616648"/>
          </a:xfrm>
          <a:prstGeom prst="rect">
            <a:avLst/>
          </a:prstGeom>
        </p:spPr>
        <p:txBody>
          <a:bodyPr wrap="square">
            <a:spAutoFit/>
          </a:bodyPr>
          <a:lstStyle/>
          <a:p>
            <a:r>
              <a:rPr lang="en-NZ" sz="2400" b="1" dirty="0"/>
              <a:t>Insurance Costs</a:t>
            </a:r>
            <a:r>
              <a:rPr lang="en-NZ" sz="2400" b="1" baseline="30000" dirty="0"/>
              <a:t>1</a:t>
            </a:r>
            <a:r>
              <a:rPr lang="en-NZ" sz="2400" b="1" dirty="0"/>
              <a:t> :</a:t>
            </a:r>
          </a:p>
          <a:p>
            <a:r>
              <a:rPr lang="en-NZ" sz="2000" u="sng" dirty="0"/>
              <a:t>Between 1996-2014:</a:t>
            </a:r>
          </a:p>
          <a:p>
            <a:r>
              <a:rPr lang="en-NZ" sz="2000" dirty="0"/>
              <a:t>$442 Million (NZD)</a:t>
            </a:r>
            <a:endParaRPr lang="en-NZ" sz="2000" u="sng" dirty="0"/>
          </a:p>
          <a:p>
            <a:r>
              <a:rPr lang="en-NZ" sz="2000" u="sng" dirty="0"/>
              <a:t>2017-2019</a:t>
            </a:r>
            <a:r>
              <a:rPr lang="en-NZ" sz="2000" dirty="0"/>
              <a:t>: </a:t>
            </a:r>
          </a:p>
          <a:p>
            <a:r>
              <a:rPr lang="en-NZ" sz="2000" dirty="0"/>
              <a:t>&gt;$350 Million (NZD), </a:t>
            </a:r>
            <a:br>
              <a:rPr lang="en-NZ" sz="2000" dirty="0"/>
            </a:br>
            <a:r>
              <a:rPr lang="en-NZ" sz="2000" dirty="0"/>
              <a:t>6 ex-cyclones</a:t>
            </a:r>
          </a:p>
          <a:p>
            <a:endParaRPr lang="en-NZ" dirty="0"/>
          </a:p>
          <a:p>
            <a:r>
              <a:rPr lang="en-NZ" sz="2400" b="1" dirty="0"/>
              <a:t>Responsibilities for floods: </a:t>
            </a:r>
          </a:p>
          <a:p>
            <a:r>
              <a:rPr lang="en-NZ" sz="2000" dirty="0"/>
              <a:t>Local authorities are the</a:t>
            </a:r>
            <a:r>
              <a:rPr lang="en-NZ" sz="2000" b="1" dirty="0"/>
              <a:t> </a:t>
            </a:r>
            <a:r>
              <a:rPr lang="en-NZ" sz="2000" dirty="0"/>
              <a:t>primary agents responsible for civil defence emergency management (CDEM)</a:t>
            </a:r>
          </a:p>
          <a:p>
            <a:endParaRPr lang="en-NZ" sz="2000" dirty="0"/>
          </a:p>
          <a:p>
            <a:r>
              <a:rPr lang="en-NZ" sz="2400" b="1" dirty="0"/>
              <a:t>Responsibilities for weather warnings:</a:t>
            </a:r>
          </a:p>
          <a:p>
            <a:r>
              <a:rPr lang="en-NZ" sz="2000" dirty="0" err="1"/>
              <a:t>MetService</a:t>
            </a:r>
            <a:endParaRPr lang="en-NZ" sz="2000" dirty="0"/>
          </a:p>
        </p:txBody>
      </p:sp>
      <p:grpSp>
        <p:nvGrpSpPr>
          <p:cNvPr id="5" name="Group 4">
            <a:extLst>
              <a:ext uri="{FF2B5EF4-FFF2-40B4-BE49-F238E27FC236}">
                <a16:creationId xmlns:a16="http://schemas.microsoft.com/office/drawing/2014/main" id="{50D98205-AFC0-420A-9668-1183667A99C4}"/>
              </a:ext>
            </a:extLst>
          </p:cNvPr>
          <p:cNvGrpSpPr/>
          <p:nvPr/>
        </p:nvGrpSpPr>
        <p:grpSpPr>
          <a:xfrm>
            <a:off x="593651" y="1865996"/>
            <a:ext cx="5381847" cy="3673103"/>
            <a:chOff x="547188" y="1210655"/>
            <a:chExt cx="7645159" cy="5167505"/>
          </a:xfrm>
        </p:grpSpPr>
        <p:pic>
          <p:nvPicPr>
            <p:cNvPr id="31" name="Content Placeholder 3">
              <a:extLst>
                <a:ext uri="{FF2B5EF4-FFF2-40B4-BE49-F238E27FC236}">
                  <a16:creationId xmlns:a16="http://schemas.microsoft.com/office/drawing/2014/main" id="{9482CB97-E45D-491F-8F82-ADA0E1F0F6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188" y="1210655"/>
              <a:ext cx="3461957" cy="231065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13">
              <a:extLst>
                <a:ext uri="{FF2B5EF4-FFF2-40B4-BE49-F238E27FC236}">
                  <a16:creationId xmlns:a16="http://schemas.microsoft.com/office/drawing/2014/main" id="{1B06398A-DE36-45EA-A1C9-C4176D337E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94943" y="1338701"/>
              <a:ext cx="2893145" cy="192394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14">
              <a:extLst>
                <a:ext uri="{FF2B5EF4-FFF2-40B4-BE49-F238E27FC236}">
                  <a16:creationId xmlns:a16="http://schemas.microsoft.com/office/drawing/2014/main" id="{15668FC2-2F30-4773-8FB2-1F962C384F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8584" y="3521310"/>
              <a:ext cx="2999164" cy="22839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638E0A5-F1D2-453E-BF54-88C94A43AD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91745" y="3196111"/>
              <a:ext cx="4337225" cy="16679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15">
              <a:extLst>
                <a:ext uri="{FF2B5EF4-FFF2-40B4-BE49-F238E27FC236}">
                  <a16:creationId xmlns:a16="http://schemas.microsoft.com/office/drawing/2014/main" id="{857CFF45-6F85-4C61-8737-DF12146529F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4744" y="2903257"/>
              <a:ext cx="1817603" cy="16343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77943EB9-2207-4AC0-BE71-0923F92CA2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04918" y="4359700"/>
              <a:ext cx="4337225" cy="201846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2" name="TextBox 11">
            <a:extLst>
              <a:ext uri="{FF2B5EF4-FFF2-40B4-BE49-F238E27FC236}">
                <a16:creationId xmlns:a16="http://schemas.microsoft.com/office/drawing/2014/main" id="{F440DF33-8F69-4911-B2F0-C9FAB6DAF938}"/>
              </a:ext>
            </a:extLst>
          </p:cNvPr>
          <p:cNvSpPr txBox="1"/>
          <p:nvPr/>
        </p:nvSpPr>
        <p:spPr>
          <a:xfrm>
            <a:off x="8256240" y="6324285"/>
            <a:ext cx="3470694" cy="276999"/>
          </a:xfrm>
          <a:prstGeom prst="rect">
            <a:avLst/>
          </a:prstGeom>
          <a:noFill/>
        </p:spPr>
        <p:txBody>
          <a:bodyPr wrap="none" rtlCol="0">
            <a:spAutoFit/>
          </a:bodyPr>
          <a:lstStyle/>
          <a:p>
            <a:r>
              <a:rPr lang="en-NZ" sz="1200" baseline="30000" dirty="0">
                <a:solidFill>
                  <a:schemeClr val="bg1">
                    <a:lumMod val="65000"/>
                  </a:schemeClr>
                </a:solidFill>
              </a:rPr>
              <a:t>1</a:t>
            </a:r>
            <a:r>
              <a:rPr lang="en-NZ" sz="1200" dirty="0">
                <a:solidFill>
                  <a:schemeClr val="bg1">
                    <a:lumMod val="65000"/>
                  </a:schemeClr>
                </a:solidFill>
              </a:rPr>
              <a:t>Reference: Insurance Council of New Zealand (ICNZ)</a:t>
            </a:r>
          </a:p>
        </p:txBody>
      </p:sp>
      <p:sp>
        <p:nvSpPr>
          <p:cNvPr id="18" name="TextBox 17">
            <a:extLst>
              <a:ext uri="{FF2B5EF4-FFF2-40B4-BE49-F238E27FC236}">
                <a16:creationId xmlns:a16="http://schemas.microsoft.com/office/drawing/2014/main" id="{59327716-AA0A-4731-827E-256C3ED2CCA9}"/>
              </a:ext>
            </a:extLst>
          </p:cNvPr>
          <p:cNvSpPr txBox="1"/>
          <p:nvPr/>
        </p:nvSpPr>
        <p:spPr>
          <a:xfrm>
            <a:off x="2822575" y="5629762"/>
            <a:ext cx="1368580" cy="276999"/>
          </a:xfrm>
          <a:prstGeom prst="rect">
            <a:avLst/>
          </a:prstGeom>
          <a:noFill/>
        </p:spPr>
        <p:txBody>
          <a:bodyPr wrap="none" rtlCol="0">
            <a:spAutoFit/>
          </a:bodyPr>
          <a:lstStyle/>
          <a:p>
            <a:r>
              <a:rPr lang="en-NZ" sz="1200" dirty="0">
                <a:solidFill>
                  <a:schemeClr val="bg1">
                    <a:lumMod val="65000"/>
                  </a:schemeClr>
                </a:solidFill>
              </a:rPr>
              <a:t>Photos: Dave Allen</a:t>
            </a:r>
          </a:p>
        </p:txBody>
      </p:sp>
    </p:spTree>
    <p:extLst>
      <p:ext uri="{BB962C8B-B14F-4D97-AF65-F5344CB8AC3E}">
        <p14:creationId xmlns:p14="http://schemas.microsoft.com/office/powerpoint/2010/main" val="1643432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C88040B-F90D-450F-84A1-002A5FD26BD6}"/>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7" name="Title 1">
            <a:extLst>
              <a:ext uri="{FF2B5EF4-FFF2-40B4-BE49-F238E27FC236}">
                <a16:creationId xmlns:a16="http://schemas.microsoft.com/office/drawing/2014/main" id="{9E5373F6-5794-4835-A2C8-0829E1EFAF54}"/>
              </a:ext>
            </a:extLst>
          </p:cNvPr>
          <p:cNvSpPr txBox="1">
            <a:spLocks/>
          </p:cNvSpPr>
          <p:nvPr/>
        </p:nvSpPr>
        <p:spPr>
          <a:xfrm>
            <a:off x="623392" y="567106"/>
            <a:ext cx="10657184" cy="636951"/>
          </a:xfrm>
          <a:prstGeom prst="rect">
            <a:avLst/>
          </a:prstGeom>
        </p:spPr>
        <p:txBody>
          <a:bodyPr>
            <a:noAutofit/>
          </a:bodyPr>
          <a:lstStyle>
            <a:lvl1pPr algn="l" defTabSz="914400" rtl="0" eaLnBrk="1" latinLnBrk="0" hangingPunct="1">
              <a:lnSpc>
                <a:spcPct val="90000"/>
              </a:lnSpc>
              <a:spcBef>
                <a:spcPct val="0"/>
              </a:spcBef>
              <a:buNone/>
              <a:defRPr sz="3600" kern="1200">
                <a:solidFill>
                  <a:schemeClr val="accent2"/>
                </a:solidFill>
                <a:latin typeface="+mn-lt"/>
                <a:ea typeface="+mj-ea"/>
                <a:cs typeface="+mj-cs"/>
              </a:defRPr>
            </a:lvl1pPr>
          </a:lstStyle>
          <a:p>
            <a:r>
              <a:rPr lang="en-NZ" sz="3000" dirty="0">
                <a:solidFill>
                  <a:srgbClr val="17469E"/>
                </a:solidFill>
              </a:rPr>
              <a:t>Background: convective-scale flow forecasting in New Zealand</a:t>
            </a:r>
          </a:p>
        </p:txBody>
      </p:sp>
      <p:grpSp>
        <p:nvGrpSpPr>
          <p:cNvPr id="4" name="Group 3">
            <a:extLst>
              <a:ext uri="{FF2B5EF4-FFF2-40B4-BE49-F238E27FC236}">
                <a16:creationId xmlns:a16="http://schemas.microsoft.com/office/drawing/2014/main" id="{AB53A644-8461-4A3B-ACC4-48BE7AE61102}"/>
              </a:ext>
            </a:extLst>
          </p:cNvPr>
          <p:cNvGrpSpPr/>
          <p:nvPr/>
        </p:nvGrpSpPr>
        <p:grpSpPr>
          <a:xfrm>
            <a:off x="7949059" y="2220693"/>
            <a:ext cx="4180382" cy="3098186"/>
            <a:chOff x="7818722" y="1067315"/>
            <a:chExt cx="4180382" cy="3098186"/>
          </a:xfrm>
        </p:grpSpPr>
        <p:pic>
          <p:nvPicPr>
            <p:cNvPr id="3" name="Picture 2" descr="A picture containing nature, ice&#10;&#10;Description automatically generated">
              <a:extLst>
                <a:ext uri="{FF2B5EF4-FFF2-40B4-BE49-F238E27FC236}">
                  <a16:creationId xmlns:a16="http://schemas.microsoft.com/office/drawing/2014/main" id="{DBCC20E7-1AFD-4A84-8017-04CD0E3234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7404" y="1067315"/>
              <a:ext cx="3131700" cy="3098186"/>
            </a:xfrm>
            <a:prstGeom prst="rect">
              <a:avLst/>
            </a:prstGeom>
          </p:spPr>
        </p:pic>
        <p:pic>
          <p:nvPicPr>
            <p:cNvPr id="6" name="Picture 5">
              <a:extLst>
                <a:ext uri="{FF2B5EF4-FFF2-40B4-BE49-F238E27FC236}">
                  <a16:creationId xmlns:a16="http://schemas.microsoft.com/office/drawing/2014/main" id="{D6B0224C-1DA2-41BB-9497-078E21B41FA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286"/>
            <a:stretch/>
          </p:blipFill>
          <p:spPr>
            <a:xfrm>
              <a:off x="7818722" y="1067315"/>
              <a:ext cx="2097364" cy="1970470"/>
            </a:xfrm>
            <a:prstGeom prst="rect">
              <a:avLst/>
            </a:prstGeom>
          </p:spPr>
        </p:pic>
      </p:grpSp>
      <p:sp>
        <p:nvSpPr>
          <p:cNvPr id="8" name="TextBox 7">
            <a:extLst>
              <a:ext uri="{FF2B5EF4-FFF2-40B4-BE49-F238E27FC236}">
                <a16:creationId xmlns:a16="http://schemas.microsoft.com/office/drawing/2014/main" id="{69A0C36A-9493-4224-9DDE-1B45B4A1F63D}"/>
              </a:ext>
            </a:extLst>
          </p:cNvPr>
          <p:cNvSpPr txBox="1"/>
          <p:nvPr/>
        </p:nvSpPr>
        <p:spPr>
          <a:xfrm flipH="1">
            <a:off x="738461" y="1566952"/>
            <a:ext cx="6978382" cy="3724096"/>
          </a:xfrm>
          <a:prstGeom prst="rect">
            <a:avLst/>
          </a:prstGeom>
          <a:noFill/>
        </p:spPr>
        <p:txBody>
          <a:bodyPr wrap="square" rtlCol="0">
            <a:spAutoFit/>
          </a:bodyPr>
          <a:lstStyle/>
          <a:p>
            <a:r>
              <a:rPr lang="en-NZ" sz="2400" dirty="0"/>
              <a:t>Challenges:</a:t>
            </a:r>
          </a:p>
          <a:p>
            <a:pPr marL="342900" indent="-342900">
              <a:buFont typeface="Arial" panose="020B0604020202020204" pitchFamily="34" charset="0"/>
              <a:buChar char="•"/>
            </a:pPr>
            <a:r>
              <a:rPr lang="en-NZ" sz="2000" dirty="0"/>
              <a:t>NZ complex topography</a:t>
            </a:r>
          </a:p>
          <a:p>
            <a:pPr marL="342900" indent="-342900">
              <a:buFont typeface="Arial" panose="020B0604020202020204" pitchFamily="34" charset="0"/>
              <a:buChar char="•"/>
            </a:pPr>
            <a:r>
              <a:rPr lang="en-NZ" sz="2000" dirty="0"/>
              <a:t>Fast-responding rivers </a:t>
            </a:r>
          </a:p>
          <a:p>
            <a:pPr marL="342900" indent="-342900">
              <a:buFont typeface="Arial" panose="020B0604020202020204" pitchFamily="34" charset="0"/>
              <a:buChar char="•"/>
            </a:pPr>
            <a:r>
              <a:rPr lang="en-NZ" sz="2000" dirty="0"/>
              <a:t>High uncertainties in precipitation forecasts, lack of data</a:t>
            </a:r>
          </a:p>
          <a:p>
            <a:pPr marL="342900" indent="-342900">
              <a:buFont typeface="Arial" panose="020B0604020202020204" pitchFamily="34" charset="0"/>
              <a:buChar char="•"/>
            </a:pPr>
            <a:endParaRPr lang="en-NZ" sz="2400" dirty="0"/>
          </a:p>
          <a:p>
            <a:pPr marL="342900" indent="-342900">
              <a:buFont typeface="Arial" panose="020B0604020202020204" pitchFamily="34" charset="0"/>
              <a:buChar char="•"/>
            </a:pPr>
            <a:endParaRPr lang="en-NZ" sz="2400" dirty="0"/>
          </a:p>
          <a:p>
            <a:r>
              <a:rPr lang="en-NZ" sz="2400" dirty="0"/>
              <a:t>Convective-scale models: </a:t>
            </a:r>
          </a:p>
          <a:p>
            <a:pPr marL="342900" indent="-342900">
              <a:buFont typeface="Arial" panose="020B0604020202020204" pitchFamily="34" charset="0"/>
              <a:buChar char="•"/>
            </a:pPr>
            <a:r>
              <a:rPr lang="en-NZ" sz="2000" dirty="0"/>
              <a:t>computationally demanding, trade-offs ensemble sizes</a:t>
            </a:r>
          </a:p>
          <a:p>
            <a:pPr marL="342900" indent="-342900">
              <a:buFont typeface="Arial" panose="020B0604020202020204" pitchFamily="34" charset="0"/>
              <a:buChar char="•"/>
            </a:pPr>
            <a:r>
              <a:rPr lang="en-NZ" sz="2000" dirty="0"/>
              <a:t>Ensemble configuration studies on small forecast samples (~1-3 months)</a:t>
            </a:r>
          </a:p>
          <a:p>
            <a:r>
              <a:rPr lang="en-NZ" sz="2000" dirty="0"/>
              <a:t> &amp; focus on meteorological variables (e.g. precipitation)</a:t>
            </a:r>
          </a:p>
        </p:txBody>
      </p:sp>
    </p:spTree>
    <p:extLst>
      <p:ext uri="{BB962C8B-B14F-4D97-AF65-F5344CB8AC3E}">
        <p14:creationId xmlns:p14="http://schemas.microsoft.com/office/powerpoint/2010/main" val="8045965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C2269-F604-463D-B54C-17D50BA9200B}"/>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a:xfrm>
            <a:off x="689066" y="484693"/>
            <a:ext cx="11282084" cy="903032"/>
          </a:xfrm>
        </p:spPr>
        <p:txBody>
          <a:bodyPr>
            <a:noAutofit/>
          </a:bodyPr>
          <a:lstStyle/>
          <a:p>
            <a:r>
              <a:rPr lang="en-NZ" sz="3000" dirty="0">
                <a:solidFill>
                  <a:schemeClr val="accent3"/>
                </a:solidFill>
              </a:rPr>
              <a:t>Literature: Convective-scale weather ensembles</a:t>
            </a:r>
          </a:p>
        </p:txBody>
      </p:sp>
      <p:graphicFrame>
        <p:nvGraphicFramePr>
          <p:cNvPr id="12" name="Table 11">
            <a:extLst>
              <a:ext uri="{FF2B5EF4-FFF2-40B4-BE49-F238E27FC236}">
                <a16:creationId xmlns:a16="http://schemas.microsoft.com/office/drawing/2014/main" id="{127C509A-29F0-4665-B86C-3E2DECCE4B53}"/>
              </a:ext>
            </a:extLst>
          </p:cNvPr>
          <p:cNvGraphicFramePr>
            <a:graphicFrameLocks noGrp="1"/>
          </p:cNvGraphicFramePr>
          <p:nvPr>
            <p:extLst>
              <p:ext uri="{D42A27DB-BD31-4B8C-83A1-F6EECF244321}">
                <p14:modId xmlns:p14="http://schemas.microsoft.com/office/powerpoint/2010/main" val="960058667"/>
              </p:ext>
            </p:extLst>
          </p:nvPr>
        </p:nvGraphicFramePr>
        <p:xfrm>
          <a:off x="551384" y="1791871"/>
          <a:ext cx="10802459" cy="4060895"/>
        </p:xfrm>
        <a:graphic>
          <a:graphicData uri="http://schemas.openxmlformats.org/drawingml/2006/table">
            <a:tbl>
              <a:tblPr firstRow="1" firstCol="1" bandRow="1">
                <a:tableStyleId>{5C22544A-7EE6-4342-B048-85BDC9FD1C3A}</a:tableStyleId>
              </a:tblPr>
              <a:tblGrid>
                <a:gridCol w="2400890">
                  <a:extLst>
                    <a:ext uri="{9D8B030D-6E8A-4147-A177-3AD203B41FA5}">
                      <a16:colId xmlns:a16="http://schemas.microsoft.com/office/drawing/2014/main" val="3872174651"/>
                    </a:ext>
                  </a:extLst>
                </a:gridCol>
                <a:gridCol w="2329058">
                  <a:extLst>
                    <a:ext uri="{9D8B030D-6E8A-4147-A177-3AD203B41FA5}">
                      <a16:colId xmlns:a16="http://schemas.microsoft.com/office/drawing/2014/main" val="1661190895"/>
                    </a:ext>
                  </a:extLst>
                </a:gridCol>
                <a:gridCol w="1750808">
                  <a:extLst>
                    <a:ext uri="{9D8B030D-6E8A-4147-A177-3AD203B41FA5}">
                      <a16:colId xmlns:a16="http://schemas.microsoft.com/office/drawing/2014/main" val="769512176"/>
                    </a:ext>
                  </a:extLst>
                </a:gridCol>
                <a:gridCol w="2160252">
                  <a:extLst>
                    <a:ext uri="{9D8B030D-6E8A-4147-A177-3AD203B41FA5}">
                      <a16:colId xmlns:a16="http://schemas.microsoft.com/office/drawing/2014/main" val="2119692587"/>
                    </a:ext>
                  </a:extLst>
                </a:gridCol>
                <a:gridCol w="2161451">
                  <a:extLst>
                    <a:ext uri="{9D8B030D-6E8A-4147-A177-3AD203B41FA5}">
                      <a16:colId xmlns:a16="http://schemas.microsoft.com/office/drawing/2014/main" val="1734868730"/>
                    </a:ext>
                  </a:extLst>
                </a:gridCol>
              </a:tblGrid>
              <a:tr h="398479">
                <a:tc>
                  <a:txBody>
                    <a:bodyPr/>
                    <a:lstStyle/>
                    <a:p>
                      <a:pPr>
                        <a:lnSpc>
                          <a:spcPct val="107000"/>
                        </a:lnSpc>
                        <a:spcAft>
                          <a:spcPts val="0"/>
                        </a:spcAft>
                      </a:pPr>
                      <a:r>
                        <a:rPr lang="en-NZ" sz="2000">
                          <a:effectLst/>
                        </a:rPr>
                        <a:t>References</a:t>
                      </a:r>
                      <a:endParaRPr lang="en-NZ"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2000" dirty="0">
                          <a:effectLst/>
                        </a:rPr>
                        <a:t>Horizontal resolution</a:t>
                      </a:r>
                      <a:endParaRPr lang="en-N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2000">
                          <a:effectLst/>
                        </a:rPr>
                        <a:t>Ensemble size</a:t>
                      </a:r>
                      <a:endParaRPr lang="en-NZ"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2000">
                          <a:effectLst/>
                        </a:rPr>
                        <a:t>Evaluation period</a:t>
                      </a:r>
                      <a:endParaRPr lang="en-NZ"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2000" dirty="0">
                          <a:effectLst/>
                        </a:rPr>
                        <a:t>Focus</a:t>
                      </a:r>
                      <a:endParaRPr lang="en-NZ"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51738362"/>
                  </a:ext>
                </a:extLst>
              </a:tr>
              <a:tr h="398479">
                <a:tc>
                  <a:txBody>
                    <a:bodyPr/>
                    <a:lstStyle/>
                    <a:p>
                      <a:pPr>
                        <a:lnSpc>
                          <a:spcPct val="107000"/>
                        </a:lnSpc>
                        <a:spcAft>
                          <a:spcPts val="0"/>
                        </a:spcAft>
                      </a:pPr>
                      <a:r>
                        <a:rPr lang="en-NZ" sz="1700" b="0" dirty="0">
                          <a:effectLst/>
                        </a:rPr>
                        <a:t>(Schwarz et al 2010)</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4km</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10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~35 days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Precipitation</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0954141"/>
                  </a:ext>
                </a:extLst>
              </a:tr>
              <a:tr h="398479">
                <a:tc>
                  <a:txBody>
                    <a:bodyPr/>
                    <a:lstStyle/>
                    <a:p>
                      <a:pPr>
                        <a:lnSpc>
                          <a:spcPct val="107000"/>
                        </a:lnSpc>
                        <a:spcAft>
                          <a:spcPts val="0"/>
                        </a:spcAft>
                      </a:pPr>
                      <a:r>
                        <a:rPr lang="en-NZ" sz="1700" b="0" dirty="0">
                          <a:effectLst/>
                        </a:rPr>
                        <a:t>(Clark A.J. et al 2011)</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4-200km</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17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~35 days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Precipitation</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6970599"/>
                  </a:ext>
                </a:extLst>
              </a:tr>
              <a:tr h="602225">
                <a:tc>
                  <a:txBody>
                    <a:bodyPr/>
                    <a:lstStyle/>
                    <a:p>
                      <a:pPr>
                        <a:lnSpc>
                          <a:spcPct val="107000"/>
                        </a:lnSpc>
                        <a:spcAft>
                          <a:spcPts val="0"/>
                        </a:spcAft>
                      </a:pPr>
                      <a:r>
                        <a:rPr lang="en-NZ" sz="1700" b="0" dirty="0">
                          <a:effectLst/>
                        </a:rPr>
                        <a:t>(Raynaud, </a:t>
                      </a:r>
                      <a:r>
                        <a:rPr lang="en-NZ" sz="1700" b="0" dirty="0" err="1">
                          <a:effectLst/>
                        </a:rPr>
                        <a:t>Bouttier</a:t>
                      </a:r>
                      <a:r>
                        <a:rPr lang="en-NZ" sz="1700" b="0" dirty="0">
                          <a:effectLst/>
                        </a:rPr>
                        <a:t> 2016)</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dirty="0">
                          <a:effectLst/>
                        </a:rPr>
                        <a:t>2.5-4km</a:t>
                      </a:r>
                      <a:endParaRPr lang="en-NZ"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6-12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 1 month</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Precipitation, temperature, wind</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3684201"/>
                  </a:ext>
                </a:extLst>
              </a:tr>
              <a:tr h="602225">
                <a:tc>
                  <a:txBody>
                    <a:bodyPr/>
                    <a:lstStyle/>
                    <a:p>
                      <a:pPr>
                        <a:lnSpc>
                          <a:spcPct val="107000"/>
                        </a:lnSpc>
                        <a:spcAft>
                          <a:spcPts val="0"/>
                        </a:spcAft>
                      </a:pPr>
                      <a:r>
                        <a:rPr lang="en-NZ" sz="1700" b="0" dirty="0">
                          <a:effectLst/>
                        </a:rPr>
                        <a:t>(Raynaud, </a:t>
                      </a:r>
                      <a:r>
                        <a:rPr lang="en-NZ" sz="1700" b="0" dirty="0" err="1">
                          <a:effectLst/>
                        </a:rPr>
                        <a:t>Bouttier</a:t>
                      </a:r>
                      <a:r>
                        <a:rPr lang="en-NZ" sz="1700" b="0" dirty="0">
                          <a:effectLst/>
                        </a:rPr>
                        <a:t> 2017)</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1.3-2.5km</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12-34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 2 months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Precipitation, temperature, wind</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32894745"/>
                  </a:ext>
                </a:extLst>
              </a:tr>
              <a:tr h="752325">
                <a:tc>
                  <a:txBody>
                    <a:bodyPr/>
                    <a:lstStyle/>
                    <a:p>
                      <a:pPr>
                        <a:lnSpc>
                          <a:spcPct val="107000"/>
                        </a:lnSpc>
                        <a:spcAft>
                          <a:spcPts val="0"/>
                        </a:spcAft>
                      </a:pPr>
                      <a:r>
                        <a:rPr lang="en-NZ" sz="1700" b="0" dirty="0">
                          <a:effectLst/>
                        </a:rPr>
                        <a:t>(</a:t>
                      </a:r>
                      <a:r>
                        <a:rPr lang="en-NZ" sz="1700" b="0" dirty="0" err="1">
                          <a:effectLst/>
                        </a:rPr>
                        <a:t>Hagelin</a:t>
                      </a:r>
                      <a:r>
                        <a:rPr lang="en-NZ" sz="1700" b="0" dirty="0">
                          <a:effectLst/>
                        </a:rPr>
                        <a:t> et al. 2017)</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2.2km</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12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 3 months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Precipitation, temperature, wind, cloud</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39558629"/>
                  </a:ext>
                </a:extLst>
              </a:tr>
              <a:tr h="602225">
                <a:tc>
                  <a:txBody>
                    <a:bodyPr/>
                    <a:lstStyle/>
                    <a:p>
                      <a:pPr>
                        <a:lnSpc>
                          <a:spcPct val="107000"/>
                        </a:lnSpc>
                        <a:spcAft>
                          <a:spcPts val="0"/>
                        </a:spcAft>
                      </a:pPr>
                      <a:r>
                        <a:rPr lang="en-NZ" sz="1700" b="0" dirty="0">
                          <a:effectLst/>
                        </a:rPr>
                        <a:t>(</a:t>
                      </a:r>
                      <a:r>
                        <a:rPr lang="en-NZ" sz="1700" b="0" dirty="0" err="1">
                          <a:effectLst/>
                        </a:rPr>
                        <a:t>Porson</a:t>
                      </a:r>
                      <a:r>
                        <a:rPr lang="en-NZ" sz="1700" b="0" dirty="0">
                          <a:effectLst/>
                        </a:rPr>
                        <a:t> et al. 2019)</a:t>
                      </a:r>
                      <a:endParaRPr lang="en-NZ" sz="17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4.5km</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18/51 members</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a:effectLst/>
                        </a:rPr>
                        <a:t>~ 1 month</a:t>
                      </a:r>
                      <a:endParaRPr lang="en-NZ" sz="17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NZ" sz="1700" dirty="0">
                          <a:effectLst/>
                        </a:rPr>
                        <a:t>Precipitation, temperature, wind</a:t>
                      </a:r>
                      <a:endParaRPr lang="en-NZ" sz="17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24367485"/>
                  </a:ext>
                </a:extLst>
              </a:tr>
            </a:tbl>
          </a:graphicData>
        </a:graphic>
      </p:graphicFrame>
    </p:spTree>
    <p:extLst>
      <p:ext uri="{BB962C8B-B14F-4D97-AF65-F5344CB8AC3E}">
        <p14:creationId xmlns:p14="http://schemas.microsoft.com/office/powerpoint/2010/main" val="32034347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C2269-F604-463D-B54C-17D50BA9200B}"/>
              </a:ext>
            </a:extLst>
          </p:cNvPr>
          <p:cNvSpPr/>
          <p:nvPr/>
        </p:nvSpPr>
        <p:spPr>
          <a:xfrm>
            <a:off x="0" y="5890734"/>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a:xfrm>
            <a:off x="689066" y="484693"/>
            <a:ext cx="11282084" cy="903032"/>
          </a:xfrm>
        </p:spPr>
        <p:txBody>
          <a:bodyPr>
            <a:noAutofit/>
          </a:bodyPr>
          <a:lstStyle/>
          <a:p>
            <a:r>
              <a:rPr lang="en-NZ" sz="3000" dirty="0">
                <a:solidFill>
                  <a:schemeClr val="accent3"/>
                </a:solidFill>
              </a:rPr>
              <a:t>Convective-scale weather forecasting is computationally expensive</a:t>
            </a:r>
          </a:p>
        </p:txBody>
      </p:sp>
      <p:sp>
        <p:nvSpPr>
          <p:cNvPr id="3" name="Content Placeholder 2"/>
          <p:cNvSpPr>
            <a:spLocks noGrp="1"/>
          </p:cNvSpPr>
          <p:nvPr>
            <p:ph idx="1"/>
          </p:nvPr>
        </p:nvSpPr>
        <p:spPr>
          <a:xfrm>
            <a:off x="606953" y="1198124"/>
            <a:ext cx="10617416" cy="5146608"/>
          </a:xfrm>
        </p:spPr>
        <p:txBody>
          <a:bodyPr>
            <a:normAutofit/>
          </a:bodyPr>
          <a:lstStyle/>
          <a:p>
            <a:endParaRPr lang="en-NZ" sz="2000" dirty="0"/>
          </a:p>
          <a:p>
            <a:pPr marL="0" indent="0">
              <a:buNone/>
            </a:pPr>
            <a:r>
              <a:rPr lang="en-NZ" sz="2000" dirty="0">
                <a:latin typeface="+mn-lt"/>
              </a:rPr>
              <a:t>Weather models at NIWA</a:t>
            </a:r>
            <a:endParaRPr lang="en-NZ" sz="2000" dirty="0"/>
          </a:p>
          <a:p>
            <a:pPr marL="0" indent="0">
              <a:buNone/>
            </a:pPr>
            <a:endParaRPr lang="en-NZ" sz="2000" dirty="0"/>
          </a:p>
        </p:txBody>
      </p:sp>
      <p:graphicFrame>
        <p:nvGraphicFramePr>
          <p:cNvPr id="12" name="Table 11"/>
          <p:cNvGraphicFramePr>
            <a:graphicFrameLocks noGrp="1"/>
          </p:cNvGraphicFramePr>
          <p:nvPr>
            <p:extLst>
              <p:ext uri="{D42A27DB-BD31-4B8C-83A1-F6EECF244321}">
                <p14:modId xmlns:p14="http://schemas.microsoft.com/office/powerpoint/2010/main" val="413307151"/>
              </p:ext>
            </p:extLst>
          </p:nvPr>
        </p:nvGraphicFramePr>
        <p:xfrm>
          <a:off x="689066" y="2348419"/>
          <a:ext cx="10813870" cy="3558720"/>
        </p:xfrm>
        <a:graphic>
          <a:graphicData uri="http://schemas.openxmlformats.org/drawingml/2006/table">
            <a:tbl>
              <a:tblPr firstRow="1" bandRow="1">
                <a:tableStyleId>{5C22544A-7EE6-4342-B048-85BDC9FD1C3A}</a:tableStyleId>
              </a:tblPr>
              <a:tblGrid>
                <a:gridCol w="2162774">
                  <a:extLst>
                    <a:ext uri="{9D8B030D-6E8A-4147-A177-3AD203B41FA5}">
                      <a16:colId xmlns:a16="http://schemas.microsoft.com/office/drawing/2014/main" val="20000"/>
                    </a:ext>
                  </a:extLst>
                </a:gridCol>
                <a:gridCol w="2162774">
                  <a:extLst>
                    <a:ext uri="{9D8B030D-6E8A-4147-A177-3AD203B41FA5}">
                      <a16:colId xmlns:a16="http://schemas.microsoft.com/office/drawing/2014/main" val="20001"/>
                    </a:ext>
                  </a:extLst>
                </a:gridCol>
                <a:gridCol w="2162774">
                  <a:extLst>
                    <a:ext uri="{9D8B030D-6E8A-4147-A177-3AD203B41FA5}">
                      <a16:colId xmlns:a16="http://schemas.microsoft.com/office/drawing/2014/main" val="548539898"/>
                    </a:ext>
                  </a:extLst>
                </a:gridCol>
                <a:gridCol w="2162774">
                  <a:extLst>
                    <a:ext uri="{9D8B030D-6E8A-4147-A177-3AD203B41FA5}">
                      <a16:colId xmlns:a16="http://schemas.microsoft.com/office/drawing/2014/main" val="20002"/>
                    </a:ext>
                  </a:extLst>
                </a:gridCol>
                <a:gridCol w="2162774">
                  <a:extLst>
                    <a:ext uri="{9D8B030D-6E8A-4147-A177-3AD203B41FA5}">
                      <a16:colId xmlns:a16="http://schemas.microsoft.com/office/drawing/2014/main" val="109106247"/>
                    </a:ext>
                  </a:extLst>
                </a:gridCol>
              </a:tblGrid>
              <a:tr h="354487">
                <a:tc>
                  <a:txBody>
                    <a:bodyPr/>
                    <a:lstStyle/>
                    <a:p>
                      <a:endParaRPr lang="en-NZ" sz="2000" dirty="0"/>
                    </a:p>
                  </a:txBody>
                  <a:tcPr/>
                </a:tc>
                <a:tc>
                  <a:txBody>
                    <a:bodyPr/>
                    <a:lstStyle/>
                    <a:p>
                      <a:r>
                        <a:rPr lang="en-NZ" sz="2000" dirty="0"/>
                        <a:t>NZLAM-12 (12km)</a:t>
                      </a:r>
                    </a:p>
                  </a:txBody>
                  <a:tcPr/>
                </a:tc>
                <a:tc>
                  <a:txBody>
                    <a:bodyPr/>
                    <a:lstStyle/>
                    <a:p>
                      <a:r>
                        <a:rPr lang="en-NZ" sz="2000" b="1" i="0" dirty="0"/>
                        <a:t>NZLAM-4 (4km)</a:t>
                      </a:r>
                    </a:p>
                  </a:txBody>
                  <a:tcPr/>
                </a:tc>
                <a:tc>
                  <a:txBody>
                    <a:bodyPr/>
                    <a:lstStyle/>
                    <a:p>
                      <a:r>
                        <a:rPr lang="en-NZ" sz="2000" dirty="0"/>
                        <a:t>NZCSM (1.5km)</a:t>
                      </a:r>
                    </a:p>
                  </a:txBody>
                  <a:tcPr/>
                </a:tc>
                <a:tc>
                  <a:txBody>
                    <a:bodyPr/>
                    <a:lstStyle/>
                    <a:p>
                      <a:r>
                        <a:rPr lang="en-NZ" sz="2000" dirty="0"/>
                        <a:t>NZENS (4.5km)</a:t>
                      </a:r>
                    </a:p>
                  </a:txBody>
                  <a:tcPr/>
                </a:tc>
                <a:extLst>
                  <a:ext uri="{0D108BD9-81ED-4DB2-BD59-A6C34878D82A}">
                    <a16:rowId xmlns:a16="http://schemas.microsoft.com/office/drawing/2014/main" val="10000"/>
                  </a:ext>
                </a:extLst>
              </a:tr>
              <a:tr h="611855">
                <a:tc>
                  <a:txBody>
                    <a:bodyPr/>
                    <a:lstStyle/>
                    <a:p>
                      <a:r>
                        <a:rPr lang="en-NZ" sz="2000" b="1" dirty="0"/>
                        <a:t>Domain Size</a:t>
                      </a:r>
                    </a:p>
                  </a:txBody>
                  <a:tcPr/>
                </a:tc>
                <a:tc>
                  <a:txBody>
                    <a:bodyPr/>
                    <a:lstStyle/>
                    <a:p>
                      <a:r>
                        <a:rPr lang="en-NZ" sz="2000" dirty="0"/>
                        <a:t>324 x 324</a:t>
                      </a:r>
                      <a:r>
                        <a:rPr lang="en-NZ" sz="2000" baseline="0" dirty="0"/>
                        <a:t> x 70</a:t>
                      </a:r>
                    </a:p>
                    <a:p>
                      <a:r>
                        <a:rPr lang="en-NZ" sz="2000" baseline="0" dirty="0"/>
                        <a:t>(L70_80km)</a:t>
                      </a:r>
                      <a:endParaRPr lang="en-NZ" sz="2000" dirty="0"/>
                    </a:p>
                  </a:txBody>
                  <a:tcPr/>
                </a:tc>
                <a:tc>
                  <a:txBody>
                    <a:bodyPr/>
                    <a:lstStyle/>
                    <a:p>
                      <a:r>
                        <a:rPr lang="en-NZ" sz="2000" i="1" dirty="0"/>
                        <a:t>900 x 900 x 70</a:t>
                      </a:r>
                    </a:p>
                    <a:p>
                      <a:r>
                        <a:rPr lang="en-NZ" sz="2000" i="1" dirty="0"/>
                        <a:t>(L70_80km)</a:t>
                      </a:r>
                    </a:p>
                  </a:txBody>
                  <a:tcPr/>
                </a:tc>
                <a:tc>
                  <a:txBody>
                    <a:bodyPr/>
                    <a:lstStyle/>
                    <a:p>
                      <a:r>
                        <a:rPr lang="en-NZ" sz="2000" dirty="0"/>
                        <a:t>1200 x 1350 x 70</a:t>
                      </a:r>
                    </a:p>
                    <a:p>
                      <a:r>
                        <a:rPr lang="en-NZ" sz="2000" dirty="0"/>
                        <a:t>(L70_40km)</a:t>
                      </a:r>
                    </a:p>
                  </a:txBody>
                  <a:tcPr/>
                </a:tc>
                <a:tc>
                  <a:txBody>
                    <a:bodyPr/>
                    <a:lstStyle/>
                    <a:p>
                      <a:r>
                        <a:rPr lang="en-NZ" sz="2000" dirty="0"/>
                        <a:t>400 x 450 x 70</a:t>
                      </a:r>
                    </a:p>
                    <a:p>
                      <a:r>
                        <a:rPr lang="en-NZ" sz="2000" dirty="0"/>
                        <a:t>(L70_40km)</a:t>
                      </a:r>
                    </a:p>
                  </a:txBody>
                  <a:tcPr/>
                </a:tc>
                <a:extLst>
                  <a:ext uri="{0D108BD9-81ED-4DB2-BD59-A6C34878D82A}">
                    <a16:rowId xmlns:a16="http://schemas.microsoft.com/office/drawing/2014/main" val="10001"/>
                  </a:ext>
                </a:extLst>
              </a:tr>
              <a:tr h="527506">
                <a:tc>
                  <a:txBody>
                    <a:bodyPr/>
                    <a:lstStyle/>
                    <a:p>
                      <a:r>
                        <a:rPr lang="en-NZ" sz="2000" b="1" dirty="0"/>
                        <a:t>Dynamics</a:t>
                      </a:r>
                      <a:r>
                        <a:rPr lang="en-NZ" sz="2000" b="1" baseline="0" dirty="0"/>
                        <a:t> timestep (</a:t>
                      </a:r>
                      <a:r>
                        <a:rPr lang="en-US" sz="2000" b="1" dirty="0">
                          <a:sym typeface="Symbol" panose="05050102010706020507" pitchFamily="18" charset="2"/>
                        </a:rPr>
                        <a:t>t)</a:t>
                      </a:r>
                      <a:endParaRPr lang="en-NZ" sz="2000" b="1" dirty="0"/>
                    </a:p>
                  </a:txBody>
                  <a:tcPr/>
                </a:tc>
                <a:tc>
                  <a:txBody>
                    <a:bodyPr/>
                    <a:lstStyle/>
                    <a:p>
                      <a:r>
                        <a:rPr lang="en-NZ" sz="2000" dirty="0"/>
                        <a:t>300 s</a:t>
                      </a:r>
                    </a:p>
                  </a:txBody>
                  <a:tcPr/>
                </a:tc>
                <a:tc>
                  <a:txBody>
                    <a:bodyPr/>
                    <a:lstStyle/>
                    <a:p>
                      <a:r>
                        <a:rPr lang="en-NZ" sz="2000" i="1" dirty="0"/>
                        <a:t>120 s</a:t>
                      </a:r>
                    </a:p>
                  </a:txBody>
                  <a:tcPr/>
                </a:tc>
                <a:tc>
                  <a:txBody>
                    <a:bodyPr/>
                    <a:lstStyle/>
                    <a:p>
                      <a:r>
                        <a:rPr lang="en-NZ" sz="2000" dirty="0"/>
                        <a:t>60 s</a:t>
                      </a:r>
                    </a:p>
                  </a:txBody>
                  <a:tcPr/>
                </a:tc>
                <a:tc>
                  <a:txBody>
                    <a:bodyPr/>
                    <a:lstStyle/>
                    <a:p>
                      <a:r>
                        <a:rPr lang="en-NZ" sz="2000" dirty="0"/>
                        <a:t>120 s</a:t>
                      </a:r>
                    </a:p>
                  </a:txBody>
                  <a:tcPr/>
                </a:tc>
                <a:extLst>
                  <a:ext uri="{0D108BD9-81ED-4DB2-BD59-A6C34878D82A}">
                    <a16:rowId xmlns:a16="http://schemas.microsoft.com/office/drawing/2014/main" val="10002"/>
                  </a:ext>
                </a:extLst>
              </a:tr>
              <a:tr h="752305">
                <a:tc>
                  <a:txBody>
                    <a:bodyPr/>
                    <a:lstStyle/>
                    <a:p>
                      <a:r>
                        <a:rPr lang="en-NZ" sz="2000" b="1" dirty="0"/>
                        <a:t>Forecast period / frequency</a:t>
                      </a:r>
                    </a:p>
                  </a:txBody>
                  <a:tcPr/>
                </a:tc>
                <a:tc>
                  <a:txBody>
                    <a:bodyPr/>
                    <a:lstStyle/>
                    <a:p>
                      <a:r>
                        <a:rPr lang="en-NZ" sz="2000" dirty="0"/>
                        <a:t>T+75 (4x</a:t>
                      </a:r>
                      <a:r>
                        <a:rPr lang="en-NZ" sz="2000" baseline="0" dirty="0"/>
                        <a:t> daily)</a:t>
                      </a:r>
                      <a:endParaRPr lang="en-NZ" sz="2000" dirty="0"/>
                    </a:p>
                  </a:txBody>
                  <a:tcPr/>
                </a:tc>
                <a:tc>
                  <a:txBody>
                    <a:bodyPr/>
                    <a:lstStyle/>
                    <a:p>
                      <a:r>
                        <a:rPr lang="en-NZ" sz="2000" i="1" dirty="0"/>
                        <a:t>T+75 (4x daily)</a:t>
                      </a:r>
                    </a:p>
                  </a:txBody>
                  <a:tcPr/>
                </a:tc>
                <a:tc>
                  <a:txBody>
                    <a:bodyPr/>
                    <a:lstStyle/>
                    <a:p>
                      <a:r>
                        <a:rPr lang="en-NZ" sz="2000" dirty="0"/>
                        <a:t>T+48</a:t>
                      </a:r>
                      <a:r>
                        <a:rPr lang="en-NZ" sz="2000" baseline="0" dirty="0"/>
                        <a:t> (4x daily)</a:t>
                      </a:r>
                      <a:endParaRPr lang="en-NZ" sz="2000" dirty="0"/>
                    </a:p>
                  </a:txBody>
                  <a:tcPr/>
                </a:tc>
                <a:tc>
                  <a:txBody>
                    <a:bodyPr/>
                    <a:lstStyle/>
                    <a:p>
                      <a:r>
                        <a:rPr lang="en-NZ" sz="2000" dirty="0"/>
                        <a:t>T+60/T+120 (1x daily)</a:t>
                      </a:r>
                    </a:p>
                  </a:txBody>
                  <a:tcPr/>
                </a:tc>
                <a:extLst>
                  <a:ext uri="{0D108BD9-81ED-4DB2-BD59-A6C34878D82A}">
                    <a16:rowId xmlns:a16="http://schemas.microsoft.com/office/drawing/2014/main" val="10003"/>
                  </a:ext>
                </a:extLst>
              </a:tr>
              <a:tr h="611855">
                <a:tc>
                  <a:txBody>
                    <a:bodyPr/>
                    <a:lstStyle/>
                    <a:p>
                      <a:r>
                        <a:rPr lang="en-NZ" sz="2000" b="1" dirty="0"/>
                        <a:t># HPCF nodes</a:t>
                      </a:r>
                    </a:p>
                  </a:txBody>
                  <a:tcPr/>
                </a:tc>
                <a:tc>
                  <a:txBody>
                    <a:bodyPr/>
                    <a:lstStyle/>
                    <a:p>
                      <a:r>
                        <a:rPr lang="en-NZ" sz="2000" dirty="0"/>
                        <a:t>272 (7 nodes)</a:t>
                      </a:r>
                    </a:p>
                  </a:txBody>
                  <a:tcPr/>
                </a:tc>
                <a:tc>
                  <a:txBody>
                    <a:bodyPr/>
                    <a:lstStyle/>
                    <a:p>
                      <a:r>
                        <a:rPr lang="en-NZ" sz="2000" i="1" dirty="0"/>
                        <a:t>1024 (26 nodes)</a:t>
                      </a:r>
                    </a:p>
                  </a:txBody>
                  <a:tcPr/>
                </a:tc>
                <a:tc>
                  <a:txBody>
                    <a:bodyPr/>
                    <a:lstStyle/>
                    <a:p>
                      <a:r>
                        <a:rPr lang="en-NZ" sz="2000" dirty="0"/>
                        <a:t>1080 (40 nodes)</a:t>
                      </a:r>
                    </a:p>
                  </a:txBody>
                  <a:tcPr/>
                </a:tc>
                <a:tc>
                  <a:txBody>
                    <a:bodyPr/>
                    <a:lstStyle/>
                    <a:p>
                      <a:r>
                        <a:rPr lang="en-NZ" sz="2000" dirty="0"/>
                        <a:t>440 (11 nodes)</a:t>
                      </a:r>
                    </a:p>
                  </a:txBody>
                  <a:tcPr/>
                </a:tc>
                <a:extLst>
                  <a:ext uri="{0D108BD9-81ED-4DB2-BD59-A6C34878D82A}">
                    <a16:rowId xmlns:a16="http://schemas.microsoft.com/office/drawing/2014/main" val="10004"/>
                  </a:ext>
                </a:extLst>
              </a:tr>
              <a:tr h="354487">
                <a:tc>
                  <a:txBody>
                    <a:bodyPr/>
                    <a:lstStyle/>
                    <a:p>
                      <a:r>
                        <a:rPr lang="en-NZ" sz="2000" b="1" dirty="0"/>
                        <a:t>Wallclock</a:t>
                      </a:r>
                      <a:r>
                        <a:rPr lang="en-NZ" sz="2000" b="1" baseline="0" dirty="0"/>
                        <a:t> time</a:t>
                      </a:r>
                      <a:endParaRPr lang="en-NZ" sz="2000" b="1" dirty="0"/>
                    </a:p>
                  </a:txBody>
                  <a:tcPr/>
                </a:tc>
                <a:tc>
                  <a:txBody>
                    <a:bodyPr/>
                    <a:lstStyle/>
                    <a:p>
                      <a:r>
                        <a:rPr lang="en-NZ" sz="2000" dirty="0"/>
                        <a:t>~20 mins</a:t>
                      </a:r>
                    </a:p>
                  </a:txBody>
                  <a:tcPr/>
                </a:tc>
                <a:tc>
                  <a:txBody>
                    <a:bodyPr/>
                    <a:lstStyle/>
                    <a:p>
                      <a:r>
                        <a:rPr lang="en-NZ" sz="2000" i="1" dirty="0"/>
                        <a:t>~100 mins</a:t>
                      </a:r>
                    </a:p>
                  </a:txBody>
                  <a:tcPr/>
                </a:tc>
                <a:tc>
                  <a:txBody>
                    <a:bodyPr/>
                    <a:lstStyle/>
                    <a:p>
                      <a:r>
                        <a:rPr lang="en-NZ" sz="2000" dirty="0"/>
                        <a:t>~145 mins</a:t>
                      </a:r>
                    </a:p>
                  </a:txBody>
                  <a:tcPr/>
                </a:tc>
                <a:tc>
                  <a:txBody>
                    <a:bodyPr/>
                    <a:lstStyle/>
                    <a:p>
                      <a:r>
                        <a:rPr lang="en-NZ" sz="2000" dirty="0"/>
                        <a:t>~21/43 mins</a:t>
                      </a:r>
                    </a:p>
                  </a:txBody>
                  <a:tcPr/>
                </a:tc>
                <a:extLst>
                  <a:ext uri="{0D108BD9-81ED-4DB2-BD59-A6C34878D82A}">
                    <a16:rowId xmlns:a16="http://schemas.microsoft.com/office/drawing/2014/main" val="10006"/>
                  </a:ext>
                </a:extLst>
              </a:tr>
            </a:tbl>
          </a:graphicData>
        </a:graphic>
      </p:graphicFrame>
      <p:sp>
        <p:nvSpPr>
          <p:cNvPr id="4" name="Rectangle 3">
            <a:extLst>
              <a:ext uri="{FF2B5EF4-FFF2-40B4-BE49-F238E27FC236}">
                <a16:creationId xmlns:a16="http://schemas.microsoft.com/office/drawing/2014/main" id="{036B600A-04B1-4725-BA35-67D5B3648975}"/>
              </a:ext>
            </a:extLst>
          </p:cNvPr>
          <p:cNvSpPr/>
          <p:nvPr/>
        </p:nvSpPr>
        <p:spPr>
          <a:xfrm>
            <a:off x="7150828" y="2373956"/>
            <a:ext cx="2176054" cy="379984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Rectangle 5">
            <a:extLst>
              <a:ext uri="{FF2B5EF4-FFF2-40B4-BE49-F238E27FC236}">
                <a16:creationId xmlns:a16="http://schemas.microsoft.com/office/drawing/2014/main" id="{31C8E6B8-58BC-4776-913B-1E6CCFC2AC98}"/>
              </a:ext>
            </a:extLst>
          </p:cNvPr>
          <p:cNvSpPr/>
          <p:nvPr/>
        </p:nvSpPr>
        <p:spPr>
          <a:xfrm>
            <a:off x="9326882" y="2373956"/>
            <a:ext cx="2176054" cy="3799840"/>
          </a:xfrm>
          <a:prstGeom prst="rect">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53546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88E90C5-C813-4C8E-964E-C3388C7D21B0}"/>
              </a:ext>
            </a:extLst>
          </p:cNvPr>
          <p:cNvSpPr/>
          <p:nvPr/>
        </p:nvSpPr>
        <p:spPr>
          <a:xfrm>
            <a:off x="1" y="6008784"/>
            <a:ext cx="12129440" cy="7950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Z"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C1432446-1A7A-4C01-AEAC-20A7D2477A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85137" y="1593709"/>
            <a:ext cx="9948790" cy="4895991"/>
          </a:xfrm>
          <a:prstGeom prst="rect">
            <a:avLst/>
          </a:prstGeom>
        </p:spPr>
      </p:pic>
      <p:sp>
        <p:nvSpPr>
          <p:cNvPr id="6" name="TextBox 5">
            <a:extLst>
              <a:ext uri="{FF2B5EF4-FFF2-40B4-BE49-F238E27FC236}">
                <a16:creationId xmlns:a16="http://schemas.microsoft.com/office/drawing/2014/main" id="{1D29C639-3C37-4207-B823-D3E7BABAD899}"/>
              </a:ext>
            </a:extLst>
          </p:cNvPr>
          <p:cNvSpPr txBox="1"/>
          <p:nvPr/>
        </p:nvSpPr>
        <p:spPr>
          <a:xfrm>
            <a:off x="1382210" y="1538643"/>
            <a:ext cx="3382295"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black"/>
                </a:solidFill>
                <a:effectLst/>
                <a:uLnTx/>
                <a:uFillTx/>
                <a:latin typeface="Calibri" panose="020F0502020204030204"/>
                <a:ea typeface="+mn-ea"/>
                <a:cs typeface="+mn-cs"/>
              </a:rPr>
              <a:t>Forecast 12km – Large scale </a:t>
            </a:r>
          </a:p>
        </p:txBody>
      </p:sp>
      <p:sp>
        <p:nvSpPr>
          <p:cNvPr id="7" name="TextBox 6">
            <a:extLst>
              <a:ext uri="{FF2B5EF4-FFF2-40B4-BE49-F238E27FC236}">
                <a16:creationId xmlns:a16="http://schemas.microsoft.com/office/drawing/2014/main" id="{144D4DB4-784C-4EA8-BD76-E5CE044EC293}"/>
              </a:ext>
            </a:extLst>
          </p:cNvPr>
          <p:cNvSpPr txBox="1"/>
          <p:nvPr/>
        </p:nvSpPr>
        <p:spPr>
          <a:xfrm>
            <a:off x="4575352" y="1543499"/>
            <a:ext cx="4335261"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black"/>
                </a:solidFill>
                <a:effectLst/>
                <a:uLnTx/>
                <a:uFillTx/>
                <a:latin typeface="Calibri" panose="020F0502020204030204"/>
                <a:ea typeface="+mn-ea"/>
                <a:cs typeface="+mn-cs"/>
              </a:rPr>
              <a:t>Forecast 1.5km- Convective scale </a:t>
            </a:r>
          </a:p>
        </p:txBody>
      </p:sp>
      <p:pic>
        <p:nvPicPr>
          <p:cNvPr id="10" name="Picture 9">
            <a:extLst>
              <a:ext uri="{FF2B5EF4-FFF2-40B4-BE49-F238E27FC236}">
                <a16:creationId xmlns:a16="http://schemas.microsoft.com/office/drawing/2014/main" id="{F3BD6A40-913D-41FA-89F0-544EFE14E7B0}"/>
              </a:ext>
            </a:extLst>
          </p:cNvPr>
          <p:cNvPicPr>
            <a:picLocks noChangeAspect="1"/>
          </p:cNvPicPr>
          <p:nvPr/>
        </p:nvPicPr>
        <p:blipFill rotWithShape="1">
          <a:blip r:embed="rId3">
            <a:extLst>
              <a:ext uri="{28A0092B-C50C-407E-A947-70E740481C1C}">
                <a14:useLocalDpi xmlns:a14="http://schemas.microsoft.com/office/drawing/2010/main" val="0"/>
              </a:ext>
            </a:extLst>
          </a:blip>
          <a:srcRect l="34282" t="8502" r="33363" b="10205"/>
          <a:stretch/>
        </p:blipFill>
        <p:spPr>
          <a:xfrm>
            <a:off x="7871077" y="1943146"/>
            <a:ext cx="3234274" cy="4102010"/>
          </a:xfrm>
          <a:prstGeom prst="rect">
            <a:avLst/>
          </a:prstGeom>
        </p:spPr>
      </p:pic>
      <p:pic>
        <p:nvPicPr>
          <p:cNvPr id="11" name="Picture 10">
            <a:extLst>
              <a:ext uri="{FF2B5EF4-FFF2-40B4-BE49-F238E27FC236}">
                <a16:creationId xmlns:a16="http://schemas.microsoft.com/office/drawing/2014/main" id="{B9C2DC75-F0B5-41E2-B7CC-57D46C774B56}"/>
              </a:ext>
            </a:extLst>
          </p:cNvPr>
          <p:cNvPicPr>
            <a:picLocks noChangeAspect="1"/>
          </p:cNvPicPr>
          <p:nvPr/>
        </p:nvPicPr>
        <p:blipFill rotWithShape="1">
          <a:blip r:embed="rId3">
            <a:extLst>
              <a:ext uri="{28A0092B-C50C-407E-A947-70E740481C1C}">
                <a14:useLocalDpi xmlns:a14="http://schemas.microsoft.com/office/drawing/2010/main" val="0"/>
              </a:ext>
            </a:extLst>
          </a:blip>
          <a:srcRect l="67576" t="6956" b="11007"/>
          <a:stretch/>
        </p:blipFill>
        <p:spPr>
          <a:xfrm>
            <a:off x="4562650" y="1935388"/>
            <a:ext cx="3241182" cy="4139551"/>
          </a:xfrm>
          <a:prstGeom prst="rect">
            <a:avLst/>
          </a:prstGeom>
        </p:spPr>
      </p:pic>
      <p:sp>
        <p:nvSpPr>
          <p:cNvPr id="12" name="TextBox 11">
            <a:extLst>
              <a:ext uri="{FF2B5EF4-FFF2-40B4-BE49-F238E27FC236}">
                <a16:creationId xmlns:a16="http://schemas.microsoft.com/office/drawing/2014/main" id="{D4A49B86-324D-4505-86CA-0088FAE89F2A}"/>
              </a:ext>
            </a:extLst>
          </p:cNvPr>
          <p:cNvSpPr txBox="1"/>
          <p:nvPr/>
        </p:nvSpPr>
        <p:spPr>
          <a:xfrm>
            <a:off x="7951640" y="1532616"/>
            <a:ext cx="30235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1" i="0" u="none" strike="noStrike" kern="1200" cap="none" spc="0" normalizeH="0" baseline="0" noProof="0" dirty="0">
                <a:ln>
                  <a:noFill/>
                </a:ln>
                <a:solidFill>
                  <a:prstClr val="black"/>
                </a:solidFill>
                <a:effectLst/>
                <a:uLnTx/>
                <a:uFillTx/>
                <a:latin typeface="Calibri" panose="020F0502020204030204"/>
                <a:ea typeface="+mn-ea"/>
                <a:cs typeface="+mn-cs"/>
              </a:rPr>
              <a:t>“observed” product 5km (VCSN)</a:t>
            </a:r>
          </a:p>
        </p:txBody>
      </p:sp>
      <p:sp>
        <p:nvSpPr>
          <p:cNvPr id="13" name="TextBox 12">
            <a:extLst>
              <a:ext uri="{FF2B5EF4-FFF2-40B4-BE49-F238E27FC236}">
                <a16:creationId xmlns:a16="http://schemas.microsoft.com/office/drawing/2014/main" id="{69332958-DB23-46E9-AAB2-3D896722BF47}"/>
              </a:ext>
            </a:extLst>
          </p:cNvPr>
          <p:cNvSpPr txBox="1"/>
          <p:nvPr/>
        </p:nvSpPr>
        <p:spPr>
          <a:xfrm>
            <a:off x="8610950" y="5639452"/>
            <a:ext cx="2364190" cy="369332"/>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800" b="0" i="1" u="none" strike="noStrike" kern="1200" cap="none" spc="0" normalizeH="0" baseline="0" noProof="0" dirty="0">
                <a:ln>
                  <a:noFill/>
                </a:ln>
                <a:solidFill>
                  <a:prstClr val="black"/>
                </a:solidFill>
                <a:effectLst/>
                <a:uLnTx/>
                <a:uFillTx/>
                <a:latin typeface="Calibri" panose="020F0502020204030204"/>
                <a:ea typeface="+mn-ea"/>
                <a:cs typeface="+mn-cs"/>
              </a:rPr>
              <a:t>June 2014 - June 2015</a:t>
            </a:r>
          </a:p>
        </p:txBody>
      </p:sp>
      <p:sp>
        <p:nvSpPr>
          <p:cNvPr id="18" name="Title 1">
            <a:extLst>
              <a:ext uri="{FF2B5EF4-FFF2-40B4-BE49-F238E27FC236}">
                <a16:creationId xmlns:a16="http://schemas.microsoft.com/office/drawing/2014/main" id="{94DF145A-9DFD-4D4B-ADC9-FD131EE2F2B2}"/>
              </a:ext>
            </a:extLst>
          </p:cNvPr>
          <p:cNvSpPr>
            <a:spLocks noGrp="1"/>
          </p:cNvSpPr>
          <p:nvPr>
            <p:ph type="title"/>
          </p:nvPr>
        </p:nvSpPr>
        <p:spPr>
          <a:xfrm>
            <a:off x="191344" y="-99392"/>
            <a:ext cx="11879887" cy="1644989"/>
          </a:xfrm>
        </p:spPr>
        <p:txBody>
          <a:bodyPr>
            <a:noAutofit/>
          </a:bodyPr>
          <a:lstStyle/>
          <a:p>
            <a:pPr>
              <a:lnSpc>
                <a:spcPct val="150000"/>
              </a:lnSpc>
            </a:pPr>
            <a:br>
              <a:rPr lang="en-US" sz="2800" dirty="0"/>
            </a:br>
            <a:r>
              <a:rPr lang="en-US" sz="4200" dirty="0">
                <a:solidFill>
                  <a:srgbClr val="17469E"/>
                </a:solidFill>
              </a:rPr>
              <a:t>Forecasting Floods – High-resolution weather forecast</a:t>
            </a:r>
            <a:br>
              <a:rPr lang="en-US" sz="2800" dirty="0"/>
            </a:br>
            <a:r>
              <a:rPr lang="en-US" sz="2200" dirty="0"/>
              <a:t>Cloud-resolving model gives a much more realistic annual mean rainfall distribution in New Zealand</a:t>
            </a:r>
            <a:br>
              <a:rPr lang="en-NZ" sz="2800" dirty="0"/>
            </a:br>
            <a:r>
              <a:rPr lang="en-US" sz="2800" dirty="0"/>
              <a:t> </a:t>
            </a:r>
            <a:endParaRPr lang="en-NZ" sz="2800" dirty="0"/>
          </a:p>
        </p:txBody>
      </p:sp>
    </p:spTree>
    <p:extLst>
      <p:ext uri="{BB962C8B-B14F-4D97-AF65-F5344CB8AC3E}">
        <p14:creationId xmlns:p14="http://schemas.microsoft.com/office/powerpoint/2010/main" val="735058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D1AE1A1C-64DA-4D98-AF06-3C2AACC28E21}"/>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sp>
        <p:nvSpPr>
          <p:cNvPr id="4" name="Title 1">
            <a:extLst>
              <a:ext uri="{FF2B5EF4-FFF2-40B4-BE49-F238E27FC236}">
                <a16:creationId xmlns:a16="http://schemas.microsoft.com/office/drawing/2014/main" id="{973BF1DF-2069-482E-B531-D4971C2CA184}"/>
              </a:ext>
            </a:extLst>
          </p:cNvPr>
          <p:cNvSpPr>
            <a:spLocks noGrp="1"/>
          </p:cNvSpPr>
          <p:nvPr>
            <p:ph type="title"/>
          </p:nvPr>
        </p:nvSpPr>
        <p:spPr>
          <a:xfrm>
            <a:off x="1234952" y="564633"/>
            <a:ext cx="8099063" cy="1789633"/>
          </a:xfrm>
        </p:spPr>
        <p:txBody>
          <a:bodyPr>
            <a:noAutofit/>
          </a:bodyPr>
          <a:lstStyle/>
          <a:p>
            <a:r>
              <a:rPr lang="en-NZ" sz="3000" dirty="0">
                <a:solidFill>
                  <a:srgbClr val="17469E"/>
                </a:solidFill>
              </a:rPr>
              <a:t>Aim: </a:t>
            </a:r>
            <a:br>
              <a:rPr lang="en-NZ" sz="3000" dirty="0">
                <a:solidFill>
                  <a:srgbClr val="17469E"/>
                </a:solidFill>
              </a:rPr>
            </a:br>
            <a:r>
              <a:rPr lang="en-NZ" sz="3000" dirty="0">
                <a:solidFill>
                  <a:srgbClr val="17469E"/>
                </a:solidFill>
              </a:rPr>
              <a:t>Design an optimal convective-scale ensembles for flood forecasting</a:t>
            </a:r>
            <a:endParaRPr lang="en-NZ" sz="3000" dirty="0">
              <a:solidFill>
                <a:schemeClr val="accent3"/>
              </a:solidFill>
              <a:latin typeface="+mn-lt"/>
            </a:endParaRPr>
          </a:p>
        </p:txBody>
      </p:sp>
      <p:grpSp>
        <p:nvGrpSpPr>
          <p:cNvPr id="2" name="Group 1">
            <a:extLst>
              <a:ext uri="{FF2B5EF4-FFF2-40B4-BE49-F238E27FC236}">
                <a16:creationId xmlns:a16="http://schemas.microsoft.com/office/drawing/2014/main" id="{7A656009-8B58-4ADC-B84A-64E6329BF48E}"/>
              </a:ext>
            </a:extLst>
          </p:cNvPr>
          <p:cNvGrpSpPr/>
          <p:nvPr/>
        </p:nvGrpSpPr>
        <p:grpSpPr>
          <a:xfrm>
            <a:off x="9840416" y="366313"/>
            <a:ext cx="2010597" cy="1373850"/>
            <a:chOff x="9441372" y="4555610"/>
            <a:chExt cx="1458701" cy="1096960"/>
          </a:xfrm>
        </p:grpSpPr>
        <p:pic>
          <p:nvPicPr>
            <p:cNvPr id="49" name="Picture 48">
              <a:extLst>
                <a:ext uri="{FF2B5EF4-FFF2-40B4-BE49-F238E27FC236}">
                  <a16:creationId xmlns:a16="http://schemas.microsoft.com/office/drawing/2014/main" id="{99C04879-B4D8-4788-822F-61CDE9ABEE5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695" t="19932" r="4489" b="52716"/>
            <a:stretch/>
          </p:blipFill>
          <p:spPr>
            <a:xfrm>
              <a:off x="9777559" y="4555610"/>
              <a:ext cx="1122514" cy="735252"/>
            </a:xfrm>
            <a:prstGeom prst="rect">
              <a:avLst/>
            </a:prstGeom>
          </p:spPr>
        </p:pic>
        <p:pic>
          <p:nvPicPr>
            <p:cNvPr id="50" name="Picture 49">
              <a:extLst>
                <a:ext uri="{FF2B5EF4-FFF2-40B4-BE49-F238E27FC236}">
                  <a16:creationId xmlns:a16="http://schemas.microsoft.com/office/drawing/2014/main" id="{6B9C9902-C60D-44AE-BD95-520D73CE48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05" t="19651" r="66004" b="52997"/>
            <a:stretch/>
          </p:blipFill>
          <p:spPr>
            <a:xfrm>
              <a:off x="9707453" y="4605355"/>
              <a:ext cx="1143350" cy="734683"/>
            </a:xfrm>
            <a:prstGeom prst="rect">
              <a:avLst/>
            </a:prstGeom>
          </p:spPr>
        </p:pic>
        <p:pic>
          <p:nvPicPr>
            <p:cNvPr id="51" name="Picture 50">
              <a:extLst>
                <a:ext uri="{FF2B5EF4-FFF2-40B4-BE49-F238E27FC236}">
                  <a16:creationId xmlns:a16="http://schemas.microsoft.com/office/drawing/2014/main" id="{A0E8D178-1060-45CF-A11F-A9AB41AE276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695" t="19932" r="4489" b="52716"/>
            <a:stretch/>
          </p:blipFill>
          <p:spPr>
            <a:xfrm>
              <a:off x="9666298" y="4670176"/>
              <a:ext cx="1122514" cy="735252"/>
            </a:xfrm>
            <a:prstGeom prst="rect">
              <a:avLst/>
            </a:prstGeom>
          </p:spPr>
        </p:pic>
        <p:pic>
          <p:nvPicPr>
            <p:cNvPr id="52" name="Picture 51">
              <a:extLst>
                <a:ext uri="{FF2B5EF4-FFF2-40B4-BE49-F238E27FC236}">
                  <a16:creationId xmlns:a16="http://schemas.microsoft.com/office/drawing/2014/main" id="{7EA2B0DF-D2C4-4CD6-AF51-BD13D690825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695" t="19932" r="4489" b="52716"/>
            <a:stretch/>
          </p:blipFill>
          <p:spPr>
            <a:xfrm>
              <a:off x="9587159" y="4735848"/>
              <a:ext cx="1122514" cy="735252"/>
            </a:xfrm>
            <a:prstGeom prst="rect">
              <a:avLst/>
            </a:prstGeom>
          </p:spPr>
        </p:pic>
        <p:pic>
          <p:nvPicPr>
            <p:cNvPr id="53" name="Picture 52">
              <a:extLst>
                <a:ext uri="{FF2B5EF4-FFF2-40B4-BE49-F238E27FC236}">
                  <a16:creationId xmlns:a16="http://schemas.microsoft.com/office/drawing/2014/main" id="{78D56166-D557-460A-8A13-6D34C177B6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905" t="19651" r="66004" b="52997"/>
            <a:stretch/>
          </p:blipFill>
          <p:spPr>
            <a:xfrm>
              <a:off x="9488844" y="4818676"/>
              <a:ext cx="1143350" cy="734683"/>
            </a:xfrm>
            <a:prstGeom prst="rect">
              <a:avLst/>
            </a:prstGeom>
          </p:spPr>
        </p:pic>
        <p:pic>
          <p:nvPicPr>
            <p:cNvPr id="54" name="Picture 53">
              <a:extLst>
                <a:ext uri="{FF2B5EF4-FFF2-40B4-BE49-F238E27FC236}">
                  <a16:creationId xmlns:a16="http://schemas.microsoft.com/office/drawing/2014/main" id="{42B55D63-66C5-4F52-B1E9-1FCA9F065BA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4695" t="19932" r="4489" b="52716"/>
            <a:stretch/>
          </p:blipFill>
          <p:spPr>
            <a:xfrm>
              <a:off x="9441372" y="4917318"/>
              <a:ext cx="1122514" cy="735252"/>
            </a:xfrm>
            <a:prstGeom prst="rect">
              <a:avLst/>
            </a:prstGeom>
          </p:spPr>
        </p:pic>
      </p:grpSp>
      <p:sp>
        <p:nvSpPr>
          <p:cNvPr id="60" name="TextBox 59">
            <a:extLst>
              <a:ext uri="{FF2B5EF4-FFF2-40B4-BE49-F238E27FC236}">
                <a16:creationId xmlns:a16="http://schemas.microsoft.com/office/drawing/2014/main" id="{F98CA71D-4F60-40D8-BF49-9E9B62005691}"/>
              </a:ext>
            </a:extLst>
          </p:cNvPr>
          <p:cNvSpPr txBox="1"/>
          <p:nvPr/>
        </p:nvSpPr>
        <p:spPr>
          <a:xfrm flipH="1">
            <a:off x="1210534" y="2843343"/>
            <a:ext cx="10045064" cy="2954655"/>
          </a:xfrm>
          <a:prstGeom prst="rect">
            <a:avLst/>
          </a:prstGeom>
          <a:noFill/>
        </p:spPr>
        <p:txBody>
          <a:bodyPr wrap="square" rtlCol="0">
            <a:spAutoFit/>
          </a:bodyPr>
          <a:lstStyle/>
          <a:p>
            <a:r>
              <a:rPr lang="en-NZ" sz="2400" dirty="0"/>
              <a:t>What is the most efficient and affordable operational flood ensemble configuration in terms of both </a:t>
            </a:r>
            <a:r>
              <a:rPr lang="en-NZ" sz="2400" b="1" dirty="0"/>
              <a:t>scientific</a:t>
            </a:r>
            <a:r>
              <a:rPr lang="en-NZ" sz="2400" dirty="0"/>
              <a:t> and </a:t>
            </a:r>
            <a:r>
              <a:rPr lang="en-NZ" sz="2400" b="1" dirty="0"/>
              <a:t>computational</a:t>
            </a:r>
            <a:r>
              <a:rPr lang="en-NZ" sz="2400" dirty="0"/>
              <a:t> performance?</a:t>
            </a:r>
          </a:p>
          <a:p>
            <a:endParaRPr lang="en-NZ" sz="2400" dirty="0"/>
          </a:p>
          <a:p>
            <a:r>
              <a:rPr lang="en-NZ" sz="2400" dirty="0"/>
              <a:t>How do convective-scale ensemble strategies (ensemble size, frequency) impact accuracy and uncertainty representation for flow and flow forecasting?</a:t>
            </a:r>
          </a:p>
          <a:p>
            <a:endParaRPr lang="en-NZ" sz="2400" dirty="0"/>
          </a:p>
          <a:p>
            <a:r>
              <a:rPr lang="en-NZ" sz="2400" dirty="0"/>
              <a:t>How much skill do hydrometeorological forecasts have out to 5 days?</a:t>
            </a:r>
          </a:p>
          <a:p>
            <a:endParaRPr lang="en-NZ" dirty="0"/>
          </a:p>
        </p:txBody>
      </p:sp>
    </p:spTree>
    <p:extLst>
      <p:ext uri="{BB962C8B-B14F-4D97-AF65-F5344CB8AC3E}">
        <p14:creationId xmlns:p14="http://schemas.microsoft.com/office/powerpoint/2010/main" val="1708935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94928962-7F38-4048-BF91-EF30C36AC55C}"/>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9" name="Title 1">
            <a:extLst>
              <a:ext uri="{FF2B5EF4-FFF2-40B4-BE49-F238E27FC236}">
                <a16:creationId xmlns:a16="http://schemas.microsoft.com/office/drawing/2014/main" id="{B939309D-1CB8-4AC9-B9E3-040855100130}"/>
              </a:ext>
            </a:extLst>
          </p:cNvPr>
          <p:cNvSpPr txBox="1">
            <a:spLocks/>
          </p:cNvSpPr>
          <p:nvPr/>
        </p:nvSpPr>
        <p:spPr>
          <a:xfrm>
            <a:off x="486400" y="188641"/>
            <a:ext cx="10801200" cy="129007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n-lt"/>
                <a:ea typeface="+mj-ea"/>
                <a:cs typeface="+mj-cs"/>
              </a:defRPr>
            </a:lvl1pPr>
          </a:lstStyle>
          <a:p>
            <a:r>
              <a:rPr lang="en-NZ" sz="3000" dirty="0">
                <a:solidFill>
                  <a:srgbClr val="17469E"/>
                </a:solidFill>
              </a:rPr>
              <a:t>Hydrometeorological system</a:t>
            </a:r>
          </a:p>
        </p:txBody>
      </p:sp>
      <p:grpSp>
        <p:nvGrpSpPr>
          <p:cNvPr id="4" name="Group 3">
            <a:extLst>
              <a:ext uri="{FF2B5EF4-FFF2-40B4-BE49-F238E27FC236}">
                <a16:creationId xmlns:a16="http://schemas.microsoft.com/office/drawing/2014/main" id="{C5501906-3E54-4773-8ED4-AB9D9EA3E842}"/>
              </a:ext>
            </a:extLst>
          </p:cNvPr>
          <p:cNvGrpSpPr/>
          <p:nvPr/>
        </p:nvGrpSpPr>
        <p:grpSpPr>
          <a:xfrm>
            <a:off x="347797" y="1471477"/>
            <a:ext cx="3686742" cy="3820629"/>
            <a:chOff x="347797" y="1803417"/>
            <a:chExt cx="3686742" cy="3820629"/>
          </a:xfrm>
        </p:grpSpPr>
        <p:pic>
          <p:nvPicPr>
            <p:cNvPr id="5" name="Picture 4">
              <a:extLst>
                <a:ext uri="{FF2B5EF4-FFF2-40B4-BE49-F238E27FC236}">
                  <a16:creationId xmlns:a16="http://schemas.microsoft.com/office/drawing/2014/main" id="{452EE7A9-AC68-406B-B354-4EEE587248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5344" y="3613792"/>
              <a:ext cx="1932078" cy="2010254"/>
            </a:xfrm>
            <a:prstGeom prst="rect">
              <a:avLst/>
            </a:prstGeom>
          </p:spPr>
        </p:pic>
        <p:sp>
          <p:nvSpPr>
            <p:cNvPr id="22" name="Content Placeholder 2">
              <a:extLst>
                <a:ext uri="{FF2B5EF4-FFF2-40B4-BE49-F238E27FC236}">
                  <a16:creationId xmlns:a16="http://schemas.microsoft.com/office/drawing/2014/main" id="{B7823625-19AC-405D-BEFD-BCE29B34CE05}"/>
                </a:ext>
              </a:extLst>
            </p:cNvPr>
            <p:cNvSpPr txBox="1">
              <a:spLocks/>
            </p:cNvSpPr>
            <p:nvPr/>
          </p:nvSpPr>
          <p:spPr>
            <a:xfrm>
              <a:off x="406526" y="1803417"/>
              <a:ext cx="3628013" cy="5644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Weather model </a:t>
              </a:r>
              <a:endParaRPr lang="en-NZ" sz="2000" dirty="0"/>
            </a:p>
          </p:txBody>
        </p:sp>
        <p:pic>
          <p:nvPicPr>
            <p:cNvPr id="21" name="Picture 20">
              <a:extLst>
                <a:ext uri="{FF2B5EF4-FFF2-40B4-BE49-F238E27FC236}">
                  <a16:creationId xmlns:a16="http://schemas.microsoft.com/office/drawing/2014/main" id="{04618F6F-43D9-4119-B82E-3A728DDC3D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797" y="2259836"/>
              <a:ext cx="1816870" cy="2042377"/>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grpSp>
        <p:nvGrpSpPr>
          <p:cNvPr id="7" name="Group 6">
            <a:extLst>
              <a:ext uri="{FF2B5EF4-FFF2-40B4-BE49-F238E27FC236}">
                <a16:creationId xmlns:a16="http://schemas.microsoft.com/office/drawing/2014/main" id="{6C863BE7-89C0-4225-B56C-FC11332F9CC0}"/>
              </a:ext>
            </a:extLst>
          </p:cNvPr>
          <p:cNvGrpSpPr/>
          <p:nvPr/>
        </p:nvGrpSpPr>
        <p:grpSpPr>
          <a:xfrm>
            <a:off x="8315033" y="1499687"/>
            <a:ext cx="3876967" cy="3009890"/>
            <a:chOff x="8315033" y="1831627"/>
            <a:chExt cx="3876967" cy="3009890"/>
          </a:xfrm>
        </p:grpSpPr>
        <p:sp>
          <p:nvSpPr>
            <p:cNvPr id="26" name="Arrow: Right 25">
              <a:extLst>
                <a:ext uri="{FF2B5EF4-FFF2-40B4-BE49-F238E27FC236}">
                  <a16:creationId xmlns:a16="http://schemas.microsoft.com/office/drawing/2014/main" id="{68834D97-B607-4237-BF4F-2FEF1E187BE5}"/>
                </a:ext>
              </a:extLst>
            </p:cNvPr>
            <p:cNvSpPr/>
            <p:nvPr/>
          </p:nvSpPr>
          <p:spPr>
            <a:xfrm>
              <a:off x="8315033" y="3247206"/>
              <a:ext cx="792044" cy="366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17" name="Picture 16">
              <a:extLst>
                <a:ext uri="{FF2B5EF4-FFF2-40B4-BE49-F238E27FC236}">
                  <a16:creationId xmlns:a16="http://schemas.microsoft.com/office/drawing/2014/main" id="{890F90CE-3139-41FA-A731-49EA8D713B9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921" t="10862" r="10010" b="3720"/>
            <a:stretch/>
          </p:blipFill>
          <p:spPr>
            <a:xfrm>
              <a:off x="9288457" y="3661859"/>
              <a:ext cx="1343748" cy="1179658"/>
            </a:xfrm>
            <a:prstGeom prst="rect">
              <a:avLst/>
            </a:prstGeom>
          </p:spPr>
        </p:pic>
        <p:sp>
          <p:nvSpPr>
            <p:cNvPr id="19" name="Content Placeholder 2">
              <a:extLst>
                <a:ext uri="{FF2B5EF4-FFF2-40B4-BE49-F238E27FC236}">
                  <a16:creationId xmlns:a16="http://schemas.microsoft.com/office/drawing/2014/main" id="{5EFC063E-E4BE-4875-84E7-9FE1275BCC5D}"/>
                </a:ext>
              </a:extLst>
            </p:cNvPr>
            <p:cNvSpPr txBox="1">
              <a:spLocks/>
            </p:cNvSpPr>
            <p:nvPr/>
          </p:nvSpPr>
          <p:spPr>
            <a:xfrm>
              <a:off x="9960331" y="1831627"/>
              <a:ext cx="2231669" cy="366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Flow forecast</a:t>
              </a:r>
            </a:p>
            <a:p>
              <a:pPr marL="0" indent="0">
                <a:buNone/>
              </a:pPr>
              <a:endParaRPr lang="en-NZ" sz="2000" dirty="0"/>
            </a:p>
          </p:txBody>
        </p:sp>
        <p:pic>
          <p:nvPicPr>
            <p:cNvPr id="23" name="Picture 22">
              <a:extLst>
                <a:ext uri="{FF2B5EF4-FFF2-40B4-BE49-F238E27FC236}">
                  <a16:creationId xmlns:a16="http://schemas.microsoft.com/office/drawing/2014/main" id="{9768EA34-24B9-48B3-89CC-148783FCD39E}"/>
                </a:ext>
              </a:extLst>
            </p:cNvPr>
            <p:cNvPicPr/>
            <p:nvPr/>
          </p:nvPicPr>
          <p:blipFill rotWithShape="1">
            <a:blip r:embed="rId6" cstate="print">
              <a:alphaModFix/>
              <a:extLst>
                <a:ext uri="{28A0092B-C50C-407E-A947-70E740481C1C}">
                  <a14:useLocalDpi xmlns:a14="http://schemas.microsoft.com/office/drawing/2010/main" val="0"/>
                </a:ext>
              </a:extLst>
            </a:blip>
            <a:srcRect l="44653" t="16496" r="609" b="799"/>
            <a:stretch/>
          </p:blipFill>
          <p:spPr bwMode="auto">
            <a:xfrm>
              <a:off x="9333264" y="2373610"/>
              <a:ext cx="2216050" cy="137017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grpSp>
      <p:grpSp>
        <p:nvGrpSpPr>
          <p:cNvPr id="3" name="Group 2">
            <a:extLst>
              <a:ext uri="{FF2B5EF4-FFF2-40B4-BE49-F238E27FC236}">
                <a16:creationId xmlns:a16="http://schemas.microsoft.com/office/drawing/2014/main" id="{559F3369-1120-4B0E-8F8B-3084CB3C505B}"/>
              </a:ext>
            </a:extLst>
          </p:cNvPr>
          <p:cNvGrpSpPr/>
          <p:nvPr/>
        </p:nvGrpSpPr>
        <p:grpSpPr>
          <a:xfrm>
            <a:off x="3198516" y="3919749"/>
            <a:ext cx="2959302" cy="2461579"/>
            <a:chOff x="3198516" y="4330866"/>
            <a:chExt cx="2959302" cy="2461579"/>
          </a:xfrm>
        </p:grpSpPr>
        <p:pic>
          <p:nvPicPr>
            <p:cNvPr id="15" name="Picture 14">
              <a:extLst>
                <a:ext uri="{FF2B5EF4-FFF2-40B4-BE49-F238E27FC236}">
                  <a16:creationId xmlns:a16="http://schemas.microsoft.com/office/drawing/2014/main" id="{93AE7861-B6B5-4281-84D2-75FAF5F526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2561" y="5640317"/>
              <a:ext cx="1726337" cy="1152128"/>
            </a:xfrm>
            <a:prstGeom prst="rect">
              <a:avLst/>
            </a:prstGeom>
          </p:spPr>
        </p:pic>
        <p:sp>
          <p:nvSpPr>
            <p:cNvPr id="2" name="Arrow: Curved Up 1">
              <a:extLst>
                <a:ext uri="{FF2B5EF4-FFF2-40B4-BE49-F238E27FC236}">
                  <a16:creationId xmlns:a16="http://schemas.microsoft.com/office/drawing/2014/main" id="{46B34E68-4DCF-4F45-B6BC-47E275A50E6F}"/>
                </a:ext>
              </a:extLst>
            </p:cNvPr>
            <p:cNvSpPr/>
            <p:nvPr/>
          </p:nvSpPr>
          <p:spPr>
            <a:xfrm rot="16200000" flipV="1">
              <a:off x="2673215" y="4856167"/>
              <a:ext cx="1863092" cy="81248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18" name="Content Placeholder 2">
              <a:extLst>
                <a:ext uri="{FF2B5EF4-FFF2-40B4-BE49-F238E27FC236}">
                  <a16:creationId xmlns:a16="http://schemas.microsoft.com/office/drawing/2014/main" id="{C53F0644-2A41-43A1-AB1E-E29A752EDCC7}"/>
                </a:ext>
              </a:extLst>
            </p:cNvPr>
            <p:cNvSpPr txBox="1">
              <a:spLocks/>
            </p:cNvSpPr>
            <p:nvPr/>
          </p:nvSpPr>
          <p:spPr>
            <a:xfrm>
              <a:off x="3949850" y="5285187"/>
              <a:ext cx="2207968" cy="5644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Initial conditions</a:t>
              </a:r>
            </a:p>
            <a:p>
              <a:pPr marL="0" indent="0">
                <a:buNone/>
              </a:pPr>
              <a:endParaRPr lang="en-NZ" sz="2000" dirty="0"/>
            </a:p>
          </p:txBody>
        </p:sp>
      </p:grpSp>
      <p:grpSp>
        <p:nvGrpSpPr>
          <p:cNvPr id="32" name="Group 31">
            <a:extLst>
              <a:ext uri="{FF2B5EF4-FFF2-40B4-BE49-F238E27FC236}">
                <a16:creationId xmlns:a16="http://schemas.microsoft.com/office/drawing/2014/main" id="{7CEE5230-FDF9-4EA0-8B95-A502CC1B37FD}"/>
              </a:ext>
            </a:extLst>
          </p:cNvPr>
          <p:cNvGrpSpPr/>
          <p:nvPr/>
        </p:nvGrpSpPr>
        <p:grpSpPr>
          <a:xfrm>
            <a:off x="2734431" y="1480847"/>
            <a:ext cx="6079710" cy="3161959"/>
            <a:chOff x="2734431" y="1206122"/>
            <a:chExt cx="6079710" cy="3161959"/>
          </a:xfrm>
        </p:grpSpPr>
        <p:grpSp>
          <p:nvGrpSpPr>
            <p:cNvPr id="6" name="Group 5">
              <a:extLst>
                <a:ext uri="{FF2B5EF4-FFF2-40B4-BE49-F238E27FC236}">
                  <a16:creationId xmlns:a16="http://schemas.microsoft.com/office/drawing/2014/main" id="{68D5AE4E-E110-4699-B187-AA1B5EDC0FE0}"/>
                </a:ext>
              </a:extLst>
            </p:cNvPr>
            <p:cNvGrpSpPr/>
            <p:nvPr/>
          </p:nvGrpSpPr>
          <p:grpSpPr>
            <a:xfrm>
              <a:off x="2734431" y="1206122"/>
              <a:ext cx="5560588" cy="3161959"/>
              <a:chOff x="2734431" y="1812787"/>
              <a:chExt cx="5560588" cy="3161959"/>
            </a:xfrm>
          </p:grpSpPr>
          <p:sp>
            <p:nvSpPr>
              <p:cNvPr id="25" name="Content Placeholder 2">
                <a:extLst>
                  <a:ext uri="{FF2B5EF4-FFF2-40B4-BE49-F238E27FC236}">
                    <a16:creationId xmlns:a16="http://schemas.microsoft.com/office/drawing/2014/main" id="{26354B87-6310-43A0-8292-04814898C3F4}"/>
                  </a:ext>
                </a:extLst>
              </p:cNvPr>
              <p:cNvSpPr txBox="1">
                <a:spLocks/>
              </p:cNvSpPr>
              <p:nvPr/>
            </p:nvSpPr>
            <p:spPr>
              <a:xfrm>
                <a:off x="5253377" y="1812787"/>
                <a:ext cx="2852205" cy="366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Hydrological model</a:t>
                </a:r>
              </a:p>
              <a:p>
                <a:pPr marL="0" indent="0">
                  <a:buNone/>
                </a:pPr>
                <a:endParaRPr lang="en-NZ" sz="2000" dirty="0"/>
              </a:p>
            </p:txBody>
          </p:sp>
          <p:sp>
            <p:nvSpPr>
              <p:cNvPr id="27" name="Arrow: Right 26">
                <a:extLst>
                  <a:ext uri="{FF2B5EF4-FFF2-40B4-BE49-F238E27FC236}">
                    <a16:creationId xmlns:a16="http://schemas.microsoft.com/office/drawing/2014/main" id="{B349480D-78C5-4793-BF65-0E31BA667F69}"/>
                  </a:ext>
                </a:extLst>
              </p:cNvPr>
              <p:cNvSpPr/>
              <p:nvPr/>
            </p:nvSpPr>
            <p:spPr>
              <a:xfrm>
                <a:off x="2734431" y="3281025"/>
                <a:ext cx="792044" cy="36658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pic>
            <p:nvPicPr>
              <p:cNvPr id="20" name="Picture 19">
                <a:extLst>
                  <a:ext uri="{FF2B5EF4-FFF2-40B4-BE49-F238E27FC236}">
                    <a16:creationId xmlns:a16="http://schemas.microsoft.com/office/drawing/2014/main" id="{E28CFDAD-2D1C-4C99-B3F1-883395C3290C}"/>
                  </a:ext>
                </a:extLst>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78982" y="2276632"/>
                <a:ext cx="4816037" cy="2698114"/>
              </a:xfrm>
              <a:prstGeom prst="rect">
                <a:avLst/>
              </a:prstGeom>
            </p:spPr>
          </p:pic>
        </p:grpSp>
        <p:sp>
          <p:nvSpPr>
            <p:cNvPr id="31" name="Content Placeholder 2">
              <a:extLst>
                <a:ext uri="{FF2B5EF4-FFF2-40B4-BE49-F238E27FC236}">
                  <a16:creationId xmlns:a16="http://schemas.microsoft.com/office/drawing/2014/main" id="{6A5A09C3-8C19-444A-8809-0B1A17D7F872}"/>
                </a:ext>
              </a:extLst>
            </p:cNvPr>
            <p:cNvSpPr txBox="1">
              <a:spLocks/>
            </p:cNvSpPr>
            <p:nvPr/>
          </p:nvSpPr>
          <p:spPr>
            <a:xfrm>
              <a:off x="5961936" y="3747829"/>
              <a:ext cx="2852205" cy="36658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NZ Water Model</a:t>
              </a:r>
              <a:endParaRPr lang="en-NZ" sz="2000" dirty="0"/>
            </a:p>
          </p:txBody>
        </p:sp>
      </p:grpSp>
      <p:sp>
        <p:nvSpPr>
          <p:cNvPr id="28" name="Arrow: Curved Up 27">
            <a:extLst>
              <a:ext uri="{FF2B5EF4-FFF2-40B4-BE49-F238E27FC236}">
                <a16:creationId xmlns:a16="http://schemas.microsoft.com/office/drawing/2014/main" id="{C2664FFE-3888-4CDA-8B5A-BF9D84BAED1C}"/>
              </a:ext>
            </a:extLst>
          </p:cNvPr>
          <p:cNvSpPr/>
          <p:nvPr/>
        </p:nvSpPr>
        <p:spPr>
          <a:xfrm rot="11289409" flipV="1">
            <a:off x="2063316" y="5494854"/>
            <a:ext cx="1932077" cy="802657"/>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chemeClr val="tx1"/>
              </a:solidFill>
            </a:endParaRPr>
          </a:p>
        </p:txBody>
      </p:sp>
      <p:sp>
        <p:nvSpPr>
          <p:cNvPr id="29" name="Content Placeholder 2">
            <a:extLst>
              <a:ext uri="{FF2B5EF4-FFF2-40B4-BE49-F238E27FC236}">
                <a16:creationId xmlns:a16="http://schemas.microsoft.com/office/drawing/2014/main" id="{8265505E-60F7-438A-BC79-ED096F933A87}"/>
              </a:ext>
            </a:extLst>
          </p:cNvPr>
          <p:cNvSpPr txBox="1">
            <a:spLocks/>
          </p:cNvSpPr>
          <p:nvPr/>
        </p:nvSpPr>
        <p:spPr>
          <a:xfrm>
            <a:off x="677150" y="5856117"/>
            <a:ext cx="2219811" cy="75061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2000" b="1" dirty="0"/>
              <a:t>NIWA: Unified Model Partner</a:t>
            </a:r>
            <a:endParaRPr lang="en-NZ" sz="2000" dirty="0"/>
          </a:p>
        </p:txBody>
      </p:sp>
    </p:spTree>
    <p:extLst>
      <p:ext uri="{BB962C8B-B14F-4D97-AF65-F5344CB8AC3E}">
        <p14:creationId xmlns:p14="http://schemas.microsoft.com/office/powerpoint/2010/main" val="1625026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C2269-F604-463D-B54C-17D50BA9200B}"/>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a:xfrm>
            <a:off x="477275" y="373752"/>
            <a:ext cx="11282084" cy="903032"/>
          </a:xfrm>
        </p:spPr>
        <p:txBody>
          <a:bodyPr>
            <a:noAutofit/>
          </a:bodyPr>
          <a:lstStyle/>
          <a:p>
            <a:r>
              <a:rPr lang="en-NZ" sz="3000" dirty="0">
                <a:solidFill>
                  <a:schemeClr val="accent3"/>
                </a:solidFill>
              </a:rPr>
              <a:t>Experimental weather model configurations</a:t>
            </a:r>
          </a:p>
        </p:txBody>
      </p:sp>
      <p:sp>
        <p:nvSpPr>
          <p:cNvPr id="3" name="Content Placeholder 2"/>
          <p:cNvSpPr>
            <a:spLocks noGrp="1"/>
          </p:cNvSpPr>
          <p:nvPr>
            <p:ph idx="1"/>
          </p:nvPr>
        </p:nvSpPr>
        <p:spPr>
          <a:xfrm>
            <a:off x="606953" y="1198124"/>
            <a:ext cx="10617416" cy="5146608"/>
          </a:xfrm>
        </p:spPr>
        <p:txBody>
          <a:bodyPr>
            <a:normAutofit/>
          </a:bodyPr>
          <a:lstStyle/>
          <a:p>
            <a:endParaRPr lang="en-NZ" sz="2000" dirty="0"/>
          </a:p>
          <a:p>
            <a:pPr marL="0" indent="0">
              <a:buNone/>
            </a:pPr>
            <a:endParaRPr lang="en-NZ" sz="2000" dirty="0"/>
          </a:p>
          <a:p>
            <a:pPr marL="0" indent="0">
              <a:buNone/>
            </a:pPr>
            <a:endParaRPr lang="en-NZ" sz="2000" dirty="0"/>
          </a:p>
        </p:txBody>
      </p:sp>
      <p:grpSp>
        <p:nvGrpSpPr>
          <p:cNvPr id="4" name="Group 3">
            <a:extLst>
              <a:ext uri="{FF2B5EF4-FFF2-40B4-BE49-F238E27FC236}">
                <a16:creationId xmlns:a16="http://schemas.microsoft.com/office/drawing/2014/main" id="{5C5E0328-5EAB-479C-B5AC-4F8038718951}"/>
              </a:ext>
            </a:extLst>
          </p:cNvPr>
          <p:cNvGrpSpPr/>
          <p:nvPr/>
        </p:nvGrpSpPr>
        <p:grpSpPr>
          <a:xfrm>
            <a:off x="8421048" y="2553239"/>
            <a:ext cx="3297540" cy="2129221"/>
            <a:chOff x="9048328" y="3293932"/>
            <a:chExt cx="3081113" cy="1969627"/>
          </a:xfrm>
        </p:grpSpPr>
        <p:grpSp>
          <p:nvGrpSpPr>
            <p:cNvPr id="14" name="Group 13">
              <a:extLst>
                <a:ext uri="{FF2B5EF4-FFF2-40B4-BE49-F238E27FC236}">
                  <a16:creationId xmlns:a16="http://schemas.microsoft.com/office/drawing/2014/main" id="{5F2EA834-9057-41EF-B9A7-014795A44898}"/>
                </a:ext>
              </a:extLst>
            </p:cNvPr>
            <p:cNvGrpSpPr/>
            <p:nvPr/>
          </p:nvGrpSpPr>
          <p:grpSpPr>
            <a:xfrm>
              <a:off x="9048328" y="3293932"/>
              <a:ext cx="3081113" cy="1969627"/>
              <a:chOff x="989542" y="785233"/>
              <a:chExt cx="3360521" cy="2820301"/>
            </a:xfrm>
          </p:grpSpPr>
          <p:pic>
            <p:nvPicPr>
              <p:cNvPr id="15" name="Picture 14">
                <a:extLst>
                  <a:ext uri="{FF2B5EF4-FFF2-40B4-BE49-F238E27FC236}">
                    <a16:creationId xmlns:a16="http://schemas.microsoft.com/office/drawing/2014/main" id="{ECC377D5-18B6-4B2A-B80D-F90EA82430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28" t="7222" r="21603" b="12778"/>
              <a:stretch/>
            </p:blipFill>
            <p:spPr>
              <a:xfrm>
                <a:off x="989542" y="785233"/>
                <a:ext cx="3360521" cy="2820301"/>
              </a:xfrm>
              <a:prstGeom prst="rect">
                <a:avLst/>
              </a:prstGeom>
            </p:spPr>
          </p:pic>
          <p:sp>
            <p:nvSpPr>
              <p:cNvPr id="16" name="TextBox 15">
                <a:extLst>
                  <a:ext uri="{FF2B5EF4-FFF2-40B4-BE49-F238E27FC236}">
                    <a16:creationId xmlns:a16="http://schemas.microsoft.com/office/drawing/2014/main" id="{FDC64F20-52E6-43F9-89CF-6A96670C07EA}"/>
                  </a:ext>
                </a:extLst>
              </p:cNvPr>
              <p:cNvSpPr txBox="1"/>
              <p:nvPr/>
            </p:nvSpPr>
            <p:spPr>
              <a:xfrm>
                <a:off x="2560767" y="1989622"/>
                <a:ext cx="1064046" cy="277000"/>
              </a:xfrm>
              <a:prstGeom prst="rect">
                <a:avLst/>
              </a:prstGeom>
              <a:noFill/>
            </p:spPr>
            <p:txBody>
              <a:bodyPr wrap="square" rtlCol="0">
                <a:spAutoFit/>
              </a:bodyPr>
              <a:lstStyle/>
              <a:p>
                <a:r>
                  <a:rPr lang="en-NZ" sz="1200" dirty="0"/>
                  <a:t>NZCSM 1.5km</a:t>
                </a:r>
              </a:p>
            </p:txBody>
          </p:sp>
          <p:sp>
            <p:nvSpPr>
              <p:cNvPr id="17" name="TextBox 16">
                <a:extLst>
                  <a:ext uri="{FF2B5EF4-FFF2-40B4-BE49-F238E27FC236}">
                    <a16:creationId xmlns:a16="http://schemas.microsoft.com/office/drawing/2014/main" id="{8CD02BA6-462E-4CB6-8B13-E29F791EA745}"/>
                  </a:ext>
                </a:extLst>
              </p:cNvPr>
              <p:cNvSpPr txBox="1"/>
              <p:nvPr/>
            </p:nvSpPr>
            <p:spPr>
              <a:xfrm>
                <a:off x="2979673" y="1510906"/>
                <a:ext cx="1252776" cy="604039"/>
              </a:xfrm>
              <a:prstGeom prst="rect">
                <a:avLst/>
              </a:prstGeom>
              <a:noFill/>
            </p:spPr>
            <p:txBody>
              <a:bodyPr wrap="square" rtlCol="0">
                <a:spAutoFit/>
              </a:bodyPr>
              <a:lstStyle/>
              <a:p>
                <a:r>
                  <a:rPr lang="en-NZ" sz="1200" dirty="0"/>
                  <a:t>NZLAM </a:t>
                </a:r>
              </a:p>
              <a:p>
                <a:r>
                  <a:rPr lang="en-NZ" sz="1200" dirty="0"/>
                  <a:t>12km/</a:t>
                </a:r>
                <a:r>
                  <a:rPr lang="en-NZ" sz="1200" strike="sngStrike" dirty="0"/>
                  <a:t>4</a:t>
                </a:r>
                <a:r>
                  <a:rPr lang="en-NZ" sz="1200" dirty="0"/>
                  <a:t>km</a:t>
                </a:r>
              </a:p>
            </p:txBody>
          </p:sp>
          <p:sp>
            <p:nvSpPr>
              <p:cNvPr id="18" name="TextBox 17">
                <a:extLst>
                  <a:ext uri="{FF2B5EF4-FFF2-40B4-BE49-F238E27FC236}">
                    <a16:creationId xmlns:a16="http://schemas.microsoft.com/office/drawing/2014/main" id="{2C474EAF-17BD-45F9-8008-9976EE7F99D7}"/>
                  </a:ext>
                </a:extLst>
              </p:cNvPr>
              <p:cNvSpPr txBox="1"/>
              <p:nvPr/>
            </p:nvSpPr>
            <p:spPr>
              <a:xfrm>
                <a:off x="3256411" y="870066"/>
                <a:ext cx="976039" cy="611507"/>
              </a:xfrm>
              <a:prstGeom prst="rect">
                <a:avLst/>
              </a:prstGeom>
              <a:noFill/>
            </p:spPr>
            <p:txBody>
              <a:bodyPr wrap="square" rtlCol="0">
                <a:spAutoFit/>
              </a:bodyPr>
              <a:lstStyle/>
              <a:p>
                <a:r>
                  <a:rPr lang="en-NZ" sz="1200" dirty="0"/>
                  <a:t>Global 23km/17km</a:t>
                </a:r>
                <a:endParaRPr lang="en-NZ" sz="1200" strike="sngStrike" dirty="0"/>
              </a:p>
            </p:txBody>
          </p:sp>
        </p:grpSp>
        <p:sp>
          <p:nvSpPr>
            <p:cNvPr id="19" name="TextBox 18">
              <a:extLst>
                <a:ext uri="{FF2B5EF4-FFF2-40B4-BE49-F238E27FC236}">
                  <a16:creationId xmlns:a16="http://schemas.microsoft.com/office/drawing/2014/main" id="{CFF20D5B-D17A-40C8-A6AE-C4CDC2AE528F}"/>
                </a:ext>
              </a:extLst>
            </p:cNvPr>
            <p:cNvSpPr txBox="1"/>
            <p:nvPr/>
          </p:nvSpPr>
          <p:spPr>
            <a:xfrm>
              <a:off x="11024819" y="4498529"/>
              <a:ext cx="996787" cy="461665"/>
            </a:xfrm>
            <a:prstGeom prst="rect">
              <a:avLst/>
            </a:prstGeom>
            <a:noFill/>
          </p:spPr>
          <p:txBody>
            <a:bodyPr wrap="square" rtlCol="0">
              <a:spAutoFit/>
            </a:bodyPr>
            <a:lstStyle/>
            <a:p>
              <a:r>
                <a:rPr lang="en-NZ" sz="1200" dirty="0"/>
                <a:t>NZENS 4.5km</a:t>
              </a:r>
            </a:p>
          </p:txBody>
        </p:sp>
      </p:grpSp>
      <p:graphicFrame>
        <p:nvGraphicFramePr>
          <p:cNvPr id="5" name="Table 4">
            <a:extLst>
              <a:ext uri="{FF2B5EF4-FFF2-40B4-BE49-F238E27FC236}">
                <a16:creationId xmlns:a16="http://schemas.microsoft.com/office/drawing/2014/main" id="{E62F611C-06CD-4C02-865B-6940B6A176DA}"/>
              </a:ext>
            </a:extLst>
          </p:cNvPr>
          <p:cNvGraphicFramePr>
            <a:graphicFrameLocks noGrp="1"/>
          </p:cNvGraphicFramePr>
          <p:nvPr>
            <p:extLst>
              <p:ext uri="{D42A27DB-BD31-4B8C-83A1-F6EECF244321}">
                <p14:modId xmlns:p14="http://schemas.microsoft.com/office/powerpoint/2010/main" val="1365739146"/>
              </p:ext>
            </p:extLst>
          </p:nvPr>
        </p:nvGraphicFramePr>
        <p:xfrm>
          <a:off x="479376" y="2015727"/>
          <a:ext cx="7791308" cy="3204246"/>
        </p:xfrm>
        <a:graphic>
          <a:graphicData uri="http://schemas.openxmlformats.org/drawingml/2006/table">
            <a:tbl>
              <a:tblPr firstRow="1" firstCol="1" bandRow="1">
                <a:tableStyleId>{5C22544A-7EE6-4342-B048-85BDC9FD1C3A}</a:tableStyleId>
              </a:tblPr>
              <a:tblGrid>
                <a:gridCol w="1765543">
                  <a:extLst>
                    <a:ext uri="{9D8B030D-6E8A-4147-A177-3AD203B41FA5}">
                      <a16:colId xmlns:a16="http://schemas.microsoft.com/office/drawing/2014/main" val="2822019134"/>
                    </a:ext>
                  </a:extLst>
                </a:gridCol>
                <a:gridCol w="1450278">
                  <a:extLst>
                    <a:ext uri="{9D8B030D-6E8A-4147-A177-3AD203B41FA5}">
                      <a16:colId xmlns:a16="http://schemas.microsoft.com/office/drawing/2014/main" val="1748412214"/>
                    </a:ext>
                  </a:extLst>
                </a:gridCol>
                <a:gridCol w="1856022">
                  <a:extLst>
                    <a:ext uri="{9D8B030D-6E8A-4147-A177-3AD203B41FA5}">
                      <a16:colId xmlns:a16="http://schemas.microsoft.com/office/drawing/2014/main" val="2252783514"/>
                    </a:ext>
                  </a:extLst>
                </a:gridCol>
                <a:gridCol w="1696909">
                  <a:extLst>
                    <a:ext uri="{9D8B030D-6E8A-4147-A177-3AD203B41FA5}">
                      <a16:colId xmlns:a16="http://schemas.microsoft.com/office/drawing/2014/main" val="296208799"/>
                    </a:ext>
                  </a:extLst>
                </a:gridCol>
                <a:gridCol w="1022556">
                  <a:extLst>
                    <a:ext uri="{9D8B030D-6E8A-4147-A177-3AD203B41FA5}">
                      <a16:colId xmlns:a16="http://schemas.microsoft.com/office/drawing/2014/main" val="274215044"/>
                    </a:ext>
                  </a:extLst>
                </a:gridCol>
              </a:tblGrid>
              <a:tr h="794019">
                <a:tc>
                  <a:txBody>
                    <a:bodyPr/>
                    <a:lstStyle/>
                    <a:p>
                      <a:pPr>
                        <a:spcAft>
                          <a:spcPts val="300"/>
                        </a:spcAft>
                      </a:pPr>
                      <a:r>
                        <a:rPr lang="en-AU" sz="2000" dirty="0">
                          <a:effectLst/>
                        </a:rPr>
                        <a:t>Model Name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Horizontal Resolution</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Convection Scheme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Data Assimilation</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Domain Size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957607334"/>
                  </a:ext>
                </a:extLst>
              </a:tr>
              <a:tr h="397009">
                <a:tc>
                  <a:txBody>
                    <a:bodyPr/>
                    <a:lstStyle/>
                    <a:p>
                      <a:pPr>
                        <a:spcAft>
                          <a:spcPts val="300"/>
                        </a:spcAft>
                      </a:pPr>
                      <a:r>
                        <a:rPr lang="en-AU" sz="2000" dirty="0">
                          <a:effectLst/>
                        </a:rPr>
                        <a:t>NZLAM12</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12 km</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Parameterised</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Local DA</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Large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595240345"/>
                  </a:ext>
                </a:extLst>
              </a:tr>
              <a:tr h="397009">
                <a:tc>
                  <a:txBody>
                    <a:bodyPr/>
                    <a:lstStyle/>
                    <a:p>
                      <a:pPr>
                        <a:spcAft>
                          <a:spcPts val="300"/>
                        </a:spcAft>
                      </a:pPr>
                      <a:r>
                        <a:rPr lang="en-AU" sz="2000">
                          <a:effectLst/>
                        </a:rPr>
                        <a:t>NZLAM4-GA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4.4 km</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Parameterised</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Local DA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Large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48358143"/>
                  </a:ext>
                </a:extLst>
              </a:tr>
              <a:tr h="397009">
                <a:tc>
                  <a:txBody>
                    <a:bodyPr/>
                    <a:lstStyle/>
                    <a:p>
                      <a:pPr>
                        <a:spcAft>
                          <a:spcPts val="300"/>
                        </a:spcAft>
                      </a:pPr>
                      <a:r>
                        <a:rPr lang="en-AU" sz="2000">
                          <a:effectLst/>
                        </a:rPr>
                        <a:t>NZLAM4-RA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4.4 km</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Explicit/resolved</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Local DA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Large</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90196650"/>
                  </a:ext>
                </a:extLst>
              </a:tr>
              <a:tr h="397009">
                <a:tc>
                  <a:txBody>
                    <a:bodyPr/>
                    <a:lstStyle/>
                    <a:p>
                      <a:pPr>
                        <a:spcAft>
                          <a:spcPts val="300"/>
                        </a:spcAft>
                      </a:pPr>
                      <a:r>
                        <a:rPr lang="en-AU" sz="2000" dirty="0">
                          <a:effectLst/>
                        </a:rPr>
                        <a:t>NZCSM</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1.5 km</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Explicit/resolved</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Local Pseudo-DA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Small</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925784961"/>
                  </a:ext>
                </a:extLst>
              </a:tr>
              <a:tr h="472424">
                <a:tc>
                  <a:txBody>
                    <a:bodyPr/>
                    <a:lstStyle/>
                    <a:p>
                      <a:pPr>
                        <a:spcAft>
                          <a:spcPts val="300"/>
                        </a:spcAft>
                      </a:pPr>
                      <a:r>
                        <a:rPr lang="en-AU" sz="2000" dirty="0">
                          <a:effectLst/>
                        </a:rPr>
                        <a:t>NZENS (18 members)</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4.5 km</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Explicit/resolved</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a:effectLst/>
                        </a:rPr>
                        <a:t>No local DA</a:t>
                      </a:r>
                      <a:endParaRPr lang="en-NZ" sz="20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spcAft>
                          <a:spcPts val="300"/>
                        </a:spcAft>
                      </a:pPr>
                      <a:r>
                        <a:rPr lang="en-AU" sz="2000" dirty="0">
                          <a:effectLst/>
                        </a:rPr>
                        <a:t>Small</a:t>
                      </a:r>
                      <a:endParaRPr lang="en-NZ" sz="20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505746026"/>
                  </a:ext>
                </a:extLst>
              </a:tr>
            </a:tbl>
          </a:graphicData>
        </a:graphic>
      </p:graphicFrame>
    </p:spTree>
    <p:extLst>
      <p:ext uri="{BB962C8B-B14F-4D97-AF65-F5344CB8AC3E}">
        <p14:creationId xmlns:p14="http://schemas.microsoft.com/office/powerpoint/2010/main" val="14061654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0952D8-E28E-4B34-A510-F9A5A95E68DD}"/>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a:xfrm>
            <a:off x="689065" y="438515"/>
            <a:ext cx="10813869" cy="636951"/>
          </a:xfrm>
        </p:spPr>
        <p:txBody>
          <a:bodyPr/>
          <a:lstStyle/>
          <a:p>
            <a:r>
              <a:rPr lang="en-NZ" dirty="0">
                <a:solidFill>
                  <a:schemeClr val="accent3"/>
                </a:solidFill>
              </a:rPr>
              <a:t>New Zealand Ensemble (~4.5 km)</a:t>
            </a:r>
            <a:endParaRPr lang="en-NZ" i="1" dirty="0">
              <a:solidFill>
                <a:schemeClr val="accent3"/>
              </a:solidFill>
            </a:endParaRPr>
          </a:p>
        </p:txBody>
      </p:sp>
      <p:sp>
        <p:nvSpPr>
          <p:cNvPr id="3" name="Content Placeholder 2"/>
          <p:cNvSpPr>
            <a:spLocks noGrp="1"/>
          </p:cNvSpPr>
          <p:nvPr>
            <p:ph idx="1"/>
          </p:nvPr>
        </p:nvSpPr>
        <p:spPr>
          <a:xfrm>
            <a:off x="539931" y="1706981"/>
            <a:ext cx="6258963" cy="4035063"/>
          </a:xfrm>
        </p:spPr>
        <p:txBody>
          <a:bodyPr>
            <a:noAutofit/>
          </a:bodyPr>
          <a:lstStyle/>
          <a:p>
            <a:r>
              <a:rPr lang="en-NZ" sz="2000" dirty="0">
                <a:latin typeface="+mn-lt"/>
              </a:rPr>
              <a:t>NZENS</a:t>
            </a:r>
          </a:p>
          <a:p>
            <a:r>
              <a:rPr lang="en-NZ" sz="2000" dirty="0">
                <a:latin typeface="+mn-lt"/>
              </a:rPr>
              <a:t>UM10.9/RA1-M</a:t>
            </a:r>
          </a:p>
          <a:p>
            <a:r>
              <a:rPr lang="en-NZ" sz="2000" dirty="0">
                <a:solidFill>
                  <a:schemeClr val="accent3"/>
                </a:solidFill>
                <a:latin typeface="+mn-lt"/>
              </a:rPr>
              <a:t>400 </a:t>
            </a:r>
            <a:r>
              <a:rPr lang="en-NZ" sz="2000" dirty="0">
                <a:solidFill>
                  <a:schemeClr val="accent3"/>
                </a:solidFill>
                <a:latin typeface="+mn-lt"/>
                <a:sym typeface="Symbol" panose="05050102010706020507" pitchFamily="18" charset="2"/>
              </a:rPr>
              <a:t> 450</a:t>
            </a:r>
            <a:r>
              <a:rPr lang="en-NZ" sz="2000" dirty="0">
                <a:solidFill>
                  <a:schemeClr val="accent3"/>
                </a:solidFill>
                <a:latin typeface="+mn-lt"/>
              </a:rPr>
              <a:t> </a:t>
            </a:r>
            <a:r>
              <a:rPr lang="en-NZ" sz="2000" dirty="0">
                <a:solidFill>
                  <a:schemeClr val="accent3"/>
                </a:solidFill>
                <a:latin typeface="+mn-lt"/>
                <a:sym typeface="Symbol" panose="05050102010706020507" pitchFamily="18" charset="2"/>
              </a:rPr>
              <a:t></a:t>
            </a:r>
            <a:r>
              <a:rPr lang="en-NZ" sz="2000" dirty="0">
                <a:solidFill>
                  <a:schemeClr val="accent3"/>
                </a:solidFill>
                <a:latin typeface="+mn-lt"/>
              </a:rPr>
              <a:t> 70 </a:t>
            </a:r>
          </a:p>
          <a:p>
            <a:r>
              <a:rPr lang="en-US" sz="2000" dirty="0">
                <a:latin typeface="+mn-lt"/>
              </a:rPr>
              <a:t>40km model top</a:t>
            </a:r>
          </a:p>
          <a:p>
            <a:r>
              <a:rPr lang="en-US" sz="2000" dirty="0">
                <a:latin typeface="+mn-lt"/>
              </a:rPr>
              <a:t>18 members</a:t>
            </a:r>
            <a:endParaRPr lang="en-NZ" sz="2000" dirty="0">
              <a:latin typeface="+mn-lt"/>
            </a:endParaRPr>
          </a:p>
          <a:p>
            <a:r>
              <a:rPr lang="en-NZ" sz="2000" dirty="0">
                <a:latin typeface="+mn-lt"/>
              </a:rPr>
              <a:t>IC/LBCs: MOGREPS-G</a:t>
            </a:r>
          </a:p>
          <a:p>
            <a:r>
              <a:rPr lang="en-NZ" sz="2000" dirty="0">
                <a:latin typeface="+mn-lt"/>
              </a:rPr>
              <a:t>Forecast period: T+120</a:t>
            </a:r>
          </a:p>
          <a:p>
            <a:r>
              <a:rPr lang="en-NZ" sz="2000" dirty="0">
                <a:latin typeface="+mn-lt"/>
              </a:rPr>
              <a:t>Output frequency: Hourly</a:t>
            </a:r>
          </a:p>
          <a:p>
            <a:r>
              <a:rPr lang="en-NZ" sz="2000" dirty="0">
                <a:latin typeface="+mn-lt"/>
              </a:rPr>
              <a:t>AT: 00,12 UTC (from T+3 dump)</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FD013-D5E8-4B43-BD69-0A3C0DA662EC}" type="slidenum">
              <a:rPr kumimoji="0" lang="en-NZ"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NZ"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8824F1C-60E3-4BBF-A1E8-8E65790468A5}"/>
              </a:ext>
            </a:extLst>
          </p:cNvPr>
          <p:cNvPicPr>
            <a:picLocks noChangeAspect="1"/>
          </p:cNvPicPr>
          <p:nvPr/>
        </p:nvPicPr>
        <p:blipFill>
          <a:blip r:embed="rId3"/>
          <a:stretch>
            <a:fillRect/>
          </a:stretch>
        </p:blipFill>
        <p:spPr>
          <a:xfrm>
            <a:off x="4149213" y="1226222"/>
            <a:ext cx="7725786" cy="4828616"/>
          </a:xfrm>
          <a:prstGeom prst="rect">
            <a:avLst/>
          </a:prstGeom>
        </p:spPr>
      </p:pic>
    </p:spTree>
    <p:extLst>
      <p:ext uri="{BB962C8B-B14F-4D97-AF65-F5344CB8AC3E}">
        <p14:creationId xmlns:p14="http://schemas.microsoft.com/office/powerpoint/2010/main" val="2164508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1727F2-9B31-430F-A62F-7EF825A4C452}"/>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pic>
        <p:nvPicPr>
          <p:cNvPr id="5" name="Picture 4">
            <a:extLst>
              <a:ext uri="{FF2B5EF4-FFF2-40B4-BE49-F238E27FC236}">
                <a16:creationId xmlns:a16="http://schemas.microsoft.com/office/drawing/2014/main" id="{36BB51F7-93FE-44CF-B642-7B2A7954B97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726" t="8599" r="6944" b="3135"/>
          <a:stretch/>
        </p:blipFill>
        <p:spPr>
          <a:xfrm>
            <a:off x="664728" y="1460688"/>
            <a:ext cx="5648425" cy="4154731"/>
          </a:xfrm>
          <a:prstGeom prst="rect">
            <a:avLst/>
          </a:prstGeom>
        </p:spPr>
      </p:pic>
      <p:sp>
        <p:nvSpPr>
          <p:cNvPr id="7" name="Content Placeholder 2">
            <a:extLst>
              <a:ext uri="{FF2B5EF4-FFF2-40B4-BE49-F238E27FC236}">
                <a16:creationId xmlns:a16="http://schemas.microsoft.com/office/drawing/2014/main" id="{634DD851-E0A5-4696-94F2-1C3D7AAD359D}"/>
              </a:ext>
            </a:extLst>
          </p:cNvPr>
          <p:cNvSpPr txBox="1">
            <a:spLocks/>
          </p:cNvSpPr>
          <p:nvPr/>
        </p:nvSpPr>
        <p:spPr>
          <a:xfrm>
            <a:off x="6456040" y="1745186"/>
            <a:ext cx="5024524" cy="365024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t>Semi-distributed hydrological model based on </a:t>
            </a:r>
            <a:r>
              <a:rPr lang="en-US" sz="2000" dirty="0" err="1"/>
              <a:t>Topmodel</a:t>
            </a:r>
            <a:r>
              <a:rPr lang="en-US" sz="2000" dirty="0"/>
              <a:t> +kinematic river routing</a:t>
            </a:r>
          </a:p>
          <a:p>
            <a:pPr marL="0" indent="0">
              <a:buFont typeface="Arial" panose="020B0604020202020204" pitchFamily="34" charset="0"/>
              <a:buNone/>
            </a:pPr>
            <a:endParaRPr lang="en-US" sz="2000" dirty="0"/>
          </a:p>
          <a:p>
            <a:pPr marL="0" indent="0">
              <a:buFont typeface="Arial" panose="020B0604020202020204" pitchFamily="34" charset="0"/>
              <a:buNone/>
            </a:pPr>
            <a:r>
              <a:rPr lang="en-US" sz="2000" dirty="0"/>
              <a:t>Configurations</a:t>
            </a:r>
          </a:p>
          <a:p>
            <a:r>
              <a:rPr lang="en-US" sz="2000" dirty="0"/>
              <a:t>Uncalibrated/calibrated</a:t>
            </a:r>
          </a:p>
          <a:p>
            <a:r>
              <a:rPr lang="en-US" sz="2000" dirty="0"/>
              <a:t>Hourly</a:t>
            </a:r>
          </a:p>
          <a:p>
            <a:r>
              <a:rPr lang="en-US" sz="2000" dirty="0"/>
              <a:t>Strahler 1 (~1km), Strahler 3 (~5km)</a:t>
            </a:r>
          </a:p>
          <a:p>
            <a:r>
              <a:rPr lang="en-US" sz="2000" dirty="0"/>
              <a:t>Initial conditions: perfect simulations</a:t>
            </a:r>
          </a:p>
          <a:p>
            <a:r>
              <a:rPr lang="en-US" sz="2000" dirty="0"/>
              <a:t>No flow data assimilation</a:t>
            </a:r>
          </a:p>
          <a:p>
            <a:pPr marL="457200" indent="-457200"/>
            <a:endParaRPr lang="en-US" sz="2000" dirty="0"/>
          </a:p>
        </p:txBody>
      </p:sp>
      <p:sp>
        <p:nvSpPr>
          <p:cNvPr id="2" name="TextBox 1">
            <a:extLst>
              <a:ext uri="{FF2B5EF4-FFF2-40B4-BE49-F238E27FC236}">
                <a16:creationId xmlns:a16="http://schemas.microsoft.com/office/drawing/2014/main" id="{500171F2-8B5E-4E31-8295-6E6A7E3B1560}"/>
              </a:ext>
            </a:extLst>
          </p:cNvPr>
          <p:cNvSpPr txBox="1"/>
          <p:nvPr/>
        </p:nvSpPr>
        <p:spPr>
          <a:xfrm>
            <a:off x="397288" y="5848156"/>
            <a:ext cx="11789763" cy="954107"/>
          </a:xfrm>
          <a:prstGeom prst="rect">
            <a:avLst/>
          </a:prstGeom>
          <a:noFill/>
        </p:spPr>
        <p:txBody>
          <a:bodyPr wrap="square" rtlCol="0">
            <a:spAutoFit/>
          </a:bodyPr>
          <a:lstStyle/>
          <a:p>
            <a:endParaRPr lang="en-NZ" dirty="0">
              <a:solidFill>
                <a:schemeClr val="bg1">
                  <a:lumMod val="50000"/>
                </a:schemeClr>
              </a:solidFill>
            </a:endParaRPr>
          </a:p>
          <a:p>
            <a:r>
              <a:rPr lang="en-NZ" sz="1000" dirty="0">
                <a:solidFill>
                  <a:schemeClr val="bg1">
                    <a:lumMod val="50000"/>
                  </a:schemeClr>
                </a:solidFill>
              </a:rPr>
              <a:t>McMillan, H. K., Booker, D. J. &amp; </a:t>
            </a:r>
            <a:r>
              <a:rPr lang="en-NZ" sz="1000" dirty="0" err="1">
                <a:solidFill>
                  <a:schemeClr val="bg1">
                    <a:lumMod val="50000"/>
                  </a:schemeClr>
                </a:solidFill>
              </a:rPr>
              <a:t>Cattoen</a:t>
            </a:r>
            <a:r>
              <a:rPr lang="en-NZ" sz="1000" dirty="0">
                <a:solidFill>
                  <a:schemeClr val="bg1">
                    <a:lumMod val="50000"/>
                  </a:schemeClr>
                </a:solidFill>
              </a:rPr>
              <a:t>, C. 2016. Validation of a national hydrological model. </a:t>
            </a:r>
            <a:r>
              <a:rPr lang="en-NZ" sz="1000" i="1" dirty="0">
                <a:solidFill>
                  <a:schemeClr val="bg1">
                    <a:lumMod val="50000"/>
                  </a:schemeClr>
                </a:solidFill>
              </a:rPr>
              <a:t>Journal of Hydrology,</a:t>
            </a:r>
            <a:r>
              <a:rPr lang="en-NZ" sz="1000" dirty="0">
                <a:solidFill>
                  <a:schemeClr val="bg1">
                    <a:lumMod val="50000"/>
                  </a:schemeClr>
                </a:solidFill>
              </a:rPr>
              <a:t> 541</a:t>
            </a:r>
            <a:r>
              <a:rPr lang="en-NZ" sz="1000" b="1" dirty="0">
                <a:solidFill>
                  <a:schemeClr val="bg1">
                    <a:lumMod val="50000"/>
                  </a:schemeClr>
                </a:solidFill>
              </a:rPr>
              <a:t>,</a:t>
            </a:r>
            <a:r>
              <a:rPr lang="en-NZ" sz="1000" dirty="0">
                <a:solidFill>
                  <a:schemeClr val="bg1">
                    <a:lumMod val="50000"/>
                  </a:schemeClr>
                </a:solidFill>
              </a:rPr>
              <a:t> 800-815. </a:t>
            </a:r>
          </a:p>
          <a:p>
            <a:r>
              <a:rPr lang="en-NZ" sz="1000" dirty="0" err="1">
                <a:solidFill>
                  <a:schemeClr val="bg1">
                    <a:lumMod val="50000"/>
                  </a:schemeClr>
                </a:solidFill>
              </a:rPr>
              <a:t>Cattoen</a:t>
            </a:r>
            <a:r>
              <a:rPr lang="en-NZ" sz="1000" dirty="0">
                <a:solidFill>
                  <a:schemeClr val="bg1">
                    <a:lumMod val="50000"/>
                  </a:schemeClr>
                </a:solidFill>
              </a:rPr>
              <a:t>, C; McMillan, H. and Moore, S. Coupling a high-resolution weather model with a hydrological model for flood forecasting in New Zealand. Journal of Hydrology (New Zealand), Vol. 55, No. 1, 2016: 1-23.</a:t>
            </a:r>
          </a:p>
          <a:p>
            <a:endParaRPr lang="en-NZ" dirty="0"/>
          </a:p>
        </p:txBody>
      </p:sp>
      <p:sp>
        <p:nvSpPr>
          <p:cNvPr id="9" name="Title 1">
            <a:extLst>
              <a:ext uri="{FF2B5EF4-FFF2-40B4-BE49-F238E27FC236}">
                <a16:creationId xmlns:a16="http://schemas.microsoft.com/office/drawing/2014/main" id="{77023B36-3920-42F5-A143-2A97AE822367}"/>
              </a:ext>
            </a:extLst>
          </p:cNvPr>
          <p:cNvSpPr>
            <a:spLocks noGrp="1"/>
          </p:cNvSpPr>
          <p:nvPr>
            <p:ph type="title"/>
          </p:nvPr>
        </p:nvSpPr>
        <p:spPr>
          <a:xfrm>
            <a:off x="274619" y="324919"/>
            <a:ext cx="11282084" cy="903032"/>
          </a:xfrm>
        </p:spPr>
        <p:txBody>
          <a:bodyPr>
            <a:noAutofit/>
          </a:bodyPr>
          <a:lstStyle/>
          <a:p>
            <a:r>
              <a:rPr lang="en-NZ" sz="3000" dirty="0">
                <a:solidFill>
                  <a:schemeClr val="accent3"/>
                </a:solidFill>
              </a:rPr>
              <a:t>Experimental hydrological model configurations</a:t>
            </a:r>
          </a:p>
        </p:txBody>
      </p:sp>
    </p:spTree>
    <p:extLst>
      <p:ext uri="{BB962C8B-B14F-4D97-AF65-F5344CB8AC3E}">
        <p14:creationId xmlns:p14="http://schemas.microsoft.com/office/powerpoint/2010/main" val="788423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3BF1DF-2069-482E-B531-D4971C2CA184}"/>
              </a:ext>
            </a:extLst>
          </p:cNvPr>
          <p:cNvSpPr>
            <a:spLocks noGrp="1"/>
          </p:cNvSpPr>
          <p:nvPr>
            <p:ph type="title"/>
          </p:nvPr>
        </p:nvSpPr>
        <p:spPr>
          <a:xfrm>
            <a:off x="757772" y="366313"/>
            <a:ext cx="10297145" cy="723445"/>
          </a:xfrm>
        </p:spPr>
        <p:txBody>
          <a:bodyPr>
            <a:noAutofit/>
          </a:bodyPr>
          <a:lstStyle/>
          <a:p>
            <a:r>
              <a:rPr lang="en-NZ" sz="3000" dirty="0">
                <a:solidFill>
                  <a:srgbClr val="17469E"/>
                </a:solidFill>
              </a:rPr>
              <a:t>Approach</a:t>
            </a:r>
            <a:endParaRPr lang="en-NZ" sz="3000" dirty="0">
              <a:solidFill>
                <a:schemeClr val="accent3"/>
              </a:solidFill>
              <a:latin typeface="+mn-lt"/>
            </a:endParaRPr>
          </a:p>
        </p:txBody>
      </p:sp>
      <p:sp>
        <p:nvSpPr>
          <p:cNvPr id="24" name="Rectangle 23">
            <a:extLst>
              <a:ext uri="{FF2B5EF4-FFF2-40B4-BE49-F238E27FC236}">
                <a16:creationId xmlns:a16="http://schemas.microsoft.com/office/drawing/2014/main" id="{BBDBD6A1-42AE-4B2F-9CD9-04FD83AAEE1F}"/>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pic>
        <p:nvPicPr>
          <p:cNvPr id="9" name="Picture 8" descr="Diagram&#10;&#10;Description automatically generated">
            <a:extLst>
              <a:ext uri="{FF2B5EF4-FFF2-40B4-BE49-F238E27FC236}">
                <a16:creationId xmlns:a16="http://schemas.microsoft.com/office/drawing/2014/main" id="{926640B3-2B1D-44E9-87DC-DBB05F888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5530" y="526587"/>
            <a:ext cx="2304256" cy="2704257"/>
          </a:xfrm>
          <a:prstGeom prst="rect">
            <a:avLst/>
          </a:prstGeom>
        </p:spPr>
      </p:pic>
      <p:sp>
        <p:nvSpPr>
          <p:cNvPr id="47" name="Rectangle 46">
            <a:extLst>
              <a:ext uri="{FF2B5EF4-FFF2-40B4-BE49-F238E27FC236}">
                <a16:creationId xmlns:a16="http://schemas.microsoft.com/office/drawing/2014/main" id="{3CE7F374-6C73-43F1-82F7-21DB29468346}"/>
              </a:ext>
            </a:extLst>
          </p:cNvPr>
          <p:cNvSpPr/>
          <p:nvPr/>
        </p:nvSpPr>
        <p:spPr>
          <a:xfrm>
            <a:off x="8947556" y="4077072"/>
            <a:ext cx="2938791" cy="2497165"/>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600" b="1" dirty="0">
                <a:solidFill>
                  <a:schemeClr val="tx1"/>
                </a:solidFill>
              </a:rPr>
              <a:t>Ensemble strategies:</a:t>
            </a:r>
          </a:p>
          <a:p>
            <a:endParaRPr lang="en-NZ" sz="1600" dirty="0">
              <a:solidFill>
                <a:schemeClr val="tx1"/>
              </a:solidFill>
            </a:endParaRPr>
          </a:p>
          <a:p>
            <a:r>
              <a:rPr lang="en-NZ" sz="1600" dirty="0">
                <a:solidFill>
                  <a:schemeClr val="tx1"/>
                </a:solidFill>
              </a:rPr>
              <a:t>A: 18 members 2x/day (control)</a:t>
            </a:r>
          </a:p>
          <a:p>
            <a:r>
              <a:rPr lang="en-NZ" sz="1600" dirty="0">
                <a:solidFill>
                  <a:schemeClr val="tx1"/>
                </a:solidFill>
              </a:rPr>
              <a:t>A03: 18 members 1x/day</a:t>
            </a:r>
          </a:p>
          <a:p>
            <a:r>
              <a:rPr lang="en-NZ" sz="1600" dirty="0">
                <a:solidFill>
                  <a:schemeClr val="tx1"/>
                </a:solidFill>
              </a:rPr>
              <a:t>B: 9 members 2x/day</a:t>
            </a:r>
          </a:p>
          <a:p>
            <a:r>
              <a:rPr lang="en-NZ" sz="1600" dirty="0">
                <a:solidFill>
                  <a:schemeClr val="tx1"/>
                </a:solidFill>
              </a:rPr>
              <a:t>C: 18 members statistical perturbation</a:t>
            </a:r>
            <a:r>
              <a:rPr lang="en-NZ" sz="1600" baseline="30000" dirty="0">
                <a:solidFill>
                  <a:schemeClr val="tx1"/>
                </a:solidFill>
              </a:rPr>
              <a:t>1</a:t>
            </a:r>
            <a:endParaRPr lang="en-NZ" sz="1600" dirty="0">
              <a:solidFill>
                <a:schemeClr val="tx1"/>
              </a:solidFill>
            </a:endParaRPr>
          </a:p>
          <a:p>
            <a:r>
              <a:rPr lang="en-NZ" sz="1600" dirty="0">
                <a:solidFill>
                  <a:schemeClr val="tx1"/>
                </a:solidFill>
              </a:rPr>
              <a:t>C-hr: C with high-res (1.5km) </a:t>
            </a:r>
          </a:p>
          <a:p>
            <a:endParaRPr lang="en-NZ" sz="2200" dirty="0"/>
          </a:p>
        </p:txBody>
      </p:sp>
      <p:pic>
        <p:nvPicPr>
          <p:cNvPr id="3" name="Picture 2">
            <a:extLst>
              <a:ext uri="{FF2B5EF4-FFF2-40B4-BE49-F238E27FC236}">
                <a16:creationId xmlns:a16="http://schemas.microsoft.com/office/drawing/2014/main" id="{61AF1B55-C72D-4BC3-958C-56F6C60D0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923" y="1772816"/>
            <a:ext cx="8477577" cy="3826204"/>
          </a:xfrm>
          <a:prstGeom prst="rect">
            <a:avLst/>
          </a:prstGeom>
        </p:spPr>
      </p:pic>
      <p:sp>
        <p:nvSpPr>
          <p:cNvPr id="10" name="TextBox 9">
            <a:extLst>
              <a:ext uri="{FF2B5EF4-FFF2-40B4-BE49-F238E27FC236}">
                <a16:creationId xmlns:a16="http://schemas.microsoft.com/office/drawing/2014/main" id="{8E2B3E15-3B07-4A49-854E-E947979BB3A3}"/>
              </a:ext>
            </a:extLst>
          </p:cNvPr>
          <p:cNvSpPr txBox="1"/>
          <p:nvPr/>
        </p:nvSpPr>
        <p:spPr>
          <a:xfrm>
            <a:off x="90390" y="6389571"/>
            <a:ext cx="8647633" cy="369332"/>
          </a:xfrm>
          <a:prstGeom prst="rect">
            <a:avLst/>
          </a:prstGeom>
          <a:noFill/>
        </p:spPr>
        <p:txBody>
          <a:bodyPr wrap="square" rtlCol="0">
            <a:spAutoFit/>
          </a:bodyPr>
          <a:lstStyle/>
          <a:p>
            <a:r>
              <a:rPr lang="en-NZ" sz="900" baseline="30000" dirty="0">
                <a:solidFill>
                  <a:schemeClr val="bg1">
                    <a:lumMod val="65000"/>
                  </a:schemeClr>
                </a:solidFill>
              </a:rPr>
              <a:t>1</a:t>
            </a:r>
            <a:r>
              <a:rPr lang="en-NZ" sz="900" dirty="0">
                <a:solidFill>
                  <a:schemeClr val="bg1">
                    <a:lumMod val="65000"/>
                  </a:schemeClr>
                </a:solidFill>
              </a:rPr>
              <a:t>Statistical ens. ‘precipitation multiplier’ McMillan, H. K., </a:t>
            </a:r>
            <a:r>
              <a:rPr lang="en-NZ" sz="900" dirty="0" err="1">
                <a:solidFill>
                  <a:schemeClr val="bg1">
                    <a:lumMod val="65000"/>
                  </a:schemeClr>
                </a:solidFill>
              </a:rPr>
              <a:t>Hreinsson</a:t>
            </a:r>
            <a:r>
              <a:rPr lang="en-NZ" sz="900" dirty="0">
                <a:solidFill>
                  <a:schemeClr val="bg1">
                    <a:lumMod val="65000"/>
                  </a:schemeClr>
                </a:solidFill>
              </a:rPr>
              <a:t>, E. Ö., Clark, M. P., Singh, S. K., Zammit, C., and Uddstrom, M. J.: Operational hydrological data assimilation with the recursive ensemble Kalman filter, </a:t>
            </a:r>
            <a:r>
              <a:rPr lang="en-NZ" sz="900" dirty="0" err="1">
                <a:solidFill>
                  <a:schemeClr val="bg1">
                    <a:lumMod val="65000"/>
                  </a:schemeClr>
                </a:solidFill>
              </a:rPr>
              <a:t>Hydrol</a:t>
            </a:r>
            <a:r>
              <a:rPr lang="en-NZ" sz="900" dirty="0">
                <a:solidFill>
                  <a:schemeClr val="bg1">
                    <a:lumMod val="65000"/>
                  </a:schemeClr>
                </a:solidFill>
              </a:rPr>
              <a:t>. Earth Syst. Sci., 17, 21–38, https://doi.org/10.5194/hess-17-21-2013, 2013 </a:t>
            </a:r>
          </a:p>
        </p:txBody>
      </p:sp>
    </p:spTree>
    <p:extLst>
      <p:ext uri="{BB962C8B-B14F-4D97-AF65-F5344CB8AC3E}">
        <p14:creationId xmlns:p14="http://schemas.microsoft.com/office/powerpoint/2010/main" val="3962891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8C2269-F604-463D-B54C-17D50BA9200B}"/>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p:cNvSpPr>
            <a:spLocks noGrp="1"/>
          </p:cNvSpPr>
          <p:nvPr>
            <p:ph type="title"/>
          </p:nvPr>
        </p:nvSpPr>
        <p:spPr>
          <a:xfrm>
            <a:off x="758411" y="274644"/>
            <a:ext cx="11282084" cy="903032"/>
          </a:xfrm>
        </p:spPr>
        <p:txBody>
          <a:bodyPr>
            <a:noAutofit/>
          </a:bodyPr>
          <a:lstStyle/>
          <a:p>
            <a:r>
              <a:rPr lang="en-NZ" sz="3000" dirty="0">
                <a:solidFill>
                  <a:schemeClr val="accent3"/>
                </a:solidFill>
              </a:rPr>
              <a:t>Flood case studies</a:t>
            </a:r>
          </a:p>
        </p:txBody>
      </p:sp>
      <p:sp>
        <p:nvSpPr>
          <p:cNvPr id="3" name="Content Placeholder 2"/>
          <p:cNvSpPr>
            <a:spLocks noGrp="1"/>
          </p:cNvSpPr>
          <p:nvPr>
            <p:ph idx="1"/>
          </p:nvPr>
        </p:nvSpPr>
        <p:spPr>
          <a:xfrm>
            <a:off x="606953" y="1198124"/>
            <a:ext cx="10617416" cy="5146608"/>
          </a:xfrm>
        </p:spPr>
        <p:txBody>
          <a:bodyPr>
            <a:normAutofit/>
          </a:bodyPr>
          <a:lstStyle/>
          <a:p>
            <a:endParaRPr lang="en-NZ" sz="2000" dirty="0"/>
          </a:p>
          <a:p>
            <a:pPr marL="0" indent="0">
              <a:buNone/>
            </a:pPr>
            <a:endParaRPr lang="en-NZ" sz="2000" dirty="0"/>
          </a:p>
          <a:p>
            <a:pPr marL="0" indent="0">
              <a:buNone/>
            </a:pPr>
            <a:endParaRPr lang="en-NZ" sz="2000" dirty="0"/>
          </a:p>
        </p:txBody>
      </p:sp>
      <p:graphicFrame>
        <p:nvGraphicFramePr>
          <p:cNvPr id="24" name="Table 23">
            <a:extLst>
              <a:ext uri="{FF2B5EF4-FFF2-40B4-BE49-F238E27FC236}">
                <a16:creationId xmlns:a16="http://schemas.microsoft.com/office/drawing/2014/main" id="{1A912389-375E-4E31-9804-6E7BFB2E598C}"/>
              </a:ext>
            </a:extLst>
          </p:cNvPr>
          <p:cNvGraphicFramePr>
            <a:graphicFrameLocks noGrp="1"/>
          </p:cNvGraphicFramePr>
          <p:nvPr>
            <p:extLst>
              <p:ext uri="{D42A27DB-BD31-4B8C-83A1-F6EECF244321}">
                <p14:modId xmlns:p14="http://schemas.microsoft.com/office/powerpoint/2010/main" val="1588715586"/>
              </p:ext>
            </p:extLst>
          </p:nvPr>
        </p:nvGraphicFramePr>
        <p:xfrm>
          <a:off x="4479997" y="1401599"/>
          <a:ext cx="7016087" cy="4467162"/>
        </p:xfrm>
        <a:graphic>
          <a:graphicData uri="http://schemas.openxmlformats.org/drawingml/2006/table">
            <a:tbl>
              <a:tblPr firstRow="1" firstCol="1" bandRow="1">
                <a:tableStyleId>{5C22544A-7EE6-4342-B048-85BDC9FD1C3A}</a:tableStyleId>
              </a:tblPr>
              <a:tblGrid>
                <a:gridCol w="872782">
                  <a:extLst>
                    <a:ext uri="{9D8B030D-6E8A-4147-A177-3AD203B41FA5}">
                      <a16:colId xmlns:a16="http://schemas.microsoft.com/office/drawing/2014/main" val="4238281756"/>
                    </a:ext>
                  </a:extLst>
                </a:gridCol>
                <a:gridCol w="1710872">
                  <a:extLst>
                    <a:ext uri="{9D8B030D-6E8A-4147-A177-3AD203B41FA5}">
                      <a16:colId xmlns:a16="http://schemas.microsoft.com/office/drawing/2014/main" val="3745649778"/>
                    </a:ext>
                  </a:extLst>
                </a:gridCol>
                <a:gridCol w="1487715">
                  <a:extLst>
                    <a:ext uri="{9D8B030D-6E8A-4147-A177-3AD203B41FA5}">
                      <a16:colId xmlns:a16="http://schemas.microsoft.com/office/drawing/2014/main" val="2760549174"/>
                    </a:ext>
                  </a:extLst>
                </a:gridCol>
                <a:gridCol w="1338943">
                  <a:extLst>
                    <a:ext uri="{9D8B030D-6E8A-4147-A177-3AD203B41FA5}">
                      <a16:colId xmlns:a16="http://schemas.microsoft.com/office/drawing/2014/main" val="947972470"/>
                    </a:ext>
                  </a:extLst>
                </a:gridCol>
                <a:gridCol w="1605775">
                  <a:extLst>
                    <a:ext uri="{9D8B030D-6E8A-4147-A177-3AD203B41FA5}">
                      <a16:colId xmlns:a16="http://schemas.microsoft.com/office/drawing/2014/main" val="670168211"/>
                    </a:ext>
                  </a:extLst>
                </a:gridCol>
              </a:tblGrid>
              <a:tr h="813415">
                <a:tc gridSpan="2">
                  <a:txBody>
                    <a:bodyPr/>
                    <a:lstStyle/>
                    <a:p>
                      <a:pPr algn="ctr">
                        <a:spcAft>
                          <a:spcPts val="0"/>
                        </a:spcAft>
                      </a:pPr>
                      <a:r>
                        <a:rPr lang="en-AU" sz="2000" dirty="0">
                          <a:effectLst/>
                          <a:latin typeface="+mn-lt"/>
                        </a:rPr>
                        <a:t>Date</a:t>
                      </a:r>
                      <a:endParaRPr lang="en-NZ" sz="2000" dirty="0">
                        <a:effectLst/>
                        <a:latin typeface="+mn-lt"/>
                        <a:ea typeface="Times New Roman" panose="02020603050405020304" pitchFamily="18" charset="0"/>
                      </a:endParaRPr>
                    </a:p>
                  </a:txBody>
                  <a:tcPr marL="68580" marR="68580" marT="0" marB="0"/>
                </a:tc>
                <a:tc hMerge="1">
                  <a:txBody>
                    <a:bodyPr/>
                    <a:lstStyle/>
                    <a:p>
                      <a:endParaRPr lang="en-NZ"/>
                    </a:p>
                  </a:txBody>
                  <a:tcPr/>
                </a:tc>
                <a:tc>
                  <a:txBody>
                    <a:bodyPr/>
                    <a:lstStyle/>
                    <a:p>
                      <a:pPr>
                        <a:spcAft>
                          <a:spcPts val="0"/>
                        </a:spcAft>
                      </a:pPr>
                      <a:r>
                        <a:rPr lang="en-AU" sz="2000" dirty="0">
                          <a:effectLst/>
                          <a:latin typeface="+mn-lt"/>
                        </a:rPr>
                        <a:t>Catchment</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~Return period</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Presented</a:t>
                      </a: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61801546"/>
                  </a:ext>
                </a:extLst>
              </a:tr>
              <a:tr h="542276">
                <a:tc rowSpan="2">
                  <a:txBody>
                    <a:bodyPr/>
                    <a:lstStyle/>
                    <a:p>
                      <a:pPr algn="ctr">
                        <a:spcAft>
                          <a:spcPts val="0"/>
                        </a:spcAft>
                      </a:pPr>
                      <a:r>
                        <a:rPr lang="en-AU" sz="2000">
                          <a:effectLst/>
                          <a:latin typeface="+mn-lt"/>
                        </a:rPr>
                        <a:t>2014</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24</a:t>
                      </a:r>
                      <a:r>
                        <a:rPr lang="en-AU" sz="2000" baseline="30000">
                          <a:effectLst/>
                          <a:latin typeface="+mn-lt"/>
                        </a:rPr>
                        <a:t>th</a:t>
                      </a:r>
                      <a:r>
                        <a:rPr lang="en-AU" sz="2000">
                          <a:effectLst/>
                          <a:latin typeface="+mn-lt"/>
                        </a:rPr>
                        <a:t> -25</a:t>
                      </a:r>
                      <a:r>
                        <a:rPr lang="en-AU" sz="2000" baseline="30000">
                          <a:effectLst/>
                          <a:latin typeface="+mn-lt"/>
                        </a:rPr>
                        <a:t>th</a:t>
                      </a:r>
                      <a:r>
                        <a:rPr lang="en-AU" sz="2000">
                          <a:effectLst/>
                          <a:latin typeface="+mn-lt"/>
                        </a:rPr>
                        <a:t> May </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Hutt</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~20 yr</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 </a:t>
                      </a: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126460042"/>
                  </a:ext>
                </a:extLst>
              </a:tr>
              <a:tr h="542276">
                <a:tc vMerge="1">
                  <a:txBody>
                    <a:bodyPr/>
                    <a:lstStyle/>
                    <a:p>
                      <a:endParaRPr lang="en-NZ"/>
                    </a:p>
                  </a:txBody>
                  <a:tcPr/>
                </a:tc>
                <a:tc>
                  <a:txBody>
                    <a:bodyPr/>
                    <a:lstStyle/>
                    <a:p>
                      <a:pPr>
                        <a:spcAft>
                          <a:spcPts val="0"/>
                        </a:spcAft>
                      </a:pPr>
                      <a:r>
                        <a:rPr lang="en-AU" sz="2000">
                          <a:effectLst/>
                          <a:latin typeface="+mn-lt"/>
                        </a:rPr>
                        <a:t>2</a:t>
                      </a:r>
                      <a:r>
                        <a:rPr lang="en-AU" sz="2000" baseline="30000">
                          <a:effectLst/>
                          <a:latin typeface="+mn-lt"/>
                        </a:rPr>
                        <a:t>nd</a:t>
                      </a:r>
                      <a:r>
                        <a:rPr lang="en-AU" sz="2000">
                          <a:effectLst/>
                          <a:latin typeface="+mn-lt"/>
                        </a:rPr>
                        <a:t> August </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Hutt</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~2 yr</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01325227"/>
                  </a:ext>
                </a:extLst>
              </a:tr>
              <a:tr h="295319">
                <a:tc>
                  <a:txBody>
                    <a:bodyPr/>
                    <a:lstStyle/>
                    <a:p>
                      <a:pPr algn="ctr">
                        <a:spcAft>
                          <a:spcPts val="0"/>
                        </a:spcAft>
                      </a:pPr>
                      <a:r>
                        <a:rPr lang="en-AU" sz="2000">
                          <a:effectLst/>
                          <a:latin typeface="+mn-lt"/>
                        </a:rPr>
                        <a:t>2015</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20</a:t>
                      </a:r>
                      <a:r>
                        <a:rPr lang="en-AU" sz="2000" baseline="30000">
                          <a:effectLst/>
                          <a:latin typeface="+mn-lt"/>
                        </a:rPr>
                        <a:t>th</a:t>
                      </a:r>
                      <a:r>
                        <a:rPr lang="en-AU" sz="2000">
                          <a:effectLst/>
                          <a:latin typeface="+mn-lt"/>
                        </a:rPr>
                        <a:t> June</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Hutt</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~2 </a:t>
                      </a:r>
                      <a:r>
                        <a:rPr lang="en-AU" sz="2000" dirty="0" err="1">
                          <a:effectLst/>
                          <a:latin typeface="+mn-lt"/>
                        </a:rPr>
                        <a:t>yr</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 </a:t>
                      </a: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604082965"/>
                  </a:ext>
                </a:extLst>
              </a:tr>
              <a:tr h="678040">
                <a:tc>
                  <a:txBody>
                    <a:bodyPr/>
                    <a:lstStyle/>
                    <a:p>
                      <a:pPr algn="ctr">
                        <a:spcAft>
                          <a:spcPts val="0"/>
                        </a:spcAft>
                      </a:pPr>
                      <a:r>
                        <a:rPr lang="en-AU" sz="2000">
                          <a:effectLst/>
                          <a:latin typeface="+mn-lt"/>
                        </a:rPr>
                        <a:t>2016</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15</a:t>
                      </a:r>
                      <a:r>
                        <a:rPr lang="en-AU" sz="2000" baseline="30000">
                          <a:effectLst/>
                          <a:latin typeface="+mn-lt"/>
                        </a:rPr>
                        <a:t>th</a:t>
                      </a:r>
                      <a:r>
                        <a:rPr lang="en-AU" sz="2000">
                          <a:effectLst/>
                          <a:latin typeface="+mn-lt"/>
                        </a:rPr>
                        <a:t> November</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Hutt</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~2 </a:t>
                      </a:r>
                      <a:r>
                        <a:rPr lang="en-AU" sz="2000" dirty="0" err="1">
                          <a:effectLst/>
                          <a:latin typeface="+mn-lt"/>
                        </a:rPr>
                        <a:t>yr</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 </a:t>
                      </a:r>
                      <a:endParaRPr lang="en-NZ" sz="200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323360456"/>
                  </a:ext>
                </a:extLst>
              </a:tr>
              <a:tr h="542276">
                <a:tc rowSpan="2">
                  <a:txBody>
                    <a:bodyPr/>
                    <a:lstStyle/>
                    <a:p>
                      <a:pPr algn="ctr">
                        <a:spcAft>
                          <a:spcPts val="0"/>
                        </a:spcAft>
                      </a:pPr>
                      <a:r>
                        <a:rPr lang="en-AU" sz="2000">
                          <a:effectLst/>
                          <a:latin typeface="+mn-lt"/>
                        </a:rPr>
                        <a:t>2017</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2</a:t>
                      </a:r>
                      <a:r>
                        <a:rPr lang="en-AU" sz="2000" baseline="30000">
                          <a:effectLst/>
                          <a:latin typeface="+mn-lt"/>
                        </a:rPr>
                        <a:t>nd</a:t>
                      </a:r>
                      <a:r>
                        <a:rPr lang="en-AU" sz="2000">
                          <a:effectLst/>
                          <a:latin typeface="+mn-lt"/>
                        </a:rPr>
                        <a:t> February</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Hutt</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~15-20yr</a:t>
                      </a:r>
                      <a:endParaRPr lang="en-NZ" sz="2000" dirty="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 </a:t>
                      </a: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262279332"/>
                  </a:ext>
                </a:extLst>
              </a:tr>
              <a:tr h="434479">
                <a:tc vMerge="1">
                  <a:txBody>
                    <a:bodyPr/>
                    <a:lstStyle/>
                    <a:p>
                      <a:endParaRPr lang="en-NZ"/>
                    </a:p>
                  </a:txBody>
                  <a:tcPr/>
                </a:tc>
                <a:tc>
                  <a:txBody>
                    <a:bodyPr/>
                    <a:lstStyle/>
                    <a:p>
                      <a:pPr>
                        <a:spcAft>
                          <a:spcPts val="0"/>
                        </a:spcAft>
                      </a:pPr>
                      <a:r>
                        <a:rPr lang="en-AU" sz="2000">
                          <a:effectLst/>
                          <a:latin typeface="+mn-lt"/>
                        </a:rPr>
                        <a:t>4</a:t>
                      </a:r>
                      <a:r>
                        <a:rPr lang="en-AU" sz="2000" baseline="30000">
                          <a:effectLst/>
                          <a:latin typeface="+mn-lt"/>
                        </a:rPr>
                        <a:t>th</a:t>
                      </a:r>
                      <a:r>
                        <a:rPr lang="en-AU" sz="2000">
                          <a:effectLst/>
                          <a:latin typeface="+mn-lt"/>
                        </a:rPr>
                        <a:t>-6</a:t>
                      </a:r>
                      <a:r>
                        <a:rPr lang="en-AU" sz="2000" baseline="30000">
                          <a:effectLst/>
                          <a:latin typeface="+mn-lt"/>
                        </a:rPr>
                        <a:t>th</a:t>
                      </a:r>
                      <a:r>
                        <a:rPr lang="en-AU" sz="2000">
                          <a:effectLst/>
                          <a:latin typeface="+mn-lt"/>
                        </a:rPr>
                        <a:t> April</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Rangitāiki</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~100 yr</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Case study 1</a:t>
                      </a:r>
                    </a:p>
                  </a:txBody>
                  <a:tcPr marL="68580" marR="68580" marT="0" marB="0"/>
                </a:tc>
                <a:extLst>
                  <a:ext uri="{0D108BD9-81ED-4DB2-BD59-A6C34878D82A}">
                    <a16:rowId xmlns:a16="http://schemas.microsoft.com/office/drawing/2014/main" val="2336652066"/>
                  </a:ext>
                </a:extLst>
              </a:tr>
              <a:tr h="595069">
                <a:tc>
                  <a:txBody>
                    <a:bodyPr/>
                    <a:lstStyle/>
                    <a:p>
                      <a:pPr algn="ctr">
                        <a:spcAft>
                          <a:spcPts val="0"/>
                        </a:spcAft>
                      </a:pPr>
                      <a:r>
                        <a:rPr lang="en-AU" sz="2000">
                          <a:effectLst/>
                          <a:latin typeface="+mn-lt"/>
                        </a:rPr>
                        <a:t>2019</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30</a:t>
                      </a:r>
                      <a:r>
                        <a:rPr lang="en-AU" sz="2000" baseline="30000">
                          <a:effectLst/>
                          <a:latin typeface="+mn-lt"/>
                        </a:rPr>
                        <a:t>th</a:t>
                      </a:r>
                      <a:r>
                        <a:rPr lang="en-AU" sz="2000">
                          <a:effectLst/>
                          <a:latin typeface="+mn-lt"/>
                        </a:rPr>
                        <a:t> -31</a:t>
                      </a:r>
                      <a:r>
                        <a:rPr lang="en-AU" sz="2000" baseline="30000">
                          <a:effectLst/>
                          <a:latin typeface="+mn-lt"/>
                        </a:rPr>
                        <a:t>st</a:t>
                      </a:r>
                      <a:r>
                        <a:rPr lang="en-AU" sz="2000">
                          <a:effectLst/>
                          <a:latin typeface="+mn-lt"/>
                        </a:rPr>
                        <a:t> May</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Buller</a:t>
                      </a:r>
                      <a:endParaRPr lang="en-NZ" sz="2000">
                        <a:effectLst/>
                        <a:latin typeface="+mn-lt"/>
                      </a:endParaRPr>
                    </a:p>
                    <a:p>
                      <a:pPr>
                        <a:spcAft>
                          <a:spcPts val="0"/>
                        </a:spcAft>
                      </a:pPr>
                      <a:r>
                        <a:rPr lang="en-AU" sz="2000">
                          <a:effectLst/>
                          <a:latin typeface="+mn-lt"/>
                        </a:rPr>
                        <a:t>Waimakairi</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a:effectLst/>
                          <a:latin typeface="+mn-lt"/>
                        </a:rPr>
                        <a:t>~5 yr</a:t>
                      </a:r>
                      <a:endParaRPr lang="en-NZ" sz="2000">
                        <a:effectLst/>
                        <a:latin typeface="+mn-lt"/>
                      </a:endParaRPr>
                    </a:p>
                    <a:p>
                      <a:pPr>
                        <a:spcAft>
                          <a:spcPts val="0"/>
                        </a:spcAft>
                      </a:pPr>
                      <a:r>
                        <a:rPr lang="en-AU" sz="2000">
                          <a:effectLst/>
                          <a:latin typeface="+mn-lt"/>
                        </a:rPr>
                        <a:t>~15 yr</a:t>
                      </a:r>
                      <a:endParaRPr lang="en-NZ" sz="2000">
                        <a:effectLst/>
                        <a:latin typeface="+mn-lt"/>
                        <a:ea typeface="Times New Roman" panose="02020603050405020304" pitchFamily="18" charset="0"/>
                      </a:endParaRPr>
                    </a:p>
                  </a:txBody>
                  <a:tcPr marL="68580" marR="68580" marT="0" marB="0"/>
                </a:tc>
                <a:tc>
                  <a:txBody>
                    <a:bodyPr/>
                    <a:lstStyle/>
                    <a:p>
                      <a:pPr>
                        <a:spcAft>
                          <a:spcPts val="0"/>
                        </a:spcAft>
                      </a:pPr>
                      <a:r>
                        <a:rPr lang="en-AU" sz="2000" dirty="0">
                          <a:effectLst/>
                          <a:latin typeface="+mn-lt"/>
                        </a:rPr>
                        <a:t>Case study 2</a:t>
                      </a:r>
                      <a:endParaRPr lang="en-NZ" sz="20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276019116"/>
                  </a:ext>
                </a:extLst>
              </a:tr>
            </a:tbl>
          </a:graphicData>
        </a:graphic>
      </p:graphicFrame>
      <p:grpSp>
        <p:nvGrpSpPr>
          <p:cNvPr id="19" name="Group 18">
            <a:extLst>
              <a:ext uri="{FF2B5EF4-FFF2-40B4-BE49-F238E27FC236}">
                <a16:creationId xmlns:a16="http://schemas.microsoft.com/office/drawing/2014/main" id="{6AF168DB-9603-45AC-B690-C0674E7587E8}"/>
              </a:ext>
            </a:extLst>
          </p:cNvPr>
          <p:cNvGrpSpPr/>
          <p:nvPr/>
        </p:nvGrpSpPr>
        <p:grpSpPr>
          <a:xfrm>
            <a:off x="760418" y="1401598"/>
            <a:ext cx="3447864" cy="4581829"/>
            <a:chOff x="-11774" y="1215552"/>
            <a:chExt cx="4290816" cy="5793795"/>
          </a:xfrm>
        </p:grpSpPr>
        <p:pic>
          <p:nvPicPr>
            <p:cNvPr id="5" name="Picture 4" descr="A close up of a map&#10;&#10;Description automatically generated">
              <a:extLst>
                <a:ext uri="{FF2B5EF4-FFF2-40B4-BE49-F238E27FC236}">
                  <a16:creationId xmlns:a16="http://schemas.microsoft.com/office/drawing/2014/main" id="{BE29EC29-A7A1-41AA-83F3-6F25F3DB6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74" y="1215552"/>
              <a:ext cx="4244284" cy="5648795"/>
            </a:xfrm>
            <a:prstGeom prst="rect">
              <a:avLst/>
            </a:prstGeom>
          </p:spPr>
        </p:pic>
        <p:sp>
          <p:nvSpPr>
            <p:cNvPr id="21" name="Content Placeholder 2">
              <a:extLst>
                <a:ext uri="{FF2B5EF4-FFF2-40B4-BE49-F238E27FC236}">
                  <a16:creationId xmlns:a16="http://schemas.microsoft.com/office/drawing/2014/main" id="{3DF8DCBA-5C90-484F-9432-50357104A8B6}"/>
                </a:ext>
              </a:extLst>
            </p:cNvPr>
            <p:cNvSpPr txBox="1">
              <a:spLocks/>
            </p:cNvSpPr>
            <p:nvPr/>
          </p:nvSpPr>
          <p:spPr>
            <a:xfrm>
              <a:off x="2589055" y="6002956"/>
              <a:ext cx="1689987" cy="1006391"/>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800" b="1" dirty="0"/>
                <a:t>Waimakariri</a:t>
              </a:r>
            </a:p>
            <a:p>
              <a:pPr marL="0" indent="0">
                <a:buNone/>
              </a:pPr>
              <a:r>
                <a:rPr lang="en-NZ" sz="1400" b="1" dirty="0"/>
                <a:t>2156km</a:t>
              </a:r>
              <a:r>
                <a:rPr lang="en-NZ" sz="1400" b="1" baseline="30000" dirty="0"/>
                <a:t>2</a:t>
              </a:r>
              <a:r>
                <a:rPr lang="en-NZ" sz="1800" b="1" dirty="0"/>
                <a:t> </a:t>
              </a:r>
              <a:endParaRPr lang="en-NZ" sz="1800" dirty="0"/>
            </a:p>
          </p:txBody>
        </p:sp>
        <p:cxnSp>
          <p:nvCxnSpPr>
            <p:cNvPr id="23" name="Straight Arrow Connector 22">
              <a:extLst>
                <a:ext uri="{FF2B5EF4-FFF2-40B4-BE49-F238E27FC236}">
                  <a16:creationId xmlns:a16="http://schemas.microsoft.com/office/drawing/2014/main" id="{E557996C-CA70-4AB5-A6FB-7C58458A2D95}"/>
                </a:ext>
              </a:extLst>
            </p:cNvPr>
            <p:cNvCxnSpPr>
              <a:cxnSpLocks/>
            </p:cNvCxnSpPr>
            <p:nvPr/>
          </p:nvCxnSpPr>
          <p:spPr>
            <a:xfrm flipH="1" flipV="1">
              <a:off x="2110368" y="5072543"/>
              <a:ext cx="529248" cy="83551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25" name="Content Placeholder 2">
              <a:extLst>
                <a:ext uri="{FF2B5EF4-FFF2-40B4-BE49-F238E27FC236}">
                  <a16:creationId xmlns:a16="http://schemas.microsoft.com/office/drawing/2014/main" id="{D827D0F0-BC52-4BAD-B177-C8A9616B23E9}"/>
                </a:ext>
              </a:extLst>
            </p:cNvPr>
            <p:cNvSpPr txBox="1">
              <a:spLocks/>
            </p:cNvSpPr>
            <p:nvPr/>
          </p:nvSpPr>
          <p:spPr>
            <a:xfrm>
              <a:off x="337896" y="3981557"/>
              <a:ext cx="1086641" cy="76170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800" b="1" dirty="0"/>
                <a:t>Buller</a:t>
              </a:r>
            </a:p>
            <a:p>
              <a:pPr marL="0" indent="0">
                <a:buNone/>
              </a:pPr>
              <a:r>
                <a:rPr lang="en-NZ" sz="1400" b="1" dirty="0"/>
                <a:t>6350km</a:t>
              </a:r>
              <a:r>
                <a:rPr lang="en-NZ" sz="1400" b="1" baseline="30000" dirty="0"/>
                <a:t>2</a:t>
              </a:r>
            </a:p>
            <a:p>
              <a:pPr marL="0" indent="0">
                <a:buNone/>
              </a:pPr>
              <a:endParaRPr lang="en-NZ" sz="1800" b="1" dirty="0"/>
            </a:p>
            <a:p>
              <a:pPr marL="0" indent="0">
                <a:buNone/>
              </a:pPr>
              <a:endParaRPr lang="en-NZ" sz="1800" dirty="0"/>
            </a:p>
          </p:txBody>
        </p:sp>
        <p:cxnSp>
          <p:nvCxnSpPr>
            <p:cNvPr id="26" name="Straight Arrow Connector 25">
              <a:extLst>
                <a:ext uri="{FF2B5EF4-FFF2-40B4-BE49-F238E27FC236}">
                  <a16:creationId xmlns:a16="http://schemas.microsoft.com/office/drawing/2014/main" id="{7527ABD2-E69E-4A24-A226-CABF6E62B94A}"/>
                </a:ext>
              </a:extLst>
            </p:cNvPr>
            <p:cNvCxnSpPr>
              <a:cxnSpLocks/>
            </p:cNvCxnSpPr>
            <p:nvPr/>
          </p:nvCxnSpPr>
          <p:spPr>
            <a:xfrm>
              <a:off x="1199456" y="4255898"/>
              <a:ext cx="846008" cy="18521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4" name="Content Placeholder 2">
              <a:extLst>
                <a:ext uri="{FF2B5EF4-FFF2-40B4-BE49-F238E27FC236}">
                  <a16:creationId xmlns:a16="http://schemas.microsoft.com/office/drawing/2014/main" id="{43240054-269A-4604-965F-9728A47B5767}"/>
                </a:ext>
              </a:extLst>
            </p:cNvPr>
            <p:cNvSpPr txBox="1">
              <a:spLocks/>
            </p:cNvSpPr>
            <p:nvPr/>
          </p:nvSpPr>
          <p:spPr>
            <a:xfrm>
              <a:off x="803441" y="1938837"/>
              <a:ext cx="1689987" cy="87637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800" b="1" dirty="0" err="1"/>
                <a:t>Rangitāiki</a:t>
              </a:r>
              <a:endParaRPr lang="en-AU" sz="1800" b="1" dirty="0"/>
            </a:p>
            <a:p>
              <a:pPr marL="0" indent="0">
                <a:buNone/>
              </a:pPr>
              <a:r>
                <a:rPr lang="en-NZ" sz="1400" b="1" dirty="0"/>
                <a:t>2880km</a:t>
              </a:r>
              <a:r>
                <a:rPr lang="en-NZ" sz="1400" b="1" baseline="30000" dirty="0"/>
                <a:t>2</a:t>
              </a:r>
            </a:p>
            <a:p>
              <a:pPr marL="0" indent="0">
                <a:buNone/>
              </a:pPr>
              <a:endParaRPr lang="en-NZ" sz="1800" b="1" dirty="0"/>
            </a:p>
          </p:txBody>
        </p:sp>
        <p:cxnSp>
          <p:nvCxnSpPr>
            <p:cNvPr id="15" name="Straight Arrow Connector 14">
              <a:extLst>
                <a:ext uri="{FF2B5EF4-FFF2-40B4-BE49-F238E27FC236}">
                  <a16:creationId xmlns:a16="http://schemas.microsoft.com/office/drawing/2014/main" id="{35A8CD55-8000-44EA-B8D8-DE188AFB03DD}"/>
                </a:ext>
              </a:extLst>
            </p:cNvPr>
            <p:cNvCxnSpPr>
              <a:cxnSpLocks/>
            </p:cNvCxnSpPr>
            <p:nvPr/>
          </p:nvCxnSpPr>
          <p:spPr>
            <a:xfrm>
              <a:off x="1847528" y="2545838"/>
              <a:ext cx="1633570" cy="609454"/>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6" name="Content Placeholder 2">
              <a:extLst>
                <a:ext uri="{FF2B5EF4-FFF2-40B4-BE49-F238E27FC236}">
                  <a16:creationId xmlns:a16="http://schemas.microsoft.com/office/drawing/2014/main" id="{EE86556B-AE4E-483E-B1C7-B43E0E9DA736}"/>
                </a:ext>
              </a:extLst>
            </p:cNvPr>
            <p:cNvSpPr txBox="1">
              <a:spLocks/>
            </p:cNvSpPr>
            <p:nvPr/>
          </p:nvSpPr>
          <p:spPr>
            <a:xfrm>
              <a:off x="1359847" y="2960208"/>
              <a:ext cx="1274095" cy="935914"/>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800" b="1" dirty="0"/>
                <a:t>Hutt</a:t>
              </a:r>
            </a:p>
            <a:p>
              <a:pPr marL="0" indent="0">
                <a:buNone/>
              </a:pPr>
              <a:r>
                <a:rPr lang="en-NZ" sz="1400" b="1" dirty="0"/>
                <a:t>558km</a:t>
              </a:r>
              <a:r>
                <a:rPr lang="en-NZ" sz="1400" b="1" baseline="30000" dirty="0"/>
                <a:t>2</a:t>
              </a:r>
            </a:p>
            <a:p>
              <a:pPr marL="0" indent="0">
                <a:buNone/>
              </a:pPr>
              <a:endParaRPr lang="en-NZ" sz="1800" dirty="0"/>
            </a:p>
          </p:txBody>
        </p:sp>
        <p:cxnSp>
          <p:nvCxnSpPr>
            <p:cNvPr id="17" name="Straight Arrow Connector 16">
              <a:extLst>
                <a:ext uri="{FF2B5EF4-FFF2-40B4-BE49-F238E27FC236}">
                  <a16:creationId xmlns:a16="http://schemas.microsoft.com/office/drawing/2014/main" id="{99D4BFB4-7319-4A74-9E3A-272BAA5A6AB4}"/>
                </a:ext>
              </a:extLst>
            </p:cNvPr>
            <p:cNvCxnSpPr>
              <a:cxnSpLocks/>
            </p:cNvCxnSpPr>
            <p:nvPr/>
          </p:nvCxnSpPr>
          <p:spPr>
            <a:xfrm>
              <a:off x="2081802" y="3300292"/>
              <a:ext cx="989862" cy="894935"/>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Tree>
    <p:extLst>
      <p:ext uri="{BB962C8B-B14F-4D97-AF65-F5344CB8AC3E}">
        <p14:creationId xmlns:p14="http://schemas.microsoft.com/office/powerpoint/2010/main" val="2735294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13F2217-238B-4269-8FF9-D06FBEA756F3}"/>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sp>
        <p:nvSpPr>
          <p:cNvPr id="12" name="Title 11">
            <a:extLst>
              <a:ext uri="{FF2B5EF4-FFF2-40B4-BE49-F238E27FC236}">
                <a16:creationId xmlns:a16="http://schemas.microsoft.com/office/drawing/2014/main" id="{5EDB7F3F-8ACF-429D-B32E-7227B1F9A2F7}"/>
              </a:ext>
            </a:extLst>
          </p:cNvPr>
          <p:cNvSpPr>
            <a:spLocks noGrp="1"/>
          </p:cNvSpPr>
          <p:nvPr>
            <p:ph type="title"/>
          </p:nvPr>
        </p:nvSpPr>
        <p:spPr>
          <a:xfrm>
            <a:off x="276286" y="476672"/>
            <a:ext cx="11536130" cy="636951"/>
          </a:xfrm>
        </p:spPr>
        <p:txBody>
          <a:bodyPr>
            <a:normAutofit fontScale="90000"/>
          </a:bodyPr>
          <a:lstStyle/>
          <a:p>
            <a:r>
              <a:rPr lang="en-NZ" dirty="0"/>
              <a:t>Case study 1: Ensemble forecast initialisation </a:t>
            </a:r>
            <a:r>
              <a:rPr lang="en-NZ" sz="2000" dirty="0"/>
              <a:t>(Ex-cyclone Debbie 4-6</a:t>
            </a:r>
            <a:r>
              <a:rPr lang="en-NZ" sz="2000" baseline="30000" dirty="0"/>
              <a:t>th</a:t>
            </a:r>
            <a:r>
              <a:rPr lang="en-NZ" sz="2000" dirty="0"/>
              <a:t> April 2017)</a:t>
            </a:r>
          </a:p>
        </p:txBody>
      </p:sp>
      <p:pic>
        <p:nvPicPr>
          <p:cNvPr id="10" name="Content Placeholder 4">
            <a:extLst>
              <a:ext uri="{FF2B5EF4-FFF2-40B4-BE49-F238E27FC236}">
                <a16:creationId xmlns:a16="http://schemas.microsoft.com/office/drawing/2014/main" id="{91F2FB4B-7ACF-4A46-9A4A-808B0816380D}"/>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458" t="3001"/>
          <a:stretch/>
        </p:blipFill>
        <p:spPr>
          <a:xfrm>
            <a:off x="4727848" y="1735942"/>
            <a:ext cx="5682908" cy="4449513"/>
          </a:xfrm>
        </p:spPr>
      </p:pic>
      <p:grpSp>
        <p:nvGrpSpPr>
          <p:cNvPr id="11" name="Group 10">
            <a:extLst>
              <a:ext uri="{FF2B5EF4-FFF2-40B4-BE49-F238E27FC236}">
                <a16:creationId xmlns:a16="http://schemas.microsoft.com/office/drawing/2014/main" id="{2BC087CE-00CF-4F49-B2DC-876E5F1077AE}"/>
              </a:ext>
            </a:extLst>
          </p:cNvPr>
          <p:cNvGrpSpPr/>
          <p:nvPr/>
        </p:nvGrpSpPr>
        <p:grpSpPr>
          <a:xfrm>
            <a:off x="729124" y="2880794"/>
            <a:ext cx="3854708" cy="2687892"/>
            <a:chOff x="989542" y="785233"/>
            <a:chExt cx="3449535" cy="2820301"/>
          </a:xfrm>
        </p:grpSpPr>
        <p:pic>
          <p:nvPicPr>
            <p:cNvPr id="13" name="Picture 12">
              <a:extLst>
                <a:ext uri="{FF2B5EF4-FFF2-40B4-BE49-F238E27FC236}">
                  <a16:creationId xmlns:a16="http://schemas.microsoft.com/office/drawing/2014/main" id="{06D85E7B-1319-46E2-ABCE-1F4C63EF0DF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28" t="7222" r="21603" b="12778"/>
            <a:stretch/>
          </p:blipFill>
          <p:spPr>
            <a:xfrm>
              <a:off x="989542" y="785233"/>
              <a:ext cx="3360521" cy="2820301"/>
            </a:xfrm>
            <a:prstGeom prst="rect">
              <a:avLst/>
            </a:prstGeom>
          </p:spPr>
        </p:pic>
        <p:sp>
          <p:nvSpPr>
            <p:cNvPr id="14" name="TextBox 13">
              <a:extLst>
                <a:ext uri="{FF2B5EF4-FFF2-40B4-BE49-F238E27FC236}">
                  <a16:creationId xmlns:a16="http://schemas.microsoft.com/office/drawing/2014/main" id="{A60FDEEF-38D4-4B48-8725-8255ABDFF78A}"/>
                </a:ext>
              </a:extLst>
            </p:cNvPr>
            <p:cNvSpPr txBox="1"/>
            <p:nvPr/>
          </p:nvSpPr>
          <p:spPr>
            <a:xfrm>
              <a:off x="3154533" y="2558221"/>
              <a:ext cx="824864" cy="713604"/>
            </a:xfrm>
            <a:prstGeom prst="rect">
              <a:avLst/>
            </a:prstGeom>
            <a:noFill/>
            <a:effectLst>
              <a:softEdge rad="63500"/>
            </a:effectLst>
          </p:spPr>
          <p:txBody>
            <a:bodyPr wrap="square" rtlCol="0">
              <a:spAutoFit/>
            </a:bodyPr>
            <a:lstStyle/>
            <a:p>
              <a:pPr algn="ctr"/>
              <a:r>
                <a:rPr lang="en-NZ" sz="1200" dirty="0"/>
                <a:t>NZCSM 1.5km</a:t>
              </a:r>
            </a:p>
          </p:txBody>
        </p:sp>
        <p:sp>
          <p:nvSpPr>
            <p:cNvPr id="15" name="TextBox 14">
              <a:extLst>
                <a:ext uri="{FF2B5EF4-FFF2-40B4-BE49-F238E27FC236}">
                  <a16:creationId xmlns:a16="http://schemas.microsoft.com/office/drawing/2014/main" id="{22A6D7DF-F042-4AB4-9B99-0B6EDA34E10E}"/>
                </a:ext>
              </a:extLst>
            </p:cNvPr>
            <p:cNvSpPr txBox="1"/>
            <p:nvPr/>
          </p:nvSpPr>
          <p:spPr>
            <a:xfrm>
              <a:off x="1836253" y="2730325"/>
              <a:ext cx="824864" cy="713604"/>
            </a:xfrm>
            <a:prstGeom prst="rect">
              <a:avLst/>
            </a:prstGeom>
            <a:noFill/>
            <a:effectLst>
              <a:softEdge rad="63500"/>
            </a:effectLst>
          </p:spPr>
          <p:txBody>
            <a:bodyPr wrap="square" rtlCol="0">
              <a:spAutoFit/>
            </a:bodyPr>
            <a:lstStyle/>
            <a:p>
              <a:pPr algn="ctr"/>
              <a:r>
                <a:rPr lang="en-NZ" sz="1200" dirty="0"/>
                <a:t>NZLAM 12km</a:t>
              </a:r>
            </a:p>
          </p:txBody>
        </p:sp>
        <p:sp>
          <p:nvSpPr>
            <p:cNvPr id="16" name="TextBox 15">
              <a:extLst>
                <a:ext uri="{FF2B5EF4-FFF2-40B4-BE49-F238E27FC236}">
                  <a16:creationId xmlns:a16="http://schemas.microsoft.com/office/drawing/2014/main" id="{DEC1B54E-A5B9-41BD-8262-C7CCD43E1A4B}"/>
                </a:ext>
              </a:extLst>
            </p:cNvPr>
            <p:cNvSpPr txBox="1"/>
            <p:nvPr/>
          </p:nvSpPr>
          <p:spPr>
            <a:xfrm>
              <a:off x="3450814" y="785233"/>
              <a:ext cx="988263" cy="290644"/>
            </a:xfrm>
            <a:prstGeom prst="rect">
              <a:avLst/>
            </a:prstGeom>
            <a:noFill/>
            <a:ln>
              <a:noFill/>
            </a:ln>
            <a:effectLst>
              <a:softEdge rad="63500"/>
            </a:effectLst>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NZ" sz="1200" dirty="0"/>
                <a:t>Global 17km</a:t>
              </a:r>
            </a:p>
          </p:txBody>
        </p:sp>
      </p:grpSp>
      <p:grpSp>
        <p:nvGrpSpPr>
          <p:cNvPr id="4" name="Group 3">
            <a:extLst>
              <a:ext uri="{FF2B5EF4-FFF2-40B4-BE49-F238E27FC236}">
                <a16:creationId xmlns:a16="http://schemas.microsoft.com/office/drawing/2014/main" id="{0F43A9E0-BDFD-44AB-A856-F5CBB624FE24}"/>
              </a:ext>
            </a:extLst>
          </p:cNvPr>
          <p:cNvGrpSpPr/>
          <p:nvPr/>
        </p:nvGrpSpPr>
        <p:grpSpPr>
          <a:xfrm>
            <a:off x="4991859" y="1412776"/>
            <a:ext cx="5151865" cy="323166"/>
            <a:chOff x="264011" y="2085321"/>
            <a:chExt cx="5151865" cy="323166"/>
          </a:xfrm>
        </p:grpSpPr>
        <p:sp>
          <p:nvSpPr>
            <p:cNvPr id="3" name="TextBox 2">
              <a:extLst>
                <a:ext uri="{FF2B5EF4-FFF2-40B4-BE49-F238E27FC236}">
                  <a16:creationId xmlns:a16="http://schemas.microsoft.com/office/drawing/2014/main" id="{D51D2CCF-7EFF-44D9-A0B2-A2E2D6313573}"/>
                </a:ext>
              </a:extLst>
            </p:cNvPr>
            <p:cNvSpPr txBox="1"/>
            <p:nvPr/>
          </p:nvSpPr>
          <p:spPr>
            <a:xfrm>
              <a:off x="264011" y="2085321"/>
              <a:ext cx="1437638" cy="323165"/>
            </a:xfrm>
            <a:prstGeom prst="rect">
              <a:avLst/>
            </a:prstGeom>
            <a:noFill/>
          </p:spPr>
          <p:txBody>
            <a:bodyPr wrap="none" rtlCol="0">
              <a:spAutoFit/>
            </a:bodyPr>
            <a:lstStyle/>
            <a:p>
              <a:r>
                <a:rPr lang="en-US" sz="1500" dirty="0">
                  <a:solidFill>
                    <a:srgbClr val="FF0000"/>
                  </a:solidFill>
                </a:rPr>
                <a:t>Model Physics 1</a:t>
              </a:r>
              <a:endParaRPr lang="en-NZ" sz="1500" dirty="0">
                <a:solidFill>
                  <a:srgbClr val="FF0000"/>
                </a:solidFill>
              </a:endParaRPr>
            </a:p>
          </p:txBody>
        </p:sp>
        <p:sp>
          <p:nvSpPr>
            <p:cNvPr id="19" name="TextBox 18">
              <a:extLst>
                <a:ext uri="{FF2B5EF4-FFF2-40B4-BE49-F238E27FC236}">
                  <a16:creationId xmlns:a16="http://schemas.microsoft.com/office/drawing/2014/main" id="{597A43A3-E00A-487A-9273-FD19F1D6119B}"/>
                </a:ext>
              </a:extLst>
            </p:cNvPr>
            <p:cNvSpPr txBox="1"/>
            <p:nvPr/>
          </p:nvSpPr>
          <p:spPr>
            <a:xfrm>
              <a:off x="2121969" y="2085321"/>
              <a:ext cx="1437638" cy="323165"/>
            </a:xfrm>
            <a:prstGeom prst="rect">
              <a:avLst/>
            </a:prstGeom>
            <a:noFill/>
          </p:spPr>
          <p:txBody>
            <a:bodyPr wrap="none" rtlCol="0">
              <a:spAutoFit/>
            </a:bodyPr>
            <a:lstStyle/>
            <a:p>
              <a:r>
                <a:rPr lang="en-US" sz="1500" dirty="0">
                  <a:solidFill>
                    <a:srgbClr val="FF0000"/>
                  </a:solidFill>
                </a:rPr>
                <a:t>Model Physics 2</a:t>
              </a:r>
              <a:endParaRPr lang="en-NZ" sz="1500" dirty="0">
                <a:solidFill>
                  <a:srgbClr val="FF0000"/>
                </a:solidFill>
              </a:endParaRPr>
            </a:p>
          </p:txBody>
        </p:sp>
        <p:sp>
          <p:nvSpPr>
            <p:cNvPr id="20" name="TextBox 19">
              <a:extLst>
                <a:ext uri="{FF2B5EF4-FFF2-40B4-BE49-F238E27FC236}">
                  <a16:creationId xmlns:a16="http://schemas.microsoft.com/office/drawing/2014/main" id="{93D204F3-B69A-47DF-AB68-D20B1320F32C}"/>
                </a:ext>
              </a:extLst>
            </p:cNvPr>
            <p:cNvSpPr txBox="1"/>
            <p:nvPr/>
          </p:nvSpPr>
          <p:spPr>
            <a:xfrm>
              <a:off x="3978238" y="2085322"/>
              <a:ext cx="1437638" cy="323165"/>
            </a:xfrm>
            <a:prstGeom prst="rect">
              <a:avLst/>
            </a:prstGeom>
            <a:noFill/>
          </p:spPr>
          <p:txBody>
            <a:bodyPr wrap="none" rtlCol="0">
              <a:spAutoFit/>
            </a:bodyPr>
            <a:lstStyle/>
            <a:p>
              <a:r>
                <a:rPr lang="en-US" sz="1500" dirty="0">
                  <a:solidFill>
                    <a:srgbClr val="FF0000"/>
                  </a:solidFill>
                </a:rPr>
                <a:t>Model Physics 3</a:t>
              </a:r>
              <a:endParaRPr lang="en-NZ" sz="1500" dirty="0">
                <a:solidFill>
                  <a:srgbClr val="FF0000"/>
                </a:solidFill>
              </a:endParaRPr>
            </a:p>
          </p:txBody>
        </p:sp>
      </p:grpSp>
      <p:sp>
        <p:nvSpPr>
          <p:cNvPr id="22" name="TextBox 21">
            <a:extLst>
              <a:ext uri="{FF2B5EF4-FFF2-40B4-BE49-F238E27FC236}">
                <a16:creationId xmlns:a16="http://schemas.microsoft.com/office/drawing/2014/main" id="{B256118A-1D82-49F1-A999-49F5C7DBD334}"/>
              </a:ext>
            </a:extLst>
          </p:cNvPr>
          <p:cNvSpPr txBox="1"/>
          <p:nvPr/>
        </p:nvSpPr>
        <p:spPr>
          <a:xfrm>
            <a:off x="10313305" y="2638070"/>
            <a:ext cx="1246876" cy="1015663"/>
          </a:xfrm>
          <a:prstGeom prst="rect">
            <a:avLst/>
          </a:prstGeom>
          <a:noFill/>
        </p:spPr>
        <p:txBody>
          <a:bodyPr wrap="square" rtlCol="0">
            <a:spAutoFit/>
          </a:bodyPr>
          <a:lstStyle/>
          <a:p>
            <a:pPr algn="ctr"/>
            <a:r>
              <a:rPr lang="en-US" sz="1500" dirty="0">
                <a:solidFill>
                  <a:schemeClr val="accent3"/>
                </a:solidFill>
              </a:rPr>
              <a:t>Initial/lateral boundary conditions: global model</a:t>
            </a:r>
            <a:endParaRPr lang="en-NZ" sz="1500" dirty="0">
              <a:solidFill>
                <a:schemeClr val="accent3"/>
              </a:solidFill>
            </a:endParaRPr>
          </a:p>
        </p:txBody>
      </p:sp>
      <p:sp>
        <p:nvSpPr>
          <p:cNvPr id="23" name="TextBox 22">
            <a:extLst>
              <a:ext uri="{FF2B5EF4-FFF2-40B4-BE49-F238E27FC236}">
                <a16:creationId xmlns:a16="http://schemas.microsoft.com/office/drawing/2014/main" id="{F17BB054-6257-4CE5-824A-94E1B2EA5BB2}"/>
              </a:ext>
            </a:extLst>
          </p:cNvPr>
          <p:cNvSpPr txBox="1"/>
          <p:nvPr/>
        </p:nvSpPr>
        <p:spPr>
          <a:xfrm>
            <a:off x="10361606" y="4436011"/>
            <a:ext cx="1386815" cy="1015663"/>
          </a:xfrm>
          <a:prstGeom prst="rect">
            <a:avLst/>
          </a:prstGeom>
          <a:noFill/>
        </p:spPr>
        <p:txBody>
          <a:bodyPr wrap="square" rtlCol="0">
            <a:spAutoFit/>
          </a:bodyPr>
          <a:lstStyle/>
          <a:p>
            <a:pPr algn="ctr"/>
            <a:r>
              <a:rPr lang="en-US" sz="1500" dirty="0">
                <a:solidFill>
                  <a:schemeClr val="accent3"/>
                </a:solidFill>
              </a:rPr>
              <a:t>Initial/lateral boundary conditions: NZLAM</a:t>
            </a:r>
            <a:endParaRPr lang="en-NZ" sz="1500" dirty="0">
              <a:solidFill>
                <a:schemeClr val="accent3"/>
              </a:solidFill>
            </a:endParaRPr>
          </a:p>
        </p:txBody>
      </p:sp>
      <p:sp>
        <p:nvSpPr>
          <p:cNvPr id="6" name="Rectangle 5">
            <a:extLst>
              <a:ext uri="{FF2B5EF4-FFF2-40B4-BE49-F238E27FC236}">
                <a16:creationId xmlns:a16="http://schemas.microsoft.com/office/drawing/2014/main" id="{8D879652-F9C5-4B24-9622-BCEF792ED866}"/>
              </a:ext>
            </a:extLst>
          </p:cNvPr>
          <p:cNvSpPr/>
          <p:nvPr/>
        </p:nvSpPr>
        <p:spPr>
          <a:xfrm>
            <a:off x="1151555" y="1831857"/>
            <a:ext cx="2918604" cy="830997"/>
          </a:xfrm>
          <a:prstGeom prst="rect">
            <a:avLst/>
          </a:prstGeom>
        </p:spPr>
        <p:txBody>
          <a:bodyPr wrap="square">
            <a:spAutoFit/>
          </a:bodyPr>
          <a:lstStyle/>
          <a:p>
            <a:r>
              <a:rPr lang="en-NZ" sz="2400" dirty="0">
                <a:solidFill>
                  <a:srgbClr val="17469E"/>
                </a:solidFill>
              </a:rPr>
              <a:t>6 members at 1.5km, 4 issue times</a:t>
            </a:r>
            <a:endParaRPr lang="en-NZ" sz="2400" dirty="0"/>
          </a:p>
        </p:txBody>
      </p:sp>
    </p:spTree>
    <p:extLst>
      <p:ext uri="{BB962C8B-B14F-4D97-AF65-F5344CB8AC3E}">
        <p14:creationId xmlns:p14="http://schemas.microsoft.com/office/powerpoint/2010/main" val="1333012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F1F6E8-BC00-4FAC-81ED-82637991A5D5}"/>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sp>
        <p:nvSpPr>
          <p:cNvPr id="4" name="Title 1">
            <a:extLst>
              <a:ext uri="{FF2B5EF4-FFF2-40B4-BE49-F238E27FC236}">
                <a16:creationId xmlns:a16="http://schemas.microsoft.com/office/drawing/2014/main" id="{973BF1DF-2069-482E-B531-D4971C2CA184}"/>
              </a:ext>
            </a:extLst>
          </p:cNvPr>
          <p:cNvSpPr>
            <a:spLocks noGrp="1"/>
          </p:cNvSpPr>
          <p:nvPr>
            <p:ph type="title"/>
          </p:nvPr>
        </p:nvSpPr>
        <p:spPr>
          <a:xfrm>
            <a:off x="551384" y="5140352"/>
            <a:ext cx="11320230" cy="1077218"/>
          </a:xfrm>
        </p:spPr>
        <p:txBody>
          <a:bodyPr>
            <a:noAutofit/>
          </a:bodyPr>
          <a:lstStyle/>
          <a:p>
            <a:r>
              <a:rPr lang="en-NZ" sz="2200" dirty="0">
                <a:solidFill>
                  <a:srgbClr val="17469E"/>
                </a:solidFill>
              </a:rPr>
              <a:t>Flood forecasts seem most sensitive to issue time, initial and lateral conditions, model physics perturbations, and then simple statistical perturbations</a:t>
            </a:r>
          </a:p>
        </p:txBody>
      </p:sp>
      <p:pic>
        <p:nvPicPr>
          <p:cNvPr id="10" name="Picture 4" descr="Precip Sum Justobs">
            <a:extLst>
              <a:ext uri="{FF2B5EF4-FFF2-40B4-BE49-F238E27FC236}">
                <a16:creationId xmlns:a16="http://schemas.microsoft.com/office/drawing/2014/main" id="{E3995AA0-E054-458A-92DE-EDBC55D2CD0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384" y="1174120"/>
            <a:ext cx="5137103" cy="36950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06A7C253-A8C6-401C-8448-D461DB8FED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36844" y="1422586"/>
            <a:ext cx="5803772" cy="3222801"/>
          </a:xfrm>
          <a:prstGeom prst="rect">
            <a:avLst/>
          </a:prstGeom>
        </p:spPr>
      </p:pic>
      <p:sp>
        <p:nvSpPr>
          <p:cNvPr id="8" name="Rectangle 7">
            <a:extLst>
              <a:ext uri="{FF2B5EF4-FFF2-40B4-BE49-F238E27FC236}">
                <a16:creationId xmlns:a16="http://schemas.microsoft.com/office/drawing/2014/main" id="{EDFCA8D3-2938-4220-A38F-C3F6AC7F8729}"/>
              </a:ext>
            </a:extLst>
          </p:cNvPr>
          <p:cNvSpPr/>
          <p:nvPr/>
        </p:nvSpPr>
        <p:spPr>
          <a:xfrm>
            <a:off x="1199456" y="6417999"/>
            <a:ext cx="9756300" cy="369332"/>
          </a:xfrm>
          <a:prstGeom prst="rect">
            <a:avLst/>
          </a:prstGeom>
        </p:spPr>
        <p:txBody>
          <a:bodyPr wrap="square">
            <a:spAutoFit/>
          </a:bodyPr>
          <a:lstStyle/>
          <a:p>
            <a:r>
              <a:rPr lang="en-NZ" sz="900" dirty="0">
                <a:solidFill>
                  <a:schemeClr val="bg1">
                    <a:lumMod val="65000"/>
                  </a:schemeClr>
                </a:solidFill>
              </a:rPr>
              <a:t>Montgomery, K., </a:t>
            </a:r>
            <a:r>
              <a:rPr lang="en-NZ" sz="900" b="1" dirty="0" err="1">
                <a:solidFill>
                  <a:schemeClr val="bg1">
                    <a:lumMod val="65000"/>
                  </a:schemeClr>
                </a:solidFill>
              </a:rPr>
              <a:t>Cattoën</a:t>
            </a:r>
            <a:r>
              <a:rPr lang="en-NZ" sz="900" b="1" dirty="0">
                <a:solidFill>
                  <a:schemeClr val="bg1">
                    <a:lumMod val="65000"/>
                  </a:schemeClr>
                </a:solidFill>
              </a:rPr>
              <a:t>, C.</a:t>
            </a:r>
            <a:r>
              <a:rPr lang="en-NZ" sz="900" dirty="0">
                <a:solidFill>
                  <a:schemeClr val="bg1">
                    <a:lumMod val="65000"/>
                  </a:schemeClr>
                </a:solidFill>
              </a:rPr>
              <a:t>, Moore S., Carey-Smith, T.  (2018) Assessing drivers of ensemble flood forecasting uncertainties during ex-</a:t>
            </a:r>
            <a:r>
              <a:rPr lang="en-NZ" sz="900" dirty="0" err="1">
                <a:solidFill>
                  <a:schemeClr val="bg1">
                    <a:lumMod val="65000"/>
                  </a:schemeClr>
                </a:solidFill>
              </a:rPr>
              <a:t>cylcone</a:t>
            </a:r>
            <a:r>
              <a:rPr lang="en-NZ" sz="900" dirty="0">
                <a:solidFill>
                  <a:schemeClr val="bg1">
                    <a:lumMod val="65000"/>
                  </a:schemeClr>
                </a:solidFill>
              </a:rPr>
              <a:t> Debbie. NZ Hydrological Society &amp; Meteorological Society of NZ Joint Conference, Christchurch, NZ, 4-7 December 2018</a:t>
            </a:r>
            <a:r>
              <a:rPr lang="en-NZ" sz="900" b="1" dirty="0">
                <a:solidFill>
                  <a:schemeClr val="bg1">
                    <a:lumMod val="65000"/>
                  </a:schemeClr>
                </a:solidFill>
                <a:ea typeface="Calibri" panose="020F0502020204030204" pitchFamily="34" charset="0"/>
              </a:rPr>
              <a:t> </a:t>
            </a:r>
            <a:endParaRPr lang="en-NZ" sz="900" dirty="0">
              <a:solidFill>
                <a:schemeClr val="bg1">
                  <a:lumMod val="65000"/>
                </a:schemeClr>
              </a:solidFill>
            </a:endParaRPr>
          </a:p>
        </p:txBody>
      </p:sp>
      <p:sp>
        <p:nvSpPr>
          <p:cNvPr id="13" name="Title 11">
            <a:extLst>
              <a:ext uri="{FF2B5EF4-FFF2-40B4-BE49-F238E27FC236}">
                <a16:creationId xmlns:a16="http://schemas.microsoft.com/office/drawing/2014/main" id="{3634C5E3-C9A0-4CDE-B131-35E3D49A1FD9}"/>
              </a:ext>
            </a:extLst>
          </p:cNvPr>
          <p:cNvSpPr txBox="1">
            <a:spLocks/>
          </p:cNvSpPr>
          <p:nvPr/>
        </p:nvSpPr>
        <p:spPr>
          <a:xfrm>
            <a:off x="340779" y="343777"/>
            <a:ext cx="11443853" cy="636951"/>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3600" kern="1200">
                <a:solidFill>
                  <a:schemeClr val="accent2"/>
                </a:solidFill>
                <a:latin typeface="+mn-lt"/>
                <a:ea typeface="+mj-ea"/>
                <a:cs typeface="+mj-cs"/>
              </a:defRPr>
            </a:lvl1pPr>
          </a:lstStyle>
          <a:p>
            <a:r>
              <a:rPr lang="en-NZ" dirty="0">
                <a:solidFill>
                  <a:srgbClr val="17469E"/>
                </a:solidFill>
              </a:rPr>
              <a:t>Case study 1: Ensemble forecast initialisation </a:t>
            </a:r>
            <a:r>
              <a:rPr lang="en-NZ" sz="2600" dirty="0">
                <a:solidFill>
                  <a:srgbClr val="17469E"/>
                </a:solidFill>
              </a:rPr>
              <a:t>(Ex-cyclone Debbie 4-6</a:t>
            </a:r>
            <a:r>
              <a:rPr lang="en-NZ" sz="2600" baseline="30000" dirty="0">
                <a:solidFill>
                  <a:srgbClr val="17469E"/>
                </a:solidFill>
              </a:rPr>
              <a:t>th</a:t>
            </a:r>
            <a:r>
              <a:rPr lang="en-NZ" sz="2600" dirty="0">
                <a:solidFill>
                  <a:srgbClr val="17469E"/>
                </a:solidFill>
              </a:rPr>
              <a:t> April 2017)</a:t>
            </a:r>
          </a:p>
        </p:txBody>
      </p:sp>
    </p:spTree>
    <p:extLst>
      <p:ext uri="{BB962C8B-B14F-4D97-AF65-F5344CB8AC3E}">
        <p14:creationId xmlns:p14="http://schemas.microsoft.com/office/powerpoint/2010/main" val="4197425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A0DF0E3-772E-4F09-8100-60B95465A727}"/>
              </a:ext>
            </a:extLst>
          </p:cNvPr>
          <p:cNvSpPr/>
          <p:nvPr/>
        </p:nvSpPr>
        <p:spPr>
          <a:xfrm>
            <a:off x="-3587" y="5907973"/>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sp>
        <p:nvSpPr>
          <p:cNvPr id="11" name="Title 1">
            <a:extLst>
              <a:ext uri="{FF2B5EF4-FFF2-40B4-BE49-F238E27FC236}">
                <a16:creationId xmlns:a16="http://schemas.microsoft.com/office/drawing/2014/main" id="{3A348753-4B72-45AA-9415-9282807FB792}"/>
              </a:ext>
            </a:extLst>
          </p:cNvPr>
          <p:cNvSpPr txBox="1">
            <a:spLocks/>
          </p:cNvSpPr>
          <p:nvPr/>
        </p:nvSpPr>
        <p:spPr>
          <a:xfrm>
            <a:off x="521466" y="321394"/>
            <a:ext cx="10588912" cy="723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accent3"/>
                </a:solidFill>
                <a:latin typeface="+mn-lt"/>
                <a:ea typeface="+mj-ea"/>
                <a:cs typeface="+mj-cs"/>
              </a:defRPr>
            </a:lvl1pPr>
          </a:lstStyle>
          <a:p>
            <a:r>
              <a:rPr lang="en-NZ" sz="3000" dirty="0">
                <a:solidFill>
                  <a:srgbClr val="17469E"/>
                </a:solidFill>
              </a:rPr>
              <a:t>Case study 2: Model  uncertainties </a:t>
            </a:r>
            <a:r>
              <a:rPr lang="en-NZ" sz="1800" dirty="0">
                <a:solidFill>
                  <a:srgbClr val="17469E"/>
                </a:solidFill>
              </a:rPr>
              <a:t>(30</a:t>
            </a:r>
            <a:r>
              <a:rPr lang="en-NZ" sz="1800" baseline="30000" dirty="0">
                <a:solidFill>
                  <a:srgbClr val="17469E"/>
                </a:solidFill>
              </a:rPr>
              <a:t>th</a:t>
            </a:r>
            <a:r>
              <a:rPr lang="en-NZ" sz="1800" dirty="0">
                <a:solidFill>
                  <a:srgbClr val="17469E"/>
                </a:solidFill>
              </a:rPr>
              <a:t> May 2019)	</a:t>
            </a:r>
            <a:endParaRPr lang="en-NZ" sz="1800" dirty="0"/>
          </a:p>
        </p:txBody>
      </p:sp>
      <p:grpSp>
        <p:nvGrpSpPr>
          <p:cNvPr id="2" name="Group 1">
            <a:extLst>
              <a:ext uri="{FF2B5EF4-FFF2-40B4-BE49-F238E27FC236}">
                <a16:creationId xmlns:a16="http://schemas.microsoft.com/office/drawing/2014/main" id="{9B39B3FD-5320-4FE5-83E0-89AC124C45A8}"/>
              </a:ext>
            </a:extLst>
          </p:cNvPr>
          <p:cNvGrpSpPr/>
          <p:nvPr/>
        </p:nvGrpSpPr>
        <p:grpSpPr>
          <a:xfrm>
            <a:off x="665572" y="1340768"/>
            <a:ext cx="11025711" cy="3852699"/>
            <a:chOff x="3937027" y="1414716"/>
            <a:chExt cx="7523768" cy="2221923"/>
          </a:xfrm>
        </p:grpSpPr>
        <p:pic>
          <p:nvPicPr>
            <p:cNvPr id="12" name="Picture 11" descr="A close up of a map&#10;&#10;Description automatically generated">
              <a:extLst>
                <a:ext uri="{FF2B5EF4-FFF2-40B4-BE49-F238E27FC236}">
                  <a16:creationId xmlns:a16="http://schemas.microsoft.com/office/drawing/2014/main" id="{3F69103E-01CE-4B74-BF36-D32C0DC32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027" y="1440751"/>
              <a:ext cx="7491301" cy="2195888"/>
            </a:xfrm>
            <a:prstGeom prst="rect">
              <a:avLst/>
            </a:prstGeom>
          </p:spPr>
        </p:pic>
        <p:sp>
          <p:nvSpPr>
            <p:cNvPr id="9" name="Content Placeholder 2">
              <a:extLst>
                <a:ext uri="{FF2B5EF4-FFF2-40B4-BE49-F238E27FC236}">
                  <a16:creationId xmlns:a16="http://schemas.microsoft.com/office/drawing/2014/main" id="{9B22BB24-A506-4494-B7D9-469013D5201D}"/>
                </a:ext>
              </a:extLst>
            </p:cNvPr>
            <p:cNvSpPr txBox="1">
              <a:spLocks/>
            </p:cNvSpPr>
            <p:nvPr/>
          </p:nvSpPr>
          <p:spPr>
            <a:xfrm>
              <a:off x="9956141" y="1414716"/>
              <a:ext cx="1086641" cy="189309"/>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Buller</a:t>
              </a:r>
            </a:p>
            <a:p>
              <a:pPr marL="0" indent="0">
                <a:buNone/>
              </a:pPr>
              <a:endParaRPr lang="en-NZ" dirty="0"/>
            </a:p>
          </p:txBody>
        </p:sp>
        <p:cxnSp>
          <p:nvCxnSpPr>
            <p:cNvPr id="3" name="Straight Arrow Connector 2">
              <a:extLst>
                <a:ext uri="{FF2B5EF4-FFF2-40B4-BE49-F238E27FC236}">
                  <a16:creationId xmlns:a16="http://schemas.microsoft.com/office/drawing/2014/main" id="{2D9E3F17-379F-4FC0-839B-E22D688D8F23}"/>
                </a:ext>
              </a:extLst>
            </p:cNvPr>
            <p:cNvCxnSpPr>
              <a:cxnSpLocks/>
            </p:cNvCxnSpPr>
            <p:nvPr/>
          </p:nvCxnSpPr>
          <p:spPr>
            <a:xfrm>
              <a:off x="10230089" y="1582318"/>
              <a:ext cx="369520" cy="437196"/>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5" name="Content Placeholder 2">
              <a:extLst>
                <a:ext uri="{FF2B5EF4-FFF2-40B4-BE49-F238E27FC236}">
                  <a16:creationId xmlns:a16="http://schemas.microsoft.com/office/drawing/2014/main" id="{DC2BE120-9142-447C-A398-0A7B1030B84A}"/>
                </a:ext>
              </a:extLst>
            </p:cNvPr>
            <p:cNvSpPr txBox="1">
              <a:spLocks/>
            </p:cNvSpPr>
            <p:nvPr/>
          </p:nvSpPr>
          <p:spPr>
            <a:xfrm>
              <a:off x="10599609" y="1429353"/>
              <a:ext cx="861186" cy="33096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Waimakariri </a:t>
              </a:r>
              <a:endParaRPr lang="en-NZ" dirty="0"/>
            </a:p>
          </p:txBody>
        </p:sp>
        <p:cxnSp>
          <p:nvCxnSpPr>
            <p:cNvPr id="19" name="Straight Arrow Connector 18">
              <a:extLst>
                <a:ext uri="{FF2B5EF4-FFF2-40B4-BE49-F238E27FC236}">
                  <a16:creationId xmlns:a16="http://schemas.microsoft.com/office/drawing/2014/main" id="{B4CA6535-8B8A-4484-BC69-34E87F75F8F9}"/>
                </a:ext>
              </a:extLst>
            </p:cNvPr>
            <p:cNvCxnSpPr>
              <a:cxnSpLocks/>
            </p:cNvCxnSpPr>
            <p:nvPr/>
          </p:nvCxnSpPr>
          <p:spPr>
            <a:xfrm flipH="1">
              <a:off x="10663577" y="1653113"/>
              <a:ext cx="402099" cy="1113611"/>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
        <p:nvSpPr>
          <p:cNvPr id="4" name="Rectangle 3">
            <a:extLst>
              <a:ext uri="{FF2B5EF4-FFF2-40B4-BE49-F238E27FC236}">
                <a16:creationId xmlns:a16="http://schemas.microsoft.com/office/drawing/2014/main" id="{B9E75B3B-ECED-497E-9D9A-BD798A203F5A}"/>
              </a:ext>
            </a:extLst>
          </p:cNvPr>
          <p:cNvSpPr/>
          <p:nvPr/>
        </p:nvSpPr>
        <p:spPr>
          <a:xfrm>
            <a:off x="669581" y="5172124"/>
            <a:ext cx="1984600" cy="926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12km parametrised </a:t>
            </a:r>
          </a:p>
        </p:txBody>
      </p:sp>
      <p:sp>
        <p:nvSpPr>
          <p:cNvPr id="13" name="Rectangle 12">
            <a:extLst>
              <a:ext uri="{FF2B5EF4-FFF2-40B4-BE49-F238E27FC236}">
                <a16:creationId xmlns:a16="http://schemas.microsoft.com/office/drawing/2014/main" id="{CDDA27C2-7B4C-4E69-9A21-BFC9AB9E41AC}"/>
              </a:ext>
            </a:extLst>
          </p:cNvPr>
          <p:cNvSpPr/>
          <p:nvPr/>
        </p:nvSpPr>
        <p:spPr>
          <a:xfrm>
            <a:off x="2986229" y="5193466"/>
            <a:ext cx="1870566" cy="926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4km parametrised </a:t>
            </a:r>
          </a:p>
        </p:txBody>
      </p:sp>
      <p:sp>
        <p:nvSpPr>
          <p:cNvPr id="14" name="Rectangle 13">
            <a:extLst>
              <a:ext uri="{FF2B5EF4-FFF2-40B4-BE49-F238E27FC236}">
                <a16:creationId xmlns:a16="http://schemas.microsoft.com/office/drawing/2014/main" id="{523792D1-9692-42BA-9534-84F6C7AE34CF}"/>
              </a:ext>
            </a:extLst>
          </p:cNvPr>
          <p:cNvSpPr/>
          <p:nvPr/>
        </p:nvSpPr>
        <p:spPr>
          <a:xfrm>
            <a:off x="5289746" y="5340904"/>
            <a:ext cx="1720706" cy="926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4.4km</a:t>
            </a:r>
          </a:p>
          <a:p>
            <a:pPr algn="ctr"/>
            <a:r>
              <a:rPr lang="en-NZ" dirty="0">
                <a:solidFill>
                  <a:schemeClr val="tx1"/>
                </a:solidFill>
              </a:rPr>
              <a:t>explicit</a:t>
            </a:r>
          </a:p>
          <a:p>
            <a:pPr algn="ctr"/>
            <a:r>
              <a:rPr lang="en-NZ" dirty="0">
                <a:solidFill>
                  <a:schemeClr val="tx1"/>
                </a:solidFill>
              </a:rPr>
              <a:t>local DA</a:t>
            </a:r>
          </a:p>
        </p:txBody>
      </p:sp>
      <p:sp>
        <p:nvSpPr>
          <p:cNvPr id="24" name="Rectangle 23">
            <a:extLst>
              <a:ext uri="{FF2B5EF4-FFF2-40B4-BE49-F238E27FC236}">
                <a16:creationId xmlns:a16="http://schemas.microsoft.com/office/drawing/2014/main" id="{AE189301-B21A-4442-9887-032125387578}"/>
              </a:ext>
            </a:extLst>
          </p:cNvPr>
          <p:cNvSpPr/>
          <p:nvPr/>
        </p:nvSpPr>
        <p:spPr>
          <a:xfrm>
            <a:off x="7443403" y="5187649"/>
            <a:ext cx="1720706" cy="926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1.5km</a:t>
            </a:r>
          </a:p>
          <a:p>
            <a:pPr algn="ctr"/>
            <a:r>
              <a:rPr lang="en-NZ" dirty="0">
                <a:solidFill>
                  <a:schemeClr val="tx1"/>
                </a:solidFill>
              </a:rPr>
              <a:t>explicit</a:t>
            </a:r>
          </a:p>
        </p:txBody>
      </p:sp>
      <p:sp>
        <p:nvSpPr>
          <p:cNvPr id="25" name="Rectangle 24">
            <a:extLst>
              <a:ext uri="{FF2B5EF4-FFF2-40B4-BE49-F238E27FC236}">
                <a16:creationId xmlns:a16="http://schemas.microsoft.com/office/drawing/2014/main" id="{E5E7BA4B-AA95-4DD2-A365-D412C46F57A6}"/>
              </a:ext>
            </a:extLst>
          </p:cNvPr>
          <p:cNvSpPr/>
          <p:nvPr/>
        </p:nvSpPr>
        <p:spPr>
          <a:xfrm>
            <a:off x="9205771" y="5316116"/>
            <a:ext cx="2703697" cy="9265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NZ" dirty="0">
                <a:solidFill>
                  <a:schemeClr val="tx1"/>
                </a:solidFill>
              </a:rPr>
              <a:t>4.5km</a:t>
            </a:r>
          </a:p>
          <a:p>
            <a:pPr algn="ctr"/>
            <a:r>
              <a:rPr lang="en-NZ" dirty="0">
                <a:solidFill>
                  <a:schemeClr val="tx1"/>
                </a:solidFill>
              </a:rPr>
              <a:t>explicit</a:t>
            </a:r>
            <a:br>
              <a:rPr lang="en-NZ" dirty="0">
                <a:solidFill>
                  <a:schemeClr val="tx1"/>
                </a:solidFill>
              </a:rPr>
            </a:br>
            <a:r>
              <a:rPr lang="en-NZ" dirty="0">
                <a:solidFill>
                  <a:schemeClr val="tx1"/>
                </a:solidFill>
              </a:rPr>
              <a:t>global DA (MOGREPS-G)</a:t>
            </a:r>
          </a:p>
        </p:txBody>
      </p:sp>
    </p:spTree>
    <p:extLst>
      <p:ext uri="{BB962C8B-B14F-4D97-AF65-F5344CB8AC3E}">
        <p14:creationId xmlns:p14="http://schemas.microsoft.com/office/powerpoint/2010/main" val="4069539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EA0DF0E3-772E-4F09-8100-60B95465A727}"/>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pic>
        <p:nvPicPr>
          <p:cNvPr id="4" name="Picture 3" descr="A close up of a map&#10;&#10;Description automatically generated">
            <a:extLst>
              <a:ext uri="{FF2B5EF4-FFF2-40B4-BE49-F238E27FC236}">
                <a16:creationId xmlns:a16="http://schemas.microsoft.com/office/drawing/2014/main" id="{D18666FB-4947-49CA-BAD9-970A4E5DBF05}"/>
              </a:ext>
            </a:extLst>
          </p:cNvPr>
          <p:cNvPicPr>
            <a:picLocks noChangeAspect="1"/>
          </p:cNvPicPr>
          <p:nvPr/>
        </p:nvPicPr>
        <p:blipFill rotWithShape="1">
          <a:blip r:embed="rId3">
            <a:extLst>
              <a:ext uri="{28A0092B-C50C-407E-A947-70E740481C1C}">
                <a14:useLocalDpi xmlns:a14="http://schemas.microsoft.com/office/drawing/2010/main" val="0"/>
              </a:ext>
            </a:extLst>
          </a:blip>
          <a:srcRect t="5320"/>
          <a:stretch/>
        </p:blipFill>
        <p:spPr>
          <a:xfrm>
            <a:off x="6646261" y="726547"/>
            <a:ext cx="5481961" cy="5861762"/>
          </a:xfrm>
          <a:prstGeom prst="rect">
            <a:avLst/>
          </a:prstGeom>
        </p:spPr>
      </p:pic>
      <p:pic>
        <p:nvPicPr>
          <p:cNvPr id="12" name="Picture 11" descr="A close up of a map&#10;&#10;Description automatically generated">
            <a:extLst>
              <a:ext uri="{FF2B5EF4-FFF2-40B4-BE49-F238E27FC236}">
                <a16:creationId xmlns:a16="http://schemas.microsoft.com/office/drawing/2014/main" id="{3F69103E-01CE-4B74-BF36-D32C0DC32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5360" y="1272634"/>
            <a:ext cx="6373213" cy="1868149"/>
          </a:xfrm>
          <a:prstGeom prst="rect">
            <a:avLst/>
          </a:prstGeom>
        </p:spPr>
      </p:pic>
      <p:sp>
        <p:nvSpPr>
          <p:cNvPr id="11" name="Title 1">
            <a:extLst>
              <a:ext uri="{FF2B5EF4-FFF2-40B4-BE49-F238E27FC236}">
                <a16:creationId xmlns:a16="http://schemas.microsoft.com/office/drawing/2014/main" id="{3A348753-4B72-45AA-9415-9282807FB792}"/>
              </a:ext>
            </a:extLst>
          </p:cNvPr>
          <p:cNvSpPr txBox="1">
            <a:spLocks/>
          </p:cNvSpPr>
          <p:nvPr/>
        </p:nvSpPr>
        <p:spPr>
          <a:xfrm>
            <a:off x="201194" y="364825"/>
            <a:ext cx="10588912" cy="723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accent3"/>
                </a:solidFill>
                <a:latin typeface="+mn-lt"/>
                <a:ea typeface="+mj-ea"/>
                <a:cs typeface="+mj-cs"/>
              </a:defRPr>
            </a:lvl1pPr>
          </a:lstStyle>
          <a:p>
            <a:r>
              <a:rPr lang="en-NZ" sz="3000" dirty="0">
                <a:solidFill>
                  <a:srgbClr val="17469E"/>
                </a:solidFill>
              </a:rPr>
              <a:t>Case study 2: Model  uncertainties </a:t>
            </a:r>
            <a:r>
              <a:rPr lang="en-NZ" sz="1800" dirty="0">
                <a:solidFill>
                  <a:srgbClr val="17469E"/>
                </a:solidFill>
              </a:rPr>
              <a:t>(30</a:t>
            </a:r>
            <a:r>
              <a:rPr lang="en-NZ" sz="1800" baseline="30000" dirty="0">
                <a:solidFill>
                  <a:srgbClr val="17469E"/>
                </a:solidFill>
              </a:rPr>
              <a:t>th</a:t>
            </a:r>
            <a:r>
              <a:rPr lang="en-NZ" sz="1800" dirty="0">
                <a:solidFill>
                  <a:srgbClr val="17469E"/>
                </a:solidFill>
              </a:rPr>
              <a:t> May 2019)</a:t>
            </a:r>
            <a:endParaRPr lang="en-NZ" sz="1800" dirty="0"/>
          </a:p>
        </p:txBody>
      </p:sp>
      <p:grpSp>
        <p:nvGrpSpPr>
          <p:cNvPr id="29" name="Group 28">
            <a:extLst>
              <a:ext uri="{FF2B5EF4-FFF2-40B4-BE49-F238E27FC236}">
                <a16:creationId xmlns:a16="http://schemas.microsoft.com/office/drawing/2014/main" id="{D2EDD95F-8C66-4720-B223-607B85916C7A}"/>
              </a:ext>
            </a:extLst>
          </p:cNvPr>
          <p:cNvGrpSpPr/>
          <p:nvPr/>
        </p:nvGrpSpPr>
        <p:grpSpPr>
          <a:xfrm>
            <a:off x="1085264" y="3346342"/>
            <a:ext cx="4426327" cy="2951712"/>
            <a:chOff x="19387" y="2204864"/>
            <a:chExt cx="4426327" cy="2951712"/>
          </a:xfrm>
        </p:grpSpPr>
        <p:pic>
          <p:nvPicPr>
            <p:cNvPr id="30" name="Picture 29">
              <a:extLst>
                <a:ext uri="{FF2B5EF4-FFF2-40B4-BE49-F238E27FC236}">
                  <a16:creationId xmlns:a16="http://schemas.microsoft.com/office/drawing/2014/main" id="{DCF0B08B-B0F7-4DD4-B06B-DA92FA3863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387" y="2204864"/>
              <a:ext cx="3546085" cy="2951712"/>
            </a:xfrm>
            <a:prstGeom prst="rect">
              <a:avLst/>
            </a:prstGeom>
          </p:spPr>
        </p:pic>
        <p:sp>
          <p:nvSpPr>
            <p:cNvPr id="31" name="Content Placeholder 2">
              <a:extLst>
                <a:ext uri="{FF2B5EF4-FFF2-40B4-BE49-F238E27FC236}">
                  <a16:creationId xmlns:a16="http://schemas.microsoft.com/office/drawing/2014/main" id="{B141DCD5-E14A-4535-B796-B981D782E0ED}"/>
                </a:ext>
              </a:extLst>
            </p:cNvPr>
            <p:cNvSpPr txBox="1">
              <a:spLocks/>
            </p:cNvSpPr>
            <p:nvPr/>
          </p:nvSpPr>
          <p:spPr>
            <a:xfrm>
              <a:off x="2755727" y="4491453"/>
              <a:ext cx="1689987" cy="503966"/>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Waimakariri </a:t>
              </a:r>
              <a:endParaRPr lang="en-NZ" dirty="0"/>
            </a:p>
          </p:txBody>
        </p:sp>
        <p:cxnSp>
          <p:nvCxnSpPr>
            <p:cNvPr id="32" name="Straight Arrow Connector 31">
              <a:extLst>
                <a:ext uri="{FF2B5EF4-FFF2-40B4-BE49-F238E27FC236}">
                  <a16:creationId xmlns:a16="http://schemas.microsoft.com/office/drawing/2014/main" id="{E5B10CE3-2493-4061-B034-A46E10FC34B8}"/>
                </a:ext>
              </a:extLst>
            </p:cNvPr>
            <p:cNvCxnSpPr>
              <a:cxnSpLocks/>
            </p:cNvCxnSpPr>
            <p:nvPr/>
          </p:nvCxnSpPr>
          <p:spPr>
            <a:xfrm flipH="1" flipV="1">
              <a:off x="1679789" y="4329955"/>
              <a:ext cx="1100754" cy="19296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33" name="Content Placeholder 2">
              <a:extLst>
                <a:ext uri="{FF2B5EF4-FFF2-40B4-BE49-F238E27FC236}">
                  <a16:creationId xmlns:a16="http://schemas.microsoft.com/office/drawing/2014/main" id="{8634B6F4-A32B-4A6F-B6FF-D6F2F30568CB}"/>
                </a:ext>
              </a:extLst>
            </p:cNvPr>
            <p:cNvSpPr txBox="1">
              <a:spLocks/>
            </p:cNvSpPr>
            <p:nvPr/>
          </p:nvSpPr>
          <p:spPr>
            <a:xfrm>
              <a:off x="187931" y="2498395"/>
              <a:ext cx="1086641" cy="272357"/>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Buller</a:t>
              </a:r>
            </a:p>
            <a:p>
              <a:pPr marL="0" indent="0">
                <a:buNone/>
              </a:pPr>
              <a:endParaRPr lang="en-NZ" dirty="0"/>
            </a:p>
          </p:txBody>
        </p:sp>
        <p:cxnSp>
          <p:nvCxnSpPr>
            <p:cNvPr id="34" name="Straight Arrow Connector 33">
              <a:extLst>
                <a:ext uri="{FF2B5EF4-FFF2-40B4-BE49-F238E27FC236}">
                  <a16:creationId xmlns:a16="http://schemas.microsoft.com/office/drawing/2014/main" id="{6ABC25F3-1471-4E5F-A434-F68C83D8B0A4}"/>
                </a:ext>
              </a:extLst>
            </p:cNvPr>
            <p:cNvCxnSpPr>
              <a:cxnSpLocks/>
            </p:cNvCxnSpPr>
            <p:nvPr/>
          </p:nvCxnSpPr>
          <p:spPr>
            <a:xfrm>
              <a:off x="935545" y="2661714"/>
              <a:ext cx="846008" cy="18521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sp>
        <p:nvSpPr>
          <p:cNvPr id="17" name="Content Placeholder 2">
            <a:extLst>
              <a:ext uri="{FF2B5EF4-FFF2-40B4-BE49-F238E27FC236}">
                <a16:creationId xmlns:a16="http://schemas.microsoft.com/office/drawing/2014/main" id="{5D20DCD0-932B-41DB-9F59-B19AA5217234}"/>
              </a:ext>
            </a:extLst>
          </p:cNvPr>
          <p:cNvSpPr txBox="1">
            <a:spLocks/>
          </p:cNvSpPr>
          <p:nvPr/>
        </p:nvSpPr>
        <p:spPr>
          <a:xfrm>
            <a:off x="8040216" y="3125946"/>
            <a:ext cx="1912540" cy="292868"/>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Buller ~ 5yr flood</a:t>
            </a:r>
          </a:p>
          <a:p>
            <a:pPr marL="0" indent="0">
              <a:buNone/>
            </a:pPr>
            <a:endParaRPr lang="en-NZ" dirty="0"/>
          </a:p>
        </p:txBody>
      </p:sp>
      <p:sp>
        <p:nvSpPr>
          <p:cNvPr id="18" name="Content Placeholder 2">
            <a:extLst>
              <a:ext uri="{FF2B5EF4-FFF2-40B4-BE49-F238E27FC236}">
                <a16:creationId xmlns:a16="http://schemas.microsoft.com/office/drawing/2014/main" id="{270FC9A4-C87F-43B4-9A01-282DA595129C}"/>
              </a:ext>
            </a:extLst>
          </p:cNvPr>
          <p:cNvSpPr txBox="1">
            <a:spLocks/>
          </p:cNvSpPr>
          <p:nvPr/>
        </p:nvSpPr>
        <p:spPr>
          <a:xfrm>
            <a:off x="7874834" y="4874529"/>
            <a:ext cx="2310741" cy="33096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Waimakariri ~15yr flood</a:t>
            </a:r>
          </a:p>
          <a:p>
            <a:pPr marL="0" indent="0">
              <a:buNone/>
            </a:pPr>
            <a:endParaRPr lang="en-NZ" dirty="0"/>
          </a:p>
        </p:txBody>
      </p:sp>
    </p:spTree>
    <p:extLst>
      <p:ext uri="{BB962C8B-B14F-4D97-AF65-F5344CB8AC3E}">
        <p14:creationId xmlns:p14="http://schemas.microsoft.com/office/powerpoint/2010/main" val="574665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8063C1-B9BC-4E7D-8C01-AED3EBD70B90}"/>
              </a:ext>
            </a:extLst>
          </p:cNvPr>
          <p:cNvSpPr txBox="1">
            <a:spLocks/>
          </p:cNvSpPr>
          <p:nvPr/>
        </p:nvSpPr>
        <p:spPr>
          <a:xfrm>
            <a:off x="156763" y="188750"/>
            <a:ext cx="11809312" cy="723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accent3"/>
                </a:solidFill>
                <a:latin typeface="+mn-lt"/>
                <a:ea typeface="+mj-ea"/>
                <a:cs typeface="+mj-cs"/>
              </a:defRPr>
            </a:lvl1pPr>
          </a:lstStyle>
          <a:p>
            <a:r>
              <a:rPr lang="en-NZ" sz="3000" dirty="0">
                <a:solidFill>
                  <a:srgbClr val="17469E"/>
                </a:solidFill>
              </a:rPr>
              <a:t>Case study 2: Ensemble 4.5km vs deterministic 1.5km </a:t>
            </a:r>
            <a:r>
              <a:rPr lang="en-NZ" sz="1800" dirty="0">
                <a:solidFill>
                  <a:srgbClr val="17469E"/>
                </a:solidFill>
              </a:rPr>
              <a:t>(30</a:t>
            </a:r>
            <a:r>
              <a:rPr lang="en-NZ" sz="1800" baseline="30000" dirty="0">
                <a:solidFill>
                  <a:srgbClr val="17469E"/>
                </a:solidFill>
              </a:rPr>
              <a:t>th</a:t>
            </a:r>
            <a:r>
              <a:rPr lang="en-NZ" sz="1800" dirty="0">
                <a:solidFill>
                  <a:srgbClr val="17469E"/>
                </a:solidFill>
              </a:rPr>
              <a:t> May 2019)</a:t>
            </a:r>
            <a:endParaRPr lang="en-NZ" sz="1800" dirty="0"/>
          </a:p>
        </p:txBody>
      </p:sp>
      <p:sp>
        <p:nvSpPr>
          <p:cNvPr id="5" name="Rectangle 4">
            <a:extLst>
              <a:ext uri="{FF2B5EF4-FFF2-40B4-BE49-F238E27FC236}">
                <a16:creationId xmlns:a16="http://schemas.microsoft.com/office/drawing/2014/main" id="{24A0E6D2-60DC-4BD5-802A-3B3C42F659D9}"/>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grpSp>
        <p:nvGrpSpPr>
          <p:cNvPr id="12" name="Group 11">
            <a:extLst>
              <a:ext uri="{FF2B5EF4-FFF2-40B4-BE49-F238E27FC236}">
                <a16:creationId xmlns:a16="http://schemas.microsoft.com/office/drawing/2014/main" id="{EBC6F87D-2A0E-4422-9C5C-4FF07C6129F7}"/>
              </a:ext>
            </a:extLst>
          </p:cNvPr>
          <p:cNvGrpSpPr/>
          <p:nvPr/>
        </p:nvGrpSpPr>
        <p:grpSpPr>
          <a:xfrm>
            <a:off x="335360" y="2204864"/>
            <a:ext cx="4426327" cy="2951712"/>
            <a:chOff x="19387" y="2204864"/>
            <a:chExt cx="4426327" cy="2951712"/>
          </a:xfrm>
        </p:grpSpPr>
        <p:pic>
          <p:nvPicPr>
            <p:cNvPr id="13" name="Picture 12">
              <a:extLst>
                <a:ext uri="{FF2B5EF4-FFF2-40B4-BE49-F238E27FC236}">
                  <a16:creationId xmlns:a16="http://schemas.microsoft.com/office/drawing/2014/main" id="{EBB7B3AF-4364-4668-A070-82211F114C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87" y="2204864"/>
              <a:ext cx="3546085" cy="2951712"/>
            </a:xfrm>
            <a:prstGeom prst="rect">
              <a:avLst/>
            </a:prstGeom>
          </p:spPr>
        </p:pic>
        <p:sp>
          <p:nvSpPr>
            <p:cNvPr id="14" name="Content Placeholder 2">
              <a:extLst>
                <a:ext uri="{FF2B5EF4-FFF2-40B4-BE49-F238E27FC236}">
                  <a16:creationId xmlns:a16="http://schemas.microsoft.com/office/drawing/2014/main" id="{D2E15174-8633-4658-B250-6866E0BDEC5A}"/>
                </a:ext>
              </a:extLst>
            </p:cNvPr>
            <p:cNvSpPr txBox="1">
              <a:spLocks/>
            </p:cNvSpPr>
            <p:nvPr/>
          </p:nvSpPr>
          <p:spPr>
            <a:xfrm>
              <a:off x="2755727" y="4491453"/>
              <a:ext cx="1689987" cy="503966"/>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Waimakariri </a:t>
              </a:r>
              <a:endParaRPr lang="en-NZ" dirty="0"/>
            </a:p>
          </p:txBody>
        </p:sp>
        <p:cxnSp>
          <p:nvCxnSpPr>
            <p:cNvPr id="15" name="Straight Arrow Connector 14">
              <a:extLst>
                <a:ext uri="{FF2B5EF4-FFF2-40B4-BE49-F238E27FC236}">
                  <a16:creationId xmlns:a16="http://schemas.microsoft.com/office/drawing/2014/main" id="{5C0071C5-8B97-4560-AB21-A368DDB268FA}"/>
                </a:ext>
              </a:extLst>
            </p:cNvPr>
            <p:cNvCxnSpPr>
              <a:cxnSpLocks/>
            </p:cNvCxnSpPr>
            <p:nvPr/>
          </p:nvCxnSpPr>
          <p:spPr>
            <a:xfrm flipH="1" flipV="1">
              <a:off x="1679789" y="4329955"/>
              <a:ext cx="1100754" cy="19296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6" name="Content Placeholder 2">
              <a:extLst>
                <a:ext uri="{FF2B5EF4-FFF2-40B4-BE49-F238E27FC236}">
                  <a16:creationId xmlns:a16="http://schemas.microsoft.com/office/drawing/2014/main" id="{E96BD4C2-C1AA-41AA-B6A5-49D6D3483148}"/>
                </a:ext>
              </a:extLst>
            </p:cNvPr>
            <p:cNvSpPr txBox="1">
              <a:spLocks/>
            </p:cNvSpPr>
            <p:nvPr/>
          </p:nvSpPr>
          <p:spPr>
            <a:xfrm>
              <a:off x="187931" y="2498395"/>
              <a:ext cx="1086641" cy="272357"/>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Buller</a:t>
              </a:r>
            </a:p>
            <a:p>
              <a:pPr marL="0" indent="0">
                <a:buNone/>
              </a:pPr>
              <a:endParaRPr lang="en-NZ" dirty="0"/>
            </a:p>
          </p:txBody>
        </p:sp>
        <p:cxnSp>
          <p:nvCxnSpPr>
            <p:cNvPr id="17" name="Straight Arrow Connector 16">
              <a:extLst>
                <a:ext uri="{FF2B5EF4-FFF2-40B4-BE49-F238E27FC236}">
                  <a16:creationId xmlns:a16="http://schemas.microsoft.com/office/drawing/2014/main" id="{65A38699-77AC-4449-B821-B1F15084B8BF}"/>
                </a:ext>
              </a:extLst>
            </p:cNvPr>
            <p:cNvCxnSpPr>
              <a:cxnSpLocks/>
            </p:cNvCxnSpPr>
            <p:nvPr/>
          </p:nvCxnSpPr>
          <p:spPr>
            <a:xfrm>
              <a:off x="935545" y="2661714"/>
              <a:ext cx="846008" cy="18521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pic>
        <p:nvPicPr>
          <p:cNvPr id="3" name="Picture 2" descr="A close up of a map&#10;&#10;Description automatically generated">
            <a:extLst>
              <a:ext uri="{FF2B5EF4-FFF2-40B4-BE49-F238E27FC236}">
                <a16:creationId xmlns:a16="http://schemas.microsoft.com/office/drawing/2014/main" id="{3E45CB86-A7D7-46DC-A693-90AB0CACD32F}"/>
              </a:ext>
            </a:extLst>
          </p:cNvPr>
          <p:cNvPicPr>
            <a:picLocks noChangeAspect="1"/>
          </p:cNvPicPr>
          <p:nvPr/>
        </p:nvPicPr>
        <p:blipFill rotWithShape="1">
          <a:blip r:embed="rId4">
            <a:extLst>
              <a:ext uri="{28A0092B-C50C-407E-A947-70E740481C1C}">
                <a14:useLocalDpi xmlns:a14="http://schemas.microsoft.com/office/drawing/2010/main" val="0"/>
              </a:ext>
            </a:extLst>
          </a:blip>
          <a:srcRect l="-1536" t="5581" r="-1"/>
          <a:stretch/>
        </p:blipFill>
        <p:spPr>
          <a:xfrm>
            <a:off x="4440945" y="853943"/>
            <a:ext cx="7056784" cy="5948912"/>
          </a:xfrm>
          <a:prstGeom prst="rect">
            <a:avLst/>
          </a:prstGeom>
        </p:spPr>
      </p:pic>
    </p:spTree>
    <p:extLst>
      <p:ext uri="{BB962C8B-B14F-4D97-AF65-F5344CB8AC3E}">
        <p14:creationId xmlns:p14="http://schemas.microsoft.com/office/powerpoint/2010/main" val="40575668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8063C1-B9BC-4E7D-8C01-AED3EBD70B90}"/>
              </a:ext>
            </a:extLst>
          </p:cNvPr>
          <p:cNvSpPr txBox="1">
            <a:spLocks/>
          </p:cNvSpPr>
          <p:nvPr/>
        </p:nvSpPr>
        <p:spPr>
          <a:xfrm>
            <a:off x="156763" y="188750"/>
            <a:ext cx="11809312" cy="7234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kern="1200">
                <a:solidFill>
                  <a:schemeClr val="accent3"/>
                </a:solidFill>
                <a:latin typeface="+mn-lt"/>
                <a:ea typeface="+mj-ea"/>
                <a:cs typeface="+mj-cs"/>
              </a:defRPr>
            </a:lvl1pPr>
          </a:lstStyle>
          <a:p>
            <a:r>
              <a:rPr lang="en-NZ" sz="3000" dirty="0">
                <a:solidFill>
                  <a:srgbClr val="17469E"/>
                </a:solidFill>
              </a:rPr>
              <a:t>Case study 2: Ensemble 4.5km vs deterministic 1.5km </a:t>
            </a:r>
            <a:r>
              <a:rPr lang="en-NZ" sz="1800" dirty="0">
                <a:solidFill>
                  <a:srgbClr val="17469E"/>
                </a:solidFill>
              </a:rPr>
              <a:t>(30</a:t>
            </a:r>
            <a:r>
              <a:rPr lang="en-NZ" sz="1800" baseline="30000" dirty="0">
                <a:solidFill>
                  <a:srgbClr val="17469E"/>
                </a:solidFill>
              </a:rPr>
              <a:t>th</a:t>
            </a:r>
            <a:r>
              <a:rPr lang="en-NZ" sz="1800" dirty="0">
                <a:solidFill>
                  <a:srgbClr val="17469E"/>
                </a:solidFill>
              </a:rPr>
              <a:t> May 2019)</a:t>
            </a:r>
            <a:endParaRPr lang="en-NZ" sz="1800" dirty="0"/>
          </a:p>
        </p:txBody>
      </p:sp>
      <p:sp>
        <p:nvSpPr>
          <p:cNvPr id="5" name="Rectangle 4">
            <a:extLst>
              <a:ext uri="{FF2B5EF4-FFF2-40B4-BE49-F238E27FC236}">
                <a16:creationId xmlns:a16="http://schemas.microsoft.com/office/drawing/2014/main" id="{24A0E6D2-60DC-4BD5-802A-3B3C42F659D9}"/>
              </a:ext>
            </a:extLst>
          </p:cNvPr>
          <p:cNvSpPr/>
          <p:nvPr/>
        </p:nvSpPr>
        <p:spPr>
          <a:xfrm>
            <a:off x="1" y="5877272"/>
            <a:ext cx="12129440" cy="9265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NZ" sz="1000" dirty="0">
              <a:solidFill>
                <a:schemeClr val="bg1">
                  <a:lumMod val="50000"/>
                </a:schemeClr>
              </a:solidFill>
            </a:endParaRPr>
          </a:p>
        </p:txBody>
      </p:sp>
      <p:grpSp>
        <p:nvGrpSpPr>
          <p:cNvPr id="12" name="Group 11">
            <a:extLst>
              <a:ext uri="{FF2B5EF4-FFF2-40B4-BE49-F238E27FC236}">
                <a16:creationId xmlns:a16="http://schemas.microsoft.com/office/drawing/2014/main" id="{EBC6F87D-2A0E-4422-9C5C-4FF07C6129F7}"/>
              </a:ext>
            </a:extLst>
          </p:cNvPr>
          <p:cNvGrpSpPr/>
          <p:nvPr/>
        </p:nvGrpSpPr>
        <p:grpSpPr>
          <a:xfrm>
            <a:off x="335360" y="2204864"/>
            <a:ext cx="4426327" cy="2951712"/>
            <a:chOff x="19387" y="2204864"/>
            <a:chExt cx="4426327" cy="2951712"/>
          </a:xfrm>
        </p:grpSpPr>
        <p:pic>
          <p:nvPicPr>
            <p:cNvPr id="13" name="Picture 12">
              <a:extLst>
                <a:ext uri="{FF2B5EF4-FFF2-40B4-BE49-F238E27FC236}">
                  <a16:creationId xmlns:a16="http://schemas.microsoft.com/office/drawing/2014/main" id="{EBB7B3AF-4364-4668-A070-82211F114C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87" y="2204864"/>
              <a:ext cx="3546085" cy="2951712"/>
            </a:xfrm>
            <a:prstGeom prst="rect">
              <a:avLst/>
            </a:prstGeom>
          </p:spPr>
        </p:pic>
        <p:sp>
          <p:nvSpPr>
            <p:cNvPr id="14" name="Content Placeholder 2">
              <a:extLst>
                <a:ext uri="{FF2B5EF4-FFF2-40B4-BE49-F238E27FC236}">
                  <a16:creationId xmlns:a16="http://schemas.microsoft.com/office/drawing/2014/main" id="{D2E15174-8633-4658-B250-6866E0BDEC5A}"/>
                </a:ext>
              </a:extLst>
            </p:cNvPr>
            <p:cNvSpPr txBox="1">
              <a:spLocks/>
            </p:cNvSpPr>
            <p:nvPr/>
          </p:nvSpPr>
          <p:spPr>
            <a:xfrm>
              <a:off x="2755727" y="4491453"/>
              <a:ext cx="1689987" cy="503966"/>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Waimakariri </a:t>
              </a:r>
              <a:endParaRPr lang="en-NZ" dirty="0"/>
            </a:p>
          </p:txBody>
        </p:sp>
        <p:cxnSp>
          <p:nvCxnSpPr>
            <p:cNvPr id="15" name="Straight Arrow Connector 14">
              <a:extLst>
                <a:ext uri="{FF2B5EF4-FFF2-40B4-BE49-F238E27FC236}">
                  <a16:creationId xmlns:a16="http://schemas.microsoft.com/office/drawing/2014/main" id="{5C0071C5-8B97-4560-AB21-A368DDB268FA}"/>
                </a:ext>
              </a:extLst>
            </p:cNvPr>
            <p:cNvCxnSpPr>
              <a:cxnSpLocks/>
            </p:cNvCxnSpPr>
            <p:nvPr/>
          </p:nvCxnSpPr>
          <p:spPr>
            <a:xfrm flipH="1" flipV="1">
              <a:off x="1679789" y="4329955"/>
              <a:ext cx="1100754" cy="192968"/>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sp>
          <p:nvSpPr>
            <p:cNvPr id="16" name="Content Placeholder 2">
              <a:extLst>
                <a:ext uri="{FF2B5EF4-FFF2-40B4-BE49-F238E27FC236}">
                  <a16:creationId xmlns:a16="http://schemas.microsoft.com/office/drawing/2014/main" id="{E96BD4C2-C1AA-41AA-B6A5-49D6D3483148}"/>
                </a:ext>
              </a:extLst>
            </p:cNvPr>
            <p:cNvSpPr txBox="1">
              <a:spLocks/>
            </p:cNvSpPr>
            <p:nvPr/>
          </p:nvSpPr>
          <p:spPr>
            <a:xfrm>
              <a:off x="187931" y="2498395"/>
              <a:ext cx="1086641" cy="272357"/>
            </a:xfrm>
            <a:prstGeom prst="rect">
              <a:avLst/>
            </a:prstGeom>
            <a:solidFill>
              <a:schemeClr val="bg1"/>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Z" sz="1400" b="1" dirty="0"/>
                <a:t>Buller</a:t>
              </a:r>
            </a:p>
            <a:p>
              <a:pPr marL="0" indent="0">
                <a:buNone/>
              </a:pPr>
              <a:endParaRPr lang="en-NZ" dirty="0"/>
            </a:p>
          </p:txBody>
        </p:sp>
        <p:cxnSp>
          <p:nvCxnSpPr>
            <p:cNvPr id="17" name="Straight Arrow Connector 16">
              <a:extLst>
                <a:ext uri="{FF2B5EF4-FFF2-40B4-BE49-F238E27FC236}">
                  <a16:creationId xmlns:a16="http://schemas.microsoft.com/office/drawing/2014/main" id="{65A38699-77AC-4449-B821-B1F15084B8BF}"/>
                </a:ext>
              </a:extLst>
            </p:cNvPr>
            <p:cNvCxnSpPr>
              <a:cxnSpLocks/>
            </p:cNvCxnSpPr>
            <p:nvPr/>
          </p:nvCxnSpPr>
          <p:spPr>
            <a:xfrm>
              <a:off x="935545" y="2661714"/>
              <a:ext cx="846008" cy="185217"/>
            </a:xfrm>
            <a:prstGeom prst="straightConnector1">
              <a:avLst/>
            </a:prstGeom>
            <a:ln w="38100">
              <a:tailEnd type="triangle"/>
            </a:ln>
          </p:spPr>
          <p:style>
            <a:lnRef idx="3">
              <a:schemeClr val="dk1"/>
            </a:lnRef>
            <a:fillRef idx="0">
              <a:schemeClr val="dk1"/>
            </a:fillRef>
            <a:effectRef idx="2">
              <a:schemeClr val="dk1"/>
            </a:effectRef>
            <a:fontRef idx="minor">
              <a:schemeClr val="tx1"/>
            </a:fontRef>
          </p:style>
        </p:cxnSp>
      </p:grpSp>
      <p:pic>
        <p:nvPicPr>
          <p:cNvPr id="11" name="Picture 10" descr="Flood_May_event_2019_combined_ensemble_RA1_4">
            <a:extLst>
              <a:ext uri="{FF2B5EF4-FFF2-40B4-BE49-F238E27FC236}">
                <a16:creationId xmlns:a16="http://schemas.microsoft.com/office/drawing/2014/main" id="{EC08659D-4968-4430-8F94-CA384723F8D6}"/>
              </a:ext>
            </a:extLst>
          </p:cNvPr>
          <p:cNvPicPr/>
          <p:nvPr/>
        </p:nvPicPr>
        <p:blipFill rotWithShape="1">
          <a:blip r:embed="rId4" cstate="print">
            <a:extLst>
              <a:ext uri="{28A0092B-C50C-407E-A947-70E740481C1C}">
                <a14:useLocalDpi xmlns:a14="http://schemas.microsoft.com/office/drawing/2010/main" val="0"/>
              </a:ext>
            </a:extLst>
          </a:blip>
          <a:srcRect t="6579"/>
          <a:stretch/>
        </p:blipFill>
        <p:spPr bwMode="auto">
          <a:xfrm>
            <a:off x="4833866" y="1484784"/>
            <a:ext cx="6490242" cy="4894226"/>
          </a:xfrm>
          <a:prstGeom prst="rect">
            <a:avLst/>
          </a:prstGeom>
          <a:noFill/>
          <a:ln>
            <a:noFill/>
          </a:ln>
        </p:spPr>
      </p:pic>
      <p:sp>
        <p:nvSpPr>
          <p:cNvPr id="2" name="TextBox 1">
            <a:extLst>
              <a:ext uri="{FF2B5EF4-FFF2-40B4-BE49-F238E27FC236}">
                <a16:creationId xmlns:a16="http://schemas.microsoft.com/office/drawing/2014/main" id="{05F41DEB-1A00-4643-9FDC-DA50811F0ADD}"/>
              </a:ext>
            </a:extLst>
          </p:cNvPr>
          <p:cNvSpPr txBox="1"/>
          <p:nvPr/>
        </p:nvSpPr>
        <p:spPr>
          <a:xfrm>
            <a:off x="4943872" y="983046"/>
            <a:ext cx="5760640" cy="430887"/>
          </a:xfrm>
          <a:prstGeom prst="rect">
            <a:avLst/>
          </a:prstGeom>
          <a:noFill/>
        </p:spPr>
        <p:txBody>
          <a:bodyPr wrap="square" rtlCol="0">
            <a:spAutoFit/>
          </a:bodyPr>
          <a:lstStyle/>
          <a:p>
            <a:r>
              <a:rPr lang="en-NZ" sz="2200" b="1" dirty="0"/>
              <a:t>Combined statistical and dynamical ensembles</a:t>
            </a:r>
          </a:p>
        </p:txBody>
      </p:sp>
    </p:spTree>
    <p:extLst>
      <p:ext uri="{BB962C8B-B14F-4D97-AF65-F5344CB8AC3E}">
        <p14:creationId xmlns:p14="http://schemas.microsoft.com/office/powerpoint/2010/main" val="163302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379159"/>
            <a:ext cx="10813869" cy="636951"/>
          </a:xfrm>
        </p:spPr>
        <p:txBody>
          <a:bodyPr/>
          <a:lstStyle/>
          <a:p>
            <a:r>
              <a:rPr lang="en-NZ" dirty="0"/>
              <a:t>Summary flood event case studies:</a:t>
            </a:r>
            <a:endParaRPr lang="en-GB" dirty="0"/>
          </a:p>
        </p:txBody>
      </p:sp>
      <p:pic>
        <p:nvPicPr>
          <p:cNvPr id="4" name="Picture 3" descr="A close up of a map&#10;&#10;Description automatically generated">
            <a:extLst>
              <a:ext uri="{FF2B5EF4-FFF2-40B4-BE49-F238E27FC236}">
                <a16:creationId xmlns:a16="http://schemas.microsoft.com/office/drawing/2014/main" id="{C7419F2F-9BC9-461B-B44E-2066D2F04A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9594" y="2185185"/>
            <a:ext cx="3310253" cy="970318"/>
          </a:xfrm>
          <a:prstGeom prst="rect">
            <a:avLst/>
          </a:prstGeom>
        </p:spPr>
      </p:pic>
      <p:pic>
        <p:nvPicPr>
          <p:cNvPr id="7" name="Picture 4" descr="Precip Sum Justobs">
            <a:extLst>
              <a:ext uri="{FF2B5EF4-FFF2-40B4-BE49-F238E27FC236}">
                <a16:creationId xmlns:a16="http://schemas.microsoft.com/office/drawing/2014/main" id="{C2D38802-B866-4407-89CB-C02AD57C825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99456" y="1713900"/>
            <a:ext cx="2659431" cy="191288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Precip Sum Justobs">
            <a:extLst>
              <a:ext uri="{FF2B5EF4-FFF2-40B4-BE49-F238E27FC236}">
                <a16:creationId xmlns:a16="http://schemas.microsoft.com/office/drawing/2014/main" id="{9AF80423-FBB9-42EC-97FD-DFDE49255BE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387587" y="1916832"/>
            <a:ext cx="2388933" cy="1723830"/>
          </a:xfrm>
          <a:prstGeom prst="rect">
            <a:avLst/>
          </a:prstGeom>
          <a:noFill/>
          <a:ln>
            <a:noFill/>
          </a:ln>
        </p:spPr>
      </p:pic>
      <p:sp>
        <p:nvSpPr>
          <p:cNvPr id="9" name="Rectangle 8">
            <a:extLst>
              <a:ext uri="{FF2B5EF4-FFF2-40B4-BE49-F238E27FC236}">
                <a16:creationId xmlns:a16="http://schemas.microsoft.com/office/drawing/2014/main" id="{7DB19005-680D-46A6-8B4B-88FE537BECD2}"/>
              </a:ext>
            </a:extLst>
          </p:cNvPr>
          <p:cNvSpPr/>
          <p:nvPr/>
        </p:nvSpPr>
        <p:spPr>
          <a:xfrm>
            <a:off x="1038511" y="1252235"/>
            <a:ext cx="2981320" cy="461665"/>
          </a:xfrm>
          <a:prstGeom prst="rect">
            <a:avLst/>
          </a:prstGeom>
        </p:spPr>
        <p:txBody>
          <a:bodyPr wrap="square">
            <a:spAutoFit/>
          </a:bodyPr>
          <a:lstStyle/>
          <a:p>
            <a:r>
              <a:rPr lang="en-NZ" sz="2400" dirty="0">
                <a:solidFill>
                  <a:srgbClr val="17469E"/>
                </a:solidFill>
              </a:rPr>
              <a:t>Forecast initialisation</a:t>
            </a:r>
            <a:endParaRPr lang="en-NZ" sz="2400" dirty="0"/>
          </a:p>
        </p:txBody>
      </p:sp>
      <p:sp>
        <p:nvSpPr>
          <p:cNvPr id="10" name="Rectangle 9">
            <a:extLst>
              <a:ext uri="{FF2B5EF4-FFF2-40B4-BE49-F238E27FC236}">
                <a16:creationId xmlns:a16="http://schemas.microsoft.com/office/drawing/2014/main" id="{A9BE4D5E-CC0D-4D6A-9D69-DD9F5AB70366}"/>
              </a:ext>
            </a:extLst>
          </p:cNvPr>
          <p:cNvSpPr/>
          <p:nvPr/>
        </p:nvSpPr>
        <p:spPr>
          <a:xfrm>
            <a:off x="4731663" y="1252234"/>
            <a:ext cx="2981320" cy="461665"/>
          </a:xfrm>
          <a:prstGeom prst="rect">
            <a:avLst/>
          </a:prstGeom>
        </p:spPr>
        <p:txBody>
          <a:bodyPr wrap="square">
            <a:spAutoFit/>
          </a:bodyPr>
          <a:lstStyle/>
          <a:p>
            <a:r>
              <a:rPr lang="en-NZ" sz="2400" dirty="0">
                <a:solidFill>
                  <a:srgbClr val="17469E"/>
                </a:solidFill>
              </a:rPr>
              <a:t>Model uncertainties</a:t>
            </a:r>
            <a:endParaRPr lang="en-NZ" sz="2400" dirty="0"/>
          </a:p>
        </p:txBody>
      </p:sp>
      <p:sp>
        <p:nvSpPr>
          <p:cNvPr id="11" name="Rectangle 10">
            <a:extLst>
              <a:ext uri="{FF2B5EF4-FFF2-40B4-BE49-F238E27FC236}">
                <a16:creationId xmlns:a16="http://schemas.microsoft.com/office/drawing/2014/main" id="{6996524A-5258-485E-9556-8DADB8DACAA8}"/>
              </a:ext>
            </a:extLst>
          </p:cNvPr>
          <p:cNvSpPr/>
          <p:nvPr/>
        </p:nvSpPr>
        <p:spPr>
          <a:xfrm>
            <a:off x="8295423" y="1235638"/>
            <a:ext cx="2966902" cy="461665"/>
          </a:xfrm>
          <a:prstGeom prst="rect">
            <a:avLst/>
          </a:prstGeom>
        </p:spPr>
        <p:txBody>
          <a:bodyPr wrap="square">
            <a:spAutoFit/>
          </a:bodyPr>
          <a:lstStyle/>
          <a:p>
            <a:r>
              <a:rPr lang="en-NZ" sz="2400" dirty="0">
                <a:solidFill>
                  <a:srgbClr val="17469E"/>
                </a:solidFill>
              </a:rPr>
              <a:t>Ensemble vs high-res</a:t>
            </a:r>
            <a:endParaRPr lang="en-NZ" sz="2400" dirty="0"/>
          </a:p>
        </p:txBody>
      </p:sp>
      <p:sp>
        <p:nvSpPr>
          <p:cNvPr id="13" name="Content Placeholder 2">
            <a:extLst>
              <a:ext uri="{FF2B5EF4-FFF2-40B4-BE49-F238E27FC236}">
                <a16:creationId xmlns:a16="http://schemas.microsoft.com/office/drawing/2014/main" id="{5A73A8D2-60D8-4502-9D9A-59EBFDBF2210}"/>
              </a:ext>
            </a:extLst>
          </p:cNvPr>
          <p:cNvSpPr>
            <a:spLocks noGrp="1"/>
          </p:cNvSpPr>
          <p:nvPr>
            <p:ph idx="1"/>
          </p:nvPr>
        </p:nvSpPr>
        <p:spPr>
          <a:xfrm>
            <a:off x="1199456" y="3697567"/>
            <a:ext cx="10782949" cy="3424081"/>
          </a:xfrm>
        </p:spPr>
        <p:txBody>
          <a:bodyPr>
            <a:noAutofit/>
          </a:bodyPr>
          <a:lstStyle/>
          <a:p>
            <a:pPr marL="0" indent="0">
              <a:buNone/>
            </a:pPr>
            <a:r>
              <a:rPr lang="en-AU" sz="1600" dirty="0">
                <a:latin typeface="+mn-lt"/>
              </a:rPr>
              <a:t>Hydro-meteorological forecasts (for extreme events) most sensitive to variability from:</a:t>
            </a:r>
            <a:endParaRPr lang="en-GB" sz="1600" dirty="0">
              <a:latin typeface="+mn-lt"/>
            </a:endParaRPr>
          </a:p>
          <a:p>
            <a:pPr lvl="0"/>
            <a:r>
              <a:rPr lang="en-AU" sz="1600" dirty="0">
                <a:latin typeface="+mn-lt"/>
              </a:rPr>
              <a:t>model initialisation times </a:t>
            </a:r>
            <a:r>
              <a:rPr lang="en-AU" sz="1600" dirty="0">
                <a:solidFill>
                  <a:srgbClr val="FF0000"/>
                </a:solidFill>
                <a:latin typeface="+mn-lt"/>
              </a:rPr>
              <a:t>(</a:t>
            </a:r>
            <a:r>
              <a:rPr lang="en-AU" sz="1600" i="1" dirty="0">
                <a:solidFill>
                  <a:srgbClr val="FF0000"/>
                </a:solidFill>
                <a:latin typeface="+mn-lt"/>
              </a:rPr>
              <a:t>lagged ensembles)</a:t>
            </a:r>
            <a:endParaRPr lang="en-GB" sz="1600" dirty="0">
              <a:solidFill>
                <a:srgbClr val="FF0000"/>
              </a:solidFill>
              <a:latin typeface="+mn-lt"/>
            </a:endParaRPr>
          </a:p>
          <a:p>
            <a:pPr lvl="0"/>
            <a:r>
              <a:rPr lang="en-AU" sz="1600" dirty="0">
                <a:latin typeface="+mn-lt"/>
              </a:rPr>
              <a:t>model initialisation at a single analysis time </a:t>
            </a:r>
            <a:r>
              <a:rPr lang="en-AU" sz="1600" dirty="0">
                <a:solidFill>
                  <a:srgbClr val="FF0000"/>
                </a:solidFill>
                <a:latin typeface="+mn-lt"/>
              </a:rPr>
              <a:t>(</a:t>
            </a:r>
            <a:r>
              <a:rPr lang="en-AU" sz="1600" i="1" dirty="0">
                <a:solidFill>
                  <a:srgbClr val="FF0000"/>
                </a:solidFill>
                <a:latin typeface="+mn-lt"/>
              </a:rPr>
              <a:t>degree of ensemble spread)</a:t>
            </a:r>
            <a:endParaRPr lang="en-GB" sz="1600" i="1" dirty="0">
              <a:solidFill>
                <a:srgbClr val="FF0000"/>
              </a:solidFill>
              <a:latin typeface="+mn-lt"/>
            </a:endParaRPr>
          </a:p>
          <a:p>
            <a:pPr lvl="0"/>
            <a:r>
              <a:rPr lang="en-AU" sz="1600" dirty="0">
                <a:latin typeface="+mn-lt"/>
              </a:rPr>
              <a:t>model physics configurations </a:t>
            </a:r>
            <a:r>
              <a:rPr lang="en-AU" sz="1600" dirty="0">
                <a:solidFill>
                  <a:srgbClr val="FF0000"/>
                </a:solidFill>
                <a:latin typeface="+mn-lt"/>
              </a:rPr>
              <a:t>(e.g. </a:t>
            </a:r>
            <a:r>
              <a:rPr lang="en-AU" sz="1600" i="1" dirty="0">
                <a:solidFill>
                  <a:srgbClr val="FF0000"/>
                </a:solidFill>
                <a:latin typeface="+mn-lt"/>
              </a:rPr>
              <a:t>parameterised vs. explicit convection)</a:t>
            </a:r>
            <a:endParaRPr lang="en-GB" sz="1600" i="1" dirty="0">
              <a:solidFill>
                <a:srgbClr val="FF0000"/>
              </a:solidFill>
              <a:latin typeface="+mn-lt"/>
            </a:endParaRPr>
          </a:p>
          <a:p>
            <a:pPr lvl="0"/>
            <a:r>
              <a:rPr lang="en-AU" sz="1600" dirty="0">
                <a:latin typeface="+mn-lt"/>
              </a:rPr>
              <a:t>statistical post-processing and calibration techniques </a:t>
            </a:r>
            <a:r>
              <a:rPr lang="en-AU" sz="1600" dirty="0">
                <a:solidFill>
                  <a:srgbClr val="FF0000"/>
                </a:solidFill>
                <a:latin typeface="+mn-lt"/>
              </a:rPr>
              <a:t>(</a:t>
            </a:r>
            <a:r>
              <a:rPr lang="en-AU" sz="1600" i="1" dirty="0">
                <a:solidFill>
                  <a:srgbClr val="FF0000"/>
                </a:solidFill>
                <a:latin typeface="+mn-lt"/>
              </a:rPr>
              <a:t>precipitation biases will vary considerably between model ‘versions’)</a:t>
            </a:r>
            <a:endParaRPr lang="en-GB" sz="1600" i="1" dirty="0">
              <a:solidFill>
                <a:srgbClr val="FF0000"/>
              </a:solidFill>
              <a:latin typeface="+mn-lt"/>
            </a:endParaRPr>
          </a:p>
          <a:p>
            <a:pPr lvl="0"/>
            <a:r>
              <a:rPr lang="en-AU" sz="1600" dirty="0">
                <a:latin typeface="+mn-lt"/>
              </a:rPr>
              <a:t>model horizontal resolution </a:t>
            </a:r>
            <a:r>
              <a:rPr lang="en-AU" sz="1600" dirty="0">
                <a:solidFill>
                  <a:srgbClr val="FF0000"/>
                </a:solidFill>
                <a:latin typeface="+mn-lt"/>
              </a:rPr>
              <a:t>(</a:t>
            </a:r>
            <a:r>
              <a:rPr lang="en-AU" sz="1600" i="1" dirty="0">
                <a:solidFill>
                  <a:srgbClr val="FF0000"/>
                </a:solidFill>
                <a:latin typeface="+mn-lt"/>
              </a:rPr>
              <a:t>value in generating a larger coarser ensemble than a single higher horizontal resolution model)</a:t>
            </a:r>
            <a:endParaRPr lang="en-GB" sz="1600" i="1" dirty="0">
              <a:solidFill>
                <a:srgbClr val="FF0000"/>
              </a:solidFill>
              <a:latin typeface="+mn-lt"/>
            </a:endParaRPr>
          </a:p>
          <a:p>
            <a:pPr lvl="0"/>
            <a:r>
              <a:rPr lang="en-AU" sz="1600" dirty="0">
                <a:latin typeface="+mn-lt"/>
              </a:rPr>
              <a:t>small(er) model perturbations </a:t>
            </a:r>
            <a:r>
              <a:rPr lang="en-AU" sz="1600" dirty="0">
                <a:solidFill>
                  <a:srgbClr val="FF0000"/>
                </a:solidFill>
                <a:latin typeface="+mn-lt"/>
              </a:rPr>
              <a:t>(</a:t>
            </a:r>
            <a:r>
              <a:rPr lang="en-AU" sz="1600" i="1" dirty="0">
                <a:solidFill>
                  <a:srgbClr val="FF0000"/>
                </a:solidFill>
                <a:latin typeface="+mn-lt"/>
              </a:rPr>
              <a:t>stochastic physics perturbations)</a:t>
            </a:r>
            <a:endParaRPr lang="en-GB" sz="1600" i="1" dirty="0">
              <a:solidFill>
                <a:srgbClr val="FF0000"/>
              </a:solidFill>
              <a:latin typeface="+mn-lt"/>
            </a:endParaRPr>
          </a:p>
          <a:p>
            <a:r>
              <a:rPr lang="en-AU" sz="1600" dirty="0">
                <a:latin typeface="+mn-lt"/>
              </a:rPr>
              <a:t>Statistical ensemble (</a:t>
            </a:r>
            <a:r>
              <a:rPr lang="en-AU" sz="1600" dirty="0" err="1">
                <a:latin typeface="+mn-lt"/>
              </a:rPr>
              <a:t>spatiao</a:t>
            </a:r>
            <a:r>
              <a:rPr lang="en-AU" sz="1600" dirty="0">
                <a:latin typeface="+mn-lt"/>
              </a:rPr>
              <a:t>-temporal perturbation of rain)</a:t>
            </a:r>
            <a:endParaRPr lang="en-NZ" sz="1600" dirty="0">
              <a:latin typeface="+mn-lt"/>
            </a:endParaRPr>
          </a:p>
          <a:p>
            <a:endParaRPr lang="en-NZ" sz="2000" dirty="0">
              <a:latin typeface="+mn-lt"/>
            </a:endParaRPr>
          </a:p>
        </p:txBody>
      </p:sp>
      <p:grpSp>
        <p:nvGrpSpPr>
          <p:cNvPr id="14" name="Group 13">
            <a:extLst>
              <a:ext uri="{FF2B5EF4-FFF2-40B4-BE49-F238E27FC236}">
                <a16:creationId xmlns:a16="http://schemas.microsoft.com/office/drawing/2014/main" id="{694BA81F-E4EC-4206-9C8D-7D25D3EDFE0C}"/>
              </a:ext>
            </a:extLst>
          </p:cNvPr>
          <p:cNvGrpSpPr/>
          <p:nvPr/>
        </p:nvGrpSpPr>
        <p:grpSpPr>
          <a:xfrm>
            <a:off x="237060" y="3697567"/>
            <a:ext cx="484632" cy="2974746"/>
            <a:chOff x="10933503" y="2111604"/>
            <a:chExt cx="484632" cy="2974746"/>
          </a:xfrm>
        </p:grpSpPr>
        <p:sp>
          <p:nvSpPr>
            <p:cNvPr id="15" name="Arrow: Up 14">
              <a:extLst>
                <a:ext uri="{FF2B5EF4-FFF2-40B4-BE49-F238E27FC236}">
                  <a16:creationId xmlns:a16="http://schemas.microsoft.com/office/drawing/2014/main" id="{A9A05D96-2B70-4FE8-B702-E2BC12755619}"/>
                </a:ext>
              </a:extLst>
            </p:cNvPr>
            <p:cNvSpPr/>
            <p:nvPr/>
          </p:nvSpPr>
          <p:spPr>
            <a:xfrm>
              <a:off x="10933503" y="2111604"/>
              <a:ext cx="484632" cy="2974746"/>
            </a:xfrm>
            <a:prstGeom prst="upArrow">
              <a:avLst/>
            </a:prstGeom>
            <a:gradFill>
              <a:gsLst>
                <a:gs pos="0">
                  <a:srgbClr val="FF0000"/>
                </a:gs>
                <a:gs pos="100000">
                  <a:schemeClr val="accent1">
                    <a:shade val="67500"/>
                    <a:satMod val="115000"/>
                  </a:schemeClr>
                </a:gs>
                <a:gs pos="100000">
                  <a:srgbClr val="FF0000"/>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a:extLst>
                <a:ext uri="{FF2B5EF4-FFF2-40B4-BE49-F238E27FC236}">
                  <a16:creationId xmlns:a16="http://schemas.microsoft.com/office/drawing/2014/main" id="{09D3DAD4-2565-4589-A3F0-BD196846046B}"/>
                </a:ext>
              </a:extLst>
            </p:cNvPr>
            <p:cNvSpPr txBox="1"/>
            <p:nvPr/>
          </p:nvSpPr>
          <p:spPr>
            <a:xfrm rot="5400000">
              <a:off x="10556035" y="3414311"/>
              <a:ext cx="1270284" cy="369332"/>
            </a:xfrm>
            <a:prstGeom prst="rect">
              <a:avLst/>
            </a:prstGeom>
            <a:noFill/>
          </p:spPr>
          <p:txBody>
            <a:bodyPr wrap="none" rtlCol="0">
              <a:spAutoFit/>
            </a:bodyPr>
            <a:lstStyle/>
            <a:p>
              <a:r>
                <a:rPr lang="en-NZ" dirty="0">
                  <a:solidFill>
                    <a:schemeClr val="bg1"/>
                  </a:solidFill>
                </a:rPr>
                <a:t>Importance</a:t>
              </a:r>
              <a:endParaRPr lang="en-GB" dirty="0">
                <a:solidFill>
                  <a:schemeClr val="bg1"/>
                </a:solidFill>
              </a:endParaRPr>
            </a:p>
          </p:txBody>
        </p:sp>
      </p:grpSp>
    </p:spTree>
    <p:extLst>
      <p:ext uri="{BB962C8B-B14F-4D97-AF65-F5344CB8AC3E}">
        <p14:creationId xmlns:p14="http://schemas.microsoft.com/office/powerpoint/2010/main" val="80317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83FB7FC-EA08-441B-914B-0805D66642CB}"/>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4" name="Picture 3">
            <a:extLst>
              <a:ext uri="{FF2B5EF4-FFF2-40B4-BE49-F238E27FC236}">
                <a16:creationId xmlns:a16="http://schemas.microsoft.com/office/drawing/2014/main" id="{AD462079-B323-48B9-8614-20E1F3CC2F13}"/>
              </a:ext>
            </a:extLst>
          </p:cNvPr>
          <p:cNvPicPr>
            <a:picLocks noChangeAspect="1"/>
          </p:cNvPicPr>
          <p:nvPr/>
        </p:nvPicPr>
        <p:blipFill>
          <a:blip r:embed="rId3"/>
          <a:stretch>
            <a:fillRect/>
          </a:stretch>
        </p:blipFill>
        <p:spPr>
          <a:xfrm>
            <a:off x="274619" y="2052291"/>
            <a:ext cx="11913847" cy="4480790"/>
          </a:xfrm>
          <a:prstGeom prst="rect">
            <a:avLst/>
          </a:prstGeom>
        </p:spPr>
      </p:pic>
      <p:sp>
        <p:nvSpPr>
          <p:cNvPr id="3" name="Title 1">
            <a:extLst>
              <a:ext uri="{FF2B5EF4-FFF2-40B4-BE49-F238E27FC236}">
                <a16:creationId xmlns:a16="http://schemas.microsoft.com/office/drawing/2014/main" id="{D97E6D0E-09D3-4537-B672-39CE64BBA6FC}"/>
              </a:ext>
            </a:extLst>
          </p:cNvPr>
          <p:cNvSpPr>
            <a:spLocks noGrp="1"/>
          </p:cNvSpPr>
          <p:nvPr>
            <p:ph type="title"/>
          </p:nvPr>
        </p:nvSpPr>
        <p:spPr>
          <a:xfrm>
            <a:off x="274619" y="324919"/>
            <a:ext cx="11282084" cy="903032"/>
          </a:xfrm>
        </p:spPr>
        <p:txBody>
          <a:bodyPr>
            <a:noAutofit/>
          </a:bodyPr>
          <a:lstStyle/>
          <a:p>
            <a:r>
              <a:rPr lang="en-NZ" sz="3000" dirty="0">
                <a:solidFill>
                  <a:schemeClr val="accent3"/>
                </a:solidFill>
              </a:rPr>
              <a:t>Convective-scale ensemble: precipitation evaluation ~ 350 sites</a:t>
            </a:r>
          </a:p>
        </p:txBody>
      </p:sp>
      <p:sp>
        <p:nvSpPr>
          <p:cNvPr id="2" name="TextBox 1">
            <a:extLst>
              <a:ext uri="{FF2B5EF4-FFF2-40B4-BE49-F238E27FC236}">
                <a16:creationId xmlns:a16="http://schemas.microsoft.com/office/drawing/2014/main" id="{7187FCBC-5E14-43CE-9BD2-48BF71F95993}"/>
              </a:ext>
            </a:extLst>
          </p:cNvPr>
          <p:cNvSpPr txBox="1"/>
          <p:nvPr/>
        </p:nvSpPr>
        <p:spPr>
          <a:xfrm>
            <a:off x="1343472" y="1426401"/>
            <a:ext cx="4248472" cy="461665"/>
          </a:xfrm>
          <a:prstGeom prst="rect">
            <a:avLst/>
          </a:prstGeom>
          <a:noFill/>
        </p:spPr>
        <p:txBody>
          <a:bodyPr wrap="square" rtlCol="0">
            <a:spAutoFit/>
          </a:bodyPr>
          <a:lstStyle/>
          <a:p>
            <a:r>
              <a:rPr lang="en-NZ" sz="2400" b="1" dirty="0"/>
              <a:t>Ranked Probability Scores</a:t>
            </a:r>
          </a:p>
        </p:txBody>
      </p:sp>
      <p:sp>
        <p:nvSpPr>
          <p:cNvPr id="6" name="TextBox 5">
            <a:extLst>
              <a:ext uri="{FF2B5EF4-FFF2-40B4-BE49-F238E27FC236}">
                <a16:creationId xmlns:a16="http://schemas.microsoft.com/office/drawing/2014/main" id="{33334638-91FB-4B75-9983-441CA6526829}"/>
              </a:ext>
            </a:extLst>
          </p:cNvPr>
          <p:cNvSpPr txBox="1"/>
          <p:nvPr/>
        </p:nvSpPr>
        <p:spPr>
          <a:xfrm>
            <a:off x="7452247" y="1392176"/>
            <a:ext cx="3396281" cy="461665"/>
          </a:xfrm>
          <a:prstGeom prst="rect">
            <a:avLst/>
          </a:prstGeom>
          <a:noFill/>
        </p:spPr>
        <p:txBody>
          <a:bodyPr wrap="square" rtlCol="0">
            <a:spAutoFit/>
          </a:bodyPr>
          <a:lstStyle/>
          <a:p>
            <a:r>
              <a:rPr lang="en-NZ" sz="2400" b="1" dirty="0"/>
              <a:t>Reliability Diagram</a:t>
            </a:r>
          </a:p>
        </p:txBody>
      </p:sp>
      <p:sp>
        <p:nvSpPr>
          <p:cNvPr id="8" name="TextBox 7">
            <a:extLst>
              <a:ext uri="{FF2B5EF4-FFF2-40B4-BE49-F238E27FC236}">
                <a16:creationId xmlns:a16="http://schemas.microsoft.com/office/drawing/2014/main" id="{111BFA85-FD8F-40BC-BDDB-F8D8EF3B359A}"/>
              </a:ext>
            </a:extLst>
          </p:cNvPr>
          <p:cNvSpPr txBox="1"/>
          <p:nvPr/>
        </p:nvSpPr>
        <p:spPr>
          <a:xfrm>
            <a:off x="5823199" y="6007158"/>
            <a:ext cx="701089" cy="338554"/>
          </a:xfrm>
          <a:prstGeom prst="rect">
            <a:avLst/>
          </a:prstGeom>
          <a:noFill/>
        </p:spPr>
        <p:txBody>
          <a:bodyPr wrap="none" rtlCol="0">
            <a:spAutoFit/>
          </a:bodyPr>
          <a:lstStyle/>
          <a:p>
            <a:r>
              <a:rPr lang="en-NZ" sz="1600" dirty="0">
                <a:solidFill>
                  <a:schemeClr val="accent4"/>
                </a:solidFill>
              </a:rPr>
              <a:t>better</a:t>
            </a:r>
          </a:p>
        </p:txBody>
      </p:sp>
      <p:sp>
        <p:nvSpPr>
          <p:cNvPr id="9" name="TextBox 8">
            <a:extLst>
              <a:ext uri="{FF2B5EF4-FFF2-40B4-BE49-F238E27FC236}">
                <a16:creationId xmlns:a16="http://schemas.microsoft.com/office/drawing/2014/main" id="{CA190C7A-CEE9-47BA-8ABD-9C6AE72C3008}"/>
              </a:ext>
            </a:extLst>
          </p:cNvPr>
          <p:cNvSpPr txBox="1"/>
          <p:nvPr/>
        </p:nvSpPr>
        <p:spPr>
          <a:xfrm>
            <a:off x="5833714" y="2745919"/>
            <a:ext cx="690574" cy="338554"/>
          </a:xfrm>
          <a:prstGeom prst="rect">
            <a:avLst/>
          </a:prstGeom>
          <a:noFill/>
        </p:spPr>
        <p:txBody>
          <a:bodyPr wrap="none" rtlCol="0">
            <a:spAutoFit/>
          </a:bodyPr>
          <a:lstStyle/>
          <a:p>
            <a:r>
              <a:rPr lang="en-NZ" sz="1600" dirty="0">
                <a:solidFill>
                  <a:srgbClr val="FF0000"/>
                </a:solidFill>
              </a:rPr>
              <a:t>worse</a:t>
            </a:r>
          </a:p>
        </p:txBody>
      </p:sp>
      <p:cxnSp>
        <p:nvCxnSpPr>
          <p:cNvPr id="10" name="Straight Arrow Connector 9">
            <a:extLst>
              <a:ext uri="{FF2B5EF4-FFF2-40B4-BE49-F238E27FC236}">
                <a16:creationId xmlns:a16="http://schemas.microsoft.com/office/drawing/2014/main" id="{4CC2F16B-3A77-4525-A433-B400CCA3AB83}"/>
              </a:ext>
            </a:extLst>
          </p:cNvPr>
          <p:cNvCxnSpPr>
            <a:cxnSpLocks/>
          </p:cNvCxnSpPr>
          <p:nvPr/>
        </p:nvCxnSpPr>
        <p:spPr>
          <a:xfrm>
            <a:off x="6096000" y="3284984"/>
            <a:ext cx="0" cy="2559766"/>
          </a:xfrm>
          <a:prstGeom prst="straightConnector1">
            <a:avLst/>
          </a:prstGeom>
          <a:ln w="73025">
            <a:gradFill>
              <a:gsLst>
                <a:gs pos="29000">
                  <a:srgbClr val="74592B"/>
                </a:gs>
                <a:gs pos="0">
                  <a:srgbClr val="FF0000"/>
                </a:gs>
                <a:gs pos="100000">
                  <a:schemeClr val="accent4"/>
                </a:gs>
              </a:gsLst>
              <a:lin ang="5400000" scaled="1"/>
            </a:gradFill>
            <a:headEnd type="none"/>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2409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A9B118-811D-4FDD-8A6E-B400442284AE}"/>
              </a:ext>
            </a:extLst>
          </p:cNvPr>
          <p:cNvPicPr>
            <a:picLocks noChangeAspect="1"/>
          </p:cNvPicPr>
          <p:nvPr/>
        </p:nvPicPr>
        <p:blipFill>
          <a:blip r:embed="rId3"/>
          <a:stretch>
            <a:fillRect/>
          </a:stretch>
        </p:blipFill>
        <p:spPr>
          <a:xfrm>
            <a:off x="2286000" y="965713"/>
            <a:ext cx="7620000" cy="5715000"/>
          </a:xfrm>
          <a:prstGeom prst="rect">
            <a:avLst/>
          </a:prstGeom>
        </p:spPr>
      </p:pic>
      <p:sp>
        <p:nvSpPr>
          <p:cNvPr id="5" name="Title 1">
            <a:extLst>
              <a:ext uri="{FF2B5EF4-FFF2-40B4-BE49-F238E27FC236}">
                <a16:creationId xmlns:a16="http://schemas.microsoft.com/office/drawing/2014/main" id="{EB627414-835E-49B9-9AEC-542E8CA51946}"/>
              </a:ext>
            </a:extLst>
          </p:cNvPr>
          <p:cNvSpPr txBox="1">
            <a:spLocks/>
          </p:cNvSpPr>
          <p:nvPr/>
        </p:nvSpPr>
        <p:spPr>
          <a:xfrm>
            <a:off x="539931" y="647238"/>
            <a:ext cx="10813869" cy="6369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accent2"/>
                </a:solidFill>
                <a:latin typeface="+mn-lt"/>
                <a:ea typeface="+mj-ea"/>
                <a:cs typeface="+mj-cs"/>
              </a:defRPr>
            </a:lvl1pPr>
          </a:lstStyle>
          <a:p>
            <a:r>
              <a:rPr lang="en-NZ" dirty="0">
                <a:solidFill>
                  <a:schemeClr val="accent3"/>
                </a:solidFill>
              </a:rPr>
              <a:t>NZENS Verification</a:t>
            </a:r>
          </a:p>
        </p:txBody>
      </p:sp>
    </p:spTree>
    <p:extLst>
      <p:ext uri="{BB962C8B-B14F-4D97-AF65-F5344CB8AC3E}">
        <p14:creationId xmlns:p14="http://schemas.microsoft.com/office/powerpoint/2010/main" val="1646415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693DA6-05A7-4FF2-B071-CBFE3ECBF729}"/>
              </a:ext>
            </a:extLst>
          </p:cNvPr>
          <p:cNvPicPr>
            <a:picLocks noChangeAspect="1"/>
          </p:cNvPicPr>
          <p:nvPr/>
        </p:nvPicPr>
        <p:blipFill>
          <a:blip r:embed="rId3"/>
          <a:stretch>
            <a:fillRect/>
          </a:stretch>
        </p:blipFill>
        <p:spPr>
          <a:xfrm>
            <a:off x="2524125" y="965713"/>
            <a:ext cx="7143750" cy="5357813"/>
          </a:xfrm>
          <a:prstGeom prst="rect">
            <a:avLst/>
          </a:prstGeom>
        </p:spPr>
      </p:pic>
      <p:sp>
        <p:nvSpPr>
          <p:cNvPr id="4" name="Title 1">
            <a:extLst>
              <a:ext uri="{FF2B5EF4-FFF2-40B4-BE49-F238E27FC236}">
                <a16:creationId xmlns:a16="http://schemas.microsoft.com/office/drawing/2014/main" id="{A967428D-12A2-4710-AB58-DBEB22357104}"/>
              </a:ext>
            </a:extLst>
          </p:cNvPr>
          <p:cNvSpPr txBox="1">
            <a:spLocks/>
          </p:cNvSpPr>
          <p:nvPr/>
        </p:nvSpPr>
        <p:spPr>
          <a:xfrm>
            <a:off x="539931" y="647238"/>
            <a:ext cx="10813869" cy="63695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accent2"/>
                </a:solidFill>
                <a:latin typeface="+mn-lt"/>
                <a:ea typeface="+mj-ea"/>
                <a:cs typeface="+mj-cs"/>
              </a:defRPr>
            </a:lvl1pPr>
          </a:lstStyle>
          <a:p>
            <a:r>
              <a:rPr lang="en-NZ" dirty="0">
                <a:solidFill>
                  <a:schemeClr val="accent3"/>
                </a:solidFill>
              </a:rPr>
              <a:t>NZENS Verification</a:t>
            </a:r>
          </a:p>
        </p:txBody>
      </p:sp>
    </p:spTree>
    <p:extLst>
      <p:ext uri="{BB962C8B-B14F-4D97-AF65-F5344CB8AC3E}">
        <p14:creationId xmlns:p14="http://schemas.microsoft.com/office/powerpoint/2010/main" val="3092083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2254" y="589893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194193"/>
            <a:ext cx="10813869" cy="1238679"/>
          </a:xfrm>
        </p:spPr>
        <p:txBody>
          <a:bodyPr>
            <a:normAutofit fontScale="90000"/>
          </a:bodyPr>
          <a:lstStyle/>
          <a:p>
            <a:r>
              <a:rPr lang="en-NZ" dirty="0"/>
              <a:t>Convective-scale hydrometeorological ensemble performance</a:t>
            </a:r>
            <a:br>
              <a:rPr lang="en-NZ" dirty="0"/>
            </a:br>
            <a:r>
              <a:rPr lang="en-US" sz="2200" dirty="0">
                <a:solidFill>
                  <a:schemeClr val="accent2"/>
                </a:solidFill>
              </a:rPr>
              <a:t>Hydrograph spaghetti plots for various ensemble strategies</a:t>
            </a:r>
            <a:endParaRPr lang="en-GB" sz="2200" dirty="0"/>
          </a:p>
        </p:txBody>
      </p:sp>
      <p:sp>
        <p:nvSpPr>
          <p:cNvPr id="3" name="TextBox 2">
            <a:extLst>
              <a:ext uri="{FF2B5EF4-FFF2-40B4-BE49-F238E27FC236}">
                <a16:creationId xmlns:a16="http://schemas.microsoft.com/office/drawing/2014/main" id="{BE1FD6BA-F08D-443B-8129-D033FFD013D9}"/>
              </a:ext>
            </a:extLst>
          </p:cNvPr>
          <p:cNvSpPr txBox="1"/>
          <p:nvPr/>
        </p:nvSpPr>
        <p:spPr>
          <a:xfrm>
            <a:off x="479376" y="1939398"/>
            <a:ext cx="1296144" cy="738664"/>
          </a:xfrm>
          <a:prstGeom prst="rect">
            <a:avLst/>
          </a:prstGeom>
          <a:noFill/>
        </p:spPr>
        <p:txBody>
          <a:bodyPr wrap="square" rtlCol="0">
            <a:spAutoFit/>
          </a:bodyPr>
          <a:lstStyle/>
          <a:p>
            <a:r>
              <a:rPr lang="en-NZ" sz="1400" dirty="0"/>
              <a:t>NZENS 18 members at 4.5km, T03 T12</a:t>
            </a:r>
          </a:p>
        </p:txBody>
      </p:sp>
      <p:sp>
        <p:nvSpPr>
          <p:cNvPr id="15" name="TextBox 14">
            <a:extLst>
              <a:ext uri="{FF2B5EF4-FFF2-40B4-BE49-F238E27FC236}">
                <a16:creationId xmlns:a16="http://schemas.microsoft.com/office/drawing/2014/main" id="{A70E1C30-D4FF-4DAD-BE48-CCA8963F871E}"/>
              </a:ext>
            </a:extLst>
          </p:cNvPr>
          <p:cNvSpPr txBox="1"/>
          <p:nvPr/>
        </p:nvSpPr>
        <p:spPr>
          <a:xfrm>
            <a:off x="479376" y="3488045"/>
            <a:ext cx="1296144" cy="1169551"/>
          </a:xfrm>
          <a:prstGeom prst="rect">
            <a:avLst/>
          </a:prstGeom>
          <a:noFill/>
        </p:spPr>
        <p:txBody>
          <a:bodyPr wrap="square" rtlCol="0">
            <a:spAutoFit/>
          </a:bodyPr>
          <a:lstStyle/>
          <a:p>
            <a:r>
              <a:rPr lang="en-NZ" sz="1400" dirty="0"/>
              <a:t>NZENS memebr0 statistically perturbed to 18 m. T03 T12</a:t>
            </a:r>
          </a:p>
        </p:txBody>
      </p:sp>
      <p:sp>
        <p:nvSpPr>
          <p:cNvPr id="21" name="TextBox 20">
            <a:extLst>
              <a:ext uri="{FF2B5EF4-FFF2-40B4-BE49-F238E27FC236}">
                <a16:creationId xmlns:a16="http://schemas.microsoft.com/office/drawing/2014/main" id="{371AA080-7072-4AB3-BC1E-9DD935AAECE8}"/>
              </a:ext>
            </a:extLst>
          </p:cNvPr>
          <p:cNvSpPr txBox="1"/>
          <p:nvPr/>
        </p:nvSpPr>
        <p:spPr>
          <a:xfrm>
            <a:off x="479376" y="5467579"/>
            <a:ext cx="1596305" cy="738664"/>
          </a:xfrm>
          <a:prstGeom prst="rect">
            <a:avLst/>
          </a:prstGeom>
          <a:noFill/>
        </p:spPr>
        <p:txBody>
          <a:bodyPr wrap="square" rtlCol="0">
            <a:spAutoFit/>
          </a:bodyPr>
          <a:lstStyle/>
          <a:p>
            <a:r>
              <a:rPr lang="en-NZ" sz="1400" dirty="0"/>
              <a:t>NZCSM statistically perturbed to 18 m. T00,T06,T12, T18</a:t>
            </a:r>
          </a:p>
        </p:txBody>
      </p:sp>
      <p:pic>
        <p:nvPicPr>
          <p:cNvPr id="22" name="Picture 21">
            <a:extLst>
              <a:ext uri="{FF2B5EF4-FFF2-40B4-BE49-F238E27FC236}">
                <a16:creationId xmlns:a16="http://schemas.microsoft.com/office/drawing/2014/main" id="{0EAEBDB1-5747-4927-A018-D3A670A89C7C}"/>
              </a:ext>
            </a:extLst>
          </p:cNvPr>
          <p:cNvPicPr/>
          <p:nvPr/>
        </p:nvPicPr>
        <p:blipFill rotWithShape="1">
          <a:blip r:embed="rId3" cstate="print">
            <a:extLst>
              <a:ext uri="{28A0092B-C50C-407E-A947-70E740481C1C}">
                <a14:useLocalDpi xmlns:a14="http://schemas.microsoft.com/office/drawing/2010/main" val="0"/>
              </a:ext>
            </a:extLst>
          </a:blip>
          <a:srcRect l="8123" r="6716" b="5421"/>
          <a:stretch/>
        </p:blipFill>
        <p:spPr bwMode="auto">
          <a:xfrm>
            <a:off x="1919536" y="1340768"/>
            <a:ext cx="9696754" cy="5436656"/>
          </a:xfrm>
          <a:prstGeom prst="rect">
            <a:avLst/>
          </a:prstGeom>
          <a:noFill/>
          <a:ln>
            <a:noFill/>
          </a:ln>
        </p:spPr>
      </p:pic>
    </p:spTree>
    <p:extLst>
      <p:ext uri="{BB962C8B-B14F-4D97-AF65-F5344CB8AC3E}">
        <p14:creationId xmlns:p14="http://schemas.microsoft.com/office/powerpoint/2010/main" val="3286900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pic>
        <p:nvPicPr>
          <p:cNvPr id="14" name="Picture 13">
            <a:extLst>
              <a:ext uri="{FF2B5EF4-FFF2-40B4-BE49-F238E27FC236}">
                <a16:creationId xmlns:a16="http://schemas.microsoft.com/office/drawing/2014/main" id="{6E40B5A8-0925-4E7C-8491-F485D8E13469}"/>
              </a:ext>
            </a:extLst>
          </p:cNvPr>
          <p:cNvPicPr>
            <a:picLocks noChangeAspect="1"/>
          </p:cNvPicPr>
          <p:nvPr/>
        </p:nvPicPr>
        <p:blipFill rotWithShape="1">
          <a:blip r:embed="rId3">
            <a:extLst>
              <a:ext uri="{28A0092B-C50C-407E-A947-70E740481C1C}">
                <a14:useLocalDpi xmlns:a14="http://schemas.microsoft.com/office/drawing/2010/main" val="0"/>
              </a:ext>
            </a:extLst>
          </a:blip>
          <a:srcRect l="9838" t="18001" r="13972" b="8858"/>
          <a:stretch/>
        </p:blipFill>
        <p:spPr>
          <a:xfrm>
            <a:off x="773857" y="3789040"/>
            <a:ext cx="5819750" cy="2887318"/>
          </a:xfrm>
          <a:prstGeom prst="rect">
            <a:avLst/>
          </a:prstGeom>
        </p:spPr>
      </p:pic>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194193"/>
            <a:ext cx="10813869" cy="1238679"/>
          </a:xfrm>
        </p:spPr>
        <p:txBody>
          <a:bodyPr>
            <a:normAutofit fontScale="90000"/>
          </a:bodyPr>
          <a:lstStyle/>
          <a:p>
            <a:r>
              <a:rPr lang="en-NZ" dirty="0"/>
              <a:t>Convective-scale hydrometeorological ensemble performance</a:t>
            </a:r>
            <a:br>
              <a:rPr lang="en-NZ" dirty="0"/>
            </a:br>
            <a:r>
              <a:rPr lang="en-US" sz="2200" dirty="0">
                <a:solidFill>
                  <a:schemeClr val="accent2"/>
                </a:solidFill>
              </a:rPr>
              <a:t>NZENS 18 members: T03 and T15 cycles  </a:t>
            </a:r>
            <a:endParaRPr lang="en-GB" sz="2200" dirty="0"/>
          </a:p>
        </p:txBody>
      </p:sp>
      <p:pic>
        <p:nvPicPr>
          <p:cNvPr id="9" name="Picture 8" descr="Chart, scatter chart&#10;&#10;Description automatically generated">
            <a:extLst>
              <a:ext uri="{FF2B5EF4-FFF2-40B4-BE49-F238E27FC236}">
                <a16:creationId xmlns:a16="http://schemas.microsoft.com/office/drawing/2014/main" id="{E0DB22BE-018B-4E64-B310-23C5A7588DB6}"/>
              </a:ext>
            </a:extLst>
          </p:cNvPr>
          <p:cNvPicPr>
            <a:picLocks noChangeAspect="1"/>
          </p:cNvPicPr>
          <p:nvPr/>
        </p:nvPicPr>
        <p:blipFill rotWithShape="1">
          <a:blip r:embed="rId4">
            <a:extLst>
              <a:ext uri="{28A0092B-C50C-407E-A947-70E740481C1C}">
                <a14:useLocalDpi xmlns:a14="http://schemas.microsoft.com/office/drawing/2010/main" val="0"/>
              </a:ext>
            </a:extLst>
          </a:blip>
          <a:srcRect l="8269" t="17898" r="12588" b="7816"/>
          <a:stretch/>
        </p:blipFill>
        <p:spPr>
          <a:xfrm>
            <a:off x="740718" y="1412776"/>
            <a:ext cx="6120680" cy="2968986"/>
          </a:xfrm>
          <a:prstGeom prst="rect">
            <a:avLst/>
          </a:prstGeom>
        </p:spPr>
      </p:pic>
      <p:sp>
        <p:nvSpPr>
          <p:cNvPr id="10" name="Rectangle 9">
            <a:extLst>
              <a:ext uri="{FF2B5EF4-FFF2-40B4-BE49-F238E27FC236}">
                <a16:creationId xmlns:a16="http://schemas.microsoft.com/office/drawing/2014/main" id="{8229A153-91EF-4149-85F5-5E66A79CFB68}"/>
              </a:ext>
            </a:extLst>
          </p:cNvPr>
          <p:cNvSpPr/>
          <p:nvPr/>
        </p:nvSpPr>
        <p:spPr>
          <a:xfrm>
            <a:off x="7032104" y="4665775"/>
            <a:ext cx="2498971" cy="151870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200" b="1" dirty="0">
                <a:solidFill>
                  <a:schemeClr val="tx1"/>
                </a:solidFill>
              </a:rPr>
              <a:t>Experiments:</a:t>
            </a:r>
            <a:endParaRPr lang="en-NZ" sz="1200" dirty="0">
              <a:solidFill>
                <a:schemeClr val="tx1"/>
              </a:solidFill>
            </a:endParaRPr>
          </a:p>
          <a:p>
            <a:r>
              <a:rPr lang="en-NZ" sz="1000" dirty="0">
                <a:solidFill>
                  <a:schemeClr val="tx1"/>
                </a:solidFill>
              </a:rPr>
              <a:t>A:     18 members 2x/day (control)</a:t>
            </a:r>
          </a:p>
          <a:p>
            <a:r>
              <a:rPr lang="en-NZ" sz="1000" dirty="0">
                <a:solidFill>
                  <a:schemeClr val="tx1"/>
                </a:solidFill>
              </a:rPr>
              <a:t>A03: 18 members 1x/day T03</a:t>
            </a:r>
          </a:p>
          <a:p>
            <a:r>
              <a:rPr lang="en-NZ" sz="1000" dirty="0">
                <a:solidFill>
                  <a:schemeClr val="tx1"/>
                </a:solidFill>
              </a:rPr>
              <a:t>A15: 18 members 1x/day T15</a:t>
            </a:r>
          </a:p>
          <a:p>
            <a:endParaRPr lang="en-NZ" sz="1000" dirty="0">
              <a:solidFill>
                <a:schemeClr val="tx1"/>
              </a:solidFill>
            </a:endParaRPr>
          </a:p>
        </p:txBody>
      </p:sp>
      <p:pic>
        <p:nvPicPr>
          <p:cNvPr id="16" name="Picture 15">
            <a:extLst>
              <a:ext uri="{FF2B5EF4-FFF2-40B4-BE49-F238E27FC236}">
                <a16:creationId xmlns:a16="http://schemas.microsoft.com/office/drawing/2014/main" id="{75CB26AE-5E88-46CA-8DF5-0C1559B0D4E2}"/>
              </a:ext>
            </a:extLst>
          </p:cNvPr>
          <p:cNvPicPr>
            <a:picLocks noChangeAspect="1"/>
          </p:cNvPicPr>
          <p:nvPr/>
        </p:nvPicPr>
        <p:blipFill rotWithShape="1">
          <a:blip r:embed="rId5">
            <a:extLst>
              <a:ext uri="{28A0092B-C50C-407E-A947-70E740481C1C}">
                <a14:useLocalDpi xmlns:a14="http://schemas.microsoft.com/office/drawing/2010/main" val="0"/>
              </a:ext>
            </a:extLst>
          </a:blip>
          <a:srcRect l="44094" t="18265" r="12791" b="7688"/>
          <a:stretch/>
        </p:blipFill>
        <p:spPr>
          <a:xfrm>
            <a:off x="6910089" y="1432872"/>
            <a:ext cx="3248458" cy="2803465"/>
          </a:xfrm>
          <a:prstGeom prst="rect">
            <a:avLst/>
          </a:prstGeom>
        </p:spPr>
      </p:pic>
      <p:sp>
        <p:nvSpPr>
          <p:cNvPr id="17" name="Oval 16">
            <a:extLst>
              <a:ext uri="{FF2B5EF4-FFF2-40B4-BE49-F238E27FC236}">
                <a16:creationId xmlns:a16="http://schemas.microsoft.com/office/drawing/2014/main" id="{8C59F786-8464-4F8C-97F1-D93EFDDD29E5}"/>
              </a:ext>
            </a:extLst>
          </p:cNvPr>
          <p:cNvSpPr/>
          <p:nvPr/>
        </p:nvSpPr>
        <p:spPr>
          <a:xfrm>
            <a:off x="7367463" y="4005064"/>
            <a:ext cx="1392833" cy="23127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TextBox 17">
            <a:extLst>
              <a:ext uri="{FF2B5EF4-FFF2-40B4-BE49-F238E27FC236}">
                <a16:creationId xmlns:a16="http://schemas.microsoft.com/office/drawing/2014/main" id="{17EC1E32-27F8-4981-8368-2DD849BF53FD}"/>
              </a:ext>
            </a:extLst>
          </p:cNvPr>
          <p:cNvSpPr txBox="1"/>
          <p:nvPr/>
        </p:nvSpPr>
        <p:spPr>
          <a:xfrm rot="16200000">
            <a:off x="-49395" y="2604395"/>
            <a:ext cx="826508" cy="369332"/>
          </a:xfrm>
          <a:prstGeom prst="rect">
            <a:avLst/>
          </a:prstGeom>
          <a:noFill/>
        </p:spPr>
        <p:txBody>
          <a:bodyPr wrap="none" rtlCol="0">
            <a:spAutoFit/>
          </a:bodyPr>
          <a:lstStyle/>
          <a:p>
            <a:r>
              <a:rPr lang="en-NZ" dirty="0"/>
              <a:t>rainfall</a:t>
            </a:r>
          </a:p>
        </p:txBody>
      </p:sp>
      <p:sp>
        <p:nvSpPr>
          <p:cNvPr id="19" name="TextBox 18">
            <a:extLst>
              <a:ext uri="{FF2B5EF4-FFF2-40B4-BE49-F238E27FC236}">
                <a16:creationId xmlns:a16="http://schemas.microsoft.com/office/drawing/2014/main" id="{66E7042E-A38D-42E7-AE63-4EE63E34C0B3}"/>
              </a:ext>
            </a:extLst>
          </p:cNvPr>
          <p:cNvSpPr txBox="1"/>
          <p:nvPr/>
        </p:nvSpPr>
        <p:spPr>
          <a:xfrm rot="16200000">
            <a:off x="-235291" y="5240462"/>
            <a:ext cx="1244443" cy="369332"/>
          </a:xfrm>
          <a:prstGeom prst="rect">
            <a:avLst/>
          </a:prstGeom>
          <a:noFill/>
        </p:spPr>
        <p:txBody>
          <a:bodyPr wrap="none" rtlCol="0">
            <a:spAutoFit/>
          </a:bodyPr>
          <a:lstStyle/>
          <a:p>
            <a:r>
              <a:rPr lang="en-NZ" dirty="0"/>
              <a:t>streamflow</a:t>
            </a:r>
          </a:p>
        </p:txBody>
      </p:sp>
      <p:sp>
        <p:nvSpPr>
          <p:cNvPr id="20" name="Rectangle 19">
            <a:extLst>
              <a:ext uri="{FF2B5EF4-FFF2-40B4-BE49-F238E27FC236}">
                <a16:creationId xmlns:a16="http://schemas.microsoft.com/office/drawing/2014/main" id="{C48394DB-B457-4387-B93E-9D0E4305AFEA}"/>
              </a:ext>
            </a:extLst>
          </p:cNvPr>
          <p:cNvSpPr/>
          <p:nvPr/>
        </p:nvSpPr>
        <p:spPr>
          <a:xfrm>
            <a:off x="9297136" y="4802906"/>
            <a:ext cx="2865443" cy="1477328"/>
          </a:xfrm>
          <a:prstGeom prst="rect">
            <a:avLst/>
          </a:prstGeom>
        </p:spPr>
        <p:txBody>
          <a:bodyPr wrap="square">
            <a:spAutoFit/>
          </a:bodyPr>
          <a:lstStyle/>
          <a:p>
            <a:pPr marL="285750" indent="-285750">
              <a:buFont typeface="Arial" panose="020B0604020202020204" pitchFamily="34" charset="0"/>
              <a:buChar char="•"/>
            </a:pPr>
            <a:r>
              <a:rPr lang="en-GB" dirty="0"/>
              <a:t>Not much dependence on lead time 24-80h</a:t>
            </a:r>
          </a:p>
          <a:p>
            <a:pPr marL="285750" indent="-285750">
              <a:buFont typeface="Arial" panose="020B0604020202020204" pitchFamily="34" charset="0"/>
              <a:buChar char="•"/>
            </a:pPr>
            <a:r>
              <a:rPr lang="en-GB" dirty="0"/>
              <a:t>Strong diurnal pattern biases for larger catchment</a:t>
            </a:r>
          </a:p>
        </p:txBody>
      </p:sp>
    </p:spTree>
    <p:extLst>
      <p:ext uri="{BB962C8B-B14F-4D97-AF65-F5344CB8AC3E}">
        <p14:creationId xmlns:p14="http://schemas.microsoft.com/office/powerpoint/2010/main" val="495441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379159"/>
            <a:ext cx="11377264" cy="832747"/>
          </a:xfrm>
        </p:spPr>
        <p:txBody>
          <a:bodyPr>
            <a:normAutofit fontScale="90000"/>
          </a:bodyPr>
          <a:lstStyle/>
          <a:p>
            <a:r>
              <a:rPr lang="en-NZ" dirty="0"/>
              <a:t>Convective-scale hydrometeorological ensemble performance:</a:t>
            </a:r>
            <a:br>
              <a:rPr lang="en-NZ" dirty="0"/>
            </a:br>
            <a:r>
              <a:rPr lang="en-US" sz="2200" dirty="0">
                <a:solidFill>
                  <a:schemeClr val="accent2"/>
                </a:solidFill>
              </a:rPr>
              <a:t>Impact of various strategies on ens. size, frequency and dynamical/statistical</a:t>
            </a:r>
            <a:endParaRPr lang="en-GB" sz="2200" dirty="0"/>
          </a:p>
        </p:txBody>
      </p:sp>
      <p:sp>
        <p:nvSpPr>
          <p:cNvPr id="14" name="Rectangle 13">
            <a:extLst>
              <a:ext uri="{FF2B5EF4-FFF2-40B4-BE49-F238E27FC236}">
                <a16:creationId xmlns:a16="http://schemas.microsoft.com/office/drawing/2014/main" id="{8469A92A-7491-4520-A60B-FC334EE3F978}"/>
              </a:ext>
            </a:extLst>
          </p:cNvPr>
          <p:cNvSpPr/>
          <p:nvPr/>
        </p:nvSpPr>
        <p:spPr>
          <a:xfrm>
            <a:off x="551384" y="6413576"/>
            <a:ext cx="4420634" cy="307777"/>
          </a:xfrm>
          <a:prstGeom prst="rect">
            <a:avLst/>
          </a:prstGeom>
        </p:spPr>
        <p:txBody>
          <a:bodyPr wrap="none">
            <a:spAutoFit/>
          </a:bodyPr>
          <a:lstStyle/>
          <a:p>
            <a:r>
              <a:rPr lang="en-NZ" sz="1400" dirty="0">
                <a:latin typeface="Calibri" panose="020F0502020204030204" pitchFamily="34" charset="0"/>
                <a:ea typeface="Calibri" panose="020F0502020204030204" pitchFamily="34" charset="0"/>
                <a:cs typeface="Times New Roman" panose="02020603050405020304" pitchFamily="18" charset="0"/>
              </a:rPr>
              <a:t>Ideal: RMSE &amp; spread of the same magnitude of the RMSE</a:t>
            </a:r>
            <a:endParaRPr lang="en-NZ" sz="1400" dirty="0"/>
          </a:p>
        </p:txBody>
      </p:sp>
      <p:grpSp>
        <p:nvGrpSpPr>
          <p:cNvPr id="45" name="Group 44">
            <a:extLst>
              <a:ext uri="{FF2B5EF4-FFF2-40B4-BE49-F238E27FC236}">
                <a16:creationId xmlns:a16="http://schemas.microsoft.com/office/drawing/2014/main" id="{A1F269E1-FCF2-4271-934B-9F3F936080F3}"/>
              </a:ext>
            </a:extLst>
          </p:cNvPr>
          <p:cNvGrpSpPr/>
          <p:nvPr/>
        </p:nvGrpSpPr>
        <p:grpSpPr>
          <a:xfrm>
            <a:off x="118178" y="1326532"/>
            <a:ext cx="6190634" cy="5004577"/>
            <a:chOff x="118178" y="1326532"/>
            <a:chExt cx="6190634" cy="5004577"/>
          </a:xfrm>
        </p:grpSpPr>
        <p:grpSp>
          <p:nvGrpSpPr>
            <p:cNvPr id="41" name="Group 40">
              <a:extLst>
                <a:ext uri="{FF2B5EF4-FFF2-40B4-BE49-F238E27FC236}">
                  <a16:creationId xmlns:a16="http://schemas.microsoft.com/office/drawing/2014/main" id="{B3E509D5-D64A-4C4D-8370-95ADB46E0707}"/>
                </a:ext>
              </a:extLst>
            </p:cNvPr>
            <p:cNvGrpSpPr/>
            <p:nvPr/>
          </p:nvGrpSpPr>
          <p:grpSpPr>
            <a:xfrm>
              <a:off x="118178" y="1326532"/>
              <a:ext cx="5914967" cy="5004577"/>
              <a:chOff x="145240" y="1474265"/>
              <a:chExt cx="5914967" cy="5004577"/>
            </a:xfrm>
          </p:grpSpPr>
          <p:grpSp>
            <p:nvGrpSpPr>
              <p:cNvPr id="38" name="Group 37">
                <a:extLst>
                  <a:ext uri="{FF2B5EF4-FFF2-40B4-BE49-F238E27FC236}">
                    <a16:creationId xmlns:a16="http://schemas.microsoft.com/office/drawing/2014/main" id="{7EC4FE46-6576-497F-9CCC-E2E4C39CF4CC}"/>
                  </a:ext>
                </a:extLst>
              </p:cNvPr>
              <p:cNvGrpSpPr/>
              <p:nvPr/>
            </p:nvGrpSpPr>
            <p:grpSpPr>
              <a:xfrm>
                <a:off x="145240" y="1474265"/>
                <a:ext cx="5914967" cy="5004577"/>
                <a:chOff x="145240" y="1474265"/>
                <a:chExt cx="5914967" cy="5004577"/>
              </a:xfrm>
            </p:grpSpPr>
            <p:pic>
              <p:nvPicPr>
                <p:cNvPr id="36" name="Picture 35" descr="Chart, histogram&#10;&#10;Description automatically generated">
                  <a:extLst>
                    <a:ext uri="{FF2B5EF4-FFF2-40B4-BE49-F238E27FC236}">
                      <a16:creationId xmlns:a16="http://schemas.microsoft.com/office/drawing/2014/main" id="{FAAC4754-C911-4501-AD47-6147AAA129F0}"/>
                    </a:ext>
                  </a:extLst>
                </p:cNvPr>
                <p:cNvPicPr>
                  <a:picLocks noChangeAspect="1"/>
                </p:cNvPicPr>
                <p:nvPr/>
              </p:nvPicPr>
              <p:blipFill rotWithShape="1">
                <a:blip r:embed="rId3">
                  <a:extLst>
                    <a:ext uri="{28A0092B-C50C-407E-A947-70E740481C1C}">
                      <a14:useLocalDpi xmlns:a14="http://schemas.microsoft.com/office/drawing/2010/main" val="0"/>
                    </a:ext>
                  </a:extLst>
                </a:blip>
                <a:srcRect l="6885" t="15996" r="11019" b="5721"/>
                <a:stretch/>
              </p:blipFill>
              <p:spPr>
                <a:xfrm>
                  <a:off x="258548" y="1474265"/>
                  <a:ext cx="5801659" cy="2690470"/>
                </a:xfrm>
                <a:prstGeom prst="rect">
                  <a:avLst/>
                </a:prstGeom>
              </p:spPr>
            </p:pic>
            <p:pic>
              <p:nvPicPr>
                <p:cNvPr id="33" name="Picture 32" descr="Chart, line chart, histogram&#10;&#10;Description automatically generated">
                  <a:extLst>
                    <a:ext uri="{FF2B5EF4-FFF2-40B4-BE49-F238E27FC236}">
                      <a16:creationId xmlns:a16="http://schemas.microsoft.com/office/drawing/2014/main" id="{A97186E9-7D92-4EFD-8B98-CF345FD5EBEA}"/>
                    </a:ext>
                  </a:extLst>
                </p:cNvPr>
                <p:cNvPicPr>
                  <a:picLocks noChangeAspect="1"/>
                </p:cNvPicPr>
                <p:nvPr/>
              </p:nvPicPr>
              <p:blipFill rotWithShape="1">
                <a:blip r:embed="rId4">
                  <a:extLst>
                    <a:ext uri="{28A0092B-C50C-407E-A947-70E740481C1C}">
                      <a14:useLocalDpi xmlns:a14="http://schemas.microsoft.com/office/drawing/2010/main" val="0"/>
                    </a:ext>
                  </a:extLst>
                </a:blip>
                <a:srcRect l="7476" t="24078" r="23342" b="5173"/>
                <a:stretch/>
              </p:blipFill>
              <p:spPr>
                <a:xfrm>
                  <a:off x="145240" y="3997894"/>
                  <a:ext cx="5014656" cy="2480948"/>
                </a:xfrm>
                <a:prstGeom prst="rect">
                  <a:avLst/>
                </a:prstGeom>
              </p:spPr>
            </p:pic>
          </p:grpSp>
          <p:sp>
            <p:nvSpPr>
              <p:cNvPr id="39" name="Rectangle 38">
                <a:extLst>
                  <a:ext uri="{FF2B5EF4-FFF2-40B4-BE49-F238E27FC236}">
                    <a16:creationId xmlns:a16="http://schemas.microsoft.com/office/drawing/2014/main" id="{93222C39-9AF8-459A-B5C1-F4E72B758D29}"/>
                  </a:ext>
                </a:extLst>
              </p:cNvPr>
              <p:cNvSpPr/>
              <p:nvPr/>
            </p:nvSpPr>
            <p:spPr>
              <a:xfrm>
                <a:off x="2475301" y="1688709"/>
                <a:ext cx="1368152" cy="43662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200" b="1" dirty="0">
                    <a:solidFill>
                      <a:schemeClr val="tx1"/>
                    </a:solidFill>
                  </a:rPr>
                  <a:t>Basin rainfall</a:t>
                </a:r>
                <a:endParaRPr lang="en-NZ" sz="1200" dirty="0">
                  <a:solidFill>
                    <a:schemeClr val="tx1"/>
                  </a:solidFill>
                </a:endParaRPr>
              </a:p>
            </p:txBody>
          </p:sp>
          <p:sp>
            <p:nvSpPr>
              <p:cNvPr id="40" name="Rectangle 39">
                <a:extLst>
                  <a:ext uri="{FF2B5EF4-FFF2-40B4-BE49-F238E27FC236}">
                    <a16:creationId xmlns:a16="http://schemas.microsoft.com/office/drawing/2014/main" id="{3FDFA29F-D3FA-4B53-B085-D81B9EEF248F}"/>
                  </a:ext>
                </a:extLst>
              </p:cNvPr>
              <p:cNvSpPr/>
              <p:nvPr/>
            </p:nvSpPr>
            <p:spPr>
              <a:xfrm>
                <a:off x="2055576" y="3964461"/>
                <a:ext cx="2207602" cy="436629"/>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200" b="1" dirty="0">
                    <a:solidFill>
                      <a:schemeClr val="tx1"/>
                    </a:solidFill>
                  </a:rPr>
                  <a:t>Streamflow (vs pseudo-</a:t>
                </a:r>
                <a:r>
                  <a:rPr lang="en-NZ" sz="1200" b="1" dirty="0" err="1">
                    <a:solidFill>
                      <a:schemeClr val="tx1"/>
                    </a:solidFill>
                  </a:rPr>
                  <a:t>obs</a:t>
                </a:r>
                <a:r>
                  <a:rPr lang="en-NZ" sz="1200" b="1" dirty="0">
                    <a:solidFill>
                      <a:schemeClr val="tx1"/>
                    </a:solidFill>
                  </a:rPr>
                  <a:t>)</a:t>
                </a:r>
                <a:endParaRPr lang="en-NZ" sz="1200" dirty="0">
                  <a:solidFill>
                    <a:schemeClr val="tx1"/>
                  </a:solidFill>
                </a:endParaRPr>
              </a:p>
            </p:txBody>
          </p:sp>
        </p:grpSp>
        <p:sp>
          <p:nvSpPr>
            <p:cNvPr id="42" name="Rectangle 41">
              <a:extLst>
                <a:ext uri="{FF2B5EF4-FFF2-40B4-BE49-F238E27FC236}">
                  <a16:creationId xmlns:a16="http://schemas.microsoft.com/office/drawing/2014/main" id="{1BC51D2B-D39B-4C13-B505-F8B9DDE23553}"/>
                </a:ext>
              </a:extLst>
            </p:cNvPr>
            <p:cNvSpPr/>
            <p:nvPr/>
          </p:nvSpPr>
          <p:spPr>
            <a:xfrm>
              <a:off x="5595117" y="1540976"/>
              <a:ext cx="551336" cy="300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3" name="Rectangle 42">
              <a:extLst>
                <a:ext uri="{FF2B5EF4-FFF2-40B4-BE49-F238E27FC236}">
                  <a16:creationId xmlns:a16="http://schemas.microsoft.com/office/drawing/2014/main" id="{B9A503ED-B8F8-478F-85C2-A65A25045E13}"/>
                </a:ext>
              </a:extLst>
            </p:cNvPr>
            <p:cNvSpPr/>
            <p:nvPr/>
          </p:nvSpPr>
          <p:spPr>
            <a:xfrm>
              <a:off x="5757476" y="1777254"/>
              <a:ext cx="551336" cy="300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44" name="Rectangle 43">
              <a:extLst>
                <a:ext uri="{FF2B5EF4-FFF2-40B4-BE49-F238E27FC236}">
                  <a16:creationId xmlns:a16="http://schemas.microsoft.com/office/drawing/2014/main" id="{0A98E4C8-7860-410B-BD47-3B44102BE05F}"/>
                </a:ext>
              </a:extLst>
            </p:cNvPr>
            <p:cNvSpPr/>
            <p:nvPr/>
          </p:nvSpPr>
          <p:spPr>
            <a:xfrm>
              <a:off x="5595117" y="2111639"/>
              <a:ext cx="551336" cy="488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grpSp>
      <p:grpSp>
        <p:nvGrpSpPr>
          <p:cNvPr id="50" name="Group 49">
            <a:extLst>
              <a:ext uri="{FF2B5EF4-FFF2-40B4-BE49-F238E27FC236}">
                <a16:creationId xmlns:a16="http://schemas.microsoft.com/office/drawing/2014/main" id="{6D3A34D6-9784-4125-A0A6-24CD22C9B566}"/>
              </a:ext>
            </a:extLst>
          </p:cNvPr>
          <p:cNvGrpSpPr/>
          <p:nvPr/>
        </p:nvGrpSpPr>
        <p:grpSpPr>
          <a:xfrm>
            <a:off x="5227428" y="3806001"/>
            <a:ext cx="3828188" cy="2493839"/>
            <a:chOff x="5279231" y="3824461"/>
            <a:chExt cx="3828188" cy="2493839"/>
          </a:xfrm>
        </p:grpSpPr>
        <p:pic>
          <p:nvPicPr>
            <p:cNvPr id="47" name="Picture 46" descr="Chart, line chart, histogram&#10;&#10;Description automatically generated">
              <a:extLst>
                <a:ext uri="{FF2B5EF4-FFF2-40B4-BE49-F238E27FC236}">
                  <a16:creationId xmlns:a16="http://schemas.microsoft.com/office/drawing/2014/main" id="{6A54C908-FF01-4417-A4A8-86D9810DD70C}"/>
                </a:ext>
              </a:extLst>
            </p:cNvPr>
            <p:cNvPicPr>
              <a:picLocks noChangeAspect="1"/>
            </p:cNvPicPr>
            <p:nvPr/>
          </p:nvPicPr>
          <p:blipFill rotWithShape="1">
            <a:blip r:embed="rId5">
              <a:extLst>
                <a:ext uri="{28A0092B-C50C-407E-A947-70E740481C1C}">
                  <a14:useLocalDpi xmlns:a14="http://schemas.microsoft.com/office/drawing/2010/main" val="0"/>
                </a:ext>
              </a:extLst>
            </a:blip>
            <a:srcRect l="1617" t="14386" b="1581"/>
            <a:stretch/>
          </p:blipFill>
          <p:spPr>
            <a:xfrm>
              <a:off x="5279231" y="4071974"/>
              <a:ext cx="3828188" cy="2246326"/>
            </a:xfrm>
            <a:prstGeom prst="rect">
              <a:avLst/>
            </a:prstGeom>
          </p:spPr>
        </p:pic>
        <p:pic>
          <p:nvPicPr>
            <p:cNvPr id="48" name="Picture 47" descr="Chart, histogram&#10;&#10;Description automatically generated">
              <a:extLst>
                <a:ext uri="{FF2B5EF4-FFF2-40B4-BE49-F238E27FC236}">
                  <a16:creationId xmlns:a16="http://schemas.microsoft.com/office/drawing/2014/main" id="{D3E0B4DD-58CA-4C74-A31D-E0D83C9F0FA1}"/>
                </a:ext>
              </a:extLst>
            </p:cNvPr>
            <p:cNvPicPr>
              <a:picLocks noChangeAspect="1"/>
            </p:cNvPicPr>
            <p:nvPr/>
          </p:nvPicPr>
          <p:blipFill rotWithShape="1">
            <a:blip r:embed="rId3">
              <a:extLst>
                <a:ext uri="{28A0092B-C50C-407E-A947-70E740481C1C}">
                  <a14:useLocalDpi xmlns:a14="http://schemas.microsoft.com/office/drawing/2010/main" val="0"/>
                </a:ext>
              </a:extLst>
            </a:blip>
            <a:srcRect l="52051" t="15996" r="31646" b="75324"/>
            <a:stretch/>
          </p:blipFill>
          <p:spPr>
            <a:xfrm>
              <a:off x="6447289" y="3824461"/>
              <a:ext cx="1223757" cy="316868"/>
            </a:xfrm>
            <a:prstGeom prst="rect">
              <a:avLst/>
            </a:prstGeom>
          </p:spPr>
        </p:pic>
      </p:grpSp>
      <p:sp>
        <p:nvSpPr>
          <p:cNvPr id="27" name="Rectangle 26">
            <a:extLst>
              <a:ext uri="{FF2B5EF4-FFF2-40B4-BE49-F238E27FC236}">
                <a16:creationId xmlns:a16="http://schemas.microsoft.com/office/drawing/2014/main" id="{BB76C907-E62F-456E-B7FC-DAB1745ED941}"/>
              </a:ext>
            </a:extLst>
          </p:cNvPr>
          <p:cNvSpPr/>
          <p:nvPr/>
        </p:nvSpPr>
        <p:spPr>
          <a:xfrm>
            <a:off x="5892036" y="1248418"/>
            <a:ext cx="2498971" cy="151870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200" b="1" dirty="0">
                <a:solidFill>
                  <a:schemeClr val="tx1"/>
                </a:solidFill>
              </a:rPr>
              <a:t>Ensemble strategies:</a:t>
            </a:r>
            <a:endParaRPr lang="en-NZ" sz="1200" dirty="0">
              <a:solidFill>
                <a:schemeClr val="tx1"/>
              </a:solidFill>
            </a:endParaRPr>
          </a:p>
          <a:p>
            <a:r>
              <a:rPr lang="en-NZ" sz="1000" dirty="0">
                <a:solidFill>
                  <a:schemeClr val="tx1"/>
                </a:solidFill>
              </a:rPr>
              <a:t>A:     18 members 2x/day (control)</a:t>
            </a:r>
          </a:p>
          <a:p>
            <a:r>
              <a:rPr lang="en-NZ" sz="1000" dirty="0">
                <a:solidFill>
                  <a:schemeClr val="tx1"/>
                </a:solidFill>
              </a:rPr>
              <a:t>A03: 18 members 1x/day</a:t>
            </a:r>
          </a:p>
          <a:p>
            <a:r>
              <a:rPr lang="en-NZ" sz="1000" dirty="0">
                <a:solidFill>
                  <a:schemeClr val="tx1"/>
                </a:solidFill>
              </a:rPr>
              <a:t>B:        9 members 2x/day</a:t>
            </a:r>
          </a:p>
          <a:p>
            <a:r>
              <a:rPr lang="en-NZ" sz="1000" dirty="0">
                <a:solidFill>
                  <a:schemeClr val="tx1"/>
                </a:solidFill>
              </a:rPr>
              <a:t>C:      18 members statistical perturbation</a:t>
            </a:r>
          </a:p>
        </p:txBody>
      </p:sp>
      <p:sp>
        <p:nvSpPr>
          <p:cNvPr id="51" name="Rectangle 50">
            <a:extLst>
              <a:ext uri="{FF2B5EF4-FFF2-40B4-BE49-F238E27FC236}">
                <a16:creationId xmlns:a16="http://schemas.microsoft.com/office/drawing/2014/main" id="{ED245742-6FE8-4542-83B6-ABC4DBDD0562}"/>
              </a:ext>
            </a:extLst>
          </p:cNvPr>
          <p:cNvSpPr/>
          <p:nvPr/>
        </p:nvSpPr>
        <p:spPr>
          <a:xfrm>
            <a:off x="1315856" y="1531033"/>
            <a:ext cx="655949" cy="246221"/>
          </a:xfrm>
          <a:prstGeom prst="rect">
            <a:avLst/>
          </a:prstGeom>
        </p:spPr>
        <p:txBody>
          <a:bodyPr wrap="none">
            <a:spAutoFit/>
          </a:bodyPr>
          <a:lstStyle/>
          <a:p>
            <a:r>
              <a:rPr lang="en-NZ" sz="1000" b="1" dirty="0"/>
              <a:t>1400km</a:t>
            </a:r>
            <a:r>
              <a:rPr lang="en-NZ" sz="1000" b="1" baseline="30000" dirty="0"/>
              <a:t>2</a:t>
            </a:r>
            <a:endParaRPr lang="en-NZ" sz="1000" dirty="0"/>
          </a:p>
        </p:txBody>
      </p:sp>
      <p:sp>
        <p:nvSpPr>
          <p:cNvPr id="52" name="Rectangle 51">
            <a:extLst>
              <a:ext uri="{FF2B5EF4-FFF2-40B4-BE49-F238E27FC236}">
                <a16:creationId xmlns:a16="http://schemas.microsoft.com/office/drawing/2014/main" id="{B33D9702-86D4-485A-AD05-B77051A54EA5}"/>
              </a:ext>
            </a:extLst>
          </p:cNvPr>
          <p:cNvSpPr/>
          <p:nvPr/>
        </p:nvSpPr>
        <p:spPr>
          <a:xfrm>
            <a:off x="3675210" y="1513069"/>
            <a:ext cx="655949" cy="246221"/>
          </a:xfrm>
          <a:prstGeom prst="rect">
            <a:avLst/>
          </a:prstGeom>
        </p:spPr>
        <p:txBody>
          <a:bodyPr wrap="none">
            <a:spAutoFit/>
          </a:bodyPr>
          <a:lstStyle/>
          <a:p>
            <a:r>
              <a:rPr lang="en-NZ" sz="1000" b="1" dirty="0"/>
              <a:t>6300km</a:t>
            </a:r>
            <a:r>
              <a:rPr lang="en-NZ" sz="1000" b="1" baseline="30000" dirty="0"/>
              <a:t>2</a:t>
            </a:r>
            <a:endParaRPr lang="en-NZ" sz="1000" dirty="0"/>
          </a:p>
        </p:txBody>
      </p:sp>
      <p:sp>
        <p:nvSpPr>
          <p:cNvPr id="53" name="Rectangle 52">
            <a:extLst>
              <a:ext uri="{FF2B5EF4-FFF2-40B4-BE49-F238E27FC236}">
                <a16:creationId xmlns:a16="http://schemas.microsoft.com/office/drawing/2014/main" id="{2C39FE7E-7E4F-48B5-9386-4BBFA96C8E0A}"/>
              </a:ext>
            </a:extLst>
          </p:cNvPr>
          <p:cNvSpPr/>
          <p:nvPr/>
        </p:nvSpPr>
        <p:spPr>
          <a:xfrm>
            <a:off x="5757476" y="5615772"/>
            <a:ext cx="1601721" cy="246221"/>
          </a:xfrm>
          <a:prstGeom prst="rect">
            <a:avLst/>
          </a:prstGeom>
        </p:spPr>
        <p:txBody>
          <a:bodyPr wrap="none">
            <a:spAutoFit/>
          </a:bodyPr>
          <a:lstStyle/>
          <a:p>
            <a:r>
              <a:rPr lang="en-NZ" sz="1000" dirty="0"/>
              <a:t>80% exceedance threshold</a:t>
            </a:r>
          </a:p>
        </p:txBody>
      </p:sp>
      <p:sp>
        <p:nvSpPr>
          <p:cNvPr id="54" name="Rectangle 53">
            <a:extLst>
              <a:ext uri="{FF2B5EF4-FFF2-40B4-BE49-F238E27FC236}">
                <a16:creationId xmlns:a16="http://schemas.microsoft.com/office/drawing/2014/main" id="{129B3B3B-244F-418A-9476-CE570164A4B7}"/>
              </a:ext>
            </a:extLst>
          </p:cNvPr>
          <p:cNvSpPr/>
          <p:nvPr/>
        </p:nvSpPr>
        <p:spPr>
          <a:xfrm>
            <a:off x="8824018" y="1584107"/>
            <a:ext cx="3183755" cy="2031325"/>
          </a:xfrm>
          <a:prstGeom prst="rect">
            <a:avLst/>
          </a:prstGeom>
        </p:spPr>
        <p:txBody>
          <a:bodyPr wrap="square">
            <a:spAutoFit/>
          </a:bodyPr>
          <a:lstStyle/>
          <a:p>
            <a:pPr marL="285750" indent="-285750">
              <a:buFont typeface="Arial" panose="020B0604020202020204" pitchFamily="34" charset="0"/>
              <a:buChar char="•"/>
            </a:pPr>
            <a:r>
              <a:rPr lang="en-GB" dirty="0"/>
              <a:t>Dynamical ensembles superior to statistical ensembles (accuracy, ens. spread &amp; event discrimination)  </a:t>
            </a:r>
          </a:p>
          <a:p>
            <a:pPr marL="285750" indent="-285750">
              <a:buFont typeface="Arial" panose="020B0604020202020204" pitchFamily="34" charset="0"/>
              <a:buChar char="•"/>
            </a:pPr>
            <a:r>
              <a:rPr lang="en-GB" dirty="0"/>
              <a:t>Similar performance 9 vs 18 members (18 better)</a:t>
            </a:r>
          </a:p>
        </p:txBody>
      </p:sp>
    </p:spTree>
    <p:extLst>
      <p:ext uri="{BB962C8B-B14F-4D97-AF65-F5344CB8AC3E}">
        <p14:creationId xmlns:p14="http://schemas.microsoft.com/office/powerpoint/2010/main" val="26165195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194193"/>
            <a:ext cx="10813869" cy="1238679"/>
          </a:xfrm>
        </p:spPr>
        <p:txBody>
          <a:bodyPr>
            <a:normAutofit fontScale="90000"/>
          </a:bodyPr>
          <a:lstStyle/>
          <a:p>
            <a:r>
              <a:rPr lang="en-NZ" dirty="0"/>
              <a:t>Convective-scale hydrometeorological ensemble performance</a:t>
            </a:r>
            <a:br>
              <a:rPr lang="en-NZ" dirty="0"/>
            </a:br>
            <a:r>
              <a:rPr lang="en-US" sz="2200" dirty="0">
                <a:solidFill>
                  <a:schemeClr val="accent2"/>
                </a:solidFill>
              </a:rPr>
              <a:t>Statistical ensembles: impact of resolution   </a:t>
            </a:r>
            <a:endParaRPr lang="en-GB" sz="2200" dirty="0"/>
          </a:p>
        </p:txBody>
      </p:sp>
      <p:sp>
        <p:nvSpPr>
          <p:cNvPr id="10" name="Rectangle 9">
            <a:extLst>
              <a:ext uri="{FF2B5EF4-FFF2-40B4-BE49-F238E27FC236}">
                <a16:creationId xmlns:a16="http://schemas.microsoft.com/office/drawing/2014/main" id="{8229A153-91EF-4149-85F5-5E66A79CFB68}"/>
              </a:ext>
            </a:extLst>
          </p:cNvPr>
          <p:cNvSpPr/>
          <p:nvPr/>
        </p:nvSpPr>
        <p:spPr>
          <a:xfrm>
            <a:off x="7612654" y="1421090"/>
            <a:ext cx="4392488" cy="1518706"/>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NZ" sz="1200" b="1" dirty="0">
                <a:solidFill>
                  <a:schemeClr val="tx1"/>
                </a:solidFill>
              </a:rPr>
              <a:t>Experiments:</a:t>
            </a:r>
            <a:endParaRPr lang="en-NZ" sz="1200" dirty="0">
              <a:solidFill>
                <a:schemeClr val="tx1"/>
              </a:solidFill>
            </a:endParaRPr>
          </a:p>
          <a:p>
            <a:r>
              <a:rPr lang="en-NZ" sz="1000" dirty="0">
                <a:solidFill>
                  <a:schemeClr val="tx1"/>
                </a:solidFill>
              </a:rPr>
              <a:t>C: NZENS (4.5km) member 0 with 18 members statistical perturbation 2x/day</a:t>
            </a:r>
          </a:p>
          <a:p>
            <a:r>
              <a:rPr lang="en-NZ" sz="1000" dirty="0">
                <a:solidFill>
                  <a:schemeClr val="tx1"/>
                </a:solidFill>
              </a:rPr>
              <a:t>C-hr: NZCSM (1.5km) with 18 members statistical perturbation 2x/day 4x/day</a:t>
            </a:r>
          </a:p>
          <a:p>
            <a:endParaRPr lang="en-NZ" sz="1000" dirty="0">
              <a:solidFill>
                <a:schemeClr val="tx1"/>
              </a:solidFill>
            </a:endParaRPr>
          </a:p>
          <a:p>
            <a:endParaRPr lang="en-NZ" sz="1000" dirty="0">
              <a:solidFill>
                <a:schemeClr val="tx1"/>
              </a:solidFill>
            </a:endParaRPr>
          </a:p>
        </p:txBody>
      </p:sp>
      <p:sp>
        <p:nvSpPr>
          <p:cNvPr id="18" name="TextBox 17">
            <a:extLst>
              <a:ext uri="{FF2B5EF4-FFF2-40B4-BE49-F238E27FC236}">
                <a16:creationId xmlns:a16="http://schemas.microsoft.com/office/drawing/2014/main" id="{17EC1E32-27F8-4981-8368-2DD849BF53FD}"/>
              </a:ext>
            </a:extLst>
          </p:cNvPr>
          <p:cNvSpPr txBox="1"/>
          <p:nvPr/>
        </p:nvSpPr>
        <p:spPr>
          <a:xfrm rot="16200000">
            <a:off x="-49395" y="2604395"/>
            <a:ext cx="826508" cy="369332"/>
          </a:xfrm>
          <a:prstGeom prst="rect">
            <a:avLst/>
          </a:prstGeom>
          <a:noFill/>
        </p:spPr>
        <p:txBody>
          <a:bodyPr wrap="none" rtlCol="0">
            <a:spAutoFit/>
          </a:bodyPr>
          <a:lstStyle/>
          <a:p>
            <a:r>
              <a:rPr lang="en-NZ" dirty="0"/>
              <a:t>rainfall</a:t>
            </a:r>
          </a:p>
        </p:txBody>
      </p:sp>
      <p:sp>
        <p:nvSpPr>
          <p:cNvPr id="19" name="TextBox 18">
            <a:extLst>
              <a:ext uri="{FF2B5EF4-FFF2-40B4-BE49-F238E27FC236}">
                <a16:creationId xmlns:a16="http://schemas.microsoft.com/office/drawing/2014/main" id="{66E7042E-A38D-42E7-AE63-4EE63E34C0B3}"/>
              </a:ext>
            </a:extLst>
          </p:cNvPr>
          <p:cNvSpPr txBox="1"/>
          <p:nvPr/>
        </p:nvSpPr>
        <p:spPr>
          <a:xfrm rot="16200000">
            <a:off x="-235291" y="5240462"/>
            <a:ext cx="1244443" cy="369332"/>
          </a:xfrm>
          <a:prstGeom prst="rect">
            <a:avLst/>
          </a:prstGeom>
          <a:noFill/>
        </p:spPr>
        <p:txBody>
          <a:bodyPr wrap="none" rtlCol="0">
            <a:spAutoFit/>
          </a:bodyPr>
          <a:lstStyle/>
          <a:p>
            <a:r>
              <a:rPr lang="en-NZ" dirty="0"/>
              <a:t>streamflow</a:t>
            </a:r>
          </a:p>
        </p:txBody>
      </p:sp>
      <p:pic>
        <p:nvPicPr>
          <p:cNvPr id="4" name="Picture 3" descr="Chart, line chart&#10;&#10;Description automatically generated">
            <a:extLst>
              <a:ext uri="{FF2B5EF4-FFF2-40B4-BE49-F238E27FC236}">
                <a16:creationId xmlns:a16="http://schemas.microsoft.com/office/drawing/2014/main" id="{4CBCC33C-0E79-43C1-B810-A5624A7A24FB}"/>
              </a:ext>
            </a:extLst>
          </p:cNvPr>
          <p:cNvPicPr>
            <a:picLocks noChangeAspect="1"/>
          </p:cNvPicPr>
          <p:nvPr/>
        </p:nvPicPr>
        <p:blipFill rotWithShape="1">
          <a:blip r:embed="rId3">
            <a:extLst>
              <a:ext uri="{28A0092B-C50C-407E-A947-70E740481C1C}">
                <a14:useLocalDpi xmlns:a14="http://schemas.microsoft.com/office/drawing/2010/main" val="0"/>
              </a:ext>
            </a:extLst>
          </a:blip>
          <a:srcRect l="8657" t="18319" r="13381" b="10000"/>
          <a:stretch/>
        </p:blipFill>
        <p:spPr>
          <a:xfrm>
            <a:off x="722635" y="1223786"/>
            <a:ext cx="6309469" cy="2997998"/>
          </a:xfrm>
          <a:prstGeom prst="rect">
            <a:avLst/>
          </a:prstGeom>
        </p:spPr>
      </p:pic>
      <p:pic>
        <p:nvPicPr>
          <p:cNvPr id="7" name="Picture 6" descr="Chart, line chart&#10;&#10;Description automatically generated">
            <a:extLst>
              <a:ext uri="{FF2B5EF4-FFF2-40B4-BE49-F238E27FC236}">
                <a16:creationId xmlns:a16="http://schemas.microsoft.com/office/drawing/2014/main" id="{E136F3E2-3157-4586-998E-82719FAE2930}"/>
              </a:ext>
            </a:extLst>
          </p:cNvPr>
          <p:cNvPicPr>
            <a:picLocks noChangeAspect="1"/>
          </p:cNvPicPr>
          <p:nvPr/>
        </p:nvPicPr>
        <p:blipFill rotWithShape="1">
          <a:blip r:embed="rId4">
            <a:extLst>
              <a:ext uri="{28A0092B-C50C-407E-A947-70E740481C1C}">
                <a14:useLocalDpi xmlns:a14="http://schemas.microsoft.com/office/drawing/2010/main" val="0"/>
              </a:ext>
            </a:extLst>
          </a:blip>
          <a:srcRect l="9838" t="23714" r="13972" b="8444"/>
          <a:stretch/>
        </p:blipFill>
        <p:spPr>
          <a:xfrm>
            <a:off x="711225" y="4035307"/>
            <a:ext cx="6309468" cy="2903428"/>
          </a:xfrm>
          <a:prstGeom prst="rect">
            <a:avLst/>
          </a:prstGeom>
        </p:spPr>
      </p:pic>
      <p:sp>
        <p:nvSpPr>
          <p:cNvPr id="21" name="Rectangle 20">
            <a:extLst>
              <a:ext uri="{FF2B5EF4-FFF2-40B4-BE49-F238E27FC236}">
                <a16:creationId xmlns:a16="http://schemas.microsoft.com/office/drawing/2014/main" id="{435CECA3-6D05-448F-ABAA-C558064296B6}"/>
              </a:ext>
            </a:extLst>
          </p:cNvPr>
          <p:cNvSpPr/>
          <p:nvPr/>
        </p:nvSpPr>
        <p:spPr>
          <a:xfrm>
            <a:off x="7499421" y="3369371"/>
            <a:ext cx="4605959" cy="2308324"/>
          </a:xfrm>
          <a:prstGeom prst="rect">
            <a:avLst/>
          </a:prstGeom>
        </p:spPr>
        <p:txBody>
          <a:bodyPr wrap="square">
            <a:spAutoFit/>
          </a:bodyPr>
          <a:lstStyle/>
          <a:p>
            <a:pPr marL="285750" indent="-285750">
              <a:buFont typeface="Arial" panose="020B0604020202020204" pitchFamily="34" charset="0"/>
              <a:buChar char="•"/>
            </a:pPr>
            <a:r>
              <a:rPr lang="en-GB" dirty="0"/>
              <a:t>Both high-resolution  (1.5km) and coarser resolution (4.5km) strategies show an highly </a:t>
            </a:r>
            <a:r>
              <a:rPr lang="en-GB" dirty="0" err="1"/>
              <a:t>underdispersed</a:t>
            </a:r>
            <a:r>
              <a:rPr lang="en-GB" dirty="0"/>
              <a:t> ensemble.</a:t>
            </a:r>
          </a:p>
          <a:p>
            <a:pPr marL="285750" indent="-285750">
              <a:buFont typeface="Arial" panose="020B0604020202020204" pitchFamily="34" charset="0"/>
              <a:buChar char="•"/>
            </a:pPr>
            <a:r>
              <a:rPr lang="en-GB" dirty="0"/>
              <a:t>Less diurnal biases patterns with NZCSM possibly due to frequency of 4x/day and/or resolution. </a:t>
            </a:r>
          </a:p>
          <a:p>
            <a:pPr marL="285750" indent="-285750">
              <a:buFont typeface="Arial" panose="020B0604020202020204" pitchFamily="34" charset="0"/>
              <a:buChar char="•"/>
            </a:pPr>
            <a:r>
              <a:rPr lang="en-GB" dirty="0"/>
              <a:t>High-res model ‘wetter’ than coarser resolution</a:t>
            </a:r>
          </a:p>
        </p:txBody>
      </p:sp>
    </p:spTree>
    <p:extLst>
      <p:ext uri="{BB962C8B-B14F-4D97-AF65-F5344CB8AC3E}">
        <p14:creationId xmlns:p14="http://schemas.microsoft.com/office/powerpoint/2010/main" val="3589616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2D372D-9493-4661-A1AD-91C390111F47}"/>
              </a:ext>
            </a:extLst>
          </p:cNvPr>
          <p:cNvSpPr/>
          <p:nvPr/>
        </p:nvSpPr>
        <p:spPr>
          <a:xfrm>
            <a:off x="1" y="5844750"/>
            <a:ext cx="12129440" cy="9590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
        <p:nvSpPr>
          <p:cNvPr id="2" name="Title 1">
            <a:extLst>
              <a:ext uri="{FF2B5EF4-FFF2-40B4-BE49-F238E27FC236}">
                <a16:creationId xmlns:a16="http://schemas.microsoft.com/office/drawing/2014/main" id="{130C8325-A4A3-460D-B405-780D9E3CD846}"/>
              </a:ext>
            </a:extLst>
          </p:cNvPr>
          <p:cNvSpPr>
            <a:spLocks noGrp="1"/>
          </p:cNvSpPr>
          <p:nvPr>
            <p:ph type="title"/>
          </p:nvPr>
        </p:nvSpPr>
        <p:spPr>
          <a:xfrm>
            <a:off x="479376" y="379159"/>
            <a:ext cx="10813869" cy="636951"/>
          </a:xfrm>
        </p:spPr>
        <p:txBody>
          <a:bodyPr/>
          <a:lstStyle/>
          <a:p>
            <a:r>
              <a:rPr lang="en-NZ" dirty="0"/>
              <a:t>Conclusion &amp; limitations:</a:t>
            </a:r>
            <a:endParaRPr lang="en-GB" dirty="0"/>
          </a:p>
        </p:txBody>
      </p:sp>
      <p:sp>
        <p:nvSpPr>
          <p:cNvPr id="4" name="Content Placeholder 2">
            <a:extLst>
              <a:ext uri="{FF2B5EF4-FFF2-40B4-BE49-F238E27FC236}">
                <a16:creationId xmlns:a16="http://schemas.microsoft.com/office/drawing/2014/main" id="{C0132E3D-7F99-4326-9C01-2AAF69E34905}"/>
              </a:ext>
            </a:extLst>
          </p:cNvPr>
          <p:cNvSpPr>
            <a:spLocks noGrp="1"/>
          </p:cNvSpPr>
          <p:nvPr>
            <p:ph idx="1"/>
          </p:nvPr>
        </p:nvSpPr>
        <p:spPr>
          <a:xfrm>
            <a:off x="1487488" y="1412776"/>
            <a:ext cx="8568952" cy="4709600"/>
          </a:xfrm>
        </p:spPr>
        <p:txBody>
          <a:bodyPr>
            <a:noAutofit/>
          </a:bodyPr>
          <a:lstStyle/>
          <a:p>
            <a:pPr marL="0" indent="0">
              <a:buNone/>
            </a:pPr>
            <a:r>
              <a:rPr lang="en-AU" sz="2400" dirty="0">
                <a:solidFill>
                  <a:srgbClr val="17469E"/>
                </a:solidFill>
                <a:latin typeface="+mn-lt"/>
              </a:rPr>
              <a:t>Conclusions:</a:t>
            </a:r>
            <a:endParaRPr lang="en-GB" sz="2400" dirty="0">
              <a:solidFill>
                <a:srgbClr val="17469E"/>
              </a:solidFill>
              <a:latin typeface="+mn-lt"/>
            </a:endParaRPr>
          </a:p>
          <a:p>
            <a:pPr lvl="0"/>
            <a:r>
              <a:rPr lang="en-AU" sz="2400" b="1" dirty="0">
                <a:latin typeface="+mn-lt"/>
              </a:rPr>
              <a:t>Initial conditions </a:t>
            </a:r>
            <a:r>
              <a:rPr lang="en-AU" sz="2400" dirty="0">
                <a:latin typeface="+mn-lt"/>
              </a:rPr>
              <a:t>– critical  need for improved data assimilation techniques for km-scale weather models</a:t>
            </a:r>
            <a:endParaRPr lang="en-NZ" sz="2400" dirty="0">
              <a:latin typeface="+mn-lt"/>
            </a:endParaRPr>
          </a:p>
          <a:p>
            <a:pPr lvl="0"/>
            <a:r>
              <a:rPr lang="en-AU" sz="2400" b="1" dirty="0">
                <a:latin typeface="+mn-lt"/>
              </a:rPr>
              <a:t>Computational limitations </a:t>
            </a:r>
            <a:r>
              <a:rPr lang="en-AU" sz="2400" dirty="0">
                <a:latin typeface="+mn-lt"/>
              </a:rPr>
              <a:t>– smaller dynamical weather ensembles </a:t>
            </a:r>
            <a:r>
              <a:rPr lang="en-AU" sz="2400" b="1" dirty="0">
                <a:latin typeface="+mn-lt"/>
              </a:rPr>
              <a:t>updated more frequently </a:t>
            </a:r>
            <a:r>
              <a:rPr lang="en-AU" sz="2400" dirty="0">
                <a:latin typeface="+mn-lt"/>
              </a:rPr>
              <a:t>instead of larger ensemble sizes at less frequent analysis times could be optimal</a:t>
            </a:r>
          </a:p>
          <a:p>
            <a:pPr lvl="0"/>
            <a:endParaRPr lang="en-NZ" sz="2400" dirty="0">
              <a:latin typeface="+mn-lt"/>
            </a:endParaRPr>
          </a:p>
          <a:p>
            <a:pPr marL="0" indent="0">
              <a:buNone/>
            </a:pPr>
            <a:r>
              <a:rPr lang="en-NZ" sz="2400" dirty="0">
                <a:solidFill>
                  <a:srgbClr val="17469E"/>
                </a:solidFill>
                <a:latin typeface="+mn-lt"/>
              </a:rPr>
              <a:t>Limitations:</a:t>
            </a:r>
          </a:p>
          <a:p>
            <a:r>
              <a:rPr lang="en-NZ" sz="2400" dirty="0">
                <a:latin typeface="+mn-lt"/>
              </a:rPr>
              <a:t>Statistical score evaluation for more catchments, statistical significance, increase verification period to ~6 months.</a:t>
            </a:r>
          </a:p>
          <a:p>
            <a:r>
              <a:rPr lang="en-NZ" sz="2400" dirty="0">
                <a:latin typeface="+mn-lt"/>
              </a:rPr>
              <a:t>Include hydrological initial conditions and flow data assimilation</a:t>
            </a:r>
          </a:p>
        </p:txBody>
      </p:sp>
    </p:spTree>
    <p:extLst>
      <p:ext uri="{BB962C8B-B14F-4D97-AF65-F5344CB8AC3E}">
        <p14:creationId xmlns:p14="http://schemas.microsoft.com/office/powerpoint/2010/main" val="2904252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NZ" dirty="0"/>
              <a:t>Thank you</a:t>
            </a:r>
          </a:p>
        </p:txBody>
      </p:sp>
      <p:sp>
        <p:nvSpPr>
          <p:cNvPr id="5" name="Text Placeholder 4"/>
          <p:cNvSpPr>
            <a:spLocks noGrp="1"/>
          </p:cNvSpPr>
          <p:nvPr>
            <p:ph type="body" sz="quarter" idx="10"/>
          </p:nvPr>
        </p:nvSpPr>
        <p:spPr/>
        <p:txBody>
          <a:bodyPr/>
          <a:lstStyle/>
          <a:p>
            <a:r>
              <a:rPr lang="en-NZ" dirty="0"/>
              <a:t>Céline Cattoën-Gilbert</a:t>
            </a:r>
          </a:p>
          <a:p>
            <a:pPr lvl="1"/>
            <a:r>
              <a:rPr lang="en-NZ" dirty="0"/>
              <a:t>+64 21 142 5503</a:t>
            </a:r>
          </a:p>
          <a:p>
            <a:pPr lvl="1"/>
            <a:r>
              <a:rPr lang="en-NZ" dirty="0"/>
              <a:t>celine.cattoen-gilbert@niwa.co.nz</a:t>
            </a:r>
          </a:p>
        </p:txBody>
      </p:sp>
    </p:spTree>
    <p:extLst>
      <p:ext uri="{BB962C8B-B14F-4D97-AF65-F5344CB8AC3E}">
        <p14:creationId xmlns:p14="http://schemas.microsoft.com/office/powerpoint/2010/main" val="1528038995"/>
      </p:ext>
    </p:extLst>
  </p:cSld>
  <p:clrMapOvr>
    <a:masterClrMapping/>
  </p:clrMapOvr>
</p:sld>
</file>

<file path=ppt/theme/theme1.xml><?xml version="1.0" encoding="utf-8"?>
<a:theme xmlns:a="http://schemas.openxmlformats.org/drawingml/2006/main" name="Office Theme">
  <a:themeElements>
    <a:clrScheme name="Custom 20">
      <a:dk1>
        <a:sysClr val="windowText" lastClr="000000"/>
      </a:dk1>
      <a:lt1>
        <a:sysClr val="window" lastClr="FFFFFF"/>
      </a:lt1>
      <a:dk2>
        <a:srgbClr val="44546A"/>
      </a:dk2>
      <a:lt2>
        <a:srgbClr val="E7E6E6"/>
      </a:lt2>
      <a:accent1>
        <a:srgbClr val="40C8F4"/>
      </a:accent1>
      <a:accent2>
        <a:srgbClr val="0088CF"/>
      </a:accent2>
      <a:accent3>
        <a:srgbClr val="17469E"/>
      </a:accent3>
      <a:accent4>
        <a:srgbClr val="00A34F"/>
      </a:accent4>
      <a:accent5>
        <a:srgbClr val="6D5FAA"/>
      </a:accent5>
      <a:accent6>
        <a:srgbClr val="A7A9AC"/>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7869</TotalTime>
  <Words>4945</Words>
  <Application>Microsoft Office PowerPoint</Application>
  <PresentationFormat>Widescreen</PresentationFormat>
  <Paragraphs>577</Paragraphs>
  <Slides>29</Slides>
  <Notes>29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Arial</vt:lpstr>
      <vt:lpstr>Calibri</vt:lpstr>
      <vt:lpstr>Calibri Light</vt:lpstr>
      <vt:lpstr>Symbol</vt:lpstr>
      <vt:lpstr>Times New Roman</vt:lpstr>
      <vt:lpstr>Office Theme</vt:lpstr>
      <vt:lpstr>PowerPoint Presentation</vt:lpstr>
      <vt:lpstr>Water plays a key socio-economic role in New Zealand </vt:lpstr>
      <vt:lpstr>PowerPoint Presentation</vt:lpstr>
      <vt:lpstr>Literature: Convective-scale weather ensembles</vt:lpstr>
      <vt:lpstr>Convective-scale weather forecasting is computationally expensive</vt:lpstr>
      <vt:lpstr> Forecasting Floods – High-resolution weather forecast Cloud-resolving model gives a much more realistic annual mean rainfall distribution in New Zealand  </vt:lpstr>
      <vt:lpstr>Aim:  Design an optimal convective-scale ensembles for flood forecasting</vt:lpstr>
      <vt:lpstr>PowerPoint Presentation</vt:lpstr>
      <vt:lpstr>Experimental weather model configurations</vt:lpstr>
      <vt:lpstr>New Zealand Ensemble (~4.5 km)</vt:lpstr>
      <vt:lpstr>Experimental hydrological model configurations</vt:lpstr>
      <vt:lpstr>Approach</vt:lpstr>
      <vt:lpstr>Flood case studies</vt:lpstr>
      <vt:lpstr>Case study 1: Ensemble forecast initialisation (Ex-cyclone Debbie 4-6th April 2017)</vt:lpstr>
      <vt:lpstr>Flood forecasts seem most sensitive to issue time, initial and lateral conditions, model physics perturbations, and then simple statistical perturbations</vt:lpstr>
      <vt:lpstr>PowerPoint Presentation</vt:lpstr>
      <vt:lpstr>PowerPoint Presentation</vt:lpstr>
      <vt:lpstr>PowerPoint Presentation</vt:lpstr>
      <vt:lpstr>PowerPoint Presentation</vt:lpstr>
      <vt:lpstr>Summary flood event case studies:</vt:lpstr>
      <vt:lpstr>Convective-scale ensemble: precipitation evaluation ~ 350 sites</vt:lpstr>
      <vt:lpstr>PowerPoint Presentation</vt:lpstr>
      <vt:lpstr>PowerPoint Presentation</vt:lpstr>
      <vt:lpstr>Convective-scale hydrometeorological ensemble performance Hydrograph spaghetti plots for various ensemble strategies</vt:lpstr>
      <vt:lpstr>Convective-scale hydrometeorological ensemble performance NZENS 18 members: T03 and T15 cycles  </vt:lpstr>
      <vt:lpstr>Convective-scale hydrometeorological ensemble performance: Impact of various strategies on ens. size, frequency and dynamical/statistical</vt:lpstr>
      <vt:lpstr>Convective-scale hydrometeorological ensemble performance Statistical ensembles: impact of resolution   </vt:lpstr>
      <vt:lpstr>Conclusion &amp; limitations: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Céline Cattoën-Gilbert</dc:creator>
  <cp:lastModifiedBy>Céline Cattoën-Gilbert</cp:lastModifiedBy>
  <cp:revision>45</cp:revision>
  <dcterms:created xsi:type="dcterms:W3CDTF">2019-02-27T09:05:02Z</dcterms:created>
  <dcterms:modified xsi:type="dcterms:W3CDTF">2021-04-24T22:51:53Z</dcterms:modified>
</cp:coreProperties>
</file>