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varScale="1">
        <p:scale>
          <a:sx n="74" d="100"/>
          <a:sy n="74" d="100"/>
        </p:scale>
        <p:origin x="45" y="24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F12BD-DA60-45A9-8028-B7CB29658EF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7CB246B3-53CB-4C2E-85B4-BB7EB797D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A3FD524E-E94F-4118-8AE4-B21B1F64E431}"/>
              </a:ext>
            </a:extLst>
          </p:cNvPr>
          <p:cNvSpPr>
            <a:spLocks noGrp="1"/>
          </p:cNvSpPr>
          <p:nvPr>
            <p:ph type="dt" sz="half" idx="10"/>
          </p:nvPr>
        </p:nvSpPr>
        <p:spPr/>
        <p:txBody>
          <a:bodyPr/>
          <a:lstStyle/>
          <a:p>
            <a:fld id="{F301FE42-BA01-4C6F-9BC8-E156BEC301F9}" type="datetimeFigureOut">
              <a:rPr lang="en-US" smtClean="0"/>
              <a:t>4/5/2021</a:t>
            </a:fld>
            <a:endParaRPr lang="en-US"/>
          </a:p>
        </p:txBody>
      </p:sp>
      <p:sp>
        <p:nvSpPr>
          <p:cNvPr id="5" name="Fußzeilenplatzhalter 4">
            <a:extLst>
              <a:ext uri="{FF2B5EF4-FFF2-40B4-BE49-F238E27FC236}">
                <a16:creationId xmlns:a16="http://schemas.microsoft.com/office/drawing/2014/main" id="{86C46E94-5CE3-4DE6-B4B9-48BDABE288AF}"/>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7D0DF88F-31CA-4995-9A40-B00F4292B4E7}"/>
              </a:ext>
            </a:extLst>
          </p:cNvPr>
          <p:cNvSpPr>
            <a:spLocks noGrp="1"/>
          </p:cNvSpPr>
          <p:nvPr>
            <p:ph type="sldNum" sz="quarter" idx="12"/>
          </p:nvPr>
        </p:nvSpPr>
        <p:spPr/>
        <p:txBody>
          <a:bodyPr/>
          <a:lstStyle/>
          <a:p>
            <a:fld id="{48558C8C-B26F-4644-8815-97299321A80A}" type="slidenum">
              <a:rPr lang="en-US" smtClean="0"/>
              <a:t>‹Nr.›</a:t>
            </a:fld>
            <a:endParaRPr lang="en-US"/>
          </a:p>
        </p:txBody>
      </p:sp>
    </p:spTree>
    <p:extLst>
      <p:ext uri="{BB962C8B-B14F-4D97-AF65-F5344CB8AC3E}">
        <p14:creationId xmlns:p14="http://schemas.microsoft.com/office/powerpoint/2010/main" val="3536395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147FB-4857-4E9D-AC0E-9C18BF1CFCA4}"/>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31E4BBDC-879A-45AB-89A9-EC4BE9A583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0AC64FF-F04D-4FCE-AD37-7A56D632CCD2}"/>
              </a:ext>
            </a:extLst>
          </p:cNvPr>
          <p:cNvSpPr>
            <a:spLocks noGrp="1"/>
          </p:cNvSpPr>
          <p:nvPr>
            <p:ph type="dt" sz="half" idx="10"/>
          </p:nvPr>
        </p:nvSpPr>
        <p:spPr/>
        <p:txBody>
          <a:bodyPr/>
          <a:lstStyle/>
          <a:p>
            <a:fld id="{F301FE42-BA01-4C6F-9BC8-E156BEC301F9}" type="datetimeFigureOut">
              <a:rPr lang="en-US" smtClean="0"/>
              <a:t>4/5/2021</a:t>
            </a:fld>
            <a:endParaRPr lang="en-US"/>
          </a:p>
        </p:txBody>
      </p:sp>
      <p:sp>
        <p:nvSpPr>
          <p:cNvPr id="5" name="Fußzeilenplatzhalter 4">
            <a:extLst>
              <a:ext uri="{FF2B5EF4-FFF2-40B4-BE49-F238E27FC236}">
                <a16:creationId xmlns:a16="http://schemas.microsoft.com/office/drawing/2014/main" id="{9DDD9030-57FC-42A5-B327-6861FB7AF379}"/>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D6F214D7-1CBD-4BF2-84C2-4FD4123887B4}"/>
              </a:ext>
            </a:extLst>
          </p:cNvPr>
          <p:cNvSpPr>
            <a:spLocks noGrp="1"/>
          </p:cNvSpPr>
          <p:nvPr>
            <p:ph type="sldNum" sz="quarter" idx="12"/>
          </p:nvPr>
        </p:nvSpPr>
        <p:spPr/>
        <p:txBody>
          <a:bodyPr/>
          <a:lstStyle/>
          <a:p>
            <a:fld id="{48558C8C-B26F-4644-8815-97299321A80A}" type="slidenum">
              <a:rPr lang="en-US" smtClean="0"/>
              <a:t>‹Nr.›</a:t>
            </a:fld>
            <a:endParaRPr lang="en-US"/>
          </a:p>
        </p:txBody>
      </p:sp>
    </p:spTree>
    <p:extLst>
      <p:ext uri="{BB962C8B-B14F-4D97-AF65-F5344CB8AC3E}">
        <p14:creationId xmlns:p14="http://schemas.microsoft.com/office/powerpoint/2010/main" val="25812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41E667E-757F-4469-B16B-B7C56D8B8764}"/>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ED4B9D06-6B63-46B5-9C22-310C2D2D540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74D6C34B-843E-40E9-99AA-BE70B9A8F448}"/>
              </a:ext>
            </a:extLst>
          </p:cNvPr>
          <p:cNvSpPr>
            <a:spLocks noGrp="1"/>
          </p:cNvSpPr>
          <p:nvPr>
            <p:ph type="dt" sz="half" idx="10"/>
          </p:nvPr>
        </p:nvSpPr>
        <p:spPr/>
        <p:txBody>
          <a:bodyPr/>
          <a:lstStyle/>
          <a:p>
            <a:fld id="{F301FE42-BA01-4C6F-9BC8-E156BEC301F9}" type="datetimeFigureOut">
              <a:rPr lang="en-US" smtClean="0"/>
              <a:t>4/5/2021</a:t>
            </a:fld>
            <a:endParaRPr lang="en-US"/>
          </a:p>
        </p:txBody>
      </p:sp>
      <p:sp>
        <p:nvSpPr>
          <p:cNvPr id="5" name="Fußzeilenplatzhalter 4">
            <a:extLst>
              <a:ext uri="{FF2B5EF4-FFF2-40B4-BE49-F238E27FC236}">
                <a16:creationId xmlns:a16="http://schemas.microsoft.com/office/drawing/2014/main" id="{7183F94F-C353-4D53-86EA-367AD365479F}"/>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3E8BFCBF-43B0-4342-AE8A-031E3DD2CDB9}"/>
              </a:ext>
            </a:extLst>
          </p:cNvPr>
          <p:cNvSpPr>
            <a:spLocks noGrp="1"/>
          </p:cNvSpPr>
          <p:nvPr>
            <p:ph type="sldNum" sz="quarter" idx="12"/>
          </p:nvPr>
        </p:nvSpPr>
        <p:spPr/>
        <p:txBody>
          <a:bodyPr/>
          <a:lstStyle/>
          <a:p>
            <a:fld id="{48558C8C-B26F-4644-8815-97299321A80A}" type="slidenum">
              <a:rPr lang="en-US" smtClean="0"/>
              <a:t>‹Nr.›</a:t>
            </a:fld>
            <a:endParaRPr lang="en-US"/>
          </a:p>
        </p:txBody>
      </p:sp>
    </p:spTree>
    <p:extLst>
      <p:ext uri="{BB962C8B-B14F-4D97-AF65-F5344CB8AC3E}">
        <p14:creationId xmlns:p14="http://schemas.microsoft.com/office/powerpoint/2010/main" val="241997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BA550-4302-457F-B190-01C13104B6AD}"/>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40AA1EB0-1B54-464A-8B3A-1C00A121F83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3B77E9D5-C5D6-42DC-ADE6-880D45253638}"/>
              </a:ext>
            </a:extLst>
          </p:cNvPr>
          <p:cNvSpPr>
            <a:spLocks noGrp="1"/>
          </p:cNvSpPr>
          <p:nvPr>
            <p:ph type="dt" sz="half" idx="10"/>
          </p:nvPr>
        </p:nvSpPr>
        <p:spPr/>
        <p:txBody>
          <a:bodyPr/>
          <a:lstStyle/>
          <a:p>
            <a:fld id="{F301FE42-BA01-4C6F-9BC8-E156BEC301F9}" type="datetimeFigureOut">
              <a:rPr lang="en-US" smtClean="0"/>
              <a:t>4/5/2021</a:t>
            </a:fld>
            <a:endParaRPr lang="en-US"/>
          </a:p>
        </p:txBody>
      </p:sp>
      <p:sp>
        <p:nvSpPr>
          <p:cNvPr id="5" name="Fußzeilenplatzhalter 4">
            <a:extLst>
              <a:ext uri="{FF2B5EF4-FFF2-40B4-BE49-F238E27FC236}">
                <a16:creationId xmlns:a16="http://schemas.microsoft.com/office/drawing/2014/main" id="{36E6B72A-44F8-435A-9B50-A7A8E007168F}"/>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228121A8-257D-4EE1-BF97-1E9E9DC190F3}"/>
              </a:ext>
            </a:extLst>
          </p:cNvPr>
          <p:cNvSpPr>
            <a:spLocks noGrp="1"/>
          </p:cNvSpPr>
          <p:nvPr>
            <p:ph type="sldNum" sz="quarter" idx="12"/>
          </p:nvPr>
        </p:nvSpPr>
        <p:spPr/>
        <p:txBody>
          <a:bodyPr/>
          <a:lstStyle/>
          <a:p>
            <a:fld id="{48558C8C-B26F-4644-8815-97299321A80A}" type="slidenum">
              <a:rPr lang="en-US" smtClean="0"/>
              <a:t>‹Nr.›</a:t>
            </a:fld>
            <a:endParaRPr lang="en-US"/>
          </a:p>
        </p:txBody>
      </p:sp>
    </p:spTree>
    <p:extLst>
      <p:ext uri="{BB962C8B-B14F-4D97-AF65-F5344CB8AC3E}">
        <p14:creationId xmlns:p14="http://schemas.microsoft.com/office/powerpoint/2010/main" val="281221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753023-F1B8-47F9-9055-B93B11A0C0F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60490169-ECE8-4DDF-9FE0-14E7AEF65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7913C3F-58DE-4FE6-81DD-0574F0966D7D}"/>
              </a:ext>
            </a:extLst>
          </p:cNvPr>
          <p:cNvSpPr>
            <a:spLocks noGrp="1"/>
          </p:cNvSpPr>
          <p:nvPr>
            <p:ph type="dt" sz="half" idx="10"/>
          </p:nvPr>
        </p:nvSpPr>
        <p:spPr/>
        <p:txBody>
          <a:bodyPr/>
          <a:lstStyle/>
          <a:p>
            <a:fld id="{F301FE42-BA01-4C6F-9BC8-E156BEC301F9}" type="datetimeFigureOut">
              <a:rPr lang="en-US" smtClean="0"/>
              <a:t>4/5/2021</a:t>
            </a:fld>
            <a:endParaRPr lang="en-US"/>
          </a:p>
        </p:txBody>
      </p:sp>
      <p:sp>
        <p:nvSpPr>
          <p:cNvPr id="5" name="Fußzeilenplatzhalter 4">
            <a:extLst>
              <a:ext uri="{FF2B5EF4-FFF2-40B4-BE49-F238E27FC236}">
                <a16:creationId xmlns:a16="http://schemas.microsoft.com/office/drawing/2014/main" id="{6293B4DE-2B6A-49E2-8184-6EA581D726FC}"/>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F83D9CEE-39B5-4948-BD4F-653957206EAD}"/>
              </a:ext>
            </a:extLst>
          </p:cNvPr>
          <p:cNvSpPr>
            <a:spLocks noGrp="1"/>
          </p:cNvSpPr>
          <p:nvPr>
            <p:ph type="sldNum" sz="quarter" idx="12"/>
          </p:nvPr>
        </p:nvSpPr>
        <p:spPr/>
        <p:txBody>
          <a:bodyPr/>
          <a:lstStyle/>
          <a:p>
            <a:fld id="{48558C8C-B26F-4644-8815-97299321A80A}" type="slidenum">
              <a:rPr lang="en-US" smtClean="0"/>
              <a:t>‹Nr.›</a:t>
            </a:fld>
            <a:endParaRPr lang="en-US"/>
          </a:p>
        </p:txBody>
      </p:sp>
    </p:spTree>
    <p:extLst>
      <p:ext uri="{BB962C8B-B14F-4D97-AF65-F5344CB8AC3E}">
        <p14:creationId xmlns:p14="http://schemas.microsoft.com/office/powerpoint/2010/main" val="19546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A4376-8F67-45D4-B43F-DC926D52CF87}"/>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8289B03-A65B-4475-A134-354234C7F75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4B0ECDFF-1F0F-41F4-9857-32646E78822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9F890A48-D032-44CD-8794-A94FA81A65D7}"/>
              </a:ext>
            </a:extLst>
          </p:cNvPr>
          <p:cNvSpPr>
            <a:spLocks noGrp="1"/>
          </p:cNvSpPr>
          <p:nvPr>
            <p:ph type="dt" sz="half" idx="10"/>
          </p:nvPr>
        </p:nvSpPr>
        <p:spPr/>
        <p:txBody>
          <a:bodyPr/>
          <a:lstStyle/>
          <a:p>
            <a:fld id="{F301FE42-BA01-4C6F-9BC8-E156BEC301F9}" type="datetimeFigureOut">
              <a:rPr lang="en-US" smtClean="0"/>
              <a:t>4/5/2021</a:t>
            </a:fld>
            <a:endParaRPr lang="en-US"/>
          </a:p>
        </p:txBody>
      </p:sp>
      <p:sp>
        <p:nvSpPr>
          <p:cNvPr id="6" name="Fußzeilenplatzhalter 5">
            <a:extLst>
              <a:ext uri="{FF2B5EF4-FFF2-40B4-BE49-F238E27FC236}">
                <a16:creationId xmlns:a16="http://schemas.microsoft.com/office/drawing/2014/main" id="{3D53649F-71AC-4872-88D6-07F9B917B0C5}"/>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FB97485B-E7DC-49A7-91CD-D7B1107370AD}"/>
              </a:ext>
            </a:extLst>
          </p:cNvPr>
          <p:cNvSpPr>
            <a:spLocks noGrp="1"/>
          </p:cNvSpPr>
          <p:nvPr>
            <p:ph type="sldNum" sz="quarter" idx="12"/>
          </p:nvPr>
        </p:nvSpPr>
        <p:spPr/>
        <p:txBody>
          <a:bodyPr/>
          <a:lstStyle/>
          <a:p>
            <a:fld id="{48558C8C-B26F-4644-8815-97299321A80A}" type="slidenum">
              <a:rPr lang="en-US" smtClean="0"/>
              <a:t>‹Nr.›</a:t>
            </a:fld>
            <a:endParaRPr lang="en-US"/>
          </a:p>
        </p:txBody>
      </p:sp>
    </p:spTree>
    <p:extLst>
      <p:ext uri="{BB962C8B-B14F-4D97-AF65-F5344CB8AC3E}">
        <p14:creationId xmlns:p14="http://schemas.microsoft.com/office/powerpoint/2010/main" val="320621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EA473-4908-4000-BC0C-5E77EAA8C3B6}"/>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26590C3E-8799-49D9-886A-D6D0DA8C19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4BE1C7E-567A-4557-BC5A-74EE4EB531C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94BA56F3-931F-4E66-A380-74D0FF5303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5323ABC-DCCB-4A1C-A017-5AFFC2D2575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919BF570-D02A-4155-9002-BE0AD0F80E18}"/>
              </a:ext>
            </a:extLst>
          </p:cNvPr>
          <p:cNvSpPr>
            <a:spLocks noGrp="1"/>
          </p:cNvSpPr>
          <p:nvPr>
            <p:ph type="dt" sz="half" idx="10"/>
          </p:nvPr>
        </p:nvSpPr>
        <p:spPr/>
        <p:txBody>
          <a:bodyPr/>
          <a:lstStyle/>
          <a:p>
            <a:fld id="{F301FE42-BA01-4C6F-9BC8-E156BEC301F9}" type="datetimeFigureOut">
              <a:rPr lang="en-US" smtClean="0"/>
              <a:t>4/5/2021</a:t>
            </a:fld>
            <a:endParaRPr lang="en-US"/>
          </a:p>
        </p:txBody>
      </p:sp>
      <p:sp>
        <p:nvSpPr>
          <p:cNvPr id="8" name="Fußzeilenplatzhalter 7">
            <a:extLst>
              <a:ext uri="{FF2B5EF4-FFF2-40B4-BE49-F238E27FC236}">
                <a16:creationId xmlns:a16="http://schemas.microsoft.com/office/drawing/2014/main" id="{4D61FC09-3355-44AB-9A1B-8C34ABAE5E63}"/>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DFF85AF6-1202-41D6-9668-BF2396FC7411}"/>
              </a:ext>
            </a:extLst>
          </p:cNvPr>
          <p:cNvSpPr>
            <a:spLocks noGrp="1"/>
          </p:cNvSpPr>
          <p:nvPr>
            <p:ph type="sldNum" sz="quarter" idx="12"/>
          </p:nvPr>
        </p:nvSpPr>
        <p:spPr/>
        <p:txBody>
          <a:bodyPr/>
          <a:lstStyle/>
          <a:p>
            <a:fld id="{48558C8C-B26F-4644-8815-97299321A80A}" type="slidenum">
              <a:rPr lang="en-US" smtClean="0"/>
              <a:t>‹Nr.›</a:t>
            </a:fld>
            <a:endParaRPr lang="en-US"/>
          </a:p>
        </p:txBody>
      </p:sp>
    </p:spTree>
    <p:extLst>
      <p:ext uri="{BB962C8B-B14F-4D97-AF65-F5344CB8AC3E}">
        <p14:creationId xmlns:p14="http://schemas.microsoft.com/office/powerpoint/2010/main" val="387508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82B2C3-A1A4-4141-8F28-CB8B1565470C}"/>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CC2555E8-AA75-4F9B-91DC-9E6D6C8686B2}"/>
              </a:ext>
            </a:extLst>
          </p:cNvPr>
          <p:cNvSpPr>
            <a:spLocks noGrp="1"/>
          </p:cNvSpPr>
          <p:nvPr>
            <p:ph type="dt" sz="half" idx="10"/>
          </p:nvPr>
        </p:nvSpPr>
        <p:spPr/>
        <p:txBody>
          <a:bodyPr/>
          <a:lstStyle/>
          <a:p>
            <a:fld id="{F301FE42-BA01-4C6F-9BC8-E156BEC301F9}" type="datetimeFigureOut">
              <a:rPr lang="en-US" smtClean="0"/>
              <a:t>4/5/2021</a:t>
            </a:fld>
            <a:endParaRPr lang="en-US"/>
          </a:p>
        </p:txBody>
      </p:sp>
      <p:sp>
        <p:nvSpPr>
          <p:cNvPr id="4" name="Fußzeilenplatzhalter 3">
            <a:extLst>
              <a:ext uri="{FF2B5EF4-FFF2-40B4-BE49-F238E27FC236}">
                <a16:creationId xmlns:a16="http://schemas.microsoft.com/office/drawing/2014/main" id="{4D203588-B90B-4CE4-B573-DF1D5D9877F7}"/>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BF6EC9B3-A2C4-418E-A38F-E38D767CAC39}"/>
              </a:ext>
            </a:extLst>
          </p:cNvPr>
          <p:cNvSpPr>
            <a:spLocks noGrp="1"/>
          </p:cNvSpPr>
          <p:nvPr>
            <p:ph type="sldNum" sz="quarter" idx="12"/>
          </p:nvPr>
        </p:nvSpPr>
        <p:spPr/>
        <p:txBody>
          <a:bodyPr/>
          <a:lstStyle/>
          <a:p>
            <a:fld id="{48558C8C-B26F-4644-8815-97299321A80A}" type="slidenum">
              <a:rPr lang="en-US" smtClean="0"/>
              <a:t>‹Nr.›</a:t>
            </a:fld>
            <a:endParaRPr lang="en-US"/>
          </a:p>
        </p:txBody>
      </p:sp>
    </p:spTree>
    <p:extLst>
      <p:ext uri="{BB962C8B-B14F-4D97-AF65-F5344CB8AC3E}">
        <p14:creationId xmlns:p14="http://schemas.microsoft.com/office/powerpoint/2010/main" val="186711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A2CF45B-566D-4472-A64F-EDD383AA0168}"/>
              </a:ext>
            </a:extLst>
          </p:cNvPr>
          <p:cNvSpPr>
            <a:spLocks noGrp="1"/>
          </p:cNvSpPr>
          <p:nvPr>
            <p:ph type="dt" sz="half" idx="10"/>
          </p:nvPr>
        </p:nvSpPr>
        <p:spPr/>
        <p:txBody>
          <a:bodyPr/>
          <a:lstStyle/>
          <a:p>
            <a:fld id="{F301FE42-BA01-4C6F-9BC8-E156BEC301F9}" type="datetimeFigureOut">
              <a:rPr lang="en-US" smtClean="0"/>
              <a:t>4/5/2021</a:t>
            </a:fld>
            <a:endParaRPr lang="en-US"/>
          </a:p>
        </p:txBody>
      </p:sp>
      <p:sp>
        <p:nvSpPr>
          <p:cNvPr id="3" name="Fußzeilenplatzhalter 2">
            <a:extLst>
              <a:ext uri="{FF2B5EF4-FFF2-40B4-BE49-F238E27FC236}">
                <a16:creationId xmlns:a16="http://schemas.microsoft.com/office/drawing/2014/main" id="{C1454F60-378B-48CF-9447-F4D1417737FD}"/>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7A970E9B-BE26-499A-9C50-3786E378A4FD}"/>
              </a:ext>
            </a:extLst>
          </p:cNvPr>
          <p:cNvSpPr>
            <a:spLocks noGrp="1"/>
          </p:cNvSpPr>
          <p:nvPr>
            <p:ph type="sldNum" sz="quarter" idx="12"/>
          </p:nvPr>
        </p:nvSpPr>
        <p:spPr/>
        <p:txBody>
          <a:bodyPr/>
          <a:lstStyle/>
          <a:p>
            <a:fld id="{48558C8C-B26F-4644-8815-97299321A80A}" type="slidenum">
              <a:rPr lang="en-US" smtClean="0"/>
              <a:t>‹Nr.›</a:t>
            </a:fld>
            <a:endParaRPr lang="en-US"/>
          </a:p>
        </p:txBody>
      </p:sp>
    </p:spTree>
    <p:extLst>
      <p:ext uri="{BB962C8B-B14F-4D97-AF65-F5344CB8AC3E}">
        <p14:creationId xmlns:p14="http://schemas.microsoft.com/office/powerpoint/2010/main" val="3746924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62B1A-EFB4-40F2-BDA2-47959EDEDD9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EF7808CC-5C15-40B8-B47A-F7FF8FDC0B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F1DBB2F-E25A-4A8F-BD2F-AF8577B08E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0996C7C-C129-4015-A76D-86869575FBDD}"/>
              </a:ext>
            </a:extLst>
          </p:cNvPr>
          <p:cNvSpPr>
            <a:spLocks noGrp="1"/>
          </p:cNvSpPr>
          <p:nvPr>
            <p:ph type="dt" sz="half" idx="10"/>
          </p:nvPr>
        </p:nvSpPr>
        <p:spPr/>
        <p:txBody>
          <a:bodyPr/>
          <a:lstStyle/>
          <a:p>
            <a:fld id="{F301FE42-BA01-4C6F-9BC8-E156BEC301F9}" type="datetimeFigureOut">
              <a:rPr lang="en-US" smtClean="0"/>
              <a:t>4/5/2021</a:t>
            </a:fld>
            <a:endParaRPr lang="en-US"/>
          </a:p>
        </p:txBody>
      </p:sp>
      <p:sp>
        <p:nvSpPr>
          <p:cNvPr id="6" name="Fußzeilenplatzhalter 5">
            <a:extLst>
              <a:ext uri="{FF2B5EF4-FFF2-40B4-BE49-F238E27FC236}">
                <a16:creationId xmlns:a16="http://schemas.microsoft.com/office/drawing/2014/main" id="{E5AD786C-D57A-4FA6-81D1-4CA56A773425}"/>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6CBEC764-1A1F-443E-AC2D-8C7959697FB1}"/>
              </a:ext>
            </a:extLst>
          </p:cNvPr>
          <p:cNvSpPr>
            <a:spLocks noGrp="1"/>
          </p:cNvSpPr>
          <p:nvPr>
            <p:ph type="sldNum" sz="quarter" idx="12"/>
          </p:nvPr>
        </p:nvSpPr>
        <p:spPr/>
        <p:txBody>
          <a:bodyPr/>
          <a:lstStyle/>
          <a:p>
            <a:fld id="{48558C8C-B26F-4644-8815-97299321A80A}" type="slidenum">
              <a:rPr lang="en-US" smtClean="0"/>
              <a:t>‹Nr.›</a:t>
            </a:fld>
            <a:endParaRPr lang="en-US"/>
          </a:p>
        </p:txBody>
      </p:sp>
    </p:spTree>
    <p:extLst>
      <p:ext uri="{BB962C8B-B14F-4D97-AF65-F5344CB8AC3E}">
        <p14:creationId xmlns:p14="http://schemas.microsoft.com/office/powerpoint/2010/main" val="345671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7A5EF-27DB-4009-BAA6-4474EDB484C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DC5E1776-CCE0-4FCA-86D4-3A537ECA2E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63541D83-7284-4B64-80CF-4323613C8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F82E3F4-885C-4D9A-919E-2B2833E67C04}"/>
              </a:ext>
            </a:extLst>
          </p:cNvPr>
          <p:cNvSpPr>
            <a:spLocks noGrp="1"/>
          </p:cNvSpPr>
          <p:nvPr>
            <p:ph type="dt" sz="half" idx="10"/>
          </p:nvPr>
        </p:nvSpPr>
        <p:spPr/>
        <p:txBody>
          <a:bodyPr/>
          <a:lstStyle/>
          <a:p>
            <a:fld id="{F301FE42-BA01-4C6F-9BC8-E156BEC301F9}" type="datetimeFigureOut">
              <a:rPr lang="en-US" smtClean="0"/>
              <a:t>4/5/2021</a:t>
            </a:fld>
            <a:endParaRPr lang="en-US"/>
          </a:p>
        </p:txBody>
      </p:sp>
      <p:sp>
        <p:nvSpPr>
          <p:cNvPr id="6" name="Fußzeilenplatzhalter 5">
            <a:extLst>
              <a:ext uri="{FF2B5EF4-FFF2-40B4-BE49-F238E27FC236}">
                <a16:creationId xmlns:a16="http://schemas.microsoft.com/office/drawing/2014/main" id="{BC001423-266C-4EE5-A6F3-8917D3C4492F}"/>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D1926668-5428-4C05-AD80-333A4612A6C8}"/>
              </a:ext>
            </a:extLst>
          </p:cNvPr>
          <p:cNvSpPr>
            <a:spLocks noGrp="1"/>
          </p:cNvSpPr>
          <p:nvPr>
            <p:ph type="sldNum" sz="quarter" idx="12"/>
          </p:nvPr>
        </p:nvSpPr>
        <p:spPr/>
        <p:txBody>
          <a:bodyPr/>
          <a:lstStyle/>
          <a:p>
            <a:fld id="{48558C8C-B26F-4644-8815-97299321A80A}" type="slidenum">
              <a:rPr lang="en-US" smtClean="0"/>
              <a:t>‹Nr.›</a:t>
            </a:fld>
            <a:endParaRPr lang="en-US"/>
          </a:p>
        </p:txBody>
      </p:sp>
    </p:spTree>
    <p:extLst>
      <p:ext uri="{BB962C8B-B14F-4D97-AF65-F5344CB8AC3E}">
        <p14:creationId xmlns:p14="http://schemas.microsoft.com/office/powerpoint/2010/main" val="425860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E94D879-BAB3-4552-97CE-DC5D1C6953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E11C5903-3084-4582-A3E4-DB00239F9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FD23957-1CE0-495B-A286-33B00D2DFF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1FE42-BA01-4C6F-9BC8-E156BEC301F9}" type="datetimeFigureOut">
              <a:rPr lang="en-US" smtClean="0"/>
              <a:t>4/5/2021</a:t>
            </a:fld>
            <a:endParaRPr lang="en-US"/>
          </a:p>
        </p:txBody>
      </p:sp>
      <p:sp>
        <p:nvSpPr>
          <p:cNvPr id="5" name="Fußzeilenplatzhalter 4">
            <a:extLst>
              <a:ext uri="{FF2B5EF4-FFF2-40B4-BE49-F238E27FC236}">
                <a16:creationId xmlns:a16="http://schemas.microsoft.com/office/drawing/2014/main" id="{11659157-1666-45C7-93A2-9146A7598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DC6D8723-EA9B-411C-9EB7-45A99AA45C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58C8C-B26F-4644-8815-97299321A80A}" type="slidenum">
              <a:rPr lang="en-US" smtClean="0"/>
              <a:t>‹Nr.›</a:t>
            </a:fld>
            <a:endParaRPr lang="en-US"/>
          </a:p>
        </p:txBody>
      </p:sp>
    </p:spTree>
    <p:extLst>
      <p:ext uri="{BB962C8B-B14F-4D97-AF65-F5344CB8AC3E}">
        <p14:creationId xmlns:p14="http://schemas.microsoft.com/office/powerpoint/2010/main" val="3964002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AD53AF4-7BE9-4B8F-92BC-AFB5B4D48363}"/>
              </a:ext>
            </a:extLst>
          </p:cNvPr>
          <p:cNvPicPr>
            <a:picLocks noChangeAspect="1"/>
          </p:cNvPicPr>
          <p:nvPr/>
        </p:nvPicPr>
        <p:blipFill>
          <a:blip r:embed="rId2"/>
          <a:stretch>
            <a:fillRect/>
          </a:stretch>
        </p:blipFill>
        <p:spPr>
          <a:xfrm>
            <a:off x="6081712" y="3414712"/>
            <a:ext cx="28575" cy="28575"/>
          </a:xfrm>
          <a:prstGeom prst="rect">
            <a:avLst/>
          </a:prstGeom>
        </p:spPr>
      </p:pic>
      <p:pic>
        <p:nvPicPr>
          <p:cNvPr id="11" name="Grafik 10">
            <a:extLst>
              <a:ext uri="{FF2B5EF4-FFF2-40B4-BE49-F238E27FC236}">
                <a16:creationId xmlns:a16="http://schemas.microsoft.com/office/drawing/2014/main" id="{C6CBC3F2-8A93-45EE-B8C0-20A44F698750}"/>
              </a:ext>
            </a:extLst>
          </p:cNvPr>
          <p:cNvPicPr>
            <a:picLocks noChangeAspect="1"/>
          </p:cNvPicPr>
          <p:nvPr/>
        </p:nvPicPr>
        <p:blipFill>
          <a:blip r:embed="rId2"/>
          <a:stretch>
            <a:fillRect/>
          </a:stretch>
        </p:blipFill>
        <p:spPr>
          <a:xfrm>
            <a:off x="6081712" y="3414712"/>
            <a:ext cx="28575" cy="28575"/>
          </a:xfrm>
          <a:prstGeom prst="rect">
            <a:avLst/>
          </a:prstGeom>
        </p:spPr>
      </p:pic>
      <p:pic>
        <p:nvPicPr>
          <p:cNvPr id="13" name="Grafik 12">
            <a:extLst>
              <a:ext uri="{FF2B5EF4-FFF2-40B4-BE49-F238E27FC236}">
                <a16:creationId xmlns:a16="http://schemas.microsoft.com/office/drawing/2014/main" id="{B820FC27-B8CF-4644-96EA-BA743DC04A89}"/>
              </a:ext>
            </a:extLst>
          </p:cNvPr>
          <p:cNvPicPr>
            <a:picLocks noChangeAspect="1"/>
          </p:cNvPicPr>
          <p:nvPr/>
        </p:nvPicPr>
        <p:blipFill>
          <a:blip r:embed="rId2"/>
          <a:stretch>
            <a:fillRect/>
          </a:stretch>
        </p:blipFill>
        <p:spPr>
          <a:xfrm>
            <a:off x="6081712" y="3414712"/>
            <a:ext cx="28575" cy="28575"/>
          </a:xfrm>
          <a:prstGeom prst="rect">
            <a:avLst/>
          </a:prstGeom>
        </p:spPr>
      </p:pic>
      <p:pic>
        <p:nvPicPr>
          <p:cNvPr id="15" name="Grafik 14">
            <a:extLst>
              <a:ext uri="{FF2B5EF4-FFF2-40B4-BE49-F238E27FC236}">
                <a16:creationId xmlns:a16="http://schemas.microsoft.com/office/drawing/2014/main" id="{13AE1E7A-ECBC-4C12-AAF9-F0DEB762C6F1}"/>
              </a:ext>
            </a:extLst>
          </p:cNvPr>
          <p:cNvPicPr>
            <a:picLocks noChangeAspect="1"/>
          </p:cNvPicPr>
          <p:nvPr/>
        </p:nvPicPr>
        <p:blipFill>
          <a:blip r:embed="rId2"/>
          <a:stretch>
            <a:fillRect/>
          </a:stretch>
        </p:blipFill>
        <p:spPr>
          <a:xfrm>
            <a:off x="6081712" y="3414712"/>
            <a:ext cx="28575" cy="28575"/>
          </a:xfrm>
          <a:prstGeom prst="rect">
            <a:avLst/>
          </a:prstGeom>
        </p:spPr>
      </p:pic>
      <p:pic>
        <p:nvPicPr>
          <p:cNvPr id="17" name="Grafik 16">
            <a:extLst>
              <a:ext uri="{FF2B5EF4-FFF2-40B4-BE49-F238E27FC236}">
                <a16:creationId xmlns:a16="http://schemas.microsoft.com/office/drawing/2014/main" id="{3FF37D87-9495-49EF-A4CC-E7D6CF220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10" y="0"/>
            <a:ext cx="11993980" cy="6858000"/>
          </a:xfrm>
          <a:prstGeom prst="rect">
            <a:avLst/>
          </a:prstGeom>
        </p:spPr>
      </p:pic>
    </p:spTree>
    <p:extLst>
      <p:ext uri="{BB962C8B-B14F-4D97-AF65-F5344CB8AC3E}">
        <p14:creationId xmlns:p14="http://schemas.microsoft.com/office/powerpoint/2010/main" val="96326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DD4874A2-72BC-457B-B66B-8DA4ED424654}"/>
              </a:ext>
            </a:extLst>
          </p:cNvPr>
          <p:cNvGraphicFramePr>
            <a:graphicFrameLocks noGrp="1"/>
          </p:cNvGraphicFramePr>
          <p:nvPr>
            <p:extLst>
              <p:ext uri="{D42A27DB-BD31-4B8C-83A1-F6EECF244321}">
                <p14:modId xmlns:p14="http://schemas.microsoft.com/office/powerpoint/2010/main" val="3037259628"/>
              </p:ext>
            </p:extLst>
          </p:nvPr>
        </p:nvGraphicFramePr>
        <p:xfrm>
          <a:off x="1579838" y="1192746"/>
          <a:ext cx="9241657" cy="3846320"/>
        </p:xfrm>
        <a:graphic>
          <a:graphicData uri="http://schemas.openxmlformats.org/drawingml/2006/table">
            <a:tbl>
              <a:tblPr firstRow="1" firstCol="1" bandRow="1">
                <a:tableStyleId>{5C22544A-7EE6-4342-B048-85BDC9FD1C3A}</a:tableStyleId>
              </a:tblPr>
              <a:tblGrid>
                <a:gridCol w="411522">
                  <a:extLst>
                    <a:ext uri="{9D8B030D-6E8A-4147-A177-3AD203B41FA5}">
                      <a16:colId xmlns:a16="http://schemas.microsoft.com/office/drawing/2014/main" val="4281106511"/>
                    </a:ext>
                  </a:extLst>
                </a:gridCol>
                <a:gridCol w="6340935">
                  <a:extLst>
                    <a:ext uri="{9D8B030D-6E8A-4147-A177-3AD203B41FA5}">
                      <a16:colId xmlns:a16="http://schemas.microsoft.com/office/drawing/2014/main" val="2931866391"/>
                    </a:ext>
                  </a:extLst>
                </a:gridCol>
                <a:gridCol w="2489200">
                  <a:extLst>
                    <a:ext uri="{9D8B030D-6E8A-4147-A177-3AD203B41FA5}">
                      <a16:colId xmlns:a16="http://schemas.microsoft.com/office/drawing/2014/main" val="1963665245"/>
                    </a:ext>
                  </a:extLst>
                </a:gridCol>
              </a:tblGrid>
              <a:tr h="480790">
                <a:tc>
                  <a:txBody>
                    <a:bodyPr/>
                    <a:lstStyle/>
                    <a:p>
                      <a:pPr indent="180340" algn="ctr"/>
                      <a:r>
                        <a:rPr lang="en-US" sz="1100">
                          <a:effectLst/>
                        </a:rPr>
                        <a:t> </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just"/>
                      <a:r>
                        <a:rPr lang="en-US" sz="1100">
                          <a:effectLst/>
                        </a:rPr>
                        <a:t>institution</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r>
                        <a:rPr lang="en-US" sz="1100">
                          <a:effectLst/>
                        </a:rPr>
                        <a:t> samples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53464113"/>
                  </a:ext>
                </a:extLst>
              </a:tr>
              <a:tr h="480790">
                <a:tc>
                  <a:txBody>
                    <a:bodyPr/>
                    <a:lstStyle/>
                    <a:p>
                      <a:pPr indent="180340" algn="ctr"/>
                      <a:r>
                        <a:rPr lang="en-US" sz="1100">
                          <a:effectLst/>
                        </a:rPr>
                        <a:t>1</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l"/>
                      <a:r>
                        <a:rPr lang="en-US" sz="1600" dirty="0">
                          <a:effectLst/>
                        </a:rPr>
                        <a:t>Hamburg U, Geology, Germany</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r>
                        <a:rPr lang="en-US" sz="1600">
                          <a:effectLst/>
                        </a:rPr>
                        <a:t>22</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0755672"/>
                  </a:ext>
                </a:extLst>
              </a:tr>
              <a:tr h="480790">
                <a:tc>
                  <a:txBody>
                    <a:bodyPr/>
                    <a:lstStyle/>
                    <a:p>
                      <a:pPr indent="180340" algn="ctr"/>
                      <a:r>
                        <a:rPr lang="en-US" sz="1100">
                          <a:effectLst/>
                        </a:rPr>
                        <a:t>2</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l"/>
                      <a:r>
                        <a:rPr lang="en-US" sz="1600" dirty="0">
                          <a:effectLst/>
                        </a:rPr>
                        <a:t>Hamburg U, Oceanography, Germany</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r>
                        <a:rPr lang="en-US" sz="1600">
                          <a:effectLst/>
                        </a:rPr>
                        <a:t>9</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7814418"/>
                  </a:ext>
                </a:extLst>
              </a:tr>
              <a:tr h="480790">
                <a:tc>
                  <a:txBody>
                    <a:bodyPr/>
                    <a:lstStyle/>
                    <a:p>
                      <a:pPr indent="180340" algn="ctr"/>
                      <a:r>
                        <a:rPr lang="en-US" sz="1100">
                          <a:effectLst/>
                        </a:rPr>
                        <a:t>3</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l"/>
                      <a:r>
                        <a:rPr lang="en-US" sz="1600" dirty="0">
                          <a:effectLst/>
                        </a:rPr>
                        <a:t>U Gdansk, Geography and Oceanography, Poland</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r>
                        <a:rPr lang="en-US" sz="1600">
                          <a:effectLst/>
                        </a:rPr>
                        <a:t>69</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2092322"/>
                  </a:ext>
                </a:extLst>
              </a:tr>
              <a:tr h="480790">
                <a:tc>
                  <a:txBody>
                    <a:bodyPr/>
                    <a:lstStyle/>
                    <a:p>
                      <a:pPr indent="180340" algn="ctr"/>
                      <a:r>
                        <a:rPr lang="en-US" sz="1100">
                          <a:effectLst/>
                        </a:rPr>
                        <a:t>4</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l"/>
                      <a:r>
                        <a:rPr lang="en-US" sz="1600" dirty="0">
                          <a:effectLst/>
                        </a:rPr>
                        <a:t>IOPAN, Oceanography, Sopot, Poland</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r>
                        <a:rPr lang="en-US" sz="1600">
                          <a:effectLst/>
                        </a:rPr>
                        <a:t>5</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2310005"/>
                  </a:ext>
                </a:extLst>
              </a:tr>
              <a:tr h="480790">
                <a:tc>
                  <a:txBody>
                    <a:bodyPr/>
                    <a:lstStyle/>
                    <a:p>
                      <a:pPr indent="180340" algn="ctr"/>
                      <a:r>
                        <a:rPr lang="en-US" sz="1100">
                          <a:effectLst/>
                        </a:rPr>
                        <a:t>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l"/>
                      <a:r>
                        <a:rPr lang="en-US" sz="1600" dirty="0">
                          <a:effectLst/>
                        </a:rPr>
                        <a:t>U </a:t>
                      </a:r>
                      <a:r>
                        <a:rPr lang="en-US" sz="1600" dirty="0" err="1">
                          <a:effectLst/>
                        </a:rPr>
                        <a:t>Göteborg</a:t>
                      </a:r>
                      <a:r>
                        <a:rPr lang="en-US" sz="1600" dirty="0">
                          <a:effectLst/>
                        </a:rPr>
                        <a:t>, Marine Science, Sweden</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r>
                        <a:rPr lang="en-US" sz="1600">
                          <a:effectLst/>
                        </a:rPr>
                        <a:t>26</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2192455"/>
                  </a:ext>
                </a:extLst>
              </a:tr>
              <a:tr h="480790">
                <a:tc>
                  <a:txBody>
                    <a:bodyPr/>
                    <a:lstStyle/>
                    <a:p>
                      <a:pPr indent="180340" algn="ctr"/>
                      <a:r>
                        <a:rPr lang="en-US" sz="1100">
                          <a:effectLst/>
                        </a:rPr>
                        <a:t>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l"/>
                      <a:r>
                        <a:rPr lang="en-US" sz="1600" dirty="0">
                          <a:effectLst/>
                        </a:rPr>
                        <a:t>U </a:t>
                      </a:r>
                      <a:r>
                        <a:rPr lang="en-US" sz="1600" dirty="0" err="1">
                          <a:effectLst/>
                        </a:rPr>
                        <a:t>København</a:t>
                      </a:r>
                      <a:r>
                        <a:rPr lang="en-US" sz="1600" dirty="0">
                          <a:effectLst/>
                        </a:rPr>
                        <a:t>, Chemistry</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r>
                        <a:rPr lang="en-US" sz="1600">
                          <a:effectLst/>
                        </a:rPr>
                        <a:t>7</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4813576"/>
                  </a:ext>
                </a:extLst>
              </a:tr>
              <a:tr h="480790">
                <a:tc>
                  <a:txBody>
                    <a:bodyPr/>
                    <a:lstStyle/>
                    <a:p>
                      <a:pPr indent="180340" algn="ctr"/>
                      <a:r>
                        <a:rPr lang="en-US" sz="1100">
                          <a:effectLst/>
                        </a:rPr>
                        <a:t>7 </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l"/>
                      <a:r>
                        <a:rPr lang="en-US" sz="1600" dirty="0">
                          <a:effectLst/>
                        </a:rPr>
                        <a:t>U Latvia, Environmental studies</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r>
                        <a:rPr lang="en-US" sz="1600" dirty="0">
                          <a:effectLst/>
                        </a:rPr>
                        <a:t>25</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8138062"/>
                  </a:ext>
                </a:extLst>
              </a:tr>
            </a:tbl>
          </a:graphicData>
        </a:graphic>
      </p:graphicFrame>
    </p:spTree>
    <p:extLst>
      <p:ext uri="{BB962C8B-B14F-4D97-AF65-F5344CB8AC3E}">
        <p14:creationId xmlns:p14="http://schemas.microsoft.com/office/powerpoint/2010/main" val="60367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A24FDC6-9241-4FB1-8D9F-CADCC68CFAE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Grafik 1">
            <a:extLst>
              <a:ext uri="{FF2B5EF4-FFF2-40B4-BE49-F238E27FC236}">
                <a16:creationId xmlns:a16="http://schemas.microsoft.com/office/drawing/2014/main" id="{1CD8E67C-9C5F-42CB-A040-6E72DF477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493" y="756520"/>
            <a:ext cx="8690115" cy="583013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817AB063-0110-453D-AD5C-88AD19F9393F}"/>
              </a:ext>
            </a:extLst>
          </p:cNvPr>
          <p:cNvSpPr txBox="1"/>
          <p:nvPr/>
        </p:nvSpPr>
        <p:spPr>
          <a:xfrm>
            <a:off x="939091" y="-39709"/>
            <a:ext cx="9472921" cy="1077218"/>
          </a:xfrm>
          <a:prstGeom prst="rect">
            <a:avLst/>
          </a:prstGeom>
          <a:noFill/>
        </p:spPr>
        <p:txBody>
          <a:bodyPr wrap="square" rtlCol="0">
            <a:spAutoFit/>
          </a:bodyPr>
          <a:lstStyle/>
          <a:p>
            <a:r>
              <a:rPr kumimoji="0" lang="en-US" altLang="de-DE" sz="2800" b="0" i="1"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Frequency of selected issues as “most serious” for the Baltic Sea. </a:t>
            </a:r>
          </a:p>
          <a:p>
            <a:r>
              <a:rPr kumimoji="0" lang="en-US" altLang="de-DE" b="0" i="1"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Respondents were asked to tick off a maximum of three issues.</a:t>
            </a:r>
            <a:endParaRPr kumimoji="0" lang="en-US" altLang="de-DE" sz="3200" b="0" i="0" u="none" strike="noStrike" cap="none" normalizeH="0" baseline="0" dirty="0">
              <a:ln>
                <a:noFill/>
              </a:ln>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03123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11B29B1B-0720-47AA-B208-06AAADA73B30}"/>
              </a:ext>
            </a:extLst>
          </p:cNvPr>
          <p:cNvGraphicFramePr>
            <a:graphicFrameLocks noGrp="1"/>
          </p:cNvGraphicFramePr>
          <p:nvPr>
            <p:extLst>
              <p:ext uri="{D42A27DB-BD31-4B8C-83A1-F6EECF244321}">
                <p14:modId xmlns:p14="http://schemas.microsoft.com/office/powerpoint/2010/main" val="107216658"/>
              </p:ext>
            </p:extLst>
          </p:nvPr>
        </p:nvGraphicFramePr>
        <p:xfrm>
          <a:off x="1815643" y="2952962"/>
          <a:ext cx="8420374" cy="2658428"/>
        </p:xfrm>
        <a:graphic>
          <a:graphicData uri="http://schemas.openxmlformats.org/drawingml/2006/table">
            <a:tbl>
              <a:tblPr firstRow="1" firstCol="1" bandRow="1">
                <a:tableStyleId>{5C22544A-7EE6-4342-B048-85BDC9FD1C3A}</a:tableStyleId>
              </a:tblPr>
              <a:tblGrid>
                <a:gridCol w="1795908">
                  <a:extLst>
                    <a:ext uri="{9D8B030D-6E8A-4147-A177-3AD203B41FA5}">
                      <a16:colId xmlns:a16="http://schemas.microsoft.com/office/drawing/2014/main" val="759259645"/>
                    </a:ext>
                  </a:extLst>
                </a:gridCol>
                <a:gridCol w="1256478">
                  <a:extLst>
                    <a:ext uri="{9D8B030D-6E8A-4147-A177-3AD203B41FA5}">
                      <a16:colId xmlns:a16="http://schemas.microsoft.com/office/drawing/2014/main" val="1777314959"/>
                    </a:ext>
                  </a:extLst>
                </a:gridCol>
                <a:gridCol w="1506457">
                  <a:extLst>
                    <a:ext uri="{9D8B030D-6E8A-4147-A177-3AD203B41FA5}">
                      <a16:colId xmlns:a16="http://schemas.microsoft.com/office/drawing/2014/main" val="3314387413"/>
                    </a:ext>
                  </a:extLst>
                </a:gridCol>
                <a:gridCol w="1335419">
                  <a:extLst>
                    <a:ext uri="{9D8B030D-6E8A-4147-A177-3AD203B41FA5}">
                      <a16:colId xmlns:a16="http://schemas.microsoft.com/office/drawing/2014/main" val="1637654292"/>
                    </a:ext>
                  </a:extLst>
                </a:gridCol>
                <a:gridCol w="1434095">
                  <a:extLst>
                    <a:ext uri="{9D8B030D-6E8A-4147-A177-3AD203B41FA5}">
                      <a16:colId xmlns:a16="http://schemas.microsoft.com/office/drawing/2014/main" val="1016672640"/>
                    </a:ext>
                  </a:extLst>
                </a:gridCol>
                <a:gridCol w="1092017">
                  <a:extLst>
                    <a:ext uri="{9D8B030D-6E8A-4147-A177-3AD203B41FA5}">
                      <a16:colId xmlns:a16="http://schemas.microsoft.com/office/drawing/2014/main" val="1358957036"/>
                    </a:ext>
                  </a:extLst>
                </a:gridCol>
              </a:tblGrid>
              <a:tr h="893789">
                <a:tc>
                  <a:txBody>
                    <a:bodyPr/>
                    <a:lstStyle/>
                    <a:p>
                      <a:pPr indent="215900">
                        <a:lnSpc>
                          <a:spcPct val="110000"/>
                        </a:lnSpc>
                        <a:spcBef>
                          <a:spcPts val="600"/>
                        </a:spcBef>
                      </a:pPr>
                      <a:r>
                        <a:rPr lang="en-US" sz="2000" dirty="0">
                          <a:effectLst/>
                        </a:rPr>
                        <a:t>Survey %</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dirty="0">
                          <a:effectLst/>
                        </a:rPr>
                        <a:t>D (1+2)</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dirty="0">
                          <a:effectLst/>
                        </a:rPr>
                        <a:t>P (3+4)</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dirty="0">
                          <a:effectLst/>
                        </a:rPr>
                        <a:t>S</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dirty="0">
                          <a:effectLst/>
                        </a:rPr>
                        <a:t>DK</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dirty="0">
                          <a:effectLst/>
                        </a:rPr>
                        <a:t>LV</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69750823"/>
                  </a:ext>
                </a:extLst>
              </a:tr>
              <a:tr h="435425">
                <a:tc>
                  <a:txBody>
                    <a:bodyPr/>
                    <a:lstStyle/>
                    <a:p>
                      <a:pPr indent="215900" algn="r">
                        <a:lnSpc>
                          <a:spcPct val="110000"/>
                        </a:lnSpc>
                        <a:spcBef>
                          <a:spcPts val="600"/>
                        </a:spcBef>
                      </a:pPr>
                      <a:r>
                        <a:rPr lang="en-US" sz="2000">
                          <a:effectLst/>
                        </a:rPr>
                        <a:t>national</a:t>
                      </a:r>
                      <a:endParaRPr lang="de-DE"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dirty="0">
                          <a:effectLst/>
                        </a:rPr>
                        <a:t>0</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dirty="0">
                          <a:effectLst/>
                        </a:rPr>
                        <a:t>9</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a:effectLst/>
                        </a:rPr>
                        <a:t>0</a:t>
                      </a:r>
                      <a:endParaRPr lang="de-DE"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a:effectLst/>
                        </a:rPr>
                        <a:t>0</a:t>
                      </a:r>
                      <a:endParaRPr lang="de-DE"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dirty="0">
                          <a:effectLst/>
                        </a:rPr>
                        <a:t>4</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28355135"/>
                  </a:ext>
                </a:extLst>
              </a:tr>
              <a:tr h="435425">
                <a:tc>
                  <a:txBody>
                    <a:bodyPr/>
                    <a:lstStyle/>
                    <a:p>
                      <a:pPr indent="215900" algn="r">
                        <a:lnSpc>
                          <a:spcPct val="110000"/>
                        </a:lnSpc>
                        <a:spcBef>
                          <a:spcPts val="600"/>
                        </a:spcBef>
                      </a:pPr>
                      <a:r>
                        <a:rPr lang="en-US" sz="2000">
                          <a:effectLst/>
                        </a:rPr>
                        <a:t>EU</a:t>
                      </a:r>
                      <a:endParaRPr lang="de-DE"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a:effectLst/>
                        </a:rPr>
                        <a:t>89</a:t>
                      </a:r>
                      <a:endParaRPr lang="de-DE"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dirty="0">
                          <a:effectLst/>
                        </a:rPr>
                        <a:t>88</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dirty="0">
                          <a:effectLst/>
                        </a:rPr>
                        <a:t>100</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a:effectLst/>
                        </a:rPr>
                        <a:t>25</a:t>
                      </a:r>
                      <a:endParaRPr lang="de-DE"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dirty="0">
                          <a:effectLst/>
                        </a:rPr>
                        <a:t>52</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67189758"/>
                  </a:ext>
                </a:extLst>
              </a:tr>
              <a:tr h="893789">
                <a:tc>
                  <a:txBody>
                    <a:bodyPr/>
                    <a:lstStyle/>
                    <a:p>
                      <a:pPr indent="215900" algn="r">
                        <a:lnSpc>
                          <a:spcPct val="110000"/>
                        </a:lnSpc>
                        <a:spcBef>
                          <a:spcPts val="600"/>
                        </a:spcBef>
                      </a:pPr>
                      <a:r>
                        <a:rPr lang="en-US" sz="2000" dirty="0">
                          <a:effectLst/>
                        </a:rPr>
                        <a:t>international</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dirty="0">
                          <a:effectLst/>
                        </a:rPr>
                        <a:t>11</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dirty="0">
                          <a:effectLst/>
                        </a:rPr>
                        <a:t>2</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dirty="0">
                          <a:effectLst/>
                        </a:rPr>
                        <a:t>0</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dirty="0">
                          <a:effectLst/>
                        </a:rPr>
                        <a:t>75</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indent="215900" algn="ctr">
                        <a:lnSpc>
                          <a:spcPct val="110000"/>
                        </a:lnSpc>
                        <a:spcBef>
                          <a:spcPts val="600"/>
                        </a:spcBef>
                      </a:pPr>
                      <a:r>
                        <a:rPr lang="en-US" sz="2000" dirty="0">
                          <a:effectLst/>
                        </a:rPr>
                        <a:t>44</a:t>
                      </a:r>
                      <a:endParaRPr lang="de-DE"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36223252"/>
                  </a:ext>
                </a:extLst>
              </a:tr>
            </a:tbl>
          </a:graphicData>
        </a:graphic>
      </p:graphicFrame>
      <p:sp>
        <p:nvSpPr>
          <p:cNvPr id="5" name="Textfeld 4">
            <a:extLst>
              <a:ext uri="{FF2B5EF4-FFF2-40B4-BE49-F238E27FC236}">
                <a16:creationId xmlns:a16="http://schemas.microsoft.com/office/drawing/2014/main" id="{F9AF1284-224F-4D4B-86A5-83597F72568E}"/>
              </a:ext>
            </a:extLst>
          </p:cNvPr>
          <p:cNvSpPr txBox="1"/>
          <p:nvPr/>
        </p:nvSpPr>
        <p:spPr>
          <a:xfrm>
            <a:off x="532852" y="618371"/>
            <a:ext cx="11189888" cy="2031325"/>
          </a:xfrm>
          <a:prstGeom prst="rect">
            <a:avLst/>
          </a:prstGeom>
          <a:noFill/>
        </p:spPr>
        <p:txBody>
          <a:bodyPr wrap="square" rtlCol="0">
            <a:spAutoFit/>
          </a:bodyPr>
          <a:lstStyle/>
          <a:p>
            <a:r>
              <a:rPr kumimoji="0" lang="en-US" altLang="de-DE" sz="3600" b="0" i="1"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“Is the improvement of the environmental conditions of the Baltic Sea mostly </a:t>
            </a:r>
            <a:r>
              <a:rPr kumimoji="0" lang="de-DE" altLang="de-DE" sz="3600" b="0" i="1"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kumimoji="0" lang="en-US" altLang="de-DE" sz="3600" b="0" i="1"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 national issue </a:t>
            </a:r>
            <a:r>
              <a:rPr kumimoji="0" lang="de-DE" altLang="de-DE" sz="3600" b="0" i="1"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kumimoji="0" lang="en-US" altLang="de-DE" sz="3600" b="0" i="1"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an EU issue</a:t>
            </a:r>
            <a:r>
              <a:rPr kumimoji="0" lang="en-US" altLang="de-DE" sz="3600" b="0" i="1"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 or </a:t>
            </a:r>
            <a:r>
              <a:rPr kumimoji="0" lang="de-DE" altLang="de-DE" sz="3600" b="0" i="1"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kumimoji="0" lang="en-US" altLang="de-DE" sz="3600" b="0" i="1"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an international issue?”</a:t>
            </a:r>
            <a:endParaRPr kumimoji="0" lang="de-DE" altLang="de-DE" sz="1200" b="0" i="1" u="none" strike="noStrike" cap="none" normalizeH="0" baseline="0" dirty="0">
              <a:ln>
                <a:noFill/>
              </a:ln>
              <a:solidFill>
                <a:schemeClr val="tx1"/>
              </a:solidFill>
              <a:effectLst/>
              <a:sym typeface="Symbol" panose="05050102010706020507" pitchFamily="18" charset="2"/>
            </a:endParaRPr>
          </a:p>
          <a:p>
            <a:endParaRPr lang="en-US" dirty="0"/>
          </a:p>
        </p:txBody>
      </p:sp>
    </p:spTree>
    <p:extLst>
      <p:ext uri="{BB962C8B-B14F-4D97-AF65-F5344CB8AC3E}">
        <p14:creationId xmlns:p14="http://schemas.microsoft.com/office/powerpoint/2010/main" val="198522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CF6416A-3933-4A06-AF9D-D4EFE4D2FDA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Grafik 6">
            <a:extLst>
              <a:ext uri="{FF2B5EF4-FFF2-40B4-BE49-F238E27FC236}">
                <a16:creationId xmlns:a16="http://schemas.microsoft.com/office/drawing/2014/main" id="{B420E6C5-9B4D-4F2C-B836-DE330178A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811" y="1917290"/>
            <a:ext cx="7077380" cy="4830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987B57DC-E6E2-4953-86F4-43D53A697304}"/>
              </a:ext>
            </a:extLst>
          </p:cNvPr>
          <p:cNvSpPr txBox="1"/>
          <p:nvPr/>
        </p:nvSpPr>
        <p:spPr>
          <a:xfrm>
            <a:off x="280219" y="324465"/>
            <a:ext cx="11636478" cy="1877437"/>
          </a:xfrm>
          <a:prstGeom prst="rect">
            <a:avLst/>
          </a:prstGeom>
          <a:noFill/>
        </p:spPr>
        <p:txBody>
          <a:bodyPr wrap="square" rtlCol="0">
            <a:spAutoFit/>
          </a:bodyPr>
          <a:lstStyle/>
          <a:p>
            <a:r>
              <a:rPr kumimoji="0" lang="en-US" altLang="de-DE" sz="2000" b="0" i="1"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Distribution of the degree of agreement on the reality of climate change (solid bars), and the difference between this degree and the degree of agreement on the human cause of this change (hatched bars). Negative hatched bars point to a larger agreement to the assertion of a human cause than the agreement on the reality of climate change. </a:t>
            </a:r>
          </a:p>
          <a:p>
            <a:r>
              <a:rPr kumimoji="0" lang="en-US" altLang="de-DE" sz="1800" b="0" i="1"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In percent of all valid answers. Only Poland (samples 3+4) and Baltic states (sample 7).</a:t>
            </a:r>
            <a:endParaRPr kumimoji="0" lang="en-US" altLang="de-DE" sz="3200" b="0" i="0" u="none" strike="noStrike" cap="none" normalizeH="0" baseline="0" dirty="0">
              <a:ln>
                <a:noFill/>
              </a:ln>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84202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3673B9-260F-4955-80A3-A9AE5A6975F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Grafik 2">
            <a:extLst>
              <a:ext uri="{FF2B5EF4-FFF2-40B4-BE49-F238E27FC236}">
                <a16:creationId xmlns:a16="http://schemas.microsoft.com/office/drawing/2014/main" id="{E5CC231E-05F1-4775-AAF3-1DC48218B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10" y="322844"/>
            <a:ext cx="6334432" cy="477003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3802D467-2112-4F7D-B045-B8AAA2CD16A0}"/>
              </a:ext>
            </a:extLst>
          </p:cNvPr>
          <p:cNvSpPr txBox="1"/>
          <p:nvPr/>
        </p:nvSpPr>
        <p:spPr>
          <a:xfrm>
            <a:off x="405581" y="5198806"/>
            <a:ext cx="10847438" cy="1323439"/>
          </a:xfrm>
          <a:prstGeom prst="rect">
            <a:avLst/>
          </a:prstGeom>
          <a:noFill/>
        </p:spPr>
        <p:txBody>
          <a:bodyPr wrap="square" rtlCol="0">
            <a:spAutoFit/>
          </a:bodyPr>
          <a:lstStyle/>
          <a:p>
            <a:r>
              <a:rPr kumimoji="0" lang="en-US" altLang="de-DE" sz="2000" b="0" i="1"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The share of choices as “most important task of climate science” in the surveys given as percent of all who gave a qualified response. “Understand” stands for “define the climate problems and attribute cause of climate change”; “solve” for “determine solutions to climate change”; and “motivate”  “motivate people to act on climate change”.</a:t>
            </a:r>
            <a:endParaRPr kumimoji="0" lang="en-US" altLang="de-DE"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991695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Words>
  <Application>Microsoft Office PowerPoint</Application>
  <PresentationFormat>Breitbild</PresentationFormat>
  <Paragraphs>54</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 von Storch</dc:creator>
  <cp:lastModifiedBy>Hans von Storch</cp:lastModifiedBy>
  <cp:revision>5</cp:revision>
  <dcterms:created xsi:type="dcterms:W3CDTF">2021-04-04T19:08:28Z</dcterms:created>
  <dcterms:modified xsi:type="dcterms:W3CDTF">2021-04-05T12:35:39Z</dcterms:modified>
</cp:coreProperties>
</file>