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FE056-9DEA-45AE-B099-1CE5EAB42B61}" type="datetimeFigureOut">
              <a:rPr lang="it-IT" smtClean="0"/>
              <a:t>26/04/2021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210AC-A503-4CBA-A339-7FC6FAF8B8E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3017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FE056-9DEA-45AE-B099-1CE5EAB42B61}" type="datetimeFigureOut">
              <a:rPr lang="it-IT" smtClean="0"/>
              <a:t>26/04/2021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210AC-A503-4CBA-A339-7FC6FAF8B8E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2676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FE056-9DEA-45AE-B099-1CE5EAB42B61}" type="datetimeFigureOut">
              <a:rPr lang="it-IT" smtClean="0"/>
              <a:t>26/04/2021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210AC-A503-4CBA-A339-7FC6FAF8B8E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4067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FE056-9DEA-45AE-B099-1CE5EAB42B61}" type="datetimeFigureOut">
              <a:rPr lang="it-IT" smtClean="0"/>
              <a:t>26/04/2021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210AC-A503-4CBA-A339-7FC6FAF8B8E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076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FE056-9DEA-45AE-B099-1CE5EAB42B61}" type="datetimeFigureOut">
              <a:rPr lang="it-IT" smtClean="0"/>
              <a:t>26/04/2021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210AC-A503-4CBA-A339-7FC6FAF8B8E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7632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FE056-9DEA-45AE-B099-1CE5EAB42B61}" type="datetimeFigureOut">
              <a:rPr lang="it-IT" smtClean="0"/>
              <a:t>26/04/2021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210AC-A503-4CBA-A339-7FC6FAF8B8E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8911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FE056-9DEA-45AE-B099-1CE5EAB42B61}" type="datetimeFigureOut">
              <a:rPr lang="it-IT" smtClean="0"/>
              <a:t>26/04/2021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210AC-A503-4CBA-A339-7FC6FAF8B8E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2247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FE056-9DEA-45AE-B099-1CE5EAB42B61}" type="datetimeFigureOut">
              <a:rPr lang="it-IT" smtClean="0"/>
              <a:t>26/04/2021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210AC-A503-4CBA-A339-7FC6FAF8B8E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497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FE056-9DEA-45AE-B099-1CE5EAB42B61}" type="datetimeFigureOut">
              <a:rPr lang="it-IT" smtClean="0"/>
              <a:t>26/04/2021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210AC-A503-4CBA-A339-7FC6FAF8B8E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909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FE056-9DEA-45AE-B099-1CE5EAB42B61}" type="datetimeFigureOut">
              <a:rPr lang="it-IT" smtClean="0"/>
              <a:t>26/04/2021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210AC-A503-4CBA-A339-7FC6FAF8B8E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2657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FE056-9DEA-45AE-B099-1CE5EAB42B61}" type="datetimeFigureOut">
              <a:rPr lang="it-IT" smtClean="0"/>
              <a:t>26/04/2021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210AC-A503-4CBA-A339-7FC6FAF8B8E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92482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FE056-9DEA-45AE-B099-1CE5EAB42B61}" type="datetimeFigureOut">
              <a:rPr lang="it-IT" smtClean="0"/>
              <a:t>26/04/2021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6210AC-A503-4CBA-A339-7FC6FAF8B8E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648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hyperlink" Target="https://www.researchgate.net/publication/348427358_Fluid_pressurisation_and_earthquake_propagation_in_the_Hikurangi_subduction_zone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6735" y="6483619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hlinkClick r:id="rId2"/>
              </a:rPr>
              <a:t>Accepted in Nature Communications (link to preprint)</a:t>
            </a:r>
            <a:endParaRPr lang="it-IT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69" y="977047"/>
            <a:ext cx="3951740" cy="2880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1569" y="713893"/>
            <a:ext cx="393133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dirty="0" smtClean="0"/>
              <a:t>1. Geological setting: Hikurangi, Papaku</a:t>
            </a:r>
            <a:endParaRPr lang="it-IT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8218" y="977047"/>
            <a:ext cx="4289972" cy="2880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320998" y="3963855"/>
            <a:ext cx="556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3. Tsunami earthquakes across shallow impermeable clays</a:t>
            </a:r>
            <a:endParaRPr lang="it-IT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23"/>
          <a:stretch/>
        </p:blipFill>
        <p:spPr>
          <a:xfrm>
            <a:off x="9210435" y="977047"/>
            <a:ext cx="2608813" cy="288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544163" y="3775825"/>
            <a:ext cx="24625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 smtClean="0"/>
              <a:t>Clay-rich compiled from Seyler et al., (2020)</a:t>
            </a:r>
            <a:endParaRPr lang="it-IT" sz="10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998" y="4333187"/>
            <a:ext cx="5616471" cy="2160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96735" y="3963855"/>
            <a:ext cx="600406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Materials from Site U1518, Papaku OOST in (N-) Hikurangi subduction zone vs. Carrara calcite marble gouge.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Independent measure of stress and fluid pressure at seismic velocity in rotary experiments with new setup.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Initial shear dilatancy at peak stress.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Taken over by fluid pressurisation during dynamic weakening.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Interplay of dilatancy versus pressurization controls earthquake propagation in impermeable clay sediments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68218" y="713893"/>
            <a:ext cx="3216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2. Fluid pressurised experiments</a:t>
            </a:r>
            <a:endParaRPr lang="it-IT" dirty="0"/>
          </a:p>
        </p:txBody>
      </p:sp>
      <p:sp>
        <p:nvSpPr>
          <p:cNvPr id="14" name="TextBox 13"/>
          <p:cNvSpPr txBox="1"/>
          <p:nvPr/>
        </p:nvSpPr>
        <p:spPr>
          <a:xfrm>
            <a:off x="9418318" y="6483619"/>
            <a:ext cx="2519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stefano.aretusini@ingv.it</a:t>
            </a:r>
            <a:endParaRPr lang="it-IT" dirty="0"/>
          </a:p>
        </p:txBody>
      </p:sp>
      <p:sp>
        <p:nvSpPr>
          <p:cNvPr id="15" name="TextBox 14"/>
          <p:cNvSpPr txBox="1"/>
          <p:nvPr/>
        </p:nvSpPr>
        <p:spPr>
          <a:xfrm rot="16200000">
            <a:off x="4248535" y="1432462"/>
            <a:ext cx="864467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it-IT" dirty="0" smtClean="0"/>
              <a:t>Papaku</a:t>
            </a:r>
            <a:endParaRPr lang="it-IT" dirty="0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4245330" y="2576377"/>
            <a:ext cx="87087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it-IT" dirty="0" smtClean="0"/>
              <a:t>Carrara</a:t>
            </a:r>
            <a:endParaRPr lang="it-IT" dirty="0"/>
          </a:p>
        </p:txBody>
      </p:sp>
      <p:sp>
        <p:nvSpPr>
          <p:cNvPr id="17" name="TextBox 16"/>
          <p:cNvSpPr txBox="1"/>
          <p:nvPr/>
        </p:nvSpPr>
        <p:spPr>
          <a:xfrm>
            <a:off x="0" y="-5144"/>
            <a:ext cx="12189369" cy="6924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Fluid </a:t>
            </a:r>
            <a:r>
              <a:rPr lang="en-US" dirty="0" err="1"/>
              <a:t>pressurisation</a:t>
            </a:r>
            <a:r>
              <a:rPr lang="en-US" dirty="0"/>
              <a:t> and earthquake propagation in the Hikurangi subduction </a:t>
            </a:r>
            <a:r>
              <a:rPr lang="en-US" dirty="0" smtClean="0"/>
              <a:t>zone</a:t>
            </a:r>
          </a:p>
          <a:p>
            <a:pPr>
              <a:lnSpc>
                <a:spcPct val="150000"/>
              </a:lnSpc>
            </a:pPr>
            <a:r>
              <a:rPr lang="it-IT" sz="1400" b="1" dirty="0"/>
              <a:t>Stefano Aretusini</a:t>
            </a:r>
            <a:r>
              <a:rPr lang="it-IT" sz="1400" dirty="0"/>
              <a:t>, Francesca Meneghini, Elena Spagnuolo, Christopher Harbord, and Giulio Di </a:t>
            </a:r>
            <a:r>
              <a:rPr lang="it-IT" sz="1400" dirty="0" smtClean="0"/>
              <a:t>Toro</a:t>
            </a:r>
            <a:endParaRPr lang="it-IT" sz="1400" dirty="0"/>
          </a:p>
        </p:txBody>
      </p:sp>
      <p:pic>
        <p:nvPicPr>
          <p:cNvPr id="18" name="Picture 4" descr="Università di Pisa - Wikipedi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8040" y="60703"/>
            <a:ext cx="528904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File:University College London logo.svg - Wikipedia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6343" y="251602"/>
            <a:ext cx="540000" cy="158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 descr="Further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5189" y="60703"/>
            <a:ext cx="323452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0" descr="File:Logo Università Padova.png - Wikipedia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5741" y="60703"/>
            <a:ext cx="536575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00218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135</Words>
  <Application>Microsoft Office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Fluid pressurisation and earthquake propagation in the Hikurangi subduction zone</dc:title>
  <dc:creator>Stefano Aretusini</dc:creator>
  <cp:lastModifiedBy>Stefano Aretusini</cp:lastModifiedBy>
  <cp:revision>14</cp:revision>
  <dcterms:created xsi:type="dcterms:W3CDTF">2021-04-26T07:50:07Z</dcterms:created>
  <dcterms:modified xsi:type="dcterms:W3CDTF">2021-04-26T10:10:50Z</dcterms:modified>
</cp:coreProperties>
</file>