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29" r:id="rId3"/>
    <p:sldId id="348" r:id="rId4"/>
    <p:sldId id="336" r:id="rId5"/>
    <p:sldId id="347" r:id="rId6"/>
    <p:sldId id="331" r:id="rId7"/>
    <p:sldId id="337" r:id="rId8"/>
    <p:sldId id="305" r:id="rId9"/>
    <p:sldId id="339" r:id="rId10"/>
    <p:sldId id="341" r:id="rId11"/>
    <p:sldId id="334" r:id="rId12"/>
    <p:sldId id="338" r:id="rId13"/>
    <p:sldId id="349" r:id="rId14"/>
    <p:sldId id="343" r:id="rId15"/>
    <p:sldId id="309" r:id="rId16"/>
    <p:sldId id="284" r:id="rId17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75557" autoAdjust="0"/>
  </p:normalViewPr>
  <p:slideViewPr>
    <p:cSldViewPr snapToObjects="1">
      <p:cViewPr varScale="1">
        <p:scale>
          <a:sx n="112" d="100"/>
          <a:sy n="112" d="100"/>
        </p:scale>
        <p:origin x="156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Objects="1">
      <p:cViewPr varScale="1">
        <p:scale>
          <a:sx n="60" d="100"/>
          <a:sy n="60" d="100"/>
        </p:scale>
        <p:origin x="2254" y="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728AD-B8FF-467B-AF5F-4891412E46D0}" type="datetimeFigureOut">
              <a:rPr lang="de-DE" smtClean="0"/>
              <a:t>27.04.2021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045E6-D734-4DB2-BEE5-DF972DD20C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0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869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101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194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776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2769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0831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9040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412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132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989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648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77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8407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1125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1125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662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000" y="4230000"/>
            <a:ext cx="7560000" cy="324000"/>
          </a:xfrm>
        </p:spPr>
        <p:txBody>
          <a:bodyPr/>
          <a:lstStyle>
            <a:lvl1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1pPr>
            <a:lvl2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2pPr>
            <a:lvl3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3pPr>
            <a:lvl4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4pPr>
            <a:lvl5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5pPr>
            <a:lvl6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6pPr>
            <a:lvl7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7pPr>
            <a:lvl8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8pPr>
            <a:lvl9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68000" y="4680000"/>
            <a:ext cx="7560000" cy="144000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8000" y="3499200"/>
            <a:ext cx="2505600" cy="173898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895200"/>
            <a:ext cx="3527936" cy="324000"/>
          </a:xfrm>
        </p:spPr>
        <p:txBody>
          <a:bodyPr/>
          <a:lstStyle>
            <a:lvl1pPr>
              <a:lnSpc>
                <a:spcPts val="2500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77199" y="3895200"/>
            <a:ext cx="2505600" cy="324000"/>
          </a:xfrm>
        </p:spPr>
        <p:txBody>
          <a:bodyPr anchor="ctr" anchorCtr="0"/>
          <a:lstStyle>
            <a:lvl1pPr algn="ctr">
              <a:defRPr sz="105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72258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756000"/>
            <a:ext cx="8172000" cy="720000"/>
          </a:xfrm>
        </p:spPr>
        <p:txBody>
          <a:bodyPr/>
          <a:lstStyle>
            <a:lvl1pPr>
              <a:lnSpc>
                <a:spcPts val="57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476441"/>
            <a:ext cx="8172000" cy="1439863"/>
          </a:xfrm>
        </p:spPr>
        <p:txBody>
          <a:bodyPr/>
          <a:lstStyle>
            <a:lvl1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1pPr>
            <a:lvl2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2pPr>
            <a:lvl3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3pPr>
            <a:lvl4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4pPr>
            <a:lvl5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5pPr>
            <a:lvl6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6pPr>
            <a:lvl7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7pPr>
            <a:lvl8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8pPr>
            <a:lvl9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2910894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828000"/>
            <a:ext cx="8172000" cy="540000"/>
          </a:xfrm>
        </p:spPr>
        <p:txBody>
          <a:bodyPr/>
          <a:lstStyle>
            <a:lvl1pPr>
              <a:lnSpc>
                <a:spcPts val="44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367999"/>
            <a:ext cx="8172000" cy="2916000"/>
          </a:xfrm>
        </p:spPr>
        <p:txBody>
          <a:bodyPr/>
          <a:lstStyle>
            <a:lvl1pPr>
              <a:lnSpc>
                <a:spcPts val="4400"/>
              </a:lnSpc>
              <a:spcAft>
                <a:spcPts val="0"/>
              </a:spcAft>
              <a:defRPr sz="3600" b="0">
                <a:solidFill>
                  <a:schemeClr val="bg1"/>
                </a:solidFill>
              </a:defRPr>
            </a:lvl1pPr>
            <a:lvl2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2pPr>
            <a:lvl3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3pPr>
            <a:lvl4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4pPr>
            <a:lvl5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5pPr>
            <a:lvl6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6pPr>
            <a:lvl7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7pPr>
            <a:lvl8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8pPr>
            <a:lvl9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7051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234000">
              <a:tabLst>
                <a:tab pos="234000" algn="l"/>
              </a:tabLst>
              <a:defRPr/>
            </a:lvl2pPr>
            <a:lvl3pPr defTabSz="234000">
              <a:tabLst>
                <a:tab pos="234000" algn="l"/>
              </a:tabLst>
              <a:defRPr/>
            </a:lvl3pPr>
            <a:lvl4pPr defTabSz="234000">
              <a:tabLst>
                <a:tab pos="234000" algn="l"/>
              </a:tabLst>
              <a:defRPr/>
            </a:lvl4pPr>
            <a:lvl5pPr defTabSz="234000">
              <a:tabLst>
                <a:tab pos="234000" algn="l"/>
              </a:tabLst>
              <a:defRPr/>
            </a:lvl5pPr>
            <a:lvl6pPr marL="0" indent="0" defTabSz="234000">
              <a:buFont typeface="+mj-lt"/>
              <a:buNone/>
              <a:tabLst>
                <a:tab pos="234000" algn="l"/>
              </a:tabLst>
              <a:defRPr/>
            </a:lvl6pPr>
            <a:lvl7pPr defTabSz="234000">
              <a:tabLst>
                <a:tab pos="234000" algn="l"/>
              </a:tabLst>
              <a:defRPr/>
            </a:lvl7pPr>
            <a:lvl8pPr defTabSz="234000">
              <a:tabLst>
                <a:tab pos="234000" algn="l"/>
              </a:tabLst>
              <a:defRPr/>
            </a:lvl8pPr>
            <a:lvl9pPr defTabSz="234000">
              <a:tabLst>
                <a:tab pos="234000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Imaging upper mantle Structure beneath the alps with P-wave travel time tomography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586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Imaging upper mantle Structure beneath the alps with P-wave travel time tomography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68000" y="918000"/>
            <a:ext cx="8172000" cy="336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2628800" y="-468000"/>
            <a:ext cx="14833648" cy="6083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4485600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9252000" y="3327773"/>
            <a:ext cx="2067213" cy="86415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8000" y="4679640"/>
            <a:ext cx="1512000" cy="2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4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514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391117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052000" y="468000"/>
            <a:ext cx="5040000" cy="336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1999" y="3952800"/>
            <a:ext cx="5040000" cy="32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32570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 userDrawn="1">
          <p15:clr>
            <a:srgbClr val="FBAE40"/>
          </p15:clr>
        </p15:guide>
        <p15:guide id="2" pos="4468" userDrawn="1">
          <p15:clr>
            <a:srgbClr val="FBAE40"/>
          </p15:clr>
        </p15:guide>
        <p15:guide id="3" orient="horz" pos="291" userDrawn="1">
          <p15:clr>
            <a:srgbClr val="FBAE40"/>
          </p15:clr>
        </p15:guide>
        <p15:guide id="4" orient="horz" pos="241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62264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 userDrawn="1">
          <p15:clr>
            <a:srgbClr val="FBAE40"/>
          </p15:clr>
        </p15:guide>
        <p15:guide id="2" pos="5443" userDrawn="1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 userDrawn="1">
          <p15:clr>
            <a:srgbClr val="FBAE40"/>
          </p15:clr>
        </p15:guide>
        <p15:guide id="5" pos="279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426225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269" userDrawn="1">
          <p15:clr>
            <a:srgbClr val="FBAE40"/>
          </p15:clr>
        </p15:guide>
        <p15:guide id="5" pos="2790">
          <p15:clr>
            <a:srgbClr val="FBAE40"/>
          </p15:clr>
        </p15:guide>
        <p15:guide id="6" pos="544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324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4000" y="954000"/>
            <a:ext cx="4536000" cy="302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119991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 userDrawn="1">
          <p15:clr>
            <a:srgbClr val="FBAE40"/>
          </p15:clr>
        </p15:guide>
        <p15:guide id="2" pos="5444" userDrawn="1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50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4104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58719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 userDrawn="1">
          <p15:clr>
            <a:srgbClr val="FBAE40"/>
          </p15:clr>
        </p15:guide>
        <p15:guide id="2" pos="5444" userDrawn="1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26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220000" y="918000"/>
            <a:ext cx="342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13746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0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0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56241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 userDrawn="1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 userDrawn="1">
          <p15:clr>
            <a:srgbClr val="FBAE40"/>
          </p15:clr>
        </p15:guide>
        <p15:guide id="5" orient="horz" pos="2564" userDrawn="1">
          <p15:clr>
            <a:srgbClr val="FBAE40"/>
          </p15:clr>
        </p15:guide>
        <p15:guide id="6" orient="horz" pos="151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240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98701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 userDrawn="1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634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1779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468000" y="918000"/>
            <a:ext cx="7560000" cy="336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360000" y="5524114"/>
            <a:ext cx="4284008" cy="17998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r>
              <a:rPr lang="en-GB" dirty="0"/>
              <a:t>Imaging structure and geometry of Alpine slabs by full waveform inversion of </a:t>
            </a:r>
            <a:r>
              <a:rPr lang="en-GB" dirty="0" err="1"/>
              <a:t>teleseismic</a:t>
            </a:r>
            <a:r>
              <a:rPr lang="en-GB" dirty="0"/>
              <a:t> body waves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324000" y="4752000"/>
            <a:ext cx="252000" cy="10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088000" y="-468000"/>
            <a:ext cx="13284000" cy="6083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4485600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308000" y="4679640"/>
            <a:ext cx="1512000" cy="2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1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67" r:id="rId5"/>
    <p:sldLayoutId id="2147483658" r:id="rId6"/>
    <p:sldLayoutId id="2147483659" r:id="rId7"/>
    <p:sldLayoutId id="2147483660" r:id="rId8"/>
    <p:sldLayoutId id="2147483661" r:id="rId9"/>
    <p:sldLayoutId id="2147483663" r:id="rId10"/>
    <p:sldLayoutId id="2147483662" r:id="rId11"/>
    <p:sldLayoutId id="2147483664" r:id="rId12"/>
    <p:sldLayoutId id="2147483665" r:id="rId13"/>
    <p:sldLayoutId id="2147483666" r:id="rId14"/>
    <p:sldLayoutId id="2147483654" r:id="rId15"/>
    <p:sldLayoutId id="2147483655" r:id="rId16"/>
  </p:sldLayoutIdLst>
  <p:hf hdr="0" dt="0"/>
  <p:txStyles>
    <p:title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1200"/>
        </a:spcAft>
        <a:buSzPct val="75000"/>
        <a:buFont typeface="Arial" panose="020B0604020202020204" pitchFamily="34" charset="0"/>
        <a:buNone/>
        <a:defRPr sz="15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234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468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702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 userDrawn="1">
          <p15:clr>
            <a:srgbClr val="5ACBF0"/>
          </p15:clr>
        </p15:guide>
        <p15:guide id="2" pos="5059" userDrawn="1">
          <p15:clr>
            <a:srgbClr val="5ACBF0"/>
          </p15:clr>
        </p15:guide>
        <p15:guide id="3" orient="horz" pos="245" userDrawn="1">
          <p15:clr>
            <a:srgbClr val="5ACBF0"/>
          </p15:clr>
        </p15:guide>
        <p15:guide id="4" orient="horz" pos="2700" userDrawn="1">
          <p15:clr>
            <a:srgbClr val="5ACBF0"/>
          </p15:clr>
        </p15:guide>
        <p15:guide id="5" pos="5443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0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785/0220120032" TargetMode="External"/><Relationship Id="rId3" Type="http://schemas.openxmlformats.org/officeDocument/2006/relationships/hyperlink" Target="http://www.alparray.ethz.ch/" TargetMode="External"/><Relationship Id="rId7" Type="http://schemas.openxmlformats.org/officeDocument/2006/relationships/hyperlink" Target="http://dx.doi.org/10.1093/gji/ggv50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oi.org/10.1111/j.1365-246X.2004.02153.x" TargetMode="External"/><Relationship Id="rId5" Type="http://schemas.openxmlformats.org/officeDocument/2006/relationships/hyperlink" Target="https://doi.org/10.1111/j.1365-246X.1995.tb07012.x" TargetMode="External"/><Relationship Id="rId4" Type="http://schemas.openxmlformats.org/officeDocument/2006/relationships/hyperlink" Target="https://doi.org/10.1111/j.1365-246X.2009.04331.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11A3A60-2D55-421B-8A48-E8C4B33B84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621" r="3621" b="32693"/>
          <a:stretch/>
        </p:blipFill>
        <p:spPr>
          <a:xfrm>
            <a:off x="0" y="-1"/>
            <a:ext cx="8182800" cy="3162055"/>
          </a:xfrm>
        </p:spPr>
      </p:pic>
      <p:sp>
        <p:nvSpPr>
          <p:cNvPr id="2" name="Untertitel 1">
            <a:extLst>
              <a:ext uri="{FF2B5EF4-FFF2-40B4-BE49-F238E27FC236}">
                <a16:creationId xmlns:a16="http://schemas.microsoft.com/office/drawing/2014/main" id="{3F806E7C-E56D-41BC-8AA6-00785CAB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00" y="4446397"/>
            <a:ext cx="7560000" cy="324000"/>
          </a:xfrm>
        </p:spPr>
        <p:txBody>
          <a:bodyPr/>
          <a:lstStyle/>
          <a:p>
            <a:r>
              <a:rPr lang="en-US" noProof="0" dirty="0"/>
              <a:t>Marcel Paffrath, Wolfgang </a:t>
            </a:r>
            <a:r>
              <a:rPr lang="en-US" noProof="0" dirty="0" err="1"/>
              <a:t>Friederich</a:t>
            </a:r>
            <a:r>
              <a:rPr lang="en-US" noProof="0" dirty="0"/>
              <a:t> and the </a:t>
            </a:r>
            <a:r>
              <a:rPr lang="en-US" noProof="0" dirty="0" err="1"/>
              <a:t>AlpArray</a:t>
            </a:r>
            <a:r>
              <a:rPr lang="en-US" noProof="0" dirty="0"/>
              <a:t> Working Group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91F5E70-F6F5-4247-85F2-66AA884F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749190"/>
            <a:ext cx="6192232" cy="980806"/>
          </a:xfrm>
        </p:spPr>
        <p:txBody>
          <a:bodyPr/>
          <a:lstStyle/>
          <a:p>
            <a:r>
              <a:rPr lang="en-US" sz="1600" dirty="0"/>
              <a:t>P-wave </a:t>
            </a:r>
            <a:r>
              <a:rPr lang="en-US" sz="1600" dirty="0" err="1"/>
              <a:t>traveltime</a:t>
            </a:r>
            <a:r>
              <a:rPr lang="en-US" sz="1600" dirty="0"/>
              <a:t> tomography of the Alpine upper mantle using </a:t>
            </a:r>
            <a:r>
              <a:rPr lang="en-US" sz="1600" dirty="0" err="1"/>
              <a:t>AlpArray</a:t>
            </a:r>
            <a:r>
              <a:rPr lang="en-US" sz="1600" dirty="0"/>
              <a:t> seismic network data</a:t>
            </a:r>
            <a:endParaRPr lang="en-US" sz="1200" noProof="0" dirty="0"/>
          </a:p>
        </p:txBody>
      </p:sp>
      <p:pic>
        <p:nvPicPr>
          <p:cNvPr id="1028" name="Picture 4" descr="AlpArrrayLogo">
            <a:extLst>
              <a:ext uri="{FF2B5EF4-FFF2-40B4-BE49-F238E27FC236}">
                <a16:creationId xmlns:a16="http://schemas.microsoft.com/office/drawing/2014/main" id="{0B22DF91-5306-46C1-A974-F9053BD96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373" y="4387646"/>
            <a:ext cx="706181" cy="46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98E6463-4277-4B88-B1AF-51E6ACEDA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340" y="4371950"/>
            <a:ext cx="706182" cy="57555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F155CEF-597D-46E8-81E3-774182A876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4151" y="3926409"/>
            <a:ext cx="1443195" cy="364739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6F5A233C-7D62-4803-8EA8-2AADEA6BB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3698" y="3341649"/>
            <a:ext cx="1403648" cy="46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3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9"/>
    </mc:Choice>
    <mc:Fallback xmlns="">
      <p:transition spd="slow" advTm="138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2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94593C60-F605-4A92-97DB-8954AB23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sp>
        <p:nvSpPr>
          <p:cNvPr id="20" name="Titel 8">
            <a:extLst>
              <a:ext uri="{FF2B5EF4-FFF2-40B4-BE49-F238E27FC236}">
                <a16:creationId xmlns:a16="http://schemas.microsoft.com/office/drawing/2014/main" id="{3D543287-C95A-4110-BA59-038DA37E1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211710"/>
            <a:ext cx="7560000" cy="468000"/>
          </a:xfrm>
        </p:spPr>
        <p:txBody>
          <a:bodyPr/>
          <a:lstStyle/>
          <a:p>
            <a:r>
              <a:rPr lang="en-US" sz="2000" dirty="0"/>
              <a:t>Please use presentation mode for animations and slide transitions!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049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32"/>
    </mc:Choice>
    <mc:Fallback xmlns="">
      <p:transition spd="slow" advTm="6693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3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4CC11E17-2DE6-469E-9BFD-160EA7488178}"/>
              </a:ext>
            </a:extLst>
          </p:cNvPr>
          <p:cNvSpPr txBox="1">
            <a:spLocks/>
          </p:cNvSpPr>
          <p:nvPr/>
        </p:nvSpPr>
        <p:spPr>
          <a:xfrm>
            <a:off x="465232" y="3264232"/>
            <a:ext cx="3599944" cy="14049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/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94593C60-F605-4A92-97DB-8954AB23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pic>
        <p:nvPicPr>
          <p:cNvPr id="12" name="Grafik 11" descr="Ein Bild, das Karte enthält.&#10;&#10;Automatisch generierte Beschreibung">
            <a:extLst>
              <a:ext uri="{FF2B5EF4-FFF2-40B4-BE49-F238E27FC236}">
                <a16:creationId xmlns:a16="http://schemas.microsoft.com/office/drawing/2014/main" id="{8A6A1559-055D-49F8-8DB1-2DB347E173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157"/>
          <a:stretch/>
        </p:blipFill>
        <p:spPr>
          <a:xfrm>
            <a:off x="4181554" y="512797"/>
            <a:ext cx="4742116" cy="3600400"/>
          </a:xfrm>
          <a:prstGeom prst="rect">
            <a:avLst/>
          </a:prstGeom>
        </p:spPr>
      </p:pic>
      <p:sp>
        <p:nvSpPr>
          <p:cNvPr id="20" name="Titel 8">
            <a:extLst>
              <a:ext uri="{FF2B5EF4-FFF2-40B4-BE49-F238E27FC236}">
                <a16:creationId xmlns:a16="http://schemas.microsoft.com/office/drawing/2014/main" id="{3D543287-C95A-4110-BA59-038DA37E1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78797"/>
            <a:ext cx="7560000" cy="468000"/>
          </a:xfrm>
        </p:spPr>
        <p:txBody>
          <a:bodyPr/>
          <a:lstStyle/>
          <a:p>
            <a:r>
              <a:rPr lang="en-US" sz="2000" dirty="0"/>
              <a:t>The </a:t>
            </a:r>
            <a:r>
              <a:rPr lang="en-US" sz="2000" dirty="0" err="1"/>
              <a:t>AlpArray</a:t>
            </a:r>
            <a:r>
              <a:rPr lang="en-US" sz="2000" dirty="0"/>
              <a:t> Seismic Network</a:t>
            </a:r>
          </a:p>
        </p:txBody>
      </p:sp>
      <p:sp>
        <p:nvSpPr>
          <p:cNvPr id="22" name="Inhaltsplatzhalter 5">
            <a:extLst>
              <a:ext uri="{FF2B5EF4-FFF2-40B4-BE49-F238E27FC236}">
                <a16:creationId xmlns:a16="http://schemas.microsoft.com/office/drawing/2014/main" id="{5BF79A14-5234-41DF-84D0-357F3A57B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" y="843558"/>
            <a:ext cx="3383920" cy="223224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Multinational, multidisciplinary research initiative on the Alps and neighboring mountain belts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Over 600 seismological broadband stations (permanent networks + temporary stations)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Measuring period of over 3 years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 err="1"/>
              <a:t>AlpArray</a:t>
            </a:r>
            <a:r>
              <a:rPr lang="en-US" sz="1200" b="0" dirty="0"/>
              <a:t> Seismic network + complementary experiments + surrounding stations (5° radius around 46°N 11°E)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200" b="0" dirty="0"/>
          </a:p>
        </p:txBody>
      </p:sp>
      <p:pic>
        <p:nvPicPr>
          <p:cNvPr id="23" name="Grafik 22" descr="Ein Bild, das Karte enthält.&#10;&#10;Automatisch generierte Beschreibung">
            <a:extLst>
              <a:ext uri="{FF2B5EF4-FFF2-40B4-BE49-F238E27FC236}">
                <a16:creationId xmlns:a16="http://schemas.microsoft.com/office/drawing/2014/main" id="{8A7CC6B9-AF59-410C-A355-81E4A11298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2" t="79622" r="-1222" b="-4068"/>
          <a:stretch/>
        </p:blipFill>
        <p:spPr>
          <a:xfrm>
            <a:off x="294027" y="3354569"/>
            <a:ext cx="4109982" cy="955382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472956FF-A91C-4CB7-8BDA-E9D7B97A26E7}"/>
              </a:ext>
            </a:extLst>
          </p:cNvPr>
          <p:cNvSpPr txBox="1"/>
          <p:nvPr/>
        </p:nvSpPr>
        <p:spPr>
          <a:xfrm>
            <a:off x="5868144" y="4095964"/>
            <a:ext cx="29145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2021 (in review.), </a:t>
            </a:r>
            <a:r>
              <a:rPr lang="de-DE" sz="700" dirty="0" err="1"/>
              <a:t>Tectonic</a:t>
            </a:r>
            <a:r>
              <a:rPr lang="de-DE" sz="700" dirty="0"/>
              <a:t> </a:t>
            </a:r>
            <a:r>
              <a:rPr lang="de-DE" sz="700" dirty="0" err="1"/>
              <a:t>map</a:t>
            </a:r>
            <a:r>
              <a:rPr lang="de-DE" sz="700" dirty="0"/>
              <a:t> </a:t>
            </a:r>
            <a:r>
              <a:rPr lang="de-DE" sz="700" dirty="0" err="1"/>
              <a:t>compiled</a:t>
            </a:r>
            <a:r>
              <a:rPr lang="de-DE" sz="700" dirty="0"/>
              <a:t> </a:t>
            </a:r>
            <a:r>
              <a:rPr lang="de-DE" sz="700" dirty="0" err="1"/>
              <a:t>by</a:t>
            </a:r>
            <a:r>
              <a:rPr lang="de-DE" sz="700" dirty="0"/>
              <a:t> M. Handy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93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32"/>
    </mc:Choice>
    <mc:Fallback xmlns="">
      <p:transition spd="slow" advTm="6693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>
            <a:extLst>
              <a:ext uri="{FF2B5EF4-FFF2-40B4-BE49-F238E27FC236}">
                <a16:creationId xmlns:a16="http://schemas.microsoft.com/office/drawing/2014/main" id="{49E1A2EB-CADF-4076-8813-C5A546A09E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786"/>
          <a:stretch/>
        </p:blipFill>
        <p:spPr>
          <a:xfrm>
            <a:off x="6228184" y="73346"/>
            <a:ext cx="2873924" cy="2914991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18397F7F-4DA3-469C-9B42-BF144636E2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786"/>
          <a:stretch/>
        </p:blipFill>
        <p:spPr>
          <a:xfrm>
            <a:off x="6228184" y="73347"/>
            <a:ext cx="2873924" cy="2914991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51582A91-A68E-4113-AE21-643982E6B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5107" y="1588626"/>
            <a:ext cx="4853398" cy="2858442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4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85FD866-EB5F-401E-B1CD-D63430882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49" y="1367882"/>
            <a:ext cx="3492078" cy="299514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b="0" dirty="0"/>
              <a:t>Automatic picking based on Kurtosis (higher-order statistics) and AIC for reference times (</a:t>
            </a:r>
            <a:r>
              <a:rPr lang="en-US" sz="1200" b="0" dirty="0" err="1"/>
              <a:t>Kueperkoch</a:t>
            </a:r>
            <a:r>
              <a:rPr lang="en-US" sz="1200" b="0" dirty="0"/>
              <a:t> et al. 2010)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b="0" dirty="0"/>
              <a:t>Beamforming/stacking using cross-correlation on reference trace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b="0" dirty="0"/>
              <a:t>Filter &amp; pick reference trace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b="0" dirty="0"/>
              <a:t>Correlation of stacked trace with all stations for final onset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b="0" dirty="0"/>
              <a:t>Calculation of uncertainty based on cross-correlation coefficient and width of cross-correlation function</a:t>
            </a:r>
          </a:p>
          <a:p>
            <a:pPr marL="285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200" b="0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96000"/>
            <a:ext cx="2231792" cy="468000"/>
          </a:xfrm>
        </p:spPr>
        <p:txBody>
          <a:bodyPr/>
          <a:lstStyle/>
          <a:p>
            <a:r>
              <a:rPr lang="en-US" sz="2000" dirty="0"/>
              <a:t>P-Wave </a:t>
            </a:r>
            <a:r>
              <a:rPr lang="en-US" sz="2000" dirty="0" err="1"/>
              <a:t>Traveltime</a:t>
            </a:r>
            <a:r>
              <a:rPr lang="en-US" sz="2000" dirty="0"/>
              <a:t> Picking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6EA9B59A-1583-405D-BD97-5327B3F7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83D9B10E-F22D-4F3B-A27B-CC4BFBCD62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9773"/>
          <a:stretch/>
        </p:blipFill>
        <p:spPr>
          <a:xfrm>
            <a:off x="4561135" y="322970"/>
            <a:ext cx="1864081" cy="1312838"/>
          </a:xfrm>
          <a:prstGeom prst="rect">
            <a:avLst/>
          </a:prstGeom>
        </p:spPr>
      </p:pic>
      <p:sp>
        <p:nvSpPr>
          <p:cNvPr id="23" name="Inhaltsplatzhalter 12">
            <a:extLst>
              <a:ext uri="{FF2B5EF4-FFF2-40B4-BE49-F238E27FC236}">
                <a16:creationId xmlns:a16="http://schemas.microsoft.com/office/drawing/2014/main" id="{7ED366B2-984D-428F-8563-955FB8C6B6EE}"/>
              </a:ext>
            </a:extLst>
          </p:cNvPr>
          <p:cNvSpPr txBox="1">
            <a:spLocks/>
          </p:cNvSpPr>
          <p:nvPr/>
        </p:nvSpPr>
        <p:spPr>
          <a:xfrm>
            <a:off x="4351237" y="369542"/>
            <a:ext cx="829154" cy="3345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Stack traces</a:t>
            </a:r>
          </a:p>
        </p:txBody>
      </p:sp>
      <p:sp>
        <p:nvSpPr>
          <p:cNvPr id="24" name="Inhaltsplatzhalter 12">
            <a:extLst>
              <a:ext uri="{FF2B5EF4-FFF2-40B4-BE49-F238E27FC236}">
                <a16:creationId xmlns:a16="http://schemas.microsoft.com/office/drawing/2014/main" id="{61A4EE5C-8687-4B3C-8CAB-3B6F16FA44F5}"/>
              </a:ext>
            </a:extLst>
          </p:cNvPr>
          <p:cNvSpPr txBox="1">
            <a:spLocks/>
          </p:cNvSpPr>
          <p:nvPr/>
        </p:nvSpPr>
        <p:spPr>
          <a:xfrm>
            <a:off x="6856268" y="1200627"/>
            <a:ext cx="817660" cy="3345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correlate</a:t>
            </a: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64743457-D280-4871-9905-779B0DE84EC0}"/>
              </a:ext>
            </a:extLst>
          </p:cNvPr>
          <p:cNvCxnSpPr>
            <a:cxnSpLocks/>
          </p:cNvCxnSpPr>
          <p:nvPr/>
        </p:nvCxnSpPr>
        <p:spPr>
          <a:xfrm>
            <a:off x="5555588" y="444076"/>
            <a:ext cx="874604" cy="7729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nhaltsplatzhalter 12">
            <a:extLst>
              <a:ext uri="{FF2B5EF4-FFF2-40B4-BE49-F238E27FC236}">
                <a16:creationId xmlns:a16="http://schemas.microsoft.com/office/drawing/2014/main" id="{A78174AD-0778-4812-AAB5-3ABB03708C53}"/>
              </a:ext>
            </a:extLst>
          </p:cNvPr>
          <p:cNvSpPr txBox="1">
            <a:spLocks/>
          </p:cNvSpPr>
          <p:nvPr/>
        </p:nvSpPr>
        <p:spPr>
          <a:xfrm>
            <a:off x="5501344" y="145813"/>
            <a:ext cx="1060624" cy="3345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Filter &amp; pick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6CC3BFA8-1370-4FFB-BC71-6FB515E00227}"/>
              </a:ext>
            </a:extLst>
          </p:cNvPr>
          <p:cNvCxnSpPr>
            <a:cxnSpLocks/>
          </p:cNvCxnSpPr>
          <p:nvPr/>
        </p:nvCxnSpPr>
        <p:spPr>
          <a:xfrm>
            <a:off x="7673928" y="1033932"/>
            <a:ext cx="0" cy="554694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54285A1F-D621-414E-A0DD-157E8AA85B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55107" y="1588626"/>
            <a:ext cx="4853398" cy="2858442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7B371F7D-AD72-44AD-AF22-7A5D62A1CC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39889" y="1585860"/>
            <a:ext cx="4853396" cy="2858442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CD9844FC-579B-4636-B046-22DBAF6193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786"/>
          <a:stretch/>
        </p:blipFill>
        <p:spPr>
          <a:xfrm>
            <a:off x="6226549" y="72961"/>
            <a:ext cx="2873924" cy="291499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EC6EF02-B747-417A-8B04-581C79191AD3}"/>
              </a:ext>
            </a:extLst>
          </p:cNvPr>
          <p:cNvSpPr txBox="1"/>
          <p:nvPr/>
        </p:nvSpPr>
        <p:spPr>
          <a:xfrm>
            <a:off x="6878775" y="1682768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800" dirty="0"/>
              <a:t>Δ</a:t>
            </a:r>
            <a:r>
              <a:rPr lang="de-DE" sz="800" dirty="0"/>
              <a:t>t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C5CB6FE2-05FD-493D-BD9E-E55F76698EDF}"/>
              </a:ext>
            </a:extLst>
          </p:cNvPr>
          <p:cNvCxnSpPr>
            <a:cxnSpLocks/>
          </p:cNvCxnSpPr>
          <p:nvPr/>
        </p:nvCxnSpPr>
        <p:spPr>
          <a:xfrm flipH="1">
            <a:off x="6876627" y="1886980"/>
            <a:ext cx="2720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EC7139F6-7806-4B13-A736-6E38EED82740}"/>
              </a:ext>
            </a:extLst>
          </p:cNvPr>
          <p:cNvSpPr txBox="1"/>
          <p:nvPr/>
        </p:nvSpPr>
        <p:spPr>
          <a:xfrm>
            <a:off x="6516216" y="3974027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800" dirty="0"/>
              <a:t>Δ</a:t>
            </a:r>
            <a:r>
              <a:rPr lang="de-DE" sz="800" dirty="0"/>
              <a:t>t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08169A6F-B3CA-47C4-8D47-FFBAC0226E31}"/>
              </a:ext>
            </a:extLst>
          </p:cNvPr>
          <p:cNvCxnSpPr>
            <a:cxnSpLocks/>
          </p:cNvCxnSpPr>
          <p:nvPr/>
        </p:nvCxnSpPr>
        <p:spPr>
          <a:xfrm flipH="1">
            <a:off x="6514068" y="4178239"/>
            <a:ext cx="2720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E9043E5-0D25-4D45-A7E5-20ED867D500B}"/>
              </a:ext>
            </a:extLst>
          </p:cNvPr>
          <p:cNvCxnSpPr>
            <a:cxnSpLocks/>
          </p:cNvCxnSpPr>
          <p:nvPr/>
        </p:nvCxnSpPr>
        <p:spPr>
          <a:xfrm flipV="1">
            <a:off x="6793706" y="3093244"/>
            <a:ext cx="0" cy="113347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93031E2B-2F7F-4204-BB30-65F0AC6F3D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57443" y="480324"/>
            <a:ext cx="933317" cy="688770"/>
          </a:xfrm>
          <a:prstGeom prst="rect">
            <a:avLst/>
          </a:prstGeom>
        </p:spPr>
      </p:pic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FA466141-D76C-4CF4-8A6F-4271FF5E8542}"/>
              </a:ext>
            </a:extLst>
          </p:cNvPr>
          <p:cNvCxnSpPr>
            <a:cxnSpLocks/>
          </p:cNvCxnSpPr>
          <p:nvPr/>
        </p:nvCxnSpPr>
        <p:spPr>
          <a:xfrm>
            <a:off x="4255107" y="917315"/>
            <a:ext cx="724365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9877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57"/>
    </mc:Choice>
    <mc:Fallback xmlns="">
      <p:transition spd="slow" advTm="100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8.64198E-7 L 0.00105 0.2882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441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02014 -1.11111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7" grpId="0"/>
      <p:bldP spid="2" grpId="0"/>
      <p:bldP spid="21" grpId="0"/>
    </p:bldLst>
  </p:timing>
  <p:extLst>
    <p:ext uri="{3A86A75C-4F4B-4683-9AE1-C65F6400EC91}">
      <p14:laserTraceLst xmlns:p14="http://schemas.microsoft.com/office/powerpoint/2010/main">
        <p14:tracePtLst>
          <p14:tracePt t="49066" x="2306638" y="5078413"/>
          <p14:tracePt t="49199" x="3270250" y="4502150"/>
          <p14:tracePt t="49215" x="3641725" y="4265613"/>
          <p14:tracePt t="49224" x="3802063" y="4159250"/>
          <p14:tracePt t="49232" x="3989388" y="4052888"/>
          <p14:tracePt t="49244" x="4173538" y="3946525"/>
          <p14:tracePt t="49256" x="4467225" y="3786188"/>
          <p14:tracePt t="49266" x="4679950" y="3652838"/>
          <p14:tracePt t="49277" x="4864100" y="3546475"/>
          <p14:tracePt t="49290" x="5051425" y="3468688"/>
          <p14:tracePt t="49297" x="5235575" y="3333750"/>
          <p14:tracePt t="49301" x="5318125" y="3308350"/>
          <p14:tracePt t="49303" x="5341938" y="3279775"/>
          <p14:tracePt t="49305" x="5370513" y="3255963"/>
          <p14:tracePt t="49310" x="5424488" y="3227388"/>
          <p14:tracePt t="49315" x="5476875" y="3173413"/>
          <p14:tracePt t="49318" x="5554663" y="3149600"/>
          <p14:tracePt t="49321" x="5608638" y="3095625"/>
          <p14:tracePt t="49325" x="5661025" y="3067050"/>
          <p14:tracePt t="49328" x="5715000" y="3043238"/>
          <p14:tracePt t="49331" x="5743575" y="3014663"/>
          <p14:tracePt t="49333" x="5795963" y="2989263"/>
          <p14:tracePt t="49334" x="5821363" y="2960688"/>
          <p14:tracePt t="49336" x="5849938" y="2960688"/>
          <p14:tracePt t="49343" x="5954713" y="2882900"/>
          <p14:tracePt t="49345" x="5980113" y="2882900"/>
          <p14:tracePt t="49347" x="6008688" y="2855913"/>
          <p14:tracePt t="49352" x="6115050" y="2801938"/>
          <p14:tracePt t="49355" x="6140450" y="2776538"/>
          <p14:tracePt t="49357" x="6167438" y="2749550"/>
          <p14:tracePt t="49359" x="6192838" y="2749550"/>
          <p14:tracePt t="49361" x="6221413" y="2724150"/>
          <p14:tracePt t="49364" x="6273800" y="2695575"/>
          <p14:tracePt t="49366" x="6299200" y="2670175"/>
          <p14:tracePt t="49370" x="6351588" y="2617788"/>
          <p14:tracePt t="49372" x="6380163" y="2589213"/>
          <p14:tracePt t="49375" x="6405563" y="2589213"/>
          <p14:tracePt t="49379" x="6457950" y="2536825"/>
          <p14:tracePt t="49381" x="6486525" y="2511425"/>
          <p14:tracePt t="49383" x="6511925" y="2482850"/>
          <p14:tracePt t="49385" x="6540500" y="2482850"/>
          <p14:tracePt t="49386" x="6564313" y="2459038"/>
          <p14:tracePt t="49389" x="6592888" y="2430463"/>
          <p14:tracePt t="49392" x="6646863" y="2405063"/>
          <p14:tracePt t="49396" x="6670675" y="2376488"/>
          <p14:tracePt t="49398" x="6699250" y="2352675"/>
          <p14:tracePt t="49400" x="6724650" y="2324100"/>
          <p14:tracePt t="49404" x="6753225" y="2298700"/>
          <p14:tracePt t="49410" x="6777038" y="2270125"/>
          <p14:tracePt t="49412" x="6831013" y="2246313"/>
          <p14:tracePt t="49415" x="6859588" y="2246313"/>
          <p14:tracePt t="49416" x="6859588" y="2217738"/>
          <p14:tracePt t="49418" x="6883400" y="2217738"/>
          <p14:tracePt t="49423" x="6911975" y="2192338"/>
          <p14:tracePt t="49426" x="6937375" y="2163763"/>
          <p14:tracePt t="49429" x="6965950" y="2139950"/>
          <p14:tracePt t="49432" x="6989763" y="2139950"/>
          <p14:tracePt t="49434" x="7018338" y="2111375"/>
          <p14:tracePt t="49438" x="7043738" y="2111375"/>
          <p14:tracePt t="49443" x="7070725" y="2085975"/>
          <p14:tracePt t="49447" x="7096125" y="2057400"/>
          <p14:tracePt t="49450" x="7124700" y="2033588"/>
          <p14:tracePt t="49452" x="7150100" y="2033588"/>
          <p14:tracePt t="49460" x="7177088" y="2005013"/>
          <p14:tracePt t="49463" x="7202488" y="2005013"/>
          <p14:tracePt t="49466" x="7231063" y="1979613"/>
          <p14:tracePt t="49468" x="7256463" y="1952625"/>
          <p14:tracePt t="49472" x="7283450" y="1952625"/>
          <p14:tracePt t="49477" x="7283450" y="1927225"/>
          <p14:tracePt t="49480" x="7308850" y="1927225"/>
          <p14:tracePt t="49483" x="7308850" y="1898650"/>
          <p14:tracePt t="49488" x="7337425" y="1873250"/>
          <p14:tracePt t="49497" x="7337425" y="1846263"/>
          <p14:tracePt t="49504" x="7361238" y="1846263"/>
          <p14:tracePt t="49509" x="7361238" y="1820863"/>
          <p14:tracePt t="49513" x="7389813" y="1820863"/>
          <p14:tracePt t="49516" x="7389813" y="1792288"/>
          <p14:tracePt t="49532" x="7415213" y="1766888"/>
          <p14:tracePt t="49615" x="7389813" y="1766888"/>
          <p14:tracePt t="49618" x="7366000" y="1766888"/>
          <p14:tracePt t="49632" x="7283450" y="1766888"/>
          <p14:tracePt t="49642" x="7231063" y="1766888"/>
          <p14:tracePt t="49648" x="7177088" y="1766888"/>
          <p14:tracePt t="49654" x="7153275" y="1766888"/>
          <p14:tracePt t="49671" x="7099300" y="1766888"/>
          <p14:tracePt t="49677" x="7070725" y="1766888"/>
          <p14:tracePt t="49682" x="7046913" y="1766888"/>
          <p14:tracePt t="49689" x="7018338" y="1766888"/>
          <p14:tracePt t="49695" x="6992938" y="1766888"/>
          <p14:tracePt t="49707" x="6965950" y="1792288"/>
          <p14:tracePt t="49711" x="6940550" y="1792288"/>
          <p14:tracePt t="49716" x="6911975" y="1792288"/>
          <p14:tracePt t="49721" x="6886575" y="1817688"/>
          <p14:tracePt t="49729" x="6859588" y="1817688"/>
          <p14:tracePt t="49736" x="6834188" y="1817688"/>
          <p14:tracePt t="49764" x="6834188" y="1846263"/>
          <p14:tracePt t="49891" x="6805613" y="1846263"/>
          <p14:tracePt t="49906" x="6780213" y="1846263"/>
          <p14:tracePt t="49922" x="6753225" y="1846263"/>
          <p14:tracePt t="49928" x="6727825" y="1846263"/>
          <p14:tracePt t="49934" x="6699250" y="1870075"/>
          <p14:tracePt t="49941" x="6675438" y="1870075"/>
          <p14:tracePt t="49947" x="6646863" y="1870075"/>
          <p14:tracePt t="49965" x="6592888" y="1870075"/>
          <p14:tracePt t="49994" x="6569075" y="1870075"/>
          <p14:tracePt t="50005" x="6540500" y="1870075"/>
          <p14:tracePt t="50025" x="6515100" y="1870075"/>
          <p14:tracePt t="50031" x="6486525" y="1870075"/>
          <p14:tracePt t="50051" x="6462713" y="1870075"/>
          <p14:tracePt t="50156" x="6434138" y="1870075"/>
          <p14:tracePt t="50175" x="6408738" y="1870075"/>
          <p14:tracePt t="50200" x="6380163" y="1870075"/>
          <p14:tracePt t="50302" x="6356350" y="1870075"/>
          <p14:tracePt t="50334" x="6327775" y="1870075"/>
          <p14:tracePt t="50671" x="6351588" y="1870075"/>
          <p14:tracePt t="50683" x="6380163" y="1870075"/>
          <p14:tracePt t="50712" x="6405563" y="1870075"/>
          <p14:tracePt t="50743" x="6434138" y="1870075"/>
          <p14:tracePt t="50756" x="6457950" y="1870075"/>
          <p14:tracePt t="50786" x="6486525" y="1870075"/>
          <p14:tracePt t="50819" x="6511925" y="1870075"/>
          <p14:tracePt t="50871" x="6540500" y="1870075"/>
          <p14:tracePt t="50972" x="6564313" y="1870075"/>
          <p14:tracePt t="51254" x="6592888" y="1870075"/>
          <p14:tracePt t="51266" x="6618288" y="1870075"/>
          <p14:tracePt t="51290" x="6646863" y="1870075"/>
          <p14:tracePt t="51301" x="6670675" y="1870075"/>
          <p14:tracePt t="51811" x="6699250" y="1870075"/>
          <p14:tracePt t="52114" x="6724650" y="1870075"/>
          <p14:tracePt t="52152" x="6724650" y="1846263"/>
          <p14:tracePt t="52162" x="6753225" y="1846263"/>
          <p14:tracePt t="52701" x="6777038" y="1846263"/>
          <p14:tracePt t="52717" x="6805613" y="1846263"/>
          <p14:tracePt t="52736" x="6831013" y="1846263"/>
          <p14:tracePt t="52760" x="6859588" y="1846263"/>
          <p14:tracePt t="52795" x="6883400" y="1846263"/>
          <p14:tracePt t="52811" x="6911975" y="1846263"/>
          <p14:tracePt t="52834" x="6937375" y="1846263"/>
          <p14:tracePt t="53112" x="6965950" y="1846263"/>
          <p14:tracePt t="53163" x="6989763" y="1846263"/>
          <p14:tracePt t="53175" x="7018338" y="1846263"/>
          <p14:tracePt t="53196" x="7043738" y="1846263"/>
          <p14:tracePt t="53377" x="7070725" y="1846263"/>
          <p14:tracePt t="53390" x="7096125" y="1846263"/>
          <p14:tracePt t="53397" x="7096125" y="1820863"/>
          <p14:tracePt t="53404" x="7124700" y="1820863"/>
          <p14:tracePt t="53426" x="7150100" y="1820863"/>
          <p14:tracePt t="53481" x="7177088" y="1820863"/>
          <p14:tracePt t="53504" x="7202488" y="1792288"/>
          <p14:tracePt t="53515" x="7231063" y="1792288"/>
          <p14:tracePt t="53784" x="7205663" y="1792288"/>
          <p14:tracePt t="53796" x="7177088" y="1792288"/>
          <p14:tracePt t="53824" x="7153275" y="1792288"/>
          <p14:tracePt t="53831" x="7124700" y="1792288"/>
          <p14:tracePt t="53838" x="7124700" y="1817688"/>
          <p14:tracePt t="53853" x="7099300" y="1817688"/>
          <p14:tracePt t="53864" x="7070725" y="1817688"/>
          <p14:tracePt t="53885" x="7046913" y="1817688"/>
          <p14:tracePt t="53910" x="7018338" y="1846263"/>
          <p14:tracePt t="53919" x="6992938" y="1846263"/>
          <p14:tracePt t="54104" x="7018338" y="1846263"/>
          <p14:tracePt t="54121" x="7043738" y="1846263"/>
          <p14:tracePt t="54142" x="7070725" y="1846263"/>
          <p14:tracePt t="54165" x="7096125" y="1846263"/>
          <p14:tracePt t="54198" x="7124700" y="1846263"/>
          <p14:tracePt t="54219" x="7124700" y="1820863"/>
          <p14:tracePt t="54279" x="7150100" y="1820863"/>
          <p14:tracePt t="54294" x="7177088" y="1820863"/>
          <p14:tracePt t="54396" x="7202488" y="1820863"/>
          <p14:tracePt t="54614" x="7177088" y="1820863"/>
          <p14:tracePt t="54642" x="7177088" y="1792288"/>
          <p14:tracePt t="54657" x="7153275" y="1792288"/>
          <p14:tracePt t="54664" x="7124700" y="1792288"/>
          <p14:tracePt t="54693" x="7099300" y="1792288"/>
          <p14:tracePt t="54731" x="7070725" y="1792288"/>
          <p14:tracePt t="54953" x="7070725" y="1766888"/>
          <p14:tracePt t="54965" x="7096125" y="1766888"/>
          <p14:tracePt t="54989" x="7124700" y="1766888"/>
          <p14:tracePt t="55047" x="7150100" y="1766888"/>
          <p14:tracePt t="55082" x="7150100" y="1739900"/>
          <p14:tracePt t="55106" x="7177088" y="1739900"/>
          <p14:tracePt t="55495" x="7153275" y="1739900"/>
          <p14:tracePt t="55508" x="7124700" y="1763713"/>
          <p14:tracePt t="55529" x="7099300" y="1763713"/>
          <p14:tracePt t="55554" x="7099300" y="1792288"/>
          <p14:tracePt t="55564" x="7070725" y="1792288"/>
          <p14:tracePt t="55593" x="7046913" y="1792288"/>
          <p14:tracePt t="55603" x="7018338" y="1817688"/>
          <p14:tracePt t="55617" x="6965950" y="1846263"/>
          <p14:tracePt t="55628" x="6940550" y="1870075"/>
          <p14:tracePt t="55640" x="6911975" y="1898650"/>
          <p14:tracePt t="55652" x="6886575" y="1924050"/>
          <p14:tracePt t="55663" x="6886575" y="1952625"/>
          <p14:tracePt t="55671" x="6859588" y="1952625"/>
          <p14:tracePt t="55676" x="6859588" y="1976438"/>
          <p14:tracePt t="55703" x="6859588" y="2005013"/>
          <p14:tracePt t="55748" x="6834188" y="2030413"/>
          <p14:tracePt t="55762" x="6834188" y="2057400"/>
          <p14:tracePt t="55784" x="6805613" y="2057400"/>
          <p14:tracePt t="55788" x="6805613" y="2082800"/>
          <p14:tracePt t="55809" x="6805613" y="2111375"/>
          <p14:tracePt t="55826" x="6805613" y="2136775"/>
          <p14:tracePt t="55839" x="6805613" y="2163763"/>
          <p14:tracePt t="55845" x="6805613" y="2189163"/>
          <p14:tracePt t="55850" x="6805613" y="2217738"/>
          <p14:tracePt t="55857" x="6780213" y="2241550"/>
          <p14:tracePt t="55866" x="6780213" y="2270125"/>
          <p14:tracePt t="55878" x="6780213" y="2295525"/>
          <p14:tracePt t="55913" x="6780213" y="2324100"/>
          <p14:tracePt t="55930" x="6780213" y="2347913"/>
          <p14:tracePt t="55951" x="6753225" y="2401888"/>
          <p14:tracePt t="55961" x="6727825" y="2430463"/>
          <p14:tracePt t="55966" x="6727825" y="2454275"/>
          <p14:tracePt t="55973" x="6699250" y="2482850"/>
          <p14:tracePt t="55989" x="6699250" y="2508250"/>
          <p14:tracePt t="56004" x="6675438" y="2536825"/>
          <p14:tracePt t="56024" x="6675438" y="2560638"/>
          <p14:tracePt t="56033" x="6646863" y="2560638"/>
          <p14:tracePt t="56040" x="6646863" y="2589213"/>
          <p14:tracePt t="56048" x="6621463" y="2589213"/>
          <p14:tracePt t="56053" x="6621463" y="2614613"/>
          <p14:tracePt t="56075" x="6592888" y="2643188"/>
          <p14:tracePt t="56101" x="6569075" y="2643188"/>
          <p14:tracePt t="56106" x="6569075" y="2667000"/>
          <p14:tracePt t="56108" x="6540500" y="2667000"/>
          <p14:tracePt t="56126" x="6515100" y="2667000"/>
          <p14:tracePt t="56135" x="6515100" y="2695575"/>
          <p14:tracePt t="56147" x="6486525" y="2695575"/>
          <p14:tracePt t="56234" x="6486525" y="2720975"/>
          <p14:tracePt t="56319" x="6486525" y="2749550"/>
          <p14:tracePt t="56334" x="6540500" y="2773363"/>
          <p14:tracePt t="56340" x="6564313" y="2773363"/>
          <p14:tracePt t="56352" x="6592888" y="2773363"/>
          <p14:tracePt t="56372" x="6592888" y="2801938"/>
          <p14:tracePt t="56402" x="6618288" y="2801938"/>
          <p14:tracePt t="56879" x="6592888" y="2801938"/>
          <p14:tracePt t="57392" x="6569075" y="2776538"/>
          <p14:tracePt t="57412" x="6569075" y="2749550"/>
          <p14:tracePt t="57431" x="6569075" y="2724150"/>
          <p14:tracePt t="57443" x="6569075" y="2695575"/>
          <p14:tracePt t="57460" x="6540500" y="2643188"/>
          <p14:tracePt t="57466" x="6540500" y="2617788"/>
          <p14:tracePt t="57490" x="6540500" y="2536825"/>
          <p14:tracePt t="57500" x="6515100" y="2511425"/>
          <p14:tracePt t="57519" x="6515100" y="2459038"/>
          <p14:tracePt t="57530" x="6486525" y="2430463"/>
          <p14:tracePt t="57537" x="6486525" y="2405063"/>
          <p14:tracePt t="57555" x="6486525" y="2376488"/>
          <p14:tracePt t="57566" x="6462713" y="2352675"/>
          <p14:tracePt t="57587" x="6462713" y="2324100"/>
          <p14:tracePt t="57606" x="6462713" y="2298700"/>
          <p14:tracePt t="57619" x="6462713" y="2270125"/>
          <p14:tracePt t="57626" x="6462713" y="2246313"/>
          <p14:tracePt t="57631" x="6462713" y="2217738"/>
          <p14:tracePt t="57651" x="6462713" y="2192338"/>
          <p14:tracePt t="57658" x="6462713" y="2163763"/>
          <p14:tracePt t="57665" x="6462713" y="2139950"/>
          <p14:tracePt t="57676" x="6462713" y="2111375"/>
          <p14:tracePt t="57681" x="6462713" y="2085975"/>
          <p14:tracePt t="57698" x="6462713" y="2057400"/>
          <p14:tracePt t="57708" x="6462713" y="2033588"/>
          <p14:tracePt t="57720" x="6462713" y="2005013"/>
          <p14:tracePt t="57754" x="6462713" y="1979613"/>
          <p14:tracePt t="57768" x="6486525" y="1979613"/>
          <p14:tracePt t="57773" x="6486525" y="1952625"/>
          <p14:tracePt t="57793" x="6486525" y="1927225"/>
          <p14:tracePt t="57799" x="6511925" y="1898650"/>
          <p14:tracePt t="57813" x="6511925" y="1873250"/>
          <p14:tracePt t="57827" x="6540500" y="1846263"/>
          <p14:tracePt t="57832" x="6540500" y="1820863"/>
          <p14:tracePt t="57852" x="6564313" y="1792288"/>
          <p14:tracePt t="58030" x="6564313" y="1817688"/>
          <p14:tracePt t="58043" x="6564313" y="1846263"/>
          <p14:tracePt t="58048" x="6564313" y="1870075"/>
          <p14:tracePt t="58065" x="6564313" y="1898650"/>
          <p14:tracePt t="58088" x="6564313" y="1924050"/>
          <p14:tracePt t="58132" x="6564313" y="1952625"/>
          <p14:tracePt t="58147" x="6592888" y="1952625"/>
          <p14:tracePt t="58152" x="6592888" y="1976438"/>
          <p14:tracePt t="58176" x="6592888" y="2005013"/>
          <p14:tracePt t="58193" x="6592888" y="2030413"/>
          <p14:tracePt t="58209" x="6592888" y="2057400"/>
          <p14:tracePt t="58219" x="6618288" y="2082800"/>
          <p14:tracePt t="58231" x="6618288" y="2111375"/>
          <p14:tracePt t="58249" x="6618288" y="2136775"/>
          <p14:tracePt t="58271" x="6618288" y="2163763"/>
          <p14:tracePt t="58283" x="6618288" y="2189163"/>
          <p14:tracePt t="58294" x="6618288" y="2217738"/>
          <p14:tracePt t="58302" x="6618288" y="2241550"/>
          <p14:tracePt t="58313" x="6618288" y="2270125"/>
          <p14:tracePt t="58323" x="6618288" y="2295525"/>
          <p14:tracePt t="58335" x="6618288" y="2324100"/>
          <p14:tracePt t="58350" x="6618288" y="2347913"/>
          <p14:tracePt t="58358" x="6592888" y="2347913"/>
          <p14:tracePt t="58364" x="6592888" y="2376488"/>
          <p14:tracePt t="58369" x="6592888" y="2401888"/>
          <p14:tracePt t="58381" x="6592888" y="2430463"/>
          <p14:tracePt t="58392" x="6592888" y="2454275"/>
          <p14:tracePt t="58406" x="6592888" y="2482850"/>
          <p14:tracePt t="58408" x="6569075" y="2482850"/>
          <p14:tracePt t="58430" x="6569075" y="2508250"/>
          <p14:tracePt t="58448" x="6569075" y="2536825"/>
          <p14:tracePt t="58486" x="6569075" y="2560638"/>
          <p14:tracePt t="58492" x="6540500" y="2560638"/>
          <p14:tracePt t="58513" x="6540500" y="2589213"/>
          <p14:tracePt t="58545" x="6540500" y="2614613"/>
          <p14:tracePt t="58577" x="6540500" y="2643188"/>
          <p14:tracePt t="58615" x="6540500" y="2667000"/>
          <p14:tracePt t="58649" x="6540500" y="2695575"/>
          <p14:tracePt t="58667" x="6540500" y="2720975"/>
          <p14:tracePt t="58698" x="6540500" y="2749550"/>
          <p14:tracePt t="58710" x="6564313" y="2749550"/>
          <p14:tracePt t="58899" x="6564313" y="2724150"/>
          <p14:tracePt t="58910" x="6564313" y="2670175"/>
          <p14:tracePt t="58917" x="6592888" y="2643188"/>
          <p14:tracePt t="58925" x="6592888" y="2589213"/>
          <p14:tracePt t="58933" x="6592888" y="2536825"/>
          <p14:tracePt t="58941" x="6592888" y="2511425"/>
          <p14:tracePt t="58958" x="6592888" y="2459038"/>
          <p14:tracePt t="58972" x="6592888" y="2430463"/>
          <p14:tracePt t="59018" x="6592888" y="2405063"/>
          <p14:tracePt t="59031" x="6592888" y="2376488"/>
          <p14:tracePt t="59045" x="6618288" y="2352675"/>
          <p14:tracePt t="59060" x="6618288" y="2298700"/>
          <p14:tracePt t="59077" x="6618288" y="2270125"/>
          <p14:tracePt t="59094" x="6592888" y="2246313"/>
          <p14:tracePt t="59105" x="6592888" y="2217738"/>
          <p14:tracePt t="59126" x="6592888" y="2192338"/>
          <p14:tracePt t="59148" x="6592888" y="2163763"/>
          <p14:tracePt t="59159" x="6592888" y="2139950"/>
          <p14:tracePt t="59181" x="6592888" y="2111375"/>
          <p14:tracePt t="59194" x="6592888" y="2085975"/>
          <p14:tracePt t="59206" x="6592888" y="2057400"/>
          <p14:tracePt t="59221" x="6592888" y="2033588"/>
          <p14:tracePt t="59232" x="6618288" y="2005013"/>
          <p14:tracePt t="59253" x="6618288" y="1979613"/>
          <p14:tracePt t="59285" x="6618288" y="1952625"/>
          <p14:tracePt t="59307" x="6646863" y="1952625"/>
          <p14:tracePt t="59319" x="6646863" y="1927225"/>
          <p14:tracePt t="59525" x="6646863" y="1898650"/>
          <p14:tracePt t="59547" x="6621463" y="1873250"/>
          <p14:tracePt t="59562" x="6621463" y="1846263"/>
          <p14:tracePt t="59568" x="6592888" y="1846263"/>
          <p14:tracePt t="59611" x="6592888" y="1820863"/>
          <p14:tracePt t="59797" x="6592888" y="1846263"/>
          <p14:tracePt t="59810" x="6592888" y="1898650"/>
          <p14:tracePt t="59816" x="6592888" y="1924050"/>
          <p14:tracePt t="59826" x="6592888" y="1952625"/>
          <p14:tracePt t="59833" x="6592888" y="1976438"/>
          <p14:tracePt t="59842" x="6592888" y="2005013"/>
          <p14:tracePt t="59848" x="6618288" y="2030413"/>
          <p14:tracePt t="59855" x="6618288" y="2057400"/>
          <p14:tracePt t="59874" x="6618288" y="2111375"/>
          <p14:tracePt t="59888" x="6618288" y="2136775"/>
          <p14:tracePt t="59906" x="6618288" y="2189163"/>
          <p14:tracePt t="59920" x="6618288" y="2217738"/>
          <p14:tracePt t="59938" x="6618288" y="2241550"/>
          <p14:tracePt t="59950" x="6618288" y="2270125"/>
          <p14:tracePt t="59962" x="6618288" y="2295525"/>
          <p14:tracePt t="59978" x="6618288" y="2324100"/>
          <p14:tracePt t="59990" x="6618288" y="2347913"/>
          <p14:tracePt t="60004" x="6618288" y="2376488"/>
          <p14:tracePt t="60048" x="6618288" y="2401888"/>
          <p14:tracePt t="60065" x="6618288" y="2430463"/>
          <p14:tracePt t="60089" x="6618288" y="2482850"/>
          <p14:tracePt t="60100" x="6618288" y="2508250"/>
          <p14:tracePt t="60121" x="6618288" y="2536825"/>
          <p14:tracePt t="60144" x="6618288" y="2560638"/>
          <p14:tracePt t="60173" x="6618288" y="2589213"/>
          <p14:tracePt t="60190" x="6618288" y="2614613"/>
          <p14:tracePt t="60198" x="6618288" y="2643188"/>
          <p14:tracePt t="60220" x="6618288" y="2695575"/>
          <p14:tracePt t="60243" x="6618288" y="2720975"/>
          <p14:tracePt t="60290" x="6618288" y="2749550"/>
          <p14:tracePt t="60396" x="6618288" y="2773363"/>
          <p14:tracePt t="60801" x="6618288" y="2801938"/>
          <p14:tracePt t="60871" x="6592888" y="2801938"/>
          <p14:tracePt t="60909" x="6569075" y="2801938"/>
          <p14:tracePt t="61303" x="6569075" y="2776538"/>
          <p14:tracePt t="61316" x="6569075" y="2749550"/>
          <p14:tracePt t="61344" x="6569075" y="2724150"/>
          <p14:tracePt t="61398" x="6569075" y="2695575"/>
          <p14:tracePt t="61416" x="6569075" y="2670175"/>
          <p14:tracePt t="61428" x="6569075" y="2643188"/>
          <p14:tracePt t="61445" x="6569075" y="2617788"/>
          <p14:tracePt t="61465" x="6569075" y="2589213"/>
          <p14:tracePt t="61487" x="6569075" y="2565400"/>
          <p14:tracePt t="61565" x="6569075" y="2536825"/>
          <p14:tracePt t="61589" x="6569075" y="2511425"/>
          <p14:tracePt t="61606" x="6569075" y="2482850"/>
          <p14:tracePt t="61618" x="6569075" y="2459038"/>
          <p14:tracePt t="61636" x="6569075" y="2430463"/>
          <p14:tracePt t="61660" x="6569075" y="2405063"/>
          <p14:tracePt t="61673" x="6569075" y="2376488"/>
          <p14:tracePt t="61681" x="6540500" y="2376488"/>
          <p14:tracePt t="61701" x="6540500" y="2352675"/>
          <p14:tracePt t="61711" x="6540500" y="2324100"/>
          <p14:tracePt t="61732" x="6540500" y="2298700"/>
          <p14:tracePt t="61766" x="6540500" y="2270125"/>
          <p14:tracePt t="61787" x="6540500" y="2246313"/>
          <p14:tracePt t="61803" x="6515100" y="2246313"/>
          <p14:tracePt t="61812" x="6515100" y="2217738"/>
          <p14:tracePt t="61853" x="6515100" y="2192338"/>
          <p14:tracePt t="61872" x="6515100" y="2139950"/>
          <p14:tracePt t="61895" x="6515100" y="2111375"/>
          <p14:tracePt t="61906" x="6515100" y="2085975"/>
          <p14:tracePt t="61920" x="6515100" y="2057400"/>
          <p14:tracePt t="61931" x="6515100" y="2033588"/>
          <p14:tracePt t="61937" x="6515100" y="2005013"/>
          <p14:tracePt t="61939" x="6540500" y="2005013"/>
          <p14:tracePt t="61950" x="6540500" y="1979613"/>
          <p14:tracePt t="61976" x="6540500" y="1952625"/>
          <p14:tracePt t="62146" x="6515100" y="1952625"/>
          <p14:tracePt t="62194" x="6486525" y="1952625"/>
          <p14:tracePt t="62210" x="6462713" y="1976438"/>
          <p14:tracePt t="62220" x="6462713" y="2005013"/>
          <p14:tracePt t="62227" x="6434138" y="2005013"/>
          <p14:tracePt t="62233" x="6434138" y="2030413"/>
          <p14:tracePt t="62241" x="6434138" y="2057400"/>
          <p14:tracePt t="62251" x="6434138" y="2082800"/>
          <p14:tracePt t="62275" x="6434138" y="2136775"/>
          <p14:tracePt t="62294" x="6434138" y="2189163"/>
          <p14:tracePt t="62300" x="6434138" y="2217738"/>
          <p14:tracePt t="62304" x="6434138" y="2241550"/>
          <p14:tracePt t="62310" x="6434138" y="2270125"/>
          <p14:tracePt t="62319" x="6434138" y="2295525"/>
          <p14:tracePt t="62327" x="6434138" y="2324100"/>
          <p14:tracePt t="62334" x="6434138" y="2347913"/>
          <p14:tracePt t="62344" x="6434138" y="2376488"/>
          <p14:tracePt t="62350" x="6434138" y="2401888"/>
          <p14:tracePt t="62369" x="6434138" y="2430463"/>
          <p14:tracePt t="62433" x="6457950" y="2430463"/>
          <p14:tracePt t="62457" x="6457950" y="2454275"/>
          <p14:tracePt t="62473" x="6457950" y="2482850"/>
          <p14:tracePt t="62480" x="6457950" y="2508250"/>
          <p14:tracePt t="62537" x="6486525" y="2536825"/>
          <p14:tracePt t="62561" x="6486525" y="2560638"/>
          <p14:tracePt t="62582" x="6486525" y="2589213"/>
          <p14:tracePt t="62601" x="6486525" y="2614613"/>
          <p14:tracePt t="62611" x="6486525" y="2643188"/>
          <p14:tracePt t="62632" x="6486525" y="2667000"/>
          <p14:tracePt t="62655" x="6486525" y="2695575"/>
          <p14:tracePt t="62726" x="6462713" y="2695575"/>
          <p14:tracePt t="62748" x="6462713" y="2720975"/>
          <p14:tracePt t="63121" x="6462713" y="2695575"/>
          <p14:tracePt t="63133" x="6434138" y="2670175"/>
          <p14:tracePt t="63158" x="6434138" y="2643188"/>
          <p14:tracePt t="63187" x="6408738" y="2643188"/>
          <p14:tracePt t="63194" x="6408738" y="2617788"/>
          <p14:tracePt t="66864" x="6434138" y="2589213"/>
          <p14:tracePt t="66896" x="6434138" y="2565400"/>
          <p14:tracePt t="66909" x="6457950" y="2565400"/>
          <p14:tracePt t="66958" x="6457950" y="2536825"/>
          <p14:tracePt t="66986" x="6486525" y="2536825"/>
          <p14:tracePt t="67019" x="6511925" y="2536825"/>
          <p14:tracePt t="67043" x="6511925" y="2560638"/>
          <p14:tracePt t="67060" x="6564313" y="2560638"/>
          <p14:tracePt t="67135" x="6592888" y="2560638"/>
          <p14:tracePt t="67152" x="6618288" y="2560638"/>
          <p14:tracePt t="67184" x="6646863" y="2560638"/>
          <p14:tracePt t="67445" x="6670675" y="2560638"/>
          <p14:tracePt t="67478" x="6670675" y="2536825"/>
          <p14:tracePt t="67507" x="6699250" y="2482850"/>
          <p14:tracePt t="67514" x="6724650" y="2482850"/>
          <p14:tracePt t="67521" x="6753225" y="2459038"/>
          <p14:tracePt t="67537" x="6777038" y="2430463"/>
          <p14:tracePt t="67560" x="6805613" y="2430463"/>
          <p14:tracePt t="67812" x="6780213" y="2430463"/>
          <p14:tracePt t="68018" x="6753225" y="2430463"/>
          <p14:tracePt t="68030" x="6727825" y="2430463"/>
          <p14:tracePt t="68039" x="6727825" y="2454275"/>
          <p14:tracePt t="68058" x="6727825" y="2482850"/>
          <p14:tracePt t="68100" x="6699250" y="2482850"/>
          <p14:tracePt t="68153" x="6699250" y="2508250"/>
          <p14:tracePt t="68168" x="6621463" y="2508250"/>
          <p14:tracePt t="68173" x="6592888" y="2536825"/>
          <p14:tracePt t="68184" x="6486525" y="2560638"/>
          <p14:tracePt t="68195" x="6434138" y="2589213"/>
          <p14:tracePt t="68201" x="6356350" y="2614613"/>
          <p14:tracePt t="68211" x="6327775" y="2614613"/>
          <p14:tracePt t="68221" x="6221413" y="2643188"/>
          <p14:tracePt t="68228" x="6196013" y="2667000"/>
          <p14:tracePt t="68234" x="6143625" y="2667000"/>
          <p14:tracePt t="68241" x="6115050" y="2667000"/>
          <p14:tracePt t="68248" x="6089650" y="2667000"/>
          <p14:tracePt t="68256" x="6037263" y="2667000"/>
          <p14:tracePt t="68278" x="5902325" y="2667000"/>
          <p14:tracePt t="68283" x="5849938" y="2667000"/>
          <p14:tracePt t="68301" x="5664200" y="2667000"/>
          <p14:tracePt t="68309" x="5559425" y="2695575"/>
          <p14:tracePt t="68313" x="5530850" y="2695575"/>
          <p14:tracePt t="68315" x="5505450" y="2695575"/>
          <p14:tracePt t="68320" x="5476875" y="2695575"/>
          <p14:tracePt t="68325" x="5453063" y="2695575"/>
          <p14:tracePt t="68327" x="5424488" y="2720975"/>
          <p14:tracePt t="68333" x="5399088" y="2720975"/>
          <p14:tracePt t="68337" x="5370513" y="2720975"/>
          <p14:tracePt t="68339" x="5346700" y="2720975"/>
          <p14:tracePt t="68356" x="5292725" y="2720975"/>
          <p14:tracePt t="68363" x="5264150" y="2720975"/>
          <p14:tracePt t="68371" x="5186363" y="2749550"/>
          <p14:tracePt t="68380" x="5157788" y="2749550"/>
          <p14:tracePt t="68397" x="4973638" y="2773363"/>
          <p14:tracePt t="68404" x="4921250" y="2773363"/>
          <p14:tracePt t="68410" x="4867275" y="2773363"/>
          <p14:tracePt t="68418" x="4786313" y="2801938"/>
          <p14:tracePt t="68424" x="4733925" y="2801938"/>
          <p14:tracePt t="68439" x="4602163" y="2801938"/>
          <p14:tracePt t="68442" x="4573588" y="2801938"/>
          <p14:tracePt t="68443" x="4548188" y="2801938"/>
          <p14:tracePt t="68446" x="4521200" y="2827338"/>
          <p14:tracePt t="68451" x="4495800" y="2827338"/>
          <p14:tracePt t="68453" x="4467225" y="2827338"/>
          <p14:tracePt t="68455" x="4443413" y="2827338"/>
          <p14:tracePt t="68458" x="4414838" y="2827338"/>
          <p14:tracePt t="68464" x="4389438" y="2827338"/>
          <p14:tracePt t="68467" x="4360863" y="2855913"/>
          <p14:tracePt t="68471" x="4337050" y="2855913"/>
          <p14:tracePt t="68472" x="4308475" y="2855913"/>
          <p14:tracePt t="68476" x="4283075" y="2855913"/>
          <p14:tracePt t="68482" x="4254500" y="2855913"/>
          <p14:tracePt t="68484" x="4230688" y="2855913"/>
          <p14:tracePt t="68487" x="4202113" y="2879725"/>
          <p14:tracePt t="68489" x="4176713" y="2879725"/>
          <p14:tracePt t="68492" x="4148138" y="2879725"/>
          <p14:tracePt t="68497" x="4124325" y="2879725"/>
          <p14:tracePt t="68500" x="4095750" y="2879725"/>
          <p14:tracePt t="68503" x="4070350" y="2908300"/>
          <p14:tracePt t="68506" x="4041775" y="2908300"/>
          <p14:tracePt t="68508" x="4017963" y="2908300"/>
          <p14:tracePt t="68514" x="3989388" y="2908300"/>
          <p14:tracePt t="68518" x="3963988" y="2908300"/>
          <p14:tracePt t="68521" x="3935413" y="2908300"/>
          <p14:tracePt t="68522" x="3935413" y="2933700"/>
          <p14:tracePt t="68534" x="3911600" y="2933700"/>
          <p14:tracePt t="68543" x="3883025" y="2933700"/>
          <p14:tracePt t="68552" x="3883025" y="2960688"/>
          <p14:tracePt t="68570" x="3857625" y="2960688"/>
          <p14:tracePt t="68582" x="3829050" y="2960688"/>
          <p14:tracePt t="68586" x="3805238" y="2986088"/>
          <p14:tracePt t="68590" x="3776663" y="2986088"/>
          <p14:tracePt t="68593" x="3751263" y="3014663"/>
          <p14:tracePt t="68599" x="3698875" y="3040063"/>
          <p14:tracePt t="68603" x="3670300" y="3067050"/>
          <p14:tracePt t="68607" x="3644900" y="3092450"/>
          <p14:tracePt t="68612" x="3617913" y="3121025"/>
          <p14:tracePt t="68618" x="3563938" y="3173413"/>
          <p14:tracePt t="68622" x="3538538" y="3227388"/>
          <p14:tracePt t="68624" x="3511550" y="3279775"/>
          <p14:tracePt t="68628" x="3486150" y="3305175"/>
          <p14:tracePt t="68637" x="3433763" y="3411538"/>
          <p14:tracePt t="68639" x="3405188" y="3440113"/>
          <p14:tracePt t="68641" x="3405188" y="3463925"/>
          <p14:tracePt t="68643" x="3379788" y="3492500"/>
          <p14:tracePt t="68645" x="3379788" y="3517900"/>
          <p14:tracePt t="68649" x="3351213" y="3570288"/>
          <p14:tracePt t="68652" x="3327400" y="3624263"/>
          <p14:tracePt t="68656" x="3327400" y="3652838"/>
          <p14:tracePt t="68664" x="3244850" y="3730625"/>
          <p14:tracePt t="68667" x="3221038" y="3783013"/>
          <p14:tracePt t="68670" x="3221038" y="3811588"/>
          <p14:tracePt t="68672" x="3192463" y="3836988"/>
          <p14:tracePt t="68676" x="3167063" y="3889375"/>
          <p14:tracePt t="68679" x="3138488" y="3889375"/>
          <p14:tracePt t="68685" x="3086100" y="3970338"/>
          <p14:tracePt t="68687" x="3086100" y="3995738"/>
          <p14:tracePt t="68689" x="3060700" y="3995738"/>
          <p14:tracePt t="68691" x="3060700" y="4024313"/>
          <p14:tracePt t="68696" x="3008313" y="4076700"/>
          <p14:tracePt t="68702" x="2954338" y="4154488"/>
          <p14:tracePt t="68707" x="2901950" y="4208463"/>
          <p14:tracePt t="68709" x="2873375" y="4237038"/>
          <p14:tracePt t="68713" x="2847975" y="4289425"/>
          <p14:tracePt t="68715" x="2819400" y="4314825"/>
          <p14:tracePt t="68720" x="2795588" y="4367213"/>
          <p14:tracePt t="68725" x="2741613" y="4449763"/>
          <p14:tracePt t="68730" x="2713038" y="4473575"/>
          <p14:tracePt t="68732" x="2689225" y="4502150"/>
          <p14:tracePt t="68737" x="2660650" y="4579938"/>
          <p14:tracePt t="68741" x="2608263" y="4633913"/>
          <p14:tracePt t="68746" x="2554288" y="4686300"/>
          <p14:tracePt t="68750" x="2554288" y="4714875"/>
          <p14:tracePt t="68753" x="2528888" y="4740275"/>
          <p14:tracePt t="68756" x="2501900" y="4767263"/>
          <p14:tracePt t="68758" x="2476500" y="4792663"/>
          <p14:tracePt t="68765" x="2447925" y="4821238"/>
          <p14:tracePt t="68771" x="2422525" y="4846638"/>
          <p14:tracePt t="68773" x="2395538" y="4846638"/>
          <p14:tracePt t="68775" x="2395538" y="4873625"/>
          <p14:tracePt t="68783" x="2370138" y="4899025"/>
          <p14:tracePt t="68786" x="2341563" y="4899025"/>
          <p14:tracePt t="68793" x="2317750" y="4927600"/>
          <p14:tracePt t="68798" x="2289175" y="4927600"/>
          <p14:tracePt t="68802" x="2289175" y="4953000"/>
          <p14:tracePt t="68806" x="2263775" y="4979988"/>
          <p14:tracePt t="68808" x="2235200" y="4979988"/>
          <p14:tracePt t="68814" x="2211388" y="4979988"/>
          <p14:tracePt t="68821" x="2182813" y="5005388"/>
          <p14:tracePt t="68823" x="2182813" y="5033963"/>
          <p14:tracePt t="68826" x="2157413" y="5033963"/>
          <p14:tracePt t="68832" x="2157413" y="5057775"/>
          <p14:tracePt t="68838" x="2128838" y="5086350"/>
          <p14:tracePt t="68849" x="2105025" y="5111750"/>
          <p14:tracePt t="68854" x="2076450" y="5111750"/>
          <p14:tracePt t="68861" x="2051050" y="5111750"/>
          <p14:tracePt t="68868" x="2051050" y="5140325"/>
          <p14:tracePt t="68871" x="2022475" y="5140325"/>
          <p14:tracePt t="68877" x="1998663" y="5140325"/>
          <p14:tracePt t="69614" x="0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5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85FD866-EB5F-401E-B1CD-D63430882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843558"/>
            <a:ext cx="3599944" cy="3528392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Mantle Phases (between ~35° and 135° distance)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Absolute </a:t>
            </a:r>
            <a:r>
              <a:rPr lang="en-US" sz="1200" b="0" dirty="0" err="1"/>
              <a:t>traveltimes</a:t>
            </a:r>
            <a:r>
              <a:rPr lang="en-US" sz="1200" b="0" dirty="0"/>
              <a:t> for use in full-waveform inversion, relative travel times for </a:t>
            </a:r>
            <a:r>
              <a:rPr lang="en-US" sz="1200" b="0" dirty="0" err="1"/>
              <a:t>traveltime</a:t>
            </a:r>
            <a:r>
              <a:rPr lang="en-US" sz="1200" b="0" dirty="0"/>
              <a:t> tomography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200" b="0" dirty="0"/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1200" b="0" dirty="0"/>
              <a:t>Two Datasets: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1200" b="0" dirty="0">
                <a:solidFill>
                  <a:schemeClr val="bg2"/>
                </a:solidFill>
              </a:rPr>
              <a:t>HF (up to 0.5 Hz) </a:t>
            </a:r>
            <a:r>
              <a:rPr lang="en-US" sz="1200" b="0" dirty="0"/>
              <a:t>/ </a:t>
            </a:r>
            <a:r>
              <a:rPr lang="en-US" sz="1200" b="0" dirty="0">
                <a:solidFill>
                  <a:schemeClr val="accent1"/>
                </a:solidFill>
              </a:rPr>
              <a:t>LF (up to 0.1 Hz)</a:t>
            </a:r>
            <a:endParaRPr lang="en-US" sz="1200" b="0" dirty="0"/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sym typeface="Wingdings" panose="05000000000000000000" pitchFamily="2" charset="2"/>
              </a:rPr>
              <a:t>&gt; 170.000 picks from 370 events (</a:t>
            </a:r>
            <a:r>
              <a:rPr lang="en-US" sz="1200" b="0" dirty="0">
                <a:solidFill>
                  <a:schemeClr val="bg2"/>
                </a:solidFill>
                <a:sym typeface="Wingdings" panose="05000000000000000000" pitchFamily="2" charset="2"/>
              </a:rPr>
              <a:t>HF</a:t>
            </a:r>
            <a:r>
              <a:rPr lang="en-US" sz="1200" b="0" dirty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sym typeface="Wingdings" panose="05000000000000000000" pitchFamily="2" charset="2"/>
              </a:rPr>
              <a:t>&gt; 255.000 picks from 421 events (</a:t>
            </a:r>
            <a:r>
              <a:rPr lang="en-US" sz="1200" b="0" dirty="0">
                <a:solidFill>
                  <a:schemeClr val="accent1"/>
                </a:solidFill>
                <a:sym typeface="Wingdings" panose="05000000000000000000" pitchFamily="2" charset="2"/>
              </a:rPr>
              <a:t>LF</a:t>
            </a:r>
            <a:r>
              <a:rPr lang="en-US" sz="1200" b="0" dirty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200" b="0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Strongly uneven azimuthal distribution (histogram) with most events coming from NE, W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4CC11E17-2DE6-469E-9BFD-160EA7488178}"/>
              </a:ext>
            </a:extLst>
          </p:cNvPr>
          <p:cNvSpPr txBox="1">
            <a:spLocks/>
          </p:cNvSpPr>
          <p:nvPr/>
        </p:nvSpPr>
        <p:spPr>
          <a:xfrm>
            <a:off x="465232" y="3264232"/>
            <a:ext cx="3599944" cy="14049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511FD24-C4CA-4929-82AB-C303A4B745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495"/>
          <a:stretch/>
        </p:blipFill>
        <p:spPr>
          <a:xfrm>
            <a:off x="4644008" y="652502"/>
            <a:ext cx="4278742" cy="3625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3B417768-173B-4B47-B13E-8CEB3D8FE349}"/>
              </a:ext>
            </a:extLst>
          </p:cNvPr>
          <p:cNvSpPr/>
          <p:nvPr/>
        </p:nvSpPr>
        <p:spPr>
          <a:xfrm>
            <a:off x="8468251" y="329064"/>
            <a:ext cx="41549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HF</a:t>
            </a:r>
            <a:endParaRPr lang="en-GB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A50C64F-D0BA-4D6E-ACB6-404CB6E0E9BA}"/>
              </a:ext>
            </a:extLst>
          </p:cNvPr>
          <p:cNvSpPr/>
          <p:nvPr/>
        </p:nvSpPr>
        <p:spPr>
          <a:xfrm>
            <a:off x="395536" y="2850339"/>
            <a:ext cx="3236248" cy="372496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nhaltsplatzhalter 5">
            <a:extLst>
              <a:ext uri="{FF2B5EF4-FFF2-40B4-BE49-F238E27FC236}">
                <a16:creationId xmlns:a16="http://schemas.microsoft.com/office/drawing/2014/main" id="{108391EB-15A8-44CD-B36A-43035918565B}"/>
              </a:ext>
            </a:extLst>
          </p:cNvPr>
          <p:cNvSpPr txBox="1">
            <a:spLocks/>
          </p:cNvSpPr>
          <p:nvPr/>
        </p:nvSpPr>
        <p:spPr>
          <a:xfrm>
            <a:off x="3351965" y="2520811"/>
            <a:ext cx="699030" cy="2853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 dirty="0">
                <a:solidFill>
                  <a:srgbClr val="FF0000"/>
                </a:solidFill>
              </a:rPr>
              <a:t>Main dataset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080C0F2-869A-4938-B195-8FEB579B2B06}"/>
              </a:ext>
            </a:extLst>
          </p:cNvPr>
          <p:cNvCxnSpPr>
            <a:stCxn id="19" idx="3"/>
          </p:cNvCxnSpPr>
          <p:nvPr/>
        </p:nvCxnSpPr>
        <p:spPr>
          <a:xfrm>
            <a:off x="4050995" y="2663487"/>
            <a:ext cx="599293" cy="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5">
            <a:extLst>
              <a:ext uri="{FF2B5EF4-FFF2-40B4-BE49-F238E27FC236}">
                <a16:creationId xmlns:a16="http://schemas.microsoft.com/office/drawing/2014/main" id="{B32ED627-8D0A-4A40-9762-BAD27BA15819}"/>
              </a:ext>
            </a:extLst>
          </p:cNvPr>
          <p:cNvSpPr txBox="1">
            <a:spLocks/>
          </p:cNvSpPr>
          <p:nvPr/>
        </p:nvSpPr>
        <p:spPr>
          <a:xfrm>
            <a:off x="4703512" y="367150"/>
            <a:ext cx="3600400" cy="2853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800" b="0" dirty="0"/>
              <a:t>Azimuthal Distribution of 331 events of main dataset (370 events) used for inversion. Color codes origin time. Size codes magnitude.</a:t>
            </a:r>
          </a:p>
        </p:txBody>
      </p:sp>
      <p:sp>
        <p:nvSpPr>
          <p:cNvPr id="16" name="Titel 8">
            <a:extLst>
              <a:ext uri="{FF2B5EF4-FFF2-40B4-BE49-F238E27FC236}">
                <a16:creationId xmlns:a16="http://schemas.microsoft.com/office/drawing/2014/main" id="{F85F7E30-3137-4F6A-B13F-A298FAD7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78797"/>
            <a:ext cx="7560000" cy="468000"/>
          </a:xfrm>
        </p:spPr>
        <p:txBody>
          <a:bodyPr/>
          <a:lstStyle/>
          <a:p>
            <a:r>
              <a:rPr lang="en-US" sz="2000" dirty="0"/>
              <a:t>Event Database</a:t>
            </a:r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94593C60-F605-4A92-97DB-8954AB23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92E24AA-B1ED-4C76-8679-79457D11A198}"/>
              </a:ext>
            </a:extLst>
          </p:cNvPr>
          <p:cNvSpPr txBox="1"/>
          <p:nvPr/>
        </p:nvSpPr>
        <p:spPr>
          <a:xfrm>
            <a:off x="7290684" y="4261626"/>
            <a:ext cx="13853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2021 (in review)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03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20"/>
    </mc:Choice>
    <mc:Fallback xmlns="">
      <p:transition spd="slow" advTm="98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19" grpId="0"/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20CCD17A-8FCF-4535-8A4B-22011C7A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267494"/>
            <a:ext cx="7560000" cy="468000"/>
          </a:xfrm>
        </p:spPr>
        <p:txBody>
          <a:bodyPr/>
          <a:lstStyle/>
          <a:p>
            <a:r>
              <a:rPr lang="en-US" sz="2000" dirty="0"/>
              <a:t>Hybrid</a:t>
            </a:r>
            <a:r>
              <a:rPr lang="en-US" sz="2000" noProof="0" dirty="0"/>
              <a:t> method</a:t>
            </a:r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8E3C137E-C14D-49B1-AD9D-6F4D1D935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789494"/>
            <a:ext cx="3743960" cy="352595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Reduce computational costs assuming a spherically symmetric global earth (1D) and only account for regional heterogeneities in a 3D box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1D calculation to grid boundaries of regional box using Tau-P (</a:t>
            </a:r>
            <a:r>
              <a:rPr lang="en-US" sz="1200" b="0" dirty="0" err="1"/>
              <a:t>ObsPy</a:t>
            </a:r>
            <a:r>
              <a:rPr lang="en-US" sz="1200" b="0" dirty="0"/>
              <a:t>) 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Inside box: Fast Marching Method (Rawlinson et al. 2004)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FMTOMO inversion code, subspace inversion method (Rawlinson et al. 2004) 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We directly include a precise 3D crustal model as part of the </a:t>
            </a:r>
            <a:r>
              <a:rPr lang="en-US" sz="1200" b="0" dirty="0" err="1"/>
              <a:t>teleseismic</a:t>
            </a:r>
            <a:r>
              <a:rPr lang="en-US" sz="1200" b="0" dirty="0"/>
              <a:t> inversion model</a:t>
            </a:r>
          </a:p>
          <a:p>
            <a:pPr marL="519750" lvl="2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Nonlinearity of the iterative inversion</a:t>
            </a:r>
          </a:p>
          <a:p>
            <a:pPr marL="519750" lvl="2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Interpretation of crust + mantle in one model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We allow small velocity changes to be made where the resolution of the crustal model is low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200" b="0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6</a:t>
            </a:fld>
            <a:r>
              <a:rPr lang="de-DE"/>
              <a:t> 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B3962FA-93B5-4B40-A90A-0666D0D1D7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44008" y="5320"/>
            <a:ext cx="2520280" cy="2591650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176CD76-1FDB-484D-ACEA-78D7144C73CE}"/>
              </a:ext>
            </a:extLst>
          </p:cNvPr>
          <p:cNvCxnSpPr>
            <a:cxnSpLocks/>
          </p:cNvCxnSpPr>
          <p:nvPr/>
        </p:nvCxnSpPr>
        <p:spPr>
          <a:xfrm flipH="1">
            <a:off x="6481348" y="660610"/>
            <a:ext cx="933832" cy="0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40A47D0-B321-4B2F-8078-048B3083FDAF}"/>
              </a:ext>
            </a:extLst>
          </p:cNvPr>
          <p:cNvCxnSpPr>
            <a:cxnSpLocks/>
          </p:cNvCxnSpPr>
          <p:nvPr/>
        </p:nvCxnSpPr>
        <p:spPr>
          <a:xfrm>
            <a:off x="7057412" y="1563638"/>
            <a:ext cx="106876" cy="936104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FEAD0833-ED73-4BDE-A337-803BDF049F5A}"/>
              </a:ext>
            </a:extLst>
          </p:cNvPr>
          <p:cNvSpPr txBox="1"/>
          <p:nvPr/>
        </p:nvSpPr>
        <p:spPr>
          <a:xfrm>
            <a:off x="7380312" y="510569"/>
            <a:ext cx="1512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Global (1D)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43E4A93-37A0-4F3E-9E78-6016ABC01037}"/>
              </a:ext>
            </a:extLst>
          </p:cNvPr>
          <p:cNvSpPr txBox="1"/>
          <p:nvPr/>
        </p:nvSpPr>
        <p:spPr>
          <a:xfrm>
            <a:off x="7137288" y="1839210"/>
            <a:ext cx="1512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Regional (3D)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C875B6C-26C2-4557-98FF-249B509308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55960" y="2561199"/>
            <a:ext cx="4725573" cy="2392972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B8FB8E56-FD79-4CFD-BBD4-957C40042FFE}"/>
              </a:ext>
            </a:extLst>
          </p:cNvPr>
          <p:cNvCxnSpPr>
            <a:cxnSpLocks/>
          </p:cNvCxnSpPr>
          <p:nvPr/>
        </p:nvCxnSpPr>
        <p:spPr>
          <a:xfrm flipV="1">
            <a:off x="4139952" y="3003799"/>
            <a:ext cx="1764196" cy="273405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splatzhalter 12">
            <a:extLst>
              <a:ext uri="{FF2B5EF4-FFF2-40B4-BE49-F238E27FC236}">
                <a16:creationId xmlns:a16="http://schemas.microsoft.com/office/drawing/2014/main" id="{845BA7DE-83FB-4F87-8EC4-DC63ED3C74C7}"/>
              </a:ext>
            </a:extLst>
          </p:cNvPr>
          <p:cNvSpPr txBox="1">
            <a:spLocks/>
          </p:cNvSpPr>
          <p:nvPr/>
        </p:nvSpPr>
        <p:spPr>
          <a:xfrm rot="21099654">
            <a:off x="4036519" y="2976563"/>
            <a:ext cx="1791046" cy="2160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800"/>
              </a:spcAft>
            </a:pPr>
            <a:r>
              <a:rPr lang="en-US" sz="800" dirty="0"/>
              <a:t>CRUSTAL MODEL</a:t>
            </a:r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C00DD5A8-D6F4-49AE-9256-17342684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157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078"/>
    </mc:Choice>
    <mc:Fallback xmlns="">
      <p:transition spd="slow" advTm="96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9504CBE-FD09-4776-A1B6-3D93F68CC1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83968" y="937485"/>
            <a:ext cx="4720122" cy="2930409"/>
          </a:xfrm>
          <a:prstGeom prst="rect">
            <a:avLst/>
          </a:prstGeom>
          <a:effectLst/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A3A4559-B571-432B-9EBC-9087A235D4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83968" y="937484"/>
            <a:ext cx="4720121" cy="29304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7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83500"/>
            <a:ext cx="7560000" cy="468000"/>
          </a:xfrm>
        </p:spPr>
        <p:txBody>
          <a:bodyPr/>
          <a:lstStyle/>
          <a:p>
            <a:r>
              <a:rPr lang="en-US" sz="2000" dirty="0"/>
              <a:t>Integration of crustal model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3F16EA47-F399-4BC3-8412-491604BA8F70}"/>
              </a:ext>
            </a:extLst>
          </p:cNvPr>
          <p:cNvCxnSpPr>
            <a:cxnSpLocks/>
          </p:cNvCxnSpPr>
          <p:nvPr/>
        </p:nvCxnSpPr>
        <p:spPr>
          <a:xfrm flipV="1">
            <a:off x="3847010" y="3027085"/>
            <a:ext cx="1521068" cy="50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E6564D27-B678-411D-9DC5-A273D8454A67}"/>
              </a:ext>
            </a:extLst>
          </p:cNvPr>
          <p:cNvSpPr txBox="1"/>
          <p:nvPr/>
        </p:nvSpPr>
        <p:spPr>
          <a:xfrm>
            <a:off x="3794770" y="3495291"/>
            <a:ext cx="7827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2"/>
                </a:solidFill>
              </a:rPr>
              <a:t>Boundary (smooth)</a:t>
            </a:r>
          </a:p>
        </p:txBody>
      </p:sp>
      <p:sp>
        <p:nvSpPr>
          <p:cNvPr id="23" name="Inhaltsplatzhalter 12">
            <a:extLst>
              <a:ext uri="{FF2B5EF4-FFF2-40B4-BE49-F238E27FC236}">
                <a16:creationId xmlns:a16="http://schemas.microsoft.com/office/drawing/2014/main" id="{66CF5A68-2DB8-462F-9C6A-027481BF4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918000"/>
            <a:ext cx="3246116" cy="352595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“Background”: EuCrust07 (</a:t>
            </a:r>
            <a:r>
              <a:rPr lang="en-US" sz="1200" b="0" dirty="0" err="1"/>
              <a:t>Tesauro</a:t>
            </a:r>
            <a:r>
              <a:rPr lang="en-US" sz="1200" b="0" dirty="0"/>
              <a:t> et al. 2008)</a:t>
            </a:r>
          </a:p>
          <a:p>
            <a:pPr marL="519750" lvl="2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noProof="0" dirty="0"/>
              <a:t>Layered model containing upper, lower crustal boundaries (Moho) + average </a:t>
            </a:r>
            <a:r>
              <a:rPr lang="en-US" sz="1200" noProof="0" dirty="0" err="1"/>
              <a:t>v</a:t>
            </a:r>
            <a:r>
              <a:rPr lang="en-US" sz="1200" baseline="-25000" noProof="0" dirty="0" err="1"/>
              <a:t>p</a:t>
            </a:r>
            <a:r>
              <a:rPr lang="en-US" sz="1200" noProof="0" dirty="0"/>
              <a:t> velocities + sediment thickness</a:t>
            </a:r>
          </a:p>
          <a:p>
            <a:pPr marL="519750" lvl="2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noProof="0" dirty="0"/>
              <a:t>Improve Moho information in the Alpine region using Spada et al. (2013) Moho map</a:t>
            </a:r>
            <a:endParaRPr lang="en-US" sz="1200" dirty="0"/>
          </a:p>
          <a:p>
            <a:pPr marL="285750" lvl="1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noProof="0" dirty="0"/>
              <a:t>Replace generic model with 3D tomographic model by Diehl et al. (2009) if the resolution information is sufficient</a:t>
            </a:r>
          </a:p>
          <a:p>
            <a:pPr marL="285750" lvl="1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Smoothing of the model to fit on the inversion grid (25x25x15 km)</a:t>
            </a:r>
            <a:endParaRPr lang="en-US" sz="1200" noProof="0" dirty="0"/>
          </a:p>
          <a:p>
            <a:pPr marL="519750" lvl="2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200" b="0" noProof="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64CEA197-BAAC-4D77-8B00-07803B0F1CF0}"/>
              </a:ext>
            </a:extLst>
          </p:cNvPr>
          <p:cNvSpPr txBox="1"/>
          <p:nvPr/>
        </p:nvSpPr>
        <p:spPr>
          <a:xfrm>
            <a:off x="4499992" y="484543"/>
            <a:ext cx="3599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Slice through crustal model at 15km depth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74A5104-E067-4CCE-BC86-3C746B14C524}"/>
              </a:ext>
            </a:extLst>
          </p:cNvPr>
          <p:cNvSpPr txBox="1"/>
          <p:nvPr/>
        </p:nvSpPr>
        <p:spPr>
          <a:xfrm rot="748337">
            <a:off x="5811554" y="2566472"/>
            <a:ext cx="78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Po-plain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60D55952-E09B-45D7-8853-8E960849A58F}"/>
              </a:ext>
            </a:extLst>
          </p:cNvPr>
          <p:cNvSpPr txBox="1"/>
          <p:nvPr/>
        </p:nvSpPr>
        <p:spPr>
          <a:xfrm rot="17417323">
            <a:off x="5303820" y="2329608"/>
            <a:ext cx="782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Ivrea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2049D22E-2CFF-45ED-8CAD-BF50465352A6}"/>
              </a:ext>
            </a:extLst>
          </p:cNvPr>
          <p:cNvSpPr txBox="1"/>
          <p:nvPr/>
        </p:nvSpPr>
        <p:spPr>
          <a:xfrm>
            <a:off x="5520847" y="1863780"/>
            <a:ext cx="688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Diehl model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BC4A9514-BCEF-4F06-B7A1-F22BEA5957EC}"/>
              </a:ext>
            </a:extLst>
          </p:cNvPr>
          <p:cNvSpPr txBox="1"/>
          <p:nvPr/>
        </p:nvSpPr>
        <p:spPr>
          <a:xfrm>
            <a:off x="4632299" y="1191847"/>
            <a:ext cx="9989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EuCrust-07 model (</a:t>
            </a:r>
            <a:r>
              <a:rPr lang="en-GB" sz="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Tesauro</a:t>
            </a:r>
            <a:r>
              <a: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DD32CC3-F069-4AB8-9214-639A50542823}"/>
              </a:ext>
            </a:extLst>
          </p:cNvPr>
          <p:cNvSpPr txBox="1"/>
          <p:nvPr/>
        </p:nvSpPr>
        <p:spPr>
          <a:xfrm>
            <a:off x="7343584" y="4147621"/>
            <a:ext cx="13324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2021 (in </a:t>
            </a:r>
            <a:r>
              <a:rPr lang="de-DE" sz="700" dirty="0" err="1"/>
              <a:t>prep</a:t>
            </a:r>
            <a:r>
              <a:rPr lang="de-DE" sz="700" dirty="0"/>
              <a:t>.)</a:t>
            </a:r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82B50E8D-AFA7-457B-90CA-3EC51676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577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354"/>
    </mc:Choice>
    <mc:Fallback xmlns="">
      <p:transition spd="slow" advTm="74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018C208-3750-4935-88C5-9BE6AC1796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35287" y="468950"/>
            <a:ext cx="4927992" cy="3936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8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92476"/>
            <a:ext cx="2231792" cy="699566"/>
          </a:xfrm>
        </p:spPr>
        <p:txBody>
          <a:bodyPr/>
          <a:lstStyle/>
          <a:p>
            <a:r>
              <a:rPr lang="en-US" sz="2000" dirty="0"/>
              <a:t>Stacked </a:t>
            </a:r>
            <a:r>
              <a:rPr lang="en-US" sz="2000" dirty="0" err="1"/>
              <a:t>traveltime</a:t>
            </a:r>
            <a:r>
              <a:rPr lang="en-US" sz="2000" dirty="0"/>
              <a:t> residuals (</a:t>
            </a:r>
            <a:r>
              <a:rPr lang="en-US" sz="2000" dirty="0">
                <a:solidFill>
                  <a:schemeClr val="bg2"/>
                </a:solidFill>
              </a:rPr>
              <a:t>HF</a:t>
            </a:r>
            <a:r>
              <a:rPr lang="en-US" sz="2000" dirty="0"/>
              <a:t>)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4D3CD27B-53FB-4BA5-B7DE-268BC8E0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" y="1113985"/>
            <a:ext cx="3007909" cy="33079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Stacked and demeaned </a:t>
            </a:r>
            <a:r>
              <a:rPr lang="en-US" sz="1200" b="0" dirty="0" err="1"/>
              <a:t>traveltime</a:t>
            </a:r>
            <a:r>
              <a:rPr lang="en-US" sz="1200" b="0" dirty="0"/>
              <a:t> residuals relative to 1D earth model for all 370 events, corrected for crustal influence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Trace of western Alpine high-velocity anomaly (W)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High-velocity anomaly in the central Alps (C)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Eastern Alpine anomaly (E) separated from (C) by (possible) slab gap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Strong high velocity zone below Apennines extending to the southern borders of the array (A)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6DFA0F-6E94-43B8-9D87-ADC5920C24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536158" y="468951"/>
            <a:ext cx="4927991" cy="3936250"/>
          </a:xfrm>
          <a:prstGeom prst="rect">
            <a:avLst/>
          </a:prstGeom>
          <a:effectLst/>
        </p:spPr>
      </p:pic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118A0799-86F7-4485-8495-0EAEF7894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FA09CD2-54DF-49BD-9A52-7E67088BF73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34417" y="468949"/>
            <a:ext cx="4927991" cy="3936249"/>
          </a:xfrm>
          <a:prstGeom prst="rect">
            <a:avLst/>
          </a:prstGeom>
          <a:effectLst/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C918DBE-A9F0-4E6B-86D1-FB0C1348D0C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538226" y="468952"/>
            <a:ext cx="4927990" cy="3936249"/>
          </a:xfrm>
          <a:prstGeom prst="rect">
            <a:avLst/>
          </a:prstGeom>
          <a:effectLst/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1663C53-4A33-4756-92A7-BDA037ACD4F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36276" y="468955"/>
            <a:ext cx="4927990" cy="3936248"/>
          </a:xfrm>
          <a:prstGeom prst="rect">
            <a:avLst/>
          </a:prstGeom>
          <a:effectLst/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3381C3F8-236F-44DE-A805-450094BD68CE}"/>
              </a:ext>
            </a:extLst>
          </p:cNvPr>
          <p:cNvSpPr txBox="1"/>
          <p:nvPr/>
        </p:nvSpPr>
        <p:spPr>
          <a:xfrm>
            <a:off x="7355284" y="4205146"/>
            <a:ext cx="13853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2021 (in review)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685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077"/>
    </mc:Choice>
    <mc:Fallback xmlns="">
      <p:transition spd="slow" advTm="940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B5F85DA-97A4-478A-8EB8-73CD98748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489" y="283482"/>
            <a:ext cx="5162024" cy="3915611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7D451BEF-F05E-4D7B-A071-5DEFDC2267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536159" y="468951"/>
            <a:ext cx="4927991" cy="393625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1B77E4AD-6369-40D6-96F6-A41198FCAB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35287" y="468950"/>
            <a:ext cx="4927992" cy="39362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1F19A200-3287-47E3-8EF9-1BC7335DF9F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536158" y="468951"/>
            <a:ext cx="4927992" cy="3936250"/>
          </a:xfrm>
          <a:prstGeom prst="rect">
            <a:avLst/>
          </a:prstGeom>
          <a:effectLst/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9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91887"/>
            <a:ext cx="3138882" cy="468000"/>
          </a:xfrm>
        </p:spPr>
        <p:txBody>
          <a:bodyPr/>
          <a:lstStyle/>
          <a:p>
            <a:r>
              <a:rPr lang="en-US" sz="2000" dirty="0"/>
              <a:t>Model results – Horizontal Slice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BDD46CA-1FB5-41D2-A0C8-12371F7146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5718" t="5296" r="7523"/>
          <a:stretch/>
        </p:blipFill>
        <p:spPr>
          <a:xfrm>
            <a:off x="8581513" y="1055174"/>
            <a:ext cx="365285" cy="2879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Inhaltsplatzhalter 5">
            <a:extLst>
              <a:ext uri="{FF2B5EF4-FFF2-40B4-BE49-F238E27FC236}">
                <a16:creationId xmlns:a16="http://schemas.microsoft.com/office/drawing/2014/main" id="{EE1BBC0A-4A1A-4E19-B6C4-1BC497E77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53251"/>
            <a:ext cx="3024336" cy="367240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Relation between </a:t>
            </a:r>
            <a:r>
              <a:rPr lang="en-US" sz="1200" b="0" dirty="0" err="1"/>
              <a:t>traveltime</a:t>
            </a:r>
            <a:r>
              <a:rPr lang="en-US" sz="1200" b="0" dirty="0"/>
              <a:t> residuals at the surface and velocity perturbation in the resulting model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Horizontal Slice at 180 km depth through the inversion result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Three profiles</a:t>
            </a:r>
          </a:p>
          <a:p>
            <a:pPr marL="519750" lvl="2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8: Western Alps through Apennines</a:t>
            </a:r>
          </a:p>
          <a:p>
            <a:pPr marL="519750" lvl="2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B: Through the central Alpine anomaly (B of </a:t>
            </a:r>
            <a:r>
              <a:rPr lang="en-US" sz="1200" b="0" dirty="0" err="1"/>
              <a:t>Lippitsch</a:t>
            </a:r>
            <a:r>
              <a:rPr lang="en-US" sz="1200" b="0" dirty="0"/>
              <a:t> et al. 2003)</a:t>
            </a:r>
          </a:p>
          <a:p>
            <a:pPr marL="519750" lvl="2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12: Through the eastern Alps and perpendicular to Apennines</a:t>
            </a:r>
            <a:endParaRPr lang="en-US" sz="1200" b="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A6BBB91-5477-46A7-BB40-1CE31670766A}"/>
              </a:ext>
            </a:extLst>
          </p:cNvPr>
          <p:cNvSpPr txBox="1"/>
          <p:nvPr/>
        </p:nvSpPr>
        <p:spPr>
          <a:xfrm>
            <a:off x="7355284" y="4205146"/>
            <a:ext cx="14109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2021 (in review)</a:t>
            </a:r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78CA61C5-65C0-4F03-96EC-F6902E71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314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36"/>
    </mc:Choice>
    <mc:Fallback xmlns="">
      <p:transition spd="slow" advTm="80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fik 48">
            <a:extLst>
              <a:ext uri="{FF2B5EF4-FFF2-40B4-BE49-F238E27FC236}">
                <a16:creationId xmlns:a16="http://schemas.microsoft.com/office/drawing/2014/main" id="{3A2875B9-2E8D-47FD-98BA-1E418494D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222" y="95143"/>
            <a:ext cx="1693126" cy="128430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5716108-44AE-4907-994D-893F39D37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521" y="1104243"/>
            <a:ext cx="4833454" cy="2993465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10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4" y="245700"/>
            <a:ext cx="3109657" cy="468000"/>
          </a:xfrm>
        </p:spPr>
        <p:txBody>
          <a:bodyPr/>
          <a:lstStyle/>
          <a:p>
            <a:r>
              <a:rPr lang="en-US" sz="2000" dirty="0"/>
              <a:t>Model results – Section 1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200CDDC3-37D6-4A57-A2DF-4A7CDC635A32}"/>
              </a:ext>
            </a:extLst>
          </p:cNvPr>
          <p:cNvCxnSpPr>
            <a:cxnSpLocks/>
          </p:cNvCxnSpPr>
          <p:nvPr/>
        </p:nvCxnSpPr>
        <p:spPr>
          <a:xfrm>
            <a:off x="7604125" y="781050"/>
            <a:ext cx="974725" cy="412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53876CA1-0294-4DAD-95C4-93814D2B7CBA}"/>
              </a:ext>
            </a:extLst>
          </p:cNvPr>
          <p:cNvCxnSpPr>
            <a:cxnSpLocks/>
          </p:cNvCxnSpPr>
          <p:nvPr/>
        </p:nvCxnSpPr>
        <p:spPr>
          <a:xfrm flipV="1">
            <a:off x="2882099" y="2218037"/>
            <a:ext cx="4180309" cy="4892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EFBCC6A8-BC81-4B96-992D-73992B39C3BE}"/>
              </a:ext>
            </a:extLst>
          </p:cNvPr>
          <p:cNvSpPr txBox="1"/>
          <p:nvPr/>
        </p:nvSpPr>
        <p:spPr>
          <a:xfrm rot="1207426">
            <a:off x="4607432" y="2000767"/>
            <a:ext cx="1043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Upwelling</a:t>
            </a:r>
            <a:r>
              <a:rPr lang="de-DE" sz="800" b="1" dirty="0"/>
              <a:t> </a:t>
            </a:r>
            <a:r>
              <a:rPr lang="de-DE" sz="800" b="1" dirty="0" err="1"/>
              <a:t>asthenosphere</a:t>
            </a:r>
            <a:endParaRPr lang="de-DE" sz="800" b="1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2EB8AF4D-08D4-4E0F-8319-8FD318E05019}"/>
              </a:ext>
            </a:extLst>
          </p:cNvPr>
          <p:cNvSpPr txBox="1"/>
          <p:nvPr/>
        </p:nvSpPr>
        <p:spPr>
          <a:xfrm>
            <a:off x="6013455" y="2210171"/>
            <a:ext cx="10439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Dinaric</a:t>
            </a:r>
            <a:r>
              <a:rPr lang="de-DE" sz="800" b="1" dirty="0"/>
              <a:t> </a:t>
            </a:r>
            <a:r>
              <a:rPr lang="de-DE" sz="800" b="1" dirty="0" err="1"/>
              <a:t>slab</a:t>
            </a:r>
            <a:endParaRPr lang="de-DE" sz="800" b="1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3D989CC-ACA5-46DB-9E8E-292B34D61804}"/>
              </a:ext>
            </a:extLst>
          </p:cNvPr>
          <p:cNvSpPr txBox="1"/>
          <p:nvPr/>
        </p:nvSpPr>
        <p:spPr>
          <a:xfrm>
            <a:off x="3406464" y="2317113"/>
            <a:ext cx="1020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/>
              <a:t>European </a:t>
            </a:r>
            <a:r>
              <a:rPr lang="de-DE" sz="800" b="1" dirty="0" err="1"/>
              <a:t>slab</a:t>
            </a:r>
            <a:r>
              <a:rPr lang="de-DE" sz="800" b="1" dirty="0"/>
              <a:t> </a:t>
            </a:r>
            <a:r>
              <a:rPr lang="de-DE" sz="800" b="1" dirty="0" err="1"/>
              <a:t>from</a:t>
            </a:r>
            <a:r>
              <a:rPr lang="de-DE" sz="800" b="1" dirty="0"/>
              <a:t> western and </a:t>
            </a:r>
            <a:r>
              <a:rPr lang="de-DE" sz="800" b="1" dirty="0" err="1"/>
              <a:t>central</a:t>
            </a:r>
            <a:r>
              <a:rPr lang="de-DE" sz="800" b="1" dirty="0"/>
              <a:t> Alps</a:t>
            </a:r>
          </a:p>
        </p:txBody>
      </p:sp>
      <p:sp>
        <p:nvSpPr>
          <p:cNvPr id="32" name="Inhaltsplatzhalter 5">
            <a:extLst>
              <a:ext uri="{FF2B5EF4-FFF2-40B4-BE49-F238E27FC236}">
                <a16:creationId xmlns:a16="http://schemas.microsoft.com/office/drawing/2014/main" id="{BAC4D614-30AE-4A33-A7D2-9E66E896D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76" y="713699"/>
            <a:ext cx="1736740" cy="2938171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Slice through southern part of western Alpine slab and central Alpine slab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Dinaric slab can be seen in the east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Central Alpine slab sliced parallel to strike</a:t>
            </a:r>
          </a:p>
          <a:p>
            <a:pPr marL="28575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Connected to western Alpine slab, sliced along dipping direction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D7C39DA6-9ADA-440F-95BB-254D76DE7E48}"/>
              </a:ext>
            </a:extLst>
          </p:cNvPr>
          <p:cNvSpPr txBox="1"/>
          <p:nvPr/>
        </p:nvSpPr>
        <p:spPr>
          <a:xfrm>
            <a:off x="3255574" y="2965635"/>
            <a:ext cx="102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/>
              <a:t>Alpine Tethys </a:t>
            </a:r>
            <a:r>
              <a:rPr lang="de-DE" sz="800" b="1" dirty="0" err="1"/>
              <a:t>relicts</a:t>
            </a:r>
            <a:r>
              <a:rPr lang="de-DE" sz="800" b="1" dirty="0"/>
              <a:t>?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74B0C4A6-D5FE-4CF2-90C2-B1B3441A628B}"/>
              </a:ext>
            </a:extLst>
          </p:cNvPr>
          <p:cNvSpPr txBox="1"/>
          <p:nvPr/>
        </p:nvSpPr>
        <p:spPr>
          <a:xfrm>
            <a:off x="2485533" y="3991648"/>
            <a:ext cx="11079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Paffrath et al. (in </a:t>
            </a:r>
            <a:r>
              <a:rPr lang="de-DE" sz="700" dirty="0" err="1"/>
              <a:t>prep</a:t>
            </a:r>
            <a:r>
              <a:rPr lang="de-DE" sz="700" dirty="0"/>
              <a:t>.)</a:t>
            </a:r>
          </a:p>
        </p:txBody>
      </p:sp>
      <p:sp>
        <p:nvSpPr>
          <p:cNvPr id="26" name="Fußzeilenplatzhalter 3">
            <a:extLst>
              <a:ext uri="{FF2B5EF4-FFF2-40B4-BE49-F238E27FC236}">
                <a16:creationId xmlns:a16="http://schemas.microsoft.com/office/drawing/2014/main" id="{54235037-09B5-482A-A5F5-EF9CA354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2C57DFB-3716-4868-A29B-85158AD7445D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3747057" y="1893802"/>
            <a:ext cx="169862" cy="423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76D16619-41DB-4322-A19E-173A8E9F8015}"/>
              </a:ext>
            </a:extLst>
          </p:cNvPr>
          <p:cNvCxnSpPr>
            <a:cxnSpLocks/>
          </p:cNvCxnSpPr>
          <p:nvPr/>
        </p:nvCxnSpPr>
        <p:spPr>
          <a:xfrm flipV="1">
            <a:off x="4284915" y="2398718"/>
            <a:ext cx="313879" cy="142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B6D87060-EC9B-44BA-90BE-F1AA7F13E266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6337407" y="2045121"/>
            <a:ext cx="198020" cy="165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283AFE24-7163-40CD-87B2-C840EDF667B0}"/>
              </a:ext>
            </a:extLst>
          </p:cNvPr>
          <p:cNvCxnSpPr>
            <a:cxnSpLocks/>
          </p:cNvCxnSpPr>
          <p:nvPr/>
        </p:nvCxnSpPr>
        <p:spPr>
          <a:xfrm>
            <a:off x="4106359" y="3134912"/>
            <a:ext cx="432048" cy="169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74961D30-08C9-48AF-A77D-776C726DD5D1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3593529" y="3304188"/>
            <a:ext cx="240530" cy="161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6" name="Grafik 65">
            <a:extLst>
              <a:ext uri="{FF2B5EF4-FFF2-40B4-BE49-F238E27FC236}">
                <a16:creationId xmlns:a16="http://schemas.microsoft.com/office/drawing/2014/main" id="{C9D3BD1A-E5EB-4AE0-99D0-66EE5CDEA5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5541" t="4916" r="7562" b="-1063"/>
          <a:stretch/>
        </p:blipFill>
        <p:spPr>
          <a:xfrm>
            <a:off x="7733706" y="1578773"/>
            <a:ext cx="355322" cy="2785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921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24"/>
    </mc:Choice>
    <mc:Fallback xmlns="">
      <p:transition spd="slow" advTm="68224"/>
    </mc:Fallback>
  </mc:AlternateContent>
  <p:extLst>
    <p:ext uri="{3A86A75C-4F4B-4683-9AE1-C65F6400EC91}">
      <p14:laserTraceLst xmlns:p14="http://schemas.microsoft.com/office/powerpoint/2010/main">
        <p14:tracePtLst>
          <p14:tracePt t="12005" x="2282825" y="5092700"/>
          <p14:tracePt t="12670" x="2735263" y="5129213"/>
          <p14:tracePt t="12683" x="2787650" y="5103813"/>
          <p14:tracePt t="12688" x="2816225" y="5076825"/>
          <p14:tracePt t="12694" x="2841625" y="5076825"/>
          <p14:tracePt t="12702" x="2841625" y="5051425"/>
          <p14:tracePt t="12710" x="2894013" y="5022850"/>
          <p14:tracePt t="12720" x="2922588" y="4999038"/>
          <p14:tracePt t="12736" x="2922588" y="4970463"/>
          <p14:tracePt t="12742" x="2947988" y="4945063"/>
          <p14:tracePt t="12758" x="2976563" y="4945063"/>
          <p14:tracePt t="12768" x="3000375" y="4916488"/>
          <p14:tracePt t="13241" x="2976563" y="4916488"/>
          <p14:tracePt t="19451" x="2976563" y="4838700"/>
          <p14:tracePt t="19464" x="2976563" y="4651375"/>
          <p14:tracePt t="19475" x="2976563" y="4519613"/>
          <p14:tracePt t="19480" x="2976563" y="4467225"/>
          <p14:tracePt t="19496" x="2976563" y="4332288"/>
          <p14:tracePt t="19509" x="2976563" y="4225925"/>
          <p14:tracePt t="19520" x="2976563" y="4119563"/>
          <p14:tracePt t="19529" x="2976563" y="4041775"/>
          <p14:tracePt t="19545" x="2976563" y="3906838"/>
          <p14:tracePt t="19562" x="3000375" y="3748088"/>
          <p14:tracePt t="19575" x="3054350" y="3616325"/>
          <p14:tracePt t="19583" x="3054350" y="3535363"/>
          <p14:tracePt t="19590" x="3082925" y="3481388"/>
          <p14:tracePt t="19600" x="3082925" y="3403600"/>
          <p14:tracePt t="19612" x="3106738" y="3351213"/>
          <p14:tracePt t="19621" x="3135313" y="3244850"/>
          <p14:tracePt t="19631" x="3160713" y="3163888"/>
          <p14:tracePt t="19643" x="3189288" y="3086100"/>
          <p14:tracePt t="19647" x="3213100" y="3032125"/>
          <p14:tracePt t="19651" x="3213100" y="2979738"/>
          <p14:tracePt t="19653" x="3241675" y="2979738"/>
          <p14:tracePt t="19655" x="3241675" y="2951163"/>
          <p14:tracePt t="19662" x="3267075" y="2897188"/>
          <p14:tracePt t="19667" x="3294063" y="2873375"/>
          <p14:tracePt t="19671" x="3294063" y="2844800"/>
          <p14:tracePt t="19675" x="3319463" y="2819400"/>
          <p14:tracePt t="19679" x="3348038" y="2790825"/>
          <p14:tracePt t="19684" x="3373438" y="2767013"/>
          <p14:tracePt t="19688" x="3373438" y="2738438"/>
          <p14:tracePt t="19691" x="3400425" y="2713038"/>
          <p14:tracePt t="19699" x="3425825" y="2684463"/>
          <p14:tracePt t="19702" x="3454400" y="2660650"/>
          <p14:tracePt t="19704" x="3454400" y="2632075"/>
          <p14:tracePt t="19714" x="3479800" y="2578100"/>
          <p14:tracePt t="19717" x="3479800" y="2554288"/>
          <p14:tracePt t="19720" x="3506788" y="2525713"/>
          <p14:tracePt t="19724" x="3506788" y="2500313"/>
          <p14:tracePt t="19729" x="3532188" y="2500313"/>
          <p14:tracePt t="19732" x="3532188" y="2473325"/>
          <p14:tracePt t="19736" x="3532188" y="2447925"/>
          <p14:tracePt t="19738" x="3532188" y="2419350"/>
          <p14:tracePt t="19745" x="3560763" y="2393950"/>
          <p14:tracePt t="19750" x="3560763" y="2366963"/>
          <p14:tracePt t="19752" x="3560763" y="2341563"/>
          <p14:tracePt t="19756" x="3560763" y="2312988"/>
          <p14:tracePt t="19763" x="3560763" y="2287588"/>
          <p14:tracePt t="19766" x="3560763" y="2260600"/>
          <p14:tracePt t="19772" x="3560763" y="2235200"/>
          <p14:tracePt t="19774" x="3584575" y="2235200"/>
          <p14:tracePt t="19782" x="3584575" y="2182813"/>
          <p14:tracePt t="19787" x="3584575" y="2154238"/>
          <p14:tracePt t="19796" x="3584575" y="2128838"/>
          <p14:tracePt t="19799" x="3584575" y="2100263"/>
          <p14:tracePt t="19802" x="3584575" y="2076450"/>
          <p14:tracePt t="19813" x="3613150" y="2047875"/>
          <p14:tracePt t="19818" x="3613150" y="2022475"/>
          <p14:tracePt t="19820" x="3613150" y="1993900"/>
          <p14:tracePt t="19841" x="3613150" y="1970088"/>
          <p14:tracePt t="19852" x="3613150" y="1941513"/>
          <p14:tracePt t="19863" x="3613150" y="1916113"/>
          <p14:tracePt t="19878" x="3613150" y="1887538"/>
          <p14:tracePt t="19885" x="3613150" y="1863725"/>
          <p14:tracePt t="19901" x="3613150" y="1835150"/>
          <p14:tracePt t="19918" x="3613150" y="1809750"/>
          <p14:tracePt t="19934" x="3613150" y="1781175"/>
          <p14:tracePt t="19967" x="3613150" y="1757363"/>
          <p14:tracePt t="19980" x="3613150" y="1728788"/>
          <p14:tracePt t="19988" x="3613150" y="1703388"/>
          <p14:tracePt t="19997" x="3613150" y="1674813"/>
          <p14:tracePt t="20000" x="3613150" y="1651000"/>
          <p14:tracePt t="20012" x="3613150" y="1597025"/>
          <p14:tracePt t="20027" x="3638550" y="1570038"/>
          <p14:tracePt t="20036" x="3638550" y="1544638"/>
          <p14:tracePt t="20047" x="3638550" y="1516063"/>
          <p14:tracePt t="20669" x="3667125" y="1516063"/>
          <p14:tracePt t="20684" x="3744913" y="1516063"/>
          <p14:tracePt t="20690" x="3773488" y="1516063"/>
          <p14:tracePt t="20702" x="3879850" y="1541463"/>
          <p14:tracePt t="20712" x="3932238" y="1541463"/>
          <p14:tracePt t="20723" x="3986213" y="1541463"/>
          <p14:tracePt t="20729" x="4010025" y="1541463"/>
          <p14:tracePt t="20737" x="4038600" y="1570038"/>
          <p14:tracePt t="20754" x="4092575" y="1570038"/>
          <p14:tracePt t="20765" x="4116388" y="1570038"/>
          <p14:tracePt t="20793" x="4222750" y="1593850"/>
          <p14:tracePt t="20800" x="4276725" y="1593850"/>
          <p14:tracePt t="20814" x="4410075" y="1622425"/>
          <p14:tracePt t="20827" x="4570413" y="1647825"/>
          <p14:tracePt t="20844" x="4754563" y="1647825"/>
          <p14:tracePt t="20860" x="4941888" y="1674813"/>
          <p14:tracePt t="20868" x="5073650" y="1674813"/>
          <p14:tracePt t="20872" x="5126038" y="1674813"/>
          <p14:tracePt t="20880" x="5180013" y="1674813"/>
          <p14:tracePt t="20883" x="5208588" y="1674813"/>
          <p14:tracePt t="20886" x="5232400" y="1674813"/>
          <p14:tracePt t="20890" x="5260975" y="1674813"/>
          <p14:tracePt t="20897" x="5286375" y="1674813"/>
          <p14:tracePt t="20903" x="5338763" y="1674813"/>
          <p14:tracePt t="20913" x="5367338" y="1674813"/>
          <p14:tracePt t="20919" x="5392738" y="1674813"/>
          <p14:tracePt t="20929" x="5419725" y="1674813"/>
          <p14:tracePt t="20935" x="5445125" y="1674813"/>
          <p14:tracePt t="20938" x="5473700" y="1674813"/>
          <p14:tracePt t="20951" x="5499100" y="1674813"/>
          <p14:tracePt t="20985" x="5580063" y="1674813"/>
          <p14:tracePt t="20998" x="5632450" y="1674813"/>
          <p14:tracePt t="21007" x="5657850" y="1674813"/>
          <p14:tracePt t="21026" x="5738813" y="1700213"/>
          <p14:tracePt t="21033" x="5764213" y="1700213"/>
          <p14:tracePt t="21041" x="5792788" y="1700213"/>
          <p14:tracePt t="21049" x="5845175" y="1700213"/>
          <p14:tracePt t="21059" x="5899150" y="1700213"/>
          <p14:tracePt t="21067" x="5922963" y="1700213"/>
          <p14:tracePt t="21074" x="5976938" y="1700213"/>
          <p14:tracePt t="21078" x="6005513" y="1700213"/>
          <p14:tracePt t="21081" x="6029325" y="1700213"/>
          <p14:tracePt t="21087" x="6057900" y="1700213"/>
          <p14:tracePt t="21090" x="6083300" y="1700213"/>
          <p14:tracePt t="21096" x="6111875" y="1700213"/>
          <p14:tracePt t="21098" x="6135688" y="1700213"/>
          <p14:tracePt t="21102" x="6164263" y="1700213"/>
          <p14:tracePt t="21106" x="6189663" y="1700213"/>
          <p14:tracePt t="21107" x="6218238" y="1700213"/>
          <p14:tracePt t="21114" x="6270625" y="1674813"/>
          <p14:tracePt t="21119" x="6296025" y="1674813"/>
          <p14:tracePt t="21122" x="6324600" y="1674813"/>
          <p14:tracePt t="21129" x="6376988" y="1674813"/>
          <p14:tracePt t="21133" x="6402388" y="1674813"/>
          <p14:tracePt t="21136" x="6430963" y="1674813"/>
          <p14:tracePt t="21137" x="6430963" y="1651000"/>
          <p14:tracePt t="21140" x="6454775" y="1651000"/>
          <p14:tracePt t="21147" x="6508750" y="1651000"/>
          <p14:tracePt t="21149" x="6535738" y="1651000"/>
          <p14:tracePt t="21153" x="6535738" y="1622425"/>
          <p14:tracePt t="21157" x="6561138" y="1622425"/>
          <p14:tracePt t="21163" x="6615113" y="1622425"/>
          <p14:tracePt t="21168" x="6642100" y="1622425"/>
          <p14:tracePt t="21170" x="6642100" y="1597025"/>
          <p14:tracePt t="21172" x="6667500" y="1597025"/>
          <p14:tracePt t="21179" x="6696075" y="1597025"/>
          <p14:tracePt t="21183" x="6721475" y="1597025"/>
          <p14:tracePt t="21186" x="6748463" y="1597025"/>
          <p14:tracePt t="21189" x="6748463" y="1570038"/>
          <p14:tracePt t="21191" x="6773863" y="1570038"/>
          <p14:tracePt t="21196" x="6802438" y="1570038"/>
          <p14:tracePt t="21202" x="6826250" y="1570038"/>
          <p14:tracePt t="21206" x="6854825" y="1544638"/>
          <p14:tracePt t="21211" x="6880225" y="1544638"/>
          <p14:tracePt t="21217" x="6908800" y="1544638"/>
          <p14:tracePt t="21221" x="6932613" y="1516063"/>
          <p14:tracePt t="21241" x="7038975" y="1490663"/>
          <p14:tracePt t="21244" x="7067550" y="1490663"/>
          <p14:tracePt t="21250" x="7092950" y="1490663"/>
          <p14:tracePt t="21260" x="7121525" y="1463675"/>
          <p14:tracePt t="21270" x="7199313" y="1463675"/>
          <p14:tracePt t="21278" x="7227888" y="1438275"/>
          <p14:tracePt t="21284" x="7251700" y="1438275"/>
          <p14:tracePt t="21299" x="7358063" y="1409700"/>
          <p14:tracePt t="21306" x="7386638" y="1409700"/>
          <p14:tracePt t="21313" x="7412038" y="1384300"/>
          <p14:tracePt t="21317" x="7440613" y="1384300"/>
          <p14:tracePt t="21322" x="7464425" y="1384300"/>
          <p14:tracePt t="21334" x="7493000" y="1384300"/>
          <p14:tracePt t="21340" x="7493000" y="1357313"/>
          <p14:tracePt t="21343" x="7518400" y="1357313"/>
          <p14:tracePt t="21350" x="7546975" y="1357313"/>
          <p14:tracePt t="21353" x="7570788" y="1357313"/>
          <p14:tracePt t="21356" x="7570788" y="1331913"/>
          <p14:tracePt t="21358" x="7599363" y="1331913"/>
          <p14:tracePt t="21367" x="7624763" y="1331913"/>
          <p14:tracePt t="21370" x="7651750" y="1303338"/>
          <p14:tracePt t="21381" x="7705725" y="1303338"/>
          <p14:tracePt t="21386" x="7731125" y="1279525"/>
          <p14:tracePt t="21392" x="7758113" y="1279525"/>
          <p14:tracePt t="21397" x="7758113" y="1250950"/>
          <p14:tracePt t="21400" x="7783513" y="1250950"/>
          <p14:tracePt t="21407" x="7812088" y="1250950"/>
          <p14:tracePt t="21417" x="7812088" y="1225550"/>
          <p14:tracePt t="21424" x="7837488" y="1225550"/>
          <p14:tracePt t="21532" x="7812088" y="1196975"/>
          <p14:tracePt t="21540" x="7734300" y="1196975"/>
          <p14:tracePt t="21547" x="7705725" y="1196975"/>
          <p14:tracePt t="21560" x="7627938" y="1173163"/>
          <p14:tracePt t="21566" x="7599363" y="1173163"/>
          <p14:tracePt t="21591" x="7546975" y="1173163"/>
          <p14:tracePt t="21598" x="7521575" y="1173163"/>
          <p14:tracePt t="21609" x="7493000" y="1173163"/>
          <p14:tracePt t="21615" x="7467600" y="1173163"/>
          <p14:tracePt t="21630" x="7415213" y="1173163"/>
          <p14:tracePt t="21645" x="7386638" y="1173163"/>
          <p14:tracePt t="21654" x="7361238" y="1173163"/>
          <p14:tracePt t="21672" x="7308850" y="1173163"/>
          <p14:tracePt t="21683" x="7256463" y="1173163"/>
          <p14:tracePt t="21692" x="7227888" y="1173163"/>
          <p14:tracePt t="21707" x="7173913" y="1173163"/>
          <p14:tracePt t="21715" x="7150100" y="1173163"/>
          <p14:tracePt t="21723" x="7121525" y="1173163"/>
          <p14:tracePt t="21737" x="7096125" y="1173163"/>
          <p14:tracePt t="21747" x="7067550" y="1173163"/>
          <p14:tracePt t="21753" x="7043738" y="1173163"/>
          <p14:tracePt t="21779" x="6989763" y="1173163"/>
          <p14:tracePt t="21790" x="6908800" y="1173163"/>
          <p14:tracePt t="21798" x="6883400" y="1173163"/>
          <p14:tracePt t="21807" x="6802438" y="1173163"/>
          <p14:tracePt t="21813" x="6777038" y="1173163"/>
          <p14:tracePt t="21824" x="6724650" y="1173163"/>
          <p14:tracePt t="21831" x="6696075" y="1173163"/>
          <p14:tracePt t="21841" x="6642100" y="1173163"/>
          <p14:tracePt t="21849" x="6618288" y="1173163"/>
          <p14:tracePt t="21859" x="6564313" y="1173163"/>
          <p14:tracePt t="21867" x="6511925" y="1144588"/>
          <p14:tracePt t="21871" x="6483350" y="1144588"/>
          <p14:tracePt t="21879" x="6457950" y="1144588"/>
          <p14:tracePt t="21882" x="6430963" y="1144588"/>
          <p14:tracePt t="21888" x="6405563" y="1144588"/>
          <p14:tracePt t="21890" x="6376988" y="1144588"/>
          <p14:tracePt t="21896" x="6351588" y="1144588"/>
          <p14:tracePt t="21901" x="6324600" y="1119188"/>
          <p14:tracePt t="21903" x="6299200" y="1119188"/>
          <p14:tracePt t="21913" x="6270625" y="1119188"/>
          <p14:tracePt t="21918" x="6245225" y="1119188"/>
          <p14:tracePt t="21921" x="6218238" y="1119188"/>
          <p14:tracePt t="21929" x="6192838" y="1119188"/>
          <p14:tracePt t="21934" x="6164263" y="1119188"/>
          <p14:tracePt t="21938" x="6140450" y="1119188"/>
          <p14:tracePt t="21942" x="6111875" y="1119188"/>
          <p14:tracePt t="21950" x="6086475" y="1119188"/>
          <p14:tracePt t="21952" x="6057900" y="1144588"/>
          <p14:tracePt t="21964" x="6005513" y="1144588"/>
          <p14:tracePt t="21978" x="5951538" y="1144588"/>
          <p14:tracePt t="21987" x="5927725" y="1144588"/>
          <p14:tracePt t="21990" x="5899150" y="1144588"/>
          <p14:tracePt t="22000" x="5873750" y="1144588"/>
          <p14:tracePt t="22005" x="5845175" y="1144588"/>
          <p14:tracePt t="22014" x="5821363" y="1144588"/>
          <p14:tracePt t="22020" x="5792788" y="1144588"/>
          <p14:tracePt t="22032" x="5767388" y="1144588"/>
          <p14:tracePt t="22036" x="5738813" y="1144588"/>
          <p14:tracePt t="22042" x="5715000" y="1144588"/>
          <p14:tracePt t="22053" x="5686425" y="1144588"/>
          <p14:tracePt t="22058" x="5661025" y="1144588"/>
          <p14:tracePt t="22069" x="5632450" y="1144588"/>
          <p14:tracePt t="22085" x="5608638" y="1144588"/>
          <p14:tracePt t="22096" x="5580063" y="1144588"/>
          <p14:tracePt t="22106" x="5554663" y="1144588"/>
          <p14:tracePt t="22115" x="5526088" y="1144588"/>
          <p14:tracePt t="22120" x="5502275" y="1144588"/>
          <p14:tracePt t="22130" x="5473700" y="1144588"/>
          <p14:tracePt t="22134" x="5448300" y="1144588"/>
          <p14:tracePt t="22137" x="5419725" y="1144588"/>
          <p14:tracePt t="22147" x="5395913" y="1144588"/>
          <p14:tracePt t="22151" x="5367338" y="1144588"/>
          <p14:tracePt t="22154" x="5341938" y="1144588"/>
          <p14:tracePt t="22159" x="5314950" y="1144588"/>
          <p14:tracePt t="22166" x="5260975" y="1144588"/>
          <p14:tracePt t="22172" x="5235575" y="1144588"/>
          <p14:tracePt t="22183" x="5208588" y="1144588"/>
          <p14:tracePt t="22186" x="5183188" y="1144588"/>
          <p14:tracePt t="22192" x="5154613" y="1144588"/>
          <p14:tracePt t="22201" x="5129213" y="1144588"/>
          <p14:tracePt t="22206" x="5102225" y="1144588"/>
          <p14:tracePt t="22215" x="5076825" y="1144588"/>
          <p14:tracePt t="22224" x="5048250" y="1144588"/>
          <p14:tracePt t="22232" x="5024438" y="1144588"/>
          <p14:tracePt t="22237" x="4970463" y="1144588"/>
          <p14:tracePt t="22242" x="4941888" y="1144588"/>
          <p14:tracePt t="22250" x="4889500" y="1144588"/>
          <p14:tracePt t="22253" x="4864100" y="1144588"/>
          <p14:tracePt t="22258" x="4835525" y="1144588"/>
          <p14:tracePt t="22264" x="4811713" y="1144588"/>
          <p14:tracePt t="22268" x="4757738" y="1144588"/>
          <p14:tracePt t="22272" x="4729163" y="1144588"/>
          <p14:tracePt t="22279" x="4676775" y="1144588"/>
          <p14:tracePt t="22283" x="4651375" y="1144588"/>
          <p14:tracePt t="22285" x="4622800" y="1144588"/>
          <p14:tracePt t="22289" x="4598988" y="1144588"/>
          <p14:tracePt t="22297" x="4545013" y="1144588"/>
          <p14:tracePt t="22302" x="4516438" y="1144588"/>
          <p14:tracePt t="22305" x="4492625" y="1144588"/>
          <p14:tracePt t="22313" x="4464050" y="1144588"/>
          <p14:tracePt t="22319" x="4438650" y="1144588"/>
          <p14:tracePt t="22331" x="4410075" y="1144588"/>
          <p14:tracePt t="22340" x="4386263" y="1144588"/>
          <p14:tracePt t="22346" x="4386263" y="1168400"/>
          <p14:tracePt t="22349" x="4357688" y="1168400"/>
          <p14:tracePt t="22355" x="4332288" y="1168400"/>
          <p14:tracePt t="22367" x="4305300" y="1168400"/>
          <p14:tracePt t="22373" x="4279900" y="1168400"/>
          <p14:tracePt t="22384" x="4251325" y="1168400"/>
          <p14:tracePt t="22389" x="4225925" y="1168400"/>
          <p14:tracePt t="22398" x="4198938" y="1168400"/>
          <p14:tracePt t="22407" x="4173538" y="1168400"/>
          <p14:tracePt t="22416" x="4144963" y="1168400"/>
          <p14:tracePt t="22431" x="4119563" y="1168400"/>
          <p14:tracePt t="22438" x="4092575" y="1168400"/>
          <p14:tracePt t="22460" x="4067175" y="1168400"/>
          <p14:tracePt t="22478" x="4038600" y="1168400"/>
          <p14:tracePt t="22490" x="4014788" y="1168400"/>
          <p14:tracePt t="22495" x="3986213" y="1168400"/>
          <p14:tracePt t="22503" x="3960813" y="1144588"/>
          <p14:tracePt t="22515" x="3908425" y="1144588"/>
          <p14:tracePt t="22521" x="3879850" y="1144588"/>
          <p14:tracePt t="22532" x="3854450" y="1144588"/>
          <p14:tracePt t="22540" x="3825875" y="1144588"/>
          <p14:tracePt t="22549" x="3802063" y="1168400"/>
          <p14:tracePt t="22557" x="3773488" y="1168400"/>
          <p14:tracePt t="22566" x="3748088" y="1168400"/>
          <p14:tracePt t="22573" x="3719513" y="1168400"/>
          <p14:tracePt t="22582" x="3695700" y="1196975"/>
          <p14:tracePt t="22589" x="3667125" y="1196975"/>
          <p14:tracePt t="22593" x="3641725" y="1196975"/>
          <p14:tracePt t="22604" x="3589338" y="1196975"/>
          <p14:tracePt t="22616" x="3560763" y="1196975"/>
          <p14:tracePt t="22625" x="3535363" y="1196975"/>
          <p14:tracePt t="22639" x="3506788" y="1196975"/>
          <p14:tracePt t="22649" x="3506788" y="1222375"/>
          <p14:tracePt t="22654" x="3482975" y="1222375"/>
          <p14:tracePt t="22666" x="3454400" y="1222375"/>
          <p14:tracePt t="22676" x="3429000" y="1222375"/>
          <p14:tracePt t="22685" x="3400425" y="1250950"/>
          <p14:tracePt t="22692" x="3376613" y="1250950"/>
          <p14:tracePt t="22700" x="3348038" y="1250950"/>
          <p14:tracePt t="22704" x="3348038" y="1274763"/>
          <p14:tracePt t="22708" x="3322638" y="1274763"/>
          <p14:tracePt t="22713" x="3294063" y="1274763"/>
          <p14:tracePt t="22720" x="3270250" y="1274763"/>
          <p14:tracePt t="22726" x="3270250" y="1303338"/>
          <p14:tracePt t="22730" x="3241675" y="1303338"/>
          <p14:tracePt t="22739" x="3216275" y="1303338"/>
          <p14:tracePt t="22760" x="3189288" y="1303338"/>
          <p14:tracePt t="22769" x="3189288" y="1328738"/>
          <p14:tracePt t="22788" x="3163888" y="1328738"/>
          <p14:tracePt t="22814" x="3135313" y="1357313"/>
          <p14:tracePt t="22828" x="3109913" y="1357313"/>
          <p14:tracePt t="22839" x="3082925" y="1381125"/>
          <p14:tracePt t="22851" x="3057525" y="1409700"/>
          <p14:tracePt t="22855" x="3057525" y="1435100"/>
          <p14:tracePt t="22858" x="3028950" y="1435100"/>
          <p14:tracePt t="22872" x="3003550" y="1487488"/>
          <p14:tracePt t="22887" x="3003550" y="1516063"/>
          <p14:tracePt t="22898" x="3003550" y="1541463"/>
          <p14:tracePt t="22904" x="2976563" y="1541463"/>
          <p14:tracePt t="22907" x="2976563" y="1570038"/>
          <p14:tracePt t="22924" x="2976563" y="1593850"/>
          <p14:tracePt t="22936" x="2976563" y="1622425"/>
          <p14:tracePt t="22940" x="2976563" y="1647825"/>
          <p14:tracePt t="22949" x="2976563" y="1674813"/>
          <p14:tracePt t="22956" x="2976563" y="1700213"/>
          <p14:tracePt t="22960" x="2976563" y="1728788"/>
          <p14:tracePt t="22971" x="2976563" y="1781175"/>
          <p14:tracePt t="22977" x="2976563" y="1835150"/>
          <p14:tracePt t="22986" x="2976563" y="1858963"/>
          <p14:tracePt t="22999" x="2976563" y="1887538"/>
          <p14:tracePt t="23003" x="2976563" y="1912938"/>
          <p14:tracePt t="23015" x="2976563" y="1941513"/>
          <p14:tracePt t="23027" x="2976563" y="1965325"/>
          <p14:tracePt t="23036" x="2976563" y="1993900"/>
          <p14:tracePt t="23050" x="2976563" y="2019300"/>
          <p14:tracePt t="23056" x="2976563" y="2047875"/>
          <p14:tracePt t="23067" x="2976563" y="2071688"/>
          <p14:tracePt t="23082" x="2976563" y="2100263"/>
          <p14:tracePt t="23092" x="2976563" y="2125663"/>
          <p14:tracePt t="23105" x="2976563" y="2154238"/>
          <p14:tracePt t="23117" x="2976563" y="2178050"/>
          <p14:tracePt t="23124" x="2976563" y="2206625"/>
          <p14:tracePt t="23134" x="2976563" y="2232025"/>
          <p14:tracePt t="23140" x="2976563" y="2260600"/>
          <p14:tracePt t="23150" x="2976563" y="2284413"/>
          <p14:tracePt t="23155" x="2976563" y="2312988"/>
          <p14:tracePt t="23165" x="2976563" y="2338388"/>
          <p14:tracePt t="23172" x="2976563" y="2366963"/>
          <p14:tracePt t="23188" x="2976563" y="2390775"/>
          <p14:tracePt t="29161" x="3294063" y="2390775"/>
          <p14:tracePt t="29172" x="3425825" y="2390775"/>
          <p14:tracePt t="29180" x="3479800" y="2419350"/>
          <p14:tracePt t="29188" x="3613150" y="2419350"/>
          <p14:tracePt t="29197" x="3638550" y="2419350"/>
          <p14:tracePt t="29206" x="3719513" y="2419350"/>
          <p14:tracePt t="29210" x="3744913" y="2444750"/>
          <p14:tracePt t="29214" x="3773488" y="2444750"/>
          <p14:tracePt t="29217" x="3797300" y="2444750"/>
          <p14:tracePt t="29225" x="3825875" y="2444750"/>
          <p14:tracePt t="29235" x="3851275" y="2444750"/>
          <p14:tracePt t="29238" x="3879850" y="2444750"/>
          <p14:tracePt t="29244" x="3903663" y="2444750"/>
          <p14:tracePt t="29255" x="3932238" y="2444750"/>
          <p14:tracePt t="29258" x="3957638" y="2444750"/>
          <p14:tracePt t="29264" x="3986213" y="2473325"/>
          <p14:tracePt t="29269" x="4010025" y="2473325"/>
          <p14:tracePt t="29272" x="4038600" y="2497138"/>
          <p14:tracePt t="29276" x="4064000" y="2497138"/>
          <p14:tracePt t="29283" x="4092575" y="2525713"/>
          <p14:tracePt t="29287" x="4144963" y="2551113"/>
          <p14:tracePt t="29291" x="4170363" y="2551113"/>
          <p14:tracePt t="29293" x="4198938" y="2578100"/>
          <p14:tracePt t="29300" x="4222750" y="2578100"/>
          <p14:tracePt t="29314" x="4251325" y="2578100"/>
          <p14:tracePt t="29320" x="4276725" y="2603500"/>
          <p14:tracePt t="29510" x="4305300" y="2603500"/>
          <p14:tracePt t="29526" x="4383088" y="2554288"/>
          <p14:tracePt t="29539" x="4410075" y="2525713"/>
          <p14:tracePt t="29554" x="4435475" y="2525713"/>
          <p14:tracePt t="29567" x="4464050" y="2500313"/>
          <p14:tracePt t="29591" x="4516438" y="2500313"/>
          <p14:tracePt t="29609" x="4570413" y="2473325"/>
          <p14:tracePt t="29616" x="4595813" y="2473325"/>
          <p14:tracePt t="29618" x="4622800" y="2447925"/>
          <p14:tracePt t="29633" x="4648200" y="2447925"/>
          <p14:tracePt t="29742" x="4700588" y="2419350"/>
          <p14:tracePt t="29756" x="4729163" y="2393950"/>
          <p14:tracePt t="29774" x="4783138" y="2341563"/>
          <p14:tracePt t="29780" x="4806950" y="2341563"/>
          <p14:tracePt t="29789" x="4806950" y="2312988"/>
          <p14:tracePt t="29799" x="4860925" y="2312988"/>
          <p14:tracePt t="29806" x="4860925" y="2287588"/>
          <p14:tracePt t="29821" x="4889500" y="2287588"/>
          <p14:tracePt t="30107" x="4913313" y="2287588"/>
          <p14:tracePt t="30126" x="4967288" y="2260600"/>
          <p14:tracePt t="30133" x="4995863" y="2235200"/>
          <p14:tracePt t="30145" x="5019675" y="2235200"/>
          <p14:tracePt t="30152" x="5048250" y="2206625"/>
          <p14:tracePt t="30158" x="5073650" y="2206625"/>
          <p14:tracePt t="30172" x="5073650" y="2182813"/>
          <p14:tracePt t="30279" x="5102225" y="2154238"/>
          <p14:tracePt t="30290" x="5102225" y="2128838"/>
          <p14:tracePt t="30309" x="5102225" y="2100263"/>
          <p14:tracePt t="30338" x="5126038" y="2076450"/>
          <p14:tracePt t="30365" x="5126038" y="2047875"/>
          <p14:tracePt t="30433" x="5126038" y="2022475"/>
          <p14:tracePt t="30494" x="5126038" y="1993900"/>
          <p14:tracePt t="30505" x="5102225" y="1993900"/>
          <p14:tracePt t="30525" x="5102225" y="1970088"/>
          <p14:tracePt t="30652" x="5076825" y="1970088"/>
          <p14:tracePt t="30661" x="5048250" y="1970088"/>
          <p14:tracePt t="30668" x="5024438" y="1970088"/>
          <p14:tracePt t="30683" x="4970463" y="1993900"/>
          <p14:tracePt t="30692" x="4970463" y="2019300"/>
          <p14:tracePt t="30703" x="4941888" y="2019300"/>
          <p14:tracePt t="30744" x="4918075" y="2019300"/>
          <p14:tracePt t="30757" x="4889500" y="2019300"/>
          <p14:tracePt t="30767" x="4835525" y="2047875"/>
          <p14:tracePt t="30775" x="4811713" y="2047875"/>
          <p14:tracePt t="30785" x="4783138" y="2071688"/>
          <p14:tracePt t="30793" x="4757738" y="2071688"/>
          <p14:tracePt t="30806" x="4729163" y="2071688"/>
          <p14:tracePt t="30810" x="4729163" y="2100263"/>
          <p14:tracePt t="30834" x="4705350" y="2100263"/>
          <p14:tracePt t="30840" x="4705350" y="2125663"/>
          <p14:tracePt t="30863" x="4705350" y="2154238"/>
          <p14:tracePt t="30917" x="4705350" y="2178050"/>
          <p14:tracePt t="30945" x="4705350" y="2206625"/>
          <p14:tracePt t="30962" x="4705350" y="2260600"/>
          <p14:tracePt t="30986" x="4705350" y="2284413"/>
          <p14:tracePt t="31000" x="4729163" y="2338388"/>
          <p14:tracePt t="31008" x="4754563" y="2366963"/>
          <p14:tracePt t="31021" x="4783138" y="2390775"/>
          <p14:tracePt t="31041" x="4806950" y="2419350"/>
          <p14:tracePt t="31050" x="4806950" y="2444750"/>
          <p14:tracePt t="31059" x="4835525" y="2473325"/>
          <p14:tracePt t="31105" x="4835525" y="2497138"/>
          <p14:tracePt t="31118" x="4860925" y="2497138"/>
          <p14:tracePt t="31144" x="4889500" y="2551113"/>
          <p14:tracePt t="31163" x="4889500" y="2578100"/>
          <p14:tracePt t="31175" x="4913313" y="2578100"/>
          <p14:tracePt t="31203" x="4941888" y="2578100"/>
          <p14:tracePt t="31225" x="4967288" y="2603500"/>
          <p14:tracePt t="31240" x="4995863" y="2603500"/>
          <p14:tracePt t="31287" x="5019675" y="2603500"/>
          <p14:tracePt t="31305" x="5048250" y="2632075"/>
          <p14:tracePt t="31310" x="5073650" y="2632075"/>
          <p14:tracePt t="31317" x="5102225" y="2632075"/>
          <p14:tracePt t="31320" x="5102225" y="2606675"/>
          <p14:tracePt t="31324" x="5126038" y="2606675"/>
          <p14:tracePt t="31332" x="5154613" y="2606675"/>
          <p14:tracePt t="31338" x="5180013" y="2606675"/>
          <p14:tracePt t="31341" x="5208588" y="2606675"/>
          <p14:tracePt t="31357" x="5208588" y="2578100"/>
          <p14:tracePt t="31359" x="5232400" y="2578100"/>
          <p14:tracePt t="31372" x="5260975" y="2578100"/>
          <p14:tracePt t="31439" x="5260975" y="2554288"/>
          <p14:tracePt t="31458" x="5286375" y="2525713"/>
          <p14:tracePt t="31471" x="5286375" y="2500313"/>
          <p14:tracePt t="31479" x="5286375" y="2473325"/>
          <p14:tracePt t="31496" x="5286375" y="2393950"/>
          <p14:tracePt t="31502" x="5286375" y="2366963"/>
          <p14:tracePt t="31513" x="5286375" y="2341563"/>
          <p14:tracePt t="31522" x="5286375" y="2312988"/>
          <p14:tracePt t="31538" x="5286375" y="2260600"/>
          <p14:tracePt t="31549" x="5260975" y="2235200"/>
          <p14:tracePt t="31557" x="5235575" y="2206625"/>
          <p14:tracePt t="31567" x="5235575" y="2182813"/>
          <p14:tracePt t="31584" x="5208588" y="2128838"/>
          <p14:tracePt t="31590" x="5208588" y="2100263"/>
          <p14:tracePt t="31595" x="5183188" y="2100263"/>
          <p14:tracePt t="31600" x="5154613" y="2076450"/>
          <p14:tracePt t="31609" x="5129213" y="2047875"/>
          <p14:tracePt t="31621" x="5102225" y="2047875"/>
          <p14:tracePt t="31623" x="5102225" y="2022475"/>
          <p14:tracePt t="31631" x="5076825" y="2022475"/>
          <p14:tracePt t="31636" x="5048250" y="2022475"/>
          <p14:tracePt t="31645" x="5024438" y="1993900"/>
          <p14:tracePt t="31650" x="4995863" y="1993900"/>
          <p14:tracePt t="31654" x="4970463" y="1993900"/>
          <p14:tracePt t="31657" x="4941888" y="1993900"/>
          <p14:tracePt t="31668" x="4918075" y="1993900"/>
          <p14:tracePt t="31701" x="4889500" y="1993900"/>
          <p14:tracePt t="31723" x="4889500" y="1970088"/>
          <p14:tracePt t="31744" x="4864100" y="1941513"/>
          <p14:tracePt t="31751" x="4835525" y="1941513"/>
          <p14:tracePt t="31769" x="4811713" y="1941513"/>
          <p14:tracePt t="31820" x="4811713" y="1916113"/>
          <p14:tracePt t="31849" x="4811713" y="1887538"/>
          <p14:tracePt t="31865" x="4783138" y="1863725"/>
          <p14:tracePt t="31877" x="4757738" y="1835150"/>
          <p14:tracePt t="31888" x="4729163" y="1809750"/>
          <p14:tracePt t="31901" x="4705350" y="1781175"/>
          <p14:tracePt t="31909" x="4676775" y="1781175"/>
          <p14:tracePt t="31917" x="4651375" y="1757363"/>
          <p14:tracePt t="31930" x="4622800" y="1728788"/>
          <p14:tracePt t="31937" x="4598988" y="1728788"/>
          <p14:tracePt t="31948" x="4598988" y="1703388"/>
          <p14:tracePt t="31972" x="4570413" y="1674813"/>
          <p14:tracePt t="31985" x="4545013" y="1651000"/>
          <p14:tracePt t="32002" x="4545013" y="1622425"/>
          <p14:tracePt t="32012" x="4516438" y="1622425"/>
          <p14:tracePt t="32021" x="4516438" y="1597025"/>
          <p14:tracePt t="32082" x="4492625" y="1597025"/>
          <p14:tracePt t="32178" x="4464050" y="1597025"/>
          <p14:tracePt t="32190" x="4464050" y="1570038"/>
          <p14:tracePt t="32398" x="4489450" y="1570038"/>
          <p14:tracePt t="32407" x="4541838" y="1622425"/>
          <p14:tracePt t="32416" x="4595813" y="1647825"/>
          <p14:tracePt t="32425" x="4648200" y="1674813"/>
          <p14:tracePt t="32435" x="4648200" y="1700213"/>
          <p14:tracePt t="32447" x="4700588" y="1728788"/>
          <p14:tracePt t="32455" x="4754563" y="1754188"/>
          <p14:tracePt t="32464" x="4783138" y="1754188"/>
          <p14:tracePt t="32487" x="4806950" y="1781175"/>
          <p14:tracePt t="32500" x="4835525" y="1806575"/>
          <p14:tracePt t="32516" x="4860925" y="1806575"/>
          <p14:tracePt t="32527" x="4889500" y="1806575"/>
          <p14:tracePt t="32545" x="4941888" y="1835150"/>
          <p14:tracePt t="32557" x="4967288" y="1858963"/>
          <p14:tracePt t="32571" x="4995863" y="1887538"/>
          <p14:tracePt t="32587" x="4995863" y="1912938"/>
          <p14:tracePt t="32589" x="5019675" y="1912938"/>
          <p14:tracePt t="32605" x="5019675" y="1941513"/>
          <p14:tracePt t="32608" x="5048250" y="1941513"/>
          <p14:tracePt t="32618" x="5048250" y="1965325"/>
          <p14:tracePt t="32621" x="5073650" y="1965325"/>
          <p14:tracePt t="32631" x="5073650" y="1993900"/>
          <p14:tracePt t="32636" x="5102225" y="1993900"/>
          <p14:tracePt t="32653" x="5126038" y="1993900"/>
          <p14:tracePt t="32656" x="5126038" y="2019300"/>
          <p14:tracePt t="32670" x="5154613" y="2047875"/>
          <p14:tracePt t="32692" x="5154613" y="2071688"/>
          <p14:tracePt t="32700" x="5180013" y="2071688"/>
          <p14:tracePt t="32786" x="5180013" y="2100263"/>
          <p14:tracePt t="32818" x="5208588" y="2100263"/>
          <p14:tracePt t="33048" x="5183188" y="2100263"/>
          <p14:tracePt t="33065" x="5102225" y="2047875"/>
          <p14:tracePt t="33073" x="5048250" y="2047875"/>
          <p14:tracePt t="33079" x="5024438" y="2022475"/>
          <p14:tracePt t="33086" x="4995863" y="1993900"/>
          <p14:tracePt t="33099" x="4941888" y="1993900"/>
          <p14:tracePt t="33122" x="4918075" y="1970088"/>
          <p14:tracePt t="33134" x="4889500" y="1970088"/>
          <p14:tracePt t="33147" x="4889500" y="1941513"/>
          <p14:tracePt t="33165" x="4835525" y="1916113"/>
          <p14:tracePt t="33180" x="4811713" y="1916113"/>
          <p14:tracePt t="33188" x="4811713" y="1887538"/>
          <p14:tracePt t="33212" x="4757738" y="1887538"/>
          <p14:tracePt t="33217" x="4757738" y="1863725"/>
          <p14:tracePt t="33237" x="4729163" y="1863725"/>
          <p14:tracePt t="33244" x="4729163" y="1835150"/>
          <p14:tracePt t="33265" x="4705350" y="1809750"/>
          <p14:tracePt t="33307" x="4676775" y="1809750"/>
          <p14:tracePt t="33327" x="4676775" y="1781175"/>
          <p14:tracePt t="33338" x="4651375" y="1781175"/>
          <p14:tracePt t="33362" x="4622800" y="1757363"/>
          <p14:tracePt t="33396" x="4598988" y="1728788"/>
          <p14:tracePt t="33414" x="4598988" y="1703388"/>
          <p14:tracePt t="33418" x="4570413" y="1703388"/>
          <p14:tracePt t="33451" x="4545013" y="1703388"/>
          <p14:tracePt t="33671" x="4570413" y="1703388"/>
          <p14:tracePt t="33686" x="4595813" y="1728788"/>
          <p14:tracePt t="33711" x="4595813" y="1754188"/>
          <p14:tracePt t="33723" x="4622800" y="1754188"/>
          <p14:tracePt t="33744" x="4622800" y="1781175"/>
          <p14:tracePt t="33761" x="4648200" y="1806575"/>
          <p14:tracePt t="33776" x="4648200" y="1835150"/>
          <p14:tracePt t="33785" x="4676775" y="1858963"/>
          <p14:tracePt t="33798" x="4729163" y="1887538"/>
          <p14:tracePt t="33808" x="4754563" y="1912938"/>
          <p14:tracePt t="33816" x="4783138" y="1941513"/>
          <p14:tracePt t="33824" x="4806950" y="1965325"/>
          <p14:tracePt t="33832" x="4835525" y="1965325"/>
          <p14:tracePt t="33841" x="4835525" y="1993900"/>
          <p14:tracePt t="33848" x="4860925" y="1993900"/>
          <p14:tracePt t="33867" x="4889500" y="2019300"/>
          <p14:tracePt t="33877" x="4913313" y="2019300"/>
          <p14:tracePt t="33881" x="4913313" y="2047875"/>
          <p14:tracePt t="33884" x="4941888" y="2047875"/>
          <p14:tracePt t="33901" x="4967288" y="2071688"/>
          <p14:tracePt t="33931" x="4995863" y="2071688"/>
          <p14:tracePt t="33945" x="4995863" y="2100263"/>
          <p14:tracePt t="33999" x="5019675" y="2100263"/>
          <p14:tracePt t="34014" x="5048250" y="2125663"/>
          <p14:tracePt t="34020" x="5048250" y="2154238"/>
          <p14:tracePt t="34030" x="5073650" y="2154238"/>
          <p14:tracePt t="34049" x="5102225" y="2206625"/>
          <p14:tracePt t="34070" x="5126038" y="2232025"/>
          <p14:tracePt t="34087" x="5126038" y="2260600"/>
          <p14:tracePt t="34095" x="5126038" y="2284413"/>
          <p14:tracePt t="34102" x="5126038" y="2312988"/>
          <p14:tracePt t="34110" x="5126038" y="2338388"/>
          <p14:tracePt t="34121" x="5154613" y="2366963"/>
          <p14:tracePt t="34130" x="5154613" y="2390775"/>
          <p14:tracePt t="34147" x="5154613" y="2444750"/>
          <p14:tracePt t="34152" x="5154613" y="2473325"/>
          <p14:tracePt t="34164" x="5154613" y="2497138"/>
          <p14:tracePt t="34173" x="5154613" y="2551113"/>
          <p14:tracePt t="34180" x="5154613" y="2578100"/>
          <p14:tracePt t="34189" x="5129213" y="2603500"/>
          <p14:tracePt t="34201" x="5129213" y="2632075"/>
          <p14:tracePt t="34206" x="5102225" y="2657475"/>
          <p14:tracePt t="34230" x="5048250" y="2709863"/>
          <p14:tracePt t="34234" x="5048250" y="2738438"/>
          <p14:tracePt t="34244" x="5024438" y="2762250"/>
          <p14:tracePt t="34253" x="4995863" y="2762250"/>
          <p14:tracePt t="34263" x="4995863" y="2790825"/>
          <p14:tracePt t="34272" x="4970463" y="2816225"/>
          <p14:tracePt t="34279" x="4941888" y="2816225"/>
          <p14:tracePt t="34284" x="4941888" y="2844800"/>
          <p14:tracePt t="34305" x="4918075" y="2844800"/>
          <p14:tracePt t="34321" x="4918075" y="2868613"/>
          <p14:tracePt t="34351" x="4889500" y="2868613"/>
          <p14:tracePt t="34367" x="4889500" y="2897188"/>
          <p14:tracePt t="34379" x="4864100" y="2922588"/>
          <p14:tracePt t="34383" x="4864100" y="2951163"/>
          <p14:tracePt t="34408" x="4835525" y="2974975"/>
          <p14:tracePt t="34435" x="4835525" y="3003550"/>
          <p14:tracePt t="34451" x="4835525" y="3028950"/>
          <p14:tracePt t="34469" x="4835525" y="3057525"/>
          <p14:tracePt t="34489" x="4835525" y="3081338"/>
          <p14:tracePt t="34501" x="4835525" y="3109913"/>
          <p14:tracePt t="34511" x="4835525" y="3135313"/>
          <p14:tracePt t="34522" x="4835525" y="3163888"/>
          <p14:tracePt t="34534" x="4835525" y="3187700"/>
          <p14:tracePt t="34550" x="4835525" y="3216275"/>
          <p14:tracePt t="34559" x="4835525" y="3241675"/>
          <p14:tracePt t="34585" x="4811713" y="3241675"/>
          <p14:tracePt t="34606" x="4811713" y="3270250"/>
          <p14:tracePt t="34615" x="4811713" y="3294063"/>
          <p14:tracePt t="34640" x="4811713" y="3322638"/>
          <p14:tracePt t="34678" x="4783138" y="3348038"/>
          <p14:tracePt t="34701" x="4783138" y="3376613"/>
          <p14:tracePt t="34714" x="4757738" y="3400425"/>
          <p14:tracePt t="34721" x="4757738" y="3429000"/>
          <p14:tracePt t="34729" x="4757738" y="3454400"/>
          <p14:tracePt t="34749" x="4729163" y="3454400"/>
          <p14:tracePt t="35050" x="4729163" y="3481388"/>
          <p14:tracePt t="35062" x="4754563" y="3481388"/>
          <p14:tracePt t="35070" x="4806950" y="3481388"/>
          <p14:tracePt t="35079" x="4835525" y="3481388"/>
          <p14:tracePt t="35086" x="4889500" y="3457575"/>
          <p14:tracePt t="35105" x="4941888" y="3457575"/>
          <p14:tracePt t="35113" x="4941888" y="3429000"/>
          <p14:tracePt t="35124" x="4967288" y="3429000"/>
          <p14:tracePt t="35281" x="4967288" y="3403600"/>
          <p14:tracePt t="35293" x="4967288" y="3376613"/>
          <p14:tracePt t="35302" x="4967288" y="3351213"/>
          <p14:tracePt t="35311" x="4967288" y="3322638"/>
          <p14:tracePt t="35317" x="4967288" y="3297238"/>
          <p14:tracePt t="35341" x="4967288" y="3270250"/>
          <p14:tracePt t="35350" x="4967288" y="3244850"/>
          <p14:tracePt t="35357" x="4967288" y="3216275"/>
          <p14:tracePt t="35390" x="4967288" y="3190875"/>
          <p14:tracePt t="35409" x="4967288" y="3163888"/>
          <p14:tracePt t="35420" x="4967288" y="3138488"/>
          <p14:tracePt t="35447" x="4941888" y="3086100"/>
          <p14:tracePt t="35457" x="4941888" y="3057525"/>
          <p14:tracePt t="35469" x="4941888" y="3003550"/>
          <p14:tracePt t="35481" x="4941888" y="2979738"/>
          <p14:tracePt t="35488" x="4941888" y="2951163"/>
          <p14:tracePt t="35499" x="4941888" y="2925763"/>
          <p14:tracePt t="35505" x="4941888" y="2897188"/>
          <p14:tracePt t="35522" x="4941888" y="2873375"/>
          <p14:tracePt t="35537" x="4941888" y="2844800"/>
          <p14:tracePt t="35559" x="4941888" y="2819400"/>
          <p14:tracePt t="35582" x="4941888" y="2790825"/>
          <p14:tracePt t="35593" x="4941888" y="2767013"/>
          <p14:tracePt t="35609" x="4941888" y="2738438"/>
          <p14:tracePt t="35617" x="4941888" y="2713038"/>
          <p14:tracePt t="35632" x="4967288" y="2684463"/>
          <p14:tracePt t="35649" x="4967288" y="2660650"/>
          <p14:tracePt t="35940" x="4967288" y="2684463"/>
          <p14:tracePt t="35954" x="4995863" y="2709863"/>
          <p14:tracePt t="35971" x="5019675" y="2738438"/>
          <p14:tracePt t="35993" x="5048250" y="2762250"/>
          <p14:tracePt t="36002" x="5073650" y="2762250"/>
          <p14:tracePt t="36011" x="5073650" y="2790825"/>
          <p14:tracePt t="36068" x="5073650" y="2816225"/>
          <p14:tracePt t="36082" x="5102225" y="2816225"/>
          <p14:tracePt t="36102" x="5102225" y="2844800"/>
          <p14:tracePt t="36132" x="5126038" y="2868613"/>
          <p14:tracePt t="36152" x="5126038" y="2897188"/>
          <p14:tracePt t="36169" x="5154613" y="2922588"/>
          <p14:tracePt t="36180" x="5154613" y="2951163"/>
          <p14:tracePt t="36191" x="5154613" y="2974975"/>
          <p14:tracePt t="36202" x="5154613" y="3003550"/>
          <p14:tracePt t="36237" x="5154613" y="3028950"/>
          <p14:tracePt t="36268" x="5180013" y="3057525"/>
          <p14:tracePt t="36296" x="5180013" y="3081338"/>
          <p14:tracePt t="36315" x="5180013" y="3109913"/>
          <p14:tracePt t="36334" x="5180013" y="3135313"/>
          <p14:tracePt t="36351" x="5180013" y="3163888"/>
          <p14:tracePt t="36360" x="5154613" y="3163888"/>
          <p14:tracePt t="36368" x="5154613" y="3187700"/>
          <p14:tracePt t="36378" x="5154613" y="3216275"/>
          <p14:tracePt t="36386" x="5129213" y="3241675"/>
          <p14:tracePt t="36392" x="5129213" y="3270250"/>
          <p14:tracePt t="36399" x="5129213" y="3294063"/>
          <p14:tracePt t="36421" x="5129213" y="3322638"/>
          <p14:tracePt t="36448" x="5129213" y="3348038"/>
          <p14:tracePt t="36460" x="5102225" y="3376613"/>
          <p14:tracePt t="36479" x="5102225" y="3400425"/>
          <p14:tracePt t="36507" x="5102225" y="3429000"/>
          <p14:tracePt t="36528" x="5076825" y="3429000"/>
          <p14:tracePt t="36555" x="5048250" y="3454400"/>
          <p14:tracePt t="36567" x="5024438" y="3454400"/>
          <p14:tracePt t="36578" x="4995863" y="3454400"/>
          <p14:tracePt t="36590" x="4970463" y="3481388"/>
          <p14:tracePt t="36603" x="4941888" y="3481388"/>
          <p14:tracePt t="36609" x="4918075" y="3481388"/>
          <p14:tracePt t="36618" x="4889500" y="3506788"/>
          <p14:tracePt t="36627" x="4864100" y="3506788"/>
          <p14:tracePt t="36631" x="4864100" y="3535363"/>
          <p14:tracePt t="36637" x="4835525" y="3535363"/>
          <p14:tracePt t="36645" x="4811713" y="3535363"/>
          <p14:tracePt t="36662" x="4783138" y="3535363"/>
          <p14:tracePt t="36669" x="4783138" y="3560763"/>
          <p14:tracePt t="36685" x="4757738" y="3560763"/>
          <p14:tracePt t="36801" x="4757738" y="3535363"/>
          <p14:tracePt t="36813" x="4757738" y="3509963"/>
          <p14:tracePt t="36819" x="4757738" y="3481388"/>
          <p14:tracePt t="36827" x="4757738" y="3457575"/>
          <p14:tracePt t="36836" x="4757738" y="3429000"/>
          <p14:tracePt t="36841" x="4757738" y="3403600"/>
          <p14:tracePt t="36846" x="4757738" y="3376613"/>
          <p14:tracePt t="36851" x="4757738" y="3351213"/>
          <p14:tracePt t="36869" x="4757738" y="3297238"/>
          <p14:tracePt t="36889" x="4757738" y="3270250"/>
          <p14:tracePt t="36907" x="4757738" y="3244850"/>
          <p14:tracePt t="37010" x="4729163" y="3244850"/>
          <p14:tracePt t="37020" x="4705350" y="3244850"/>
          <p14:tracePt t="37026" x="4676775" y="3244850"/>
          <p14:tracePt t="37042" x="4622800" y="3244850"/>
          <p14:tracePt t="37048" x="4598988" y="3244850"/>
          <p14:tracePt t="37058" x="4545013" y="3244850"/>
          <p14:tracePt t="37071" x="4438650" y="3244850"/>
          <p14:tracePt t="37082" x="4357688" y="3270250"/>
          <p14:tracePt t="37090" x="4305300" y="3270250"/>
          <p14:tracePt t="37098" x="4279900" y="3270250"/>
          <p14:tracePt t="37109" x="4225925" y="3270250"/>
          <p14:tracePt t="37118" x="4173538" y="3294063"/>
          <p14:tracePt t="37128" x="4144963" y="3294063"/>
          <p14:tracePt t="37218" x="4119563" y="3322638"/>
          <p14:tracePt t="37228" x="4119563" y="3348038"/>
          <p14:tracePt t="37234" x="4119563" y="3376613"/>
          <p14:tracePt t="37239" x="4119563" y="3400425"/>
          <p14:tracePt t="37246" x="4119563" y="3429000"/>
          <p14:tracePt t="37256" x="4119563" y="3454400"/>
          <p14:tracePt t="37271" x="4119563" y="3506788"/>
          <p14:tracePt t="37288" x="4119563" y="3535363"/>
          <p14:tracePt t="37300" x="4144963" y="3560763"/>
          <p14:tracePt t="37309" x="4144963" y="3587750"/>
          <p14:tracePt t="37318" x="4170363" y="3587750"/>
          <p14:tracePt t="37324" x="4170363" y="3613150"/>
          <p14:tracePt t="37339" x="4198938" y="3641725"/>
          <p14:tracePt t="37347" x="4222750" y="3641725"/>
          <p14:tracePt t="37352" x="4222750" y="3667125"/>
          <p14:tracePt t="37368" x="4251325" y="3667125"/>
          <p14:tracePt t="37371" x="4251325" y="3694113"/>
          <p14:tracePt t="37376" x="4276725" y="3694113"/>
          <p14:tracePt t="37383" x="4305300" y="3719513"/>
          <p14:tracePt t="37390" x="4329113" y="3719513"/>
          <p14:tracePt t="37402" x="4357688" y="3748088"/>
          <p14:tracePt t="37406" x="4383088" y="3748088"/>
          <p14:tracePt t="37411" x="4383088" y="3771900"/>
          <p14:tracePt t="37417" x="4410075" y="3771900"/>
          <p14:tracePt t="37427" x="4435475" y="3771900"/>
          <p14:tracePt t="37429" x="4435475" y="3800475"/>
          <p14:tracePt t="37439" x="4464050" y="3800475"/>
          <p14:tracePt t="37452" x="4489450" y="3800475"/>
          <p14:tracePt t="37457" x="4489450" y="3825875"/>
          <p14:tracePt t="37477" x="4516438" y="3825875"/>
          <p14:tracePt t="37491" x="4541838" y="3825875"/>
          <p14:tracePt t="37518" x="4570413" y="3825875"/>
          <p14:tracePt t="37525" x="4595813" y="3825875"/>
          <p14:tracePt t="37543" x="4622800" y="3854450"/>
          <p14:tracePt t="37560" x="4648200" y="3854450"/>
          <p14:tracePt t="37567" x="4676775" y="3854450"/>
          <p14:tracePt t="37584" x="4700588" y="3854450"/>
          <p14:tracePt t="37590" x="4729163" y="3854450"/>
          <p14:tracePt t="37597" x="4754563" y="3854450"/>
          <p14:tracePt t="37608" x="4783138" y="3854450"/>
          <p14:tracePt t="37628" x="4806950" y="3854450"/>
          <p14:tracePt t="37647" x="4806950" y="3829050"/>
          <p14:tracePt t="37662" x="4835525" y="3829050"/>
          <p14:tracePt t="37710" x="4860925" y="3829050"/>
          <p14:tracePt t="37730" x="4889500" y="3800475"/>
          <p14:tracePt t="37748" x="4889500" y="3776663"/>
          <p14:tracePt t="37752" x="4913313" y="3748088"/>
          <p14:tracePt t="37763" x="4913313" y="3722688"/>
          <p14:tracePt t="37775" x="4913313" y="3694113"/>
          <p14:tracePt t="37786" x="4913313" y="3670300"/>
          <p14:tracePt t="37794" x="4941888" y="3641725"/>
          <p14:tracePt t="37807" x="4941888" y="3616325"/>
          <p14:tracePt t="37823" x="4941888" y="3587750"/>
          <p14:tracePt t="37843" x="4941888" y="3563938"/>
          <p14:tracePt t="37860" x="4941888" y="3535363"/>
          <p14:tracePt t="37876" x="4941888" y="3509963"/>
          <p14:tracePt t="37893" x="4941888" y="3481388"/>
          <p14:tracePt t="37910" x="4941888" y="3457575"/>
          <p14:tracePt t="37933" x="4918075" y="3457575"/>
          <p14:tracePt t="37940" x="4918075" y="3429000"/>
          <p14:tracePt t="37977" x="4918075" y="3403600"/>
          <p14:tracePt t="37993" x="4889500" y="3403600"/>
          <p14:tracePt t="38014" x="4889500" y="3376613"/>
          <p14:tracePt t="38021" x="4864100" y="3376613"/>
          <p14:tracePt t="38036" x="4835525" y="3376613"/>
          <p14:tracePt t="38048" x="4811713" y="3351213"/>
          <p14:tracePt t="38058" x="4757738" y="3351213"/>
          <p14:tracePt t="38073" x="4729163" y="3322638"/>
          <p14:tracePt t="38085" x="4705350" y="3322638"/>
          <p14:tracePt t="38110" x="4676775" y="3322638"/>
          <p14:tracePt t="38117" x="4651375" y="3322638"/>
          <p14:tracePt t="38132" x="4622800" y="3322638"/>
          <p14:tracePt t="38141" x="4598988" y="3322638"/>
          <p14:tracePt t="38153" x="4545013" y="3322638"/>
          <p14:tracePt t="38163" x="4516438" y="3322638"/>
          <p14:tracePt t="38172" x="4492625" y="3348038"/>
          <p14:tracePt t="38179" x="4464050" y="3348038"/>
          <p14:tracePt t="38188" x="4438650" y="3348038"/>
          <p14:tracePt t="38193" x="4410075" y="3348038"/>
          <p14:tracePt t="38203" x="4386263" y="3376613"/>
          <p14:tracePt t="38213" x="4357688" y="3376613"/>
          <p14:tracePt t="38219" x="4332288" y="3376613"/>
          <p14:tracePt t="38248" x="4305300" y="3400425"/>
          <p14:tracePt t="38253" x="4279900" y="3400425"/>
          <p14:tracePt t="38268" x="4251325" y="3400425"/>
          <p14:tracePt t="38294" x="4225925" y="3400425"/>
          <p14:tracePt t="38301" x="4198938" y="3400425"/>
          <p14:tracePt t="38316" x="4173538" y="3429000"/>
          <p14:tracePt t="38325" x="4144963" y="3429000"/>
          <p14:tracePt t="38334" x="4144963" y="3454400"/>
          <p14:tracePt t="38336" x="4119563" y="3454400"/>
          <p14:tracePt t="38354" x="4119563" y="3481388"/>
          <p14:tracePt t="38357" x="4092575" y="3481388"/>
          <p14:tracePt t="38379" x="4067175" y="3481388"/>
          <p14:tracePt t="38388" x="4067175" y="3506788"/>
          <p14:tracePt t="38411" x="4067175" y="3535363"/>
          <p14:tracePt t="38439" x="4038600" y="3560763"/>
          <p14:tracePt t="38448" x="4038600" y="3587750"/>
          <p14:tracePt t="38454" x="4038600" y="3613150"/>
          <p14:tracePt t="38467" x="4038600" y="3667125"/>
          <p14:tracePt t="38478" x="4064000" y="3719513"/>
          <p14:tracePt t="38481" x="4092575" y="3719513"/>
          <p14:tracePt t="38486" x="4092575" y="3748088"/>
          <p14:tracePt t="38489" x="4092575" y="3771900"/>
          <p14:tracePt t="38495" x="4116388" y="3771900"/>
          <p14:tracePt t="38497" x="4116388" y="3800475"/>
          <p14:tracePt t="38507" x="4144963" y="3825875"/>
          <p14:tracePt t="38514" x="4144963" y="3854450"/>
          <p14:tracePt t="38519" x="4170363" y="3854450"/>
          <p14:tracePt t="38527" x="4170363" y="3878263"/>
          <p14:tracePt t="38537" x="4198938" y="3878263"/>
          <p14:tracePt t="38555" x="4222750" y="3878263"/>
          <p14:tracePt t="38568" x="4251325" y="3906838"/>
          <p14:tracePt t="38576" x="4276725" y="3906838"/>
          <p14:tracePt t="38590" x="4305300" y="3906838"/>
          <p14:tracePt t="38595" x="4329113" y="3932238"/>
          <p14:tracePt t="38606" x="4357688" y="3932238"/>
          <p14:tracePt t="38614" x="4383088" y="3932238"/>
          <p14:tracePt t="38626" x="4410075" y="3960813"/>
          <p14:tracePt t="38635" x="4435475" y="3960813"/>
          <p14:tracePt t="38651" x="4464050" y="3960813"/>
          <p14:tracePt t="38662" x="4489450" y="3984625"/>
          <p14:tracePt t="38685" x="4516438" y="3984625"/>
          <p14:tracePt t="38701" x="4541838" y="3984625"/>
          <p14:tracePt t="38708" x="4541838" y="4013200"/>
          <p14:tracePt t="38730" x="4570413" y="4013200"/>
          <p14:tracePt t="38749" x="4595813" y="4013200"/>
          <p14:tracePt t="38769" x="4622800" y="4013200"/>
          <p14:tracePt t="38781" x="4648200" y="4013200"/>
          <p14:tracePt t="38788" x="4676775" y="4013200"/>
          <p14:tracePt t="38806" x="4729163" y="4013200"/>
          <p14:tracePt t="38810" x="4729163" y="3989388"/>
          <p14:tracePt t="38820" x="4754563" y="3989388"/>
          <p14:tracePt t="38840" x="4783138" y="3989388"/>
          <p14:tracePt t="38856" x="4806950" y="3989388"/>
          <p14:tracePt t="38870" x="4806950" y="3960813"/>
          <p14:tracePt t="38892" x="4835525" y="3960813"/>
          <p14:tracePt t="38920" x="4860925" y="3960813"/>
          <p14:tracePt t="38934" x="4860925" y="3935413"/>
          <p14:tracePt t="38941" x="4889500" y="3935413"/>
          <p14:tracePt t="38957" x="4913313" y="3906838"/>
          <p14:tracePt t="38972" x="4941888" y="3906838"/>
          <p14:tracePt t="39023" x="4967288" y="3883025"/>
          <p14:tracePt t="39055" x="4995863" y="3854450"/>
          <p14:tracePt t="39075" x="4995863" y="3829050"/>
          <p14:tracePt t="39090" x="5019675" y="3800475"/>
          <p14:tracePt t="39110" x="5019675" y="3776663"/>
          <p14:tracePt t="39118" x="5019675" y="3748088"/>
          <p14:tracePt t="39127" x="5048250" y="3722688"/>
          <p14:tracePt t="39146" x="5048250" y="3694113"/>
          <p14:tracePt t="39153" x="5048250" y="3670300"/>
          <p14:tracePt t="39172" x="5048250" y="3641725"/>
          <p14:tracePt t="39182" x="5048250" y="3616325"/>
          <p14:tracePt t="39203" x="5048250" y="3587750"/>
          <p14:tracePt t="39207" x="5048250" y="3563938"/>
          <p14:tracePt t="39215" x="5048250" y="3535363"/>
          <p14:tracePt t="39227" x="5048250" y="3509963"/>
          <p14:tracePt t="39230" x="5024438" y="3509963"/>
          <p14:tracePt t="39257" x="5024438" y="3481388"/>
          <p14:tracePt t="39301" x="4995863" y="3481388"/>
          <p14:tracePt t="39314" x="4995863" y="3457575"/>
          <p14:tracePt t="39341" x="4970463" y="3429000"/>
          <p14:tracePt t="39348" x="4970463" y="3403600"/>
          <p14:tracePt t="39357" x="4941888" y="3403600"/>
          <p14:tracePt t="39371" x="4918075" y="3351213"/>
          <p14:tracePt t="39382" x="4889500" y="3322638"/>
          <p14:tracePt t="39388" x="4889500" y="3297238"/>
          <p14:tracePt t="39397" x="4889500" y="3270250"/>
          <p14:tracePt t="39405" x="4864100" y="3270250"/>
          <p14:tracePt t="39418" x="4864100" y="3244850"/>
          <p14:tracePt t="39448" x="4835525" y="3244850"/>
          <p14:tracePt t="39487" x="4811713" y="3244850"/>
          <p14:tracePt t="39516" x="4783138" y="3244850"/>
          <p14:tracePt t="39536" x="4757738" y="3244850"/>
          <p14:tracePt t="39541" x="4757738" y="3216275"/>
          <p14:tracePt t="39554" x="4729163" y="3216275"/>
          <p14:tracePt t="39566" x="4705350" y="3216275"/>
          <p14:tracePt t="39581" x="4676775" y="3216275"/>
          <p14:tracePt t="39589" x="4651375" y="3216275"/>
          <p14:tracePt t="39605" x="4598988" y="3216275"/>
          <p14:tracePt t="39620" x="4570413" y="3216275"/>
          <p14:tracePt t="39652" x="4545013" y="3216275"/>
          <p14:tracePt t="39663" x="4516438" y="3216275"/>
          <p14:tracePt t="39674" x="4492625" y="3216275"/>
          <p14:tracePt t="39684" x="4464050" y="3216275"/>
          <p14:tracePt t="39690" x="4438650" y="3216275"/>
          <p14:tracePt t="39693" x="4438650" y="3190875"/>
          <p14:tracePt t="39703" x="4410075" y="3190875"/>
          <p14:tracePt t="39708" x="4386263" y="3190875"/>
          <p14:tracePt t="39718" x="4357688" y="3190875"/>
          <p14:tracePt t="39727" x="4332288" y="3190875"/>
          <p14:tracePt t="39735" x="4305300" y="3163888"/>
          <p14:tracePt t="39776" x="4279900" y="3163888"/>
          <p14:tracePt t="39809" x="4251325" y="3163888"/>
          <p14:tracePt t="39822" x="4225925" y="3163888"/>
          <p14:tracePt t="39847" x="4173538" y="3187700"/>
          <p14:tracePt t="39857" x="4144963" y="3187700"/>
          <p14:tracePt t="39877" x="4119563" y="3216275"/>
          <p14:tracePt t="39888" x="4092575" y="3241675"/>
          <p14:tracePt t="39894" x="4067175" y="3241675"/>
          <p14:tracePt t="39909" x="4067175" y="3270250"/>
          <p14:tracePt t="39925" x="4038600" y="3294063"/>
          <p14:tracePt t="39937" x="4038600" y="3322638"/>
          <p14:tracePt t="39944" x="4014788" y="3348038"/>
          <p14:tracePt t="39953" x="4014788" y="3376613"/>
          <p14:tracePt t="39969" x="4014788" y="3400425"/>
          <p14:tracePt t="39985" x="4014788" y="3429000"/>
          <p14:tracePt t="39991" x="4014788" y="3454400"/>
          <p14:tracePt t="40001" x="3986213" y="3481388"/>
          <p14:tracePt t="40010" x="3986213" y="3506788"/>
          <p14:tracePt t="40020" x="3986213" y="3535363"/>
          <p14:tracePt t="40049" x="3986213" y="3587750"/>
          <p14:tracePt t="40056" x="3986213" y="3613150"/>
          <p14:tracePt t="40065" x="3986213" y="3641725"/>
          <p14:tracePt t="40073" x="4010025" y="3641725"/>
          <p14:tracePt t="40081" x="4010025" y="3694113"/>
          <p14:tracePt t="40099" x="4038600" y="3719513"/>
          <p14:tracePt t="40118" x="4038600" y="3748088"/>
          <p14:tracePt t="40143" x="4064000" y="3771900"/>
          <p14:tracePt t="40180" x="4092575" y="3800475"/>
          <p14:tracePt t="40205" x="4116388" y="3800475"/>
          <p14:tracePt t="40214" x="4116388" y="3825875"/>
          <p14:tracePt t="40232" x="4144963" y="3854450"/>
          <p14:tracePt t="40239" x="4170363" y="3854450"/>
          <p14:tracePt t="40248" x="4170363" y="3878263"/>
          <p14:tracePt t="40253" x="4198938" y="3878263"/>
          <p14:tracePt t="40276" x="4222750" y="3906838"/>
          <p14:tracePt t="40287" x="4251325" y="3906838"/>
          <p14:tracePt t="40296" x="4276725" y="3906838"/>
          <p14:tracePt t="40298" x="4276725" y="3932238"/>
          <p14:tracePt t="40310" x="4305300" y="3932238"/>
          <p14:tracePt t="40318" x="4329113" y="3932238"/>
          <p14:tracePt t="40321" x="4329113" y="3960813"/>
          <p14:tracePt t="40335" x="4357688" y="3960813"/>
          <p14:tracePt t="40344" x="4357688" y="3984625"/>
          <p14:tracePt t="40350" x="4383088" y="3984625"/>
          <p14:tracePt t="40357" x="4383088" y="4013200"/>
          <p14:tracePt t="40367" x="4410075" y="4013200"/>
          <p14:tracePt t="40375" x="4435475" y="4013200"/>
          <p14:tracePt t="40386" x="4435475" y="4038600"/>
          <p14:tracePt t="40390" x="4464050" y="4038600"/>
          <p14:tracePt t="40418" x="4489450" y="4038600"/>
          <p14:tracePt t="40444" x="4516438" y="4038600"/>
          <p14:tracePt t="40455" x="4541838" y="4038600"/>
          <p14:tracePt t="40469" x="4570413" y="4038600"/>
          <p14:tracePt t="40488" x="4595813" y="4038600"/>
          <p14:tracePt t="40508" x="4622800" y="4038600"/>
          <p14:tracePt t="40549" x="4648200" y="4038600"/>
          <p14:tracePt t="40577" x="4676775" y="4038600"/>
          <p14:tracePt t="40600" x="4700588" y="4038600"/>
          <p14:tracePt t="40613" x="4729163" y="4013200"/>
          <p14:tracePt t="40625" x="4754563" y="4013200"/>
          <p14:tracePt t="40636" x="4754563" y="3989388"/>
          <p14:tracePt t="40647" x="4783138" y="3989388"/>
          <p14:tracePt t="40668" x="4806950" y="3989388"/>
          <p14:tracePt t="40678" x="4806950" y="3960813"/>
          <p14:tracePt t="40692" x="4835525" y="3960813"/>
          <p14:tracePt t="40707" x="4860925" y="3935413"/>
          <p14:tracePt t="40722" x="4889500" y="3935413"/>
          <p14:tracePt t="40731" x="4913313" y="3935413"/>
          <p14:tracePt t="40743" x="4941888" y="3906838"/>
          <p14:tracePt t="40761" x="4967288" y="3906838"/>
          <p14:tracePt t="40776" x="4995863" y="3883025"/>
          <p14:tracePt t="40823" x="4995863" y="3854450"/>
          <p14:tracePt t="40829" x="5019675" y="3854450"/>
          <p14:tracePt t="40841" x="5019675" y="3829050"/>
          <p14:tracePt t="40862" x="5019675" y="3800475"/>
          <p14:tracePt t="40903" x="5019675" y="3776663"/>
          <p14:tracePt t="40916" x="5019675" y="3748088"/>
          <p14:tracePt t="40931" x="5019675" y="3722688"/>
          <p14:tracePt t="40949" x="5019675" y="3670300"/>
          <p14:tracePt t="40967" x="5019675" y="3616325"/>
          <p14:tracePt t="40985" x="4995863" y="3563938"/>
          <p14:tracePt t="41003" x="4995863" y="3535363"/>
          <p14:tracePt t="41023" x="4970463" y="3509963"/>
          <p14:tracePt t="41029" x="4970463" y="3481388"/>
          <p14:tracePt t="41040" x="4941888" y="3457575"/>
          <p14:tracePt t="41051" x="4941888" y="3429000"/>
          <p14:tracePt t="41055" x="4918075" y="3429000"/>
          <p14:tracePt t="41084" x="4918075" y="3403600"/>
          <p14:tracePt t="41097" x="4889500" y="3403600"/>
          <p14:tracePt t="41105" x="4889500" y="3376613"/>
          <p14:tracePt t="41123" x="4864100" y="3376613"/>
          <p14:tracePt t="41149" x="4864100" y="3351213"/>
          <p14:tracePt t="41177" x="4835525" y="3351213"/>
          <p14:tracePt t="41199" x="4811713" y="3351213"/>
          <p14:tracePt t="41221" x="4783138" y="3322638"/>
          <p14:tracePt t="41234" x="4757738" y="3322638"/>
          <p14:tracePt t="41257" x="4729163" y="3297238"/>
          <p14:tracePt t="41285" x="4705350" y="3297238"/>
          <p14:tracePt t="41294" x="4705350" y="3270250"/>
          <p14:tracePt t="41344" x="4676775" y="3270250"/>
          <p14:tracePt t="41355" x="4676775" y="3244850"/>
          <p14:tracePt t="41378" x="4651375" y="3244850"/>
          <p14:tracePt t="41385" x="4651375" y="3216275"/>
          <p14:tracePt t="41407" x="4622800" y="3216275"/>
          <p14:tracePt t="41414" x="4598988" y="3216275"/>
          <p14:tracePt t="41435" x="4570413" y="3216275"/>
          <p14:tracePt t="41443" x="4570413" y="3190875"/>
          <p14:tracePt t="41505" x="4545013" y="3190875"/>
          <p14:tracePt t="41519" x="4516438" y="3190875"/>
          <p14:tracePt t="41546" x="4464050" y="3190875"/>
          <p14:tracePt t="41565" x="4438650" y="3190875"/>
          <p14:tracePt t="41582" x="4410075" y="3216275"/>
          <p14:tracePt t="41608" x="4386263" y="3216275"/>
          <p14:tracePt t="41616" x="4386263" y="3241675"/>
          <p14:tracePt t="41621" x="4357688" y="3241675"/>
          <p14:tracePt t="41644" x="4332288" y="3241675"/>
          <p14:tracePt t="41652" x="4305300" y="3270250"/>
          <p14:tracePt t="41664" x="4305300" y="3294063"/>
          <p14:tracePt t="41675" x="4279900" y="3294063"/>
          <p14:tracePt t="41679" x="4279900" y="3322638"/>
          <p14:tracePt t="41688" x="4251325" y="3322638"/>
          <p14:tracePt t="41694" x="4251325" y="3348038"/>
          <p14:tracePt t="41705" x="4225925" y="3348038"/>
          <p14:tracePt t="41719" x="4225925" y="3376613"/>
          <p14:tracePt t="41734" x="4198938" y="3400425"/>
          <p14:tracePt t="41742" x="4198938" y="3429000"/>
          <p14:tracePt t="41754" x="4173538" y="3454400"/>
          <p14:tracePt t="41782" x="4144963" y="3506788"/>
          <p14:tracePt t="41798" x="4144963" y="3535363"/>
          <p14:tracePt t="41814" x="4144963" y="3560763"/>
          <p14:tracePt t="41827" x="4144963" y="3587750"/>
          <p14:tracePt t="41860" x="4144963" y="3613150"/>
          <p14:tracePt t="41873" x="4144963" y="3641725"/>
          <p14:tracePt t="41918" x="4144963" y="3667125"/>
          <p14:tracePt t="41939" x="4144963" y="3694113"/>
          <p14:tracePt t="41956" x="4144963" y="3719513"/>
          <p14:tracePt t="41963" x="4144963" y="3748088"/>
          <p14:tracePt t="41974" x="4144963" y="3771900"/>
          <p14:tracePt t="42023" x="4119563" y="3800475"/>
          <p14:tracePt t="42140" x="4144963" y="3825875"/>
          <p14:tracePt t="42169" x="4170363" y="3854450"/>
          <p14:tracePt t="42189" x="4222750" y="3906838"/>
          <p14:tracePt t="42198" x="4251325" y="3906838"/>
          <p14:tracePt t="42209" x="4276725" y="3932238"/>
          <p14:tracePt t="42219" x="4305300" y="3932238"/>
          <p14:tracePt t="42229" x="4329113" y="3960813"/>
          <p14:tracePt t="42247" x="4357688" y="3960813"/>
          <p14:tracePt t="42309" x="4383088" y="3960813"/>
          <p14:tracePt t="42338" x="4410075" y="3960813"/>
          <p14:tracePt t="42360" x="4435475" y="3960813"/>
          <p14:tracePt t="42380" x="4464050" y="3960813"/>
          <p14:tracePt t="42389" x="4489450" y="3960813"/>
          <p14:tracePt t="42411" x="4516438" y="3935413"/>
          <p14:tracePt t="42428" x="4541838" y="3906838"/>
          <p14:tracePt t="42446" x="4570413" y="3906838"/>
          <p14:tracePt t="42452" x="4595813" y="3906838"/>
          <p14:tracePt t="42456" x="4595813" y="3883025"/>
          <p14:tracePt t="42472" x="4622800" y="3883025"/>
          <p14:tracePt t="42596" x="4648200" y="3883025"/>
          <p14:tracePt t="42608" x="4676775" y="3883025"/>
          <p14:tracePt t="42617" x="4700588" y="3854450"/>
          <p14:tracePt t="42626" x="4729163" y="3854450"/>
          <p14:tracePt t="42643" x="4783138" y="3854450"/>
          <p14:tracePt t="42650" x="4806950" y="3854450"/>
          <p14:tracePt t="42660" x="4860925" y="3878263"/>
          <p14:tracePt t="42673" x="4889500" y="3878263"/>
          <p14:tracePt t="42697" x="4941888" y="3878263"/>
          <p14:tracePt t="42709" x="4967288" y="3878263"/>
          <p14:tracePt t="42736" x="4995863" y="3878263"/>
          <p14:tracePt t="42764" x="5048250" y="3878263"/>
          <p14:tracePt t="42770" x="5048250" y="3854450"/>
          <p14:tracePt t="42791" x="5073650" y="3854450"/>
          <p14:tracePt t="42997" x="5073650" y="3829050"/>
          <p14:tracePt t="43024" x="5073650" y="3800475"/>
          <p14:tracePt t="43043" x="5073650" y="3748088"/>
          <p14:tracePt t="43051" x="5073650" y="3722688"/>
          <p14:tracePt t="43062" x="5048250" y="3694113"/>
          <p14:tracePt t="43069" x="5048250" y="3670300"/>
          <p14:tracePt t="43080" x="5048250" y="3641725"/>
          <p14:tracePt t="43104" x="5048250" y="3616325"/>
          <p14:tracePt t="43219" x="5024438" y="3587750"/>
          <p14:tracePt t="43227" x="4995863" y="3587750"/>
          <p14:tracePt t="43246" x="4941888" y="3563938"/>
          <p14:tracePt t="43356" x="4941888" y="3535363"/>
          <p14:tracePt t="43369" x="4941888" y="3509963"/>
          <p14:tracePt t="43374" x="4941888" y="3481388"/>
          <p14:tracePt t="43385" x="4941888" y="3457575"/>
          <p14:tracePt t="43408" x="4941888" y="3429000"/>
          <p14:tracePt t="43905" x="4889500" y="3429000"/>
          <p14:tracePt t="43913" x="4835525" y="3429000"/>
          <p14:tracePt t="43922" x="4757738" y="3429000"/>
          <p14:tracePt t="43934" x="4705350" y="3429000"/>
          <p14:tracePt t="43943" x="4676775" y="3429000"/>
          <p14:tracePt t="43949" x="4651375" y="3429000"/>
          <p14:tracePt t="43964" x="4622800" y="3454400"/>
          <p14:tracePt t="43980" x="4598988" y="3454400"/>
          <p14:tracePt t="43993" x="4570413" y="3481388"/>
          <p14:tracePt t="44011" x="4545013" y="3506788"/>
          <p14:tracePt t="44206" x="4570413" y="3506788"/>
          <p14:tracePt t="44223" x="4595813" y="3481388"/>
          <p14:tracePt t="44228" x="4622800" y="3481388"/>
          <p14:tracePt t="44233" x="4622800" y="3457575"/>
          <p14:tracePt t="44244" x="4648200" y="3429000"/>
          <p14:tracePt t="44269" x="4729163" y="3351213"/>
          <p14:tracePt t="44276" x="4754563" y="3351213"/>
          <p14:tracePt t="44285" x="4806950" y="3351213"/>
          <p14:tracePt t="44295" x="4806950" y="3322638"/>
          <p14:tracePt t="44303" x="4835525" y="3322638"/>
          <p14:tracePt t="44356" x="4860925" y="3322638"/>
          <p14:tracePt t="44373" x="4941888" y="3297238"/>
          <p14:tracePt t="44382" x="4967288" y="3270250"/>
          <p14:tracePt t="44390" x="5019675" y="3270250"/>
          <p14:tracePt t="44399" x="5048250" y="3244850"/>
          <p14:tracePt t="44488" x="5073650" y="3244850"/>
          <p14:tracePt t="44500" x="5102225" y="3244850"/>
          <p14:tracePt t="44506" x="5126038" y="3244850"/>
          <p14:tracePt t="44533" x="5126038" y="3216275"/>
          <p14:tracePt t="44574" x="5154613" y="3216275"/>
          <p14:tracePt t="44587" x="5154613" y="3190875"/>
          <p14:tracePt t="44596" x="5180013" y="3163888"/>
          <p14:tracePt t="44622" x="5208588" y="3138488"/>
          <p14:tracePt t="44630" x="5208588" y="3109913"/>
          <p14:tracePt t="44642" x="5208588" y="3086100"/>
          <p14:tracePt t="44657" x="5208588" y="3057525"/>
          <p14:tracePt t="44674" x="5208588" y="3032125"/>
          <p14:tracePt t="44699" x="5183188" y="3003550"/>
          <p14:tracePt t="44707" x="5183188" y="2979738"/>
          <p14:tracePt t="44717" x="5183188" y="2951163"/>
          <p14:tracePt t="44728" x="5154613" y="2897188"/>
          <p14:tracePt t="44744" x="5129213" y="2897188"/>
          <p14:tracePt t="44751" x="5129213" y="2873375"/>
          <p14:tracePt t="44760" x="5102225" y="2844800"/>
          <p14:tracePt t="44787" x="5076825" y="2844800"/>
          <p14:tracePt t="44807" x="5048250" y="2844800"/>
          <p14:tracePt t="44814" x="5048250" y="2819400"/>
          <p14:tracePt t="44821" x="5024438" y="2819400"/>
          <p14:tracePt t="44830" x="4995863" y="2819400"/>
          <p14:tracePt t="44843" x="4970463" y="2819400"/>
          <p14:tracePt t="44850" x="4941888" y="2819400"/>
          <p14:tracePt t="44855" x="4918075" y="2819400"/>
          <p14:tracePt t="44860" x="4889500" y="2819400"/>
          <p14:tracePt t="44873" x="4835525" y="2844800"/>
          <p14:tracePt t="44877" x="4811713" y="2844800"/>
          <p14:tracePt t="44885" x="4783138" y="2844800"/>
          <p14:tracePt t="44888" x="4757738" y="2868613"/>
          <p14:tracePt t="44896" x="4729163" y="2868613"/>
          <p14:tracePt t="44904" x="4705350" y="2868613"/>
          <p14:tracePt t="44932" x="4676775" y="2868613"/>
          <p14:tracePt t="45034" x="4676775" y="2897188"/>
          <p14:tracePt t="45046" x="4676775" y="2951163"/>
          <p14:tracePt t="45053" x="4676775" y="2974975"/>
          <p14:tracePt t="45069" x="4700588" y="3028950"/>
          <p14:tracePt t="45087" x="4729163" y="3081338"/>
          <p14:tracePt t="45099" x="4754563" y="3109913"/>
          <p14:tracePt t="45107" x="4754563" y="3135313"/>
          <p14:tracePt t="45122" x="4806950" y="3187700"/>
          <p14:tracePt t="45132" x="4806950" y="3216275"/>
          <p14:tracePt t="45138" x="4860925" y="3270250"/>
          <p14:tracePt t="45149" x="4889500" y="3294063"/>
          <p14:tracePt t="45156" x="4913313" y="3322638"/>
          <p14:tracePt t="45160" x="4941888" y="3348038"/>
          <p14:tracePt t="45164" x="4967288" y="3376613"/>
          <p14:tracePt t="45175" x="4995863" y="3400425"/>
          <p14:tracePt t="45179" x="5019675" y="3400425"/>
          <p14:tracePt t="45187" x="5019675" y="3429000"/>
          <p14:tracePt t="45193" x="5048250" y="3454400"/>
          <p14:tracePt t="45207" x="5048250" y="3481388"/>
          <p14:tracePt t="45210" x="5073650" y="3481388"/>
          <p14:tracePt t="45220" x="5073650" y="3506788"/>
          <p14:tracePt t="45225" x="5102225" y="3506788"/>
          <p14:tracePt t="45240" x="5102225" y="3535363"/>
          <p14:tracePt t="45253" x="5126038" y="3535363"/>
          <p14:tracePt t="45279" x="5154613" y="3535363"/>
          <p14:tracePt t="45291" x="5180013" y="3535363"/>
          <p14:tracePt t="45308" x="5208588" y="3535363"/>
          <p14:tracePt t="45329" x="5232400" y="3509963"/>
          <p14:tracePt t="45341" x="5232400" y="3481388"/>
          <p14:tracePt t="45366" x="5232400" y="3457575"/>
          <p14:tracePt t="45373" x="5232400" y="3429000"/>
          <p14:tracePt t="45379" x="5232400" y="3403600"/>
          <p14:tracePt t="45391" x="5232400" y="3376613"/>
          <p14:tracePt t="45404" x="5232400" y="3351213"/>
          <p14:tracePt t="45410" x="5232400" y="3322638"/>
          <p14:tracePt t="45435" x="5208588" y="3297238"/>
          <p14:tracePt t="45450" x="5208588" y="3270250"/>
          <p14:tracePt t="45464" x="5183188" y="3244850"/>
          <p14:tracePt t="45474" x="5183188" y="3216275"/>
          <p14:tracePt t="45494" x="5154613" y="3190875"/>
          <p14:tracePt t="45504" x="5154613" y="3163888"/>
          <p14:tracePt t="45526" x="5154613" y="3138488"/>
          <p14:tracePt t="45536" x="5129213" y="3138488"/>
          <p14:tracePt t="45542" x="5129213" y="3109913"/>
          <p14:tracePt t="45552" x="5129213" y="3086100"/>
          <p14:tracePt t="45569" x="5102225" y="3086100"/>
          <p14:tracePt t="45573" x="5102225" y="3057525"/>
          <p14:tracePt t="45593" x="5102225" y="3032125"/>
          <p14:tracePt t="45621" x="5076825" y="3003550"/>
          <p14:tracePt t="45632" x="5048250" y="2979738"/>
          <p14:tracePt t="45644" x="5048250" y="2951163"/>
          <p14:tracePt t="45648" x="5024438" y="2951163"/>
          <p14:tracePt t="45659" x="5024438" y="2925763"/>
          <p14:tracePt t="45690" x="4995863" y="2925763"/>
          <p14:tracePt t="45741" x="4995863" y="2897188"/>
          <p14:tracePt t="45754" x="4970463" y="2897188"/>
          <p14:tracePt t="45881" x="4941888" y="2897188"/>
          <p14:tracePt t="45894" x="4918075" y="2897188"/>
          <p14:tracePt t="45901" x="4889500" y="2922588"/>
          <p14:tracePt t="45929" x="4864100" y="2951163"/>
          <p14:tracePt t="46040" x="4864100" y="2974975"/>
          <p14:tracePt t="46054" x="4889500" y="3003550"/>
          <p14:tracePt t="46075" x="4889500" y="3057525"/>
          <p14:tracePt t="46088" x="4913313" y="3109913"/>
          <p14:tracePt t="46099" x="4941888" y="3135313"/>
          <p14:tracePt t="46109" x="4967288" y="3163888"/>
          <p14:tracePt t="46119" x="4995863" y="3216275"/>
          <p14:tracePt t="46137" x="5019675" y="3270250"/>
          <p14:tracePt t="46143" x="5048250" y="3270250"/>
          <p14:tracePt t="46149" x="5048250" y="3294063"/>
          <p14:tracePt t="46156" x="5073650" y="3294063"/>
          <p14:tracePt t="46163" x="5073650" y="3322638"/>
          <p14:tracePt t="46209" x="5102225" y="3322638"/>
          <p14:tracePt t="46213" x="5102225" y="3348038"/>
          <p14:tracePt t="46237" x="5126038" y="3348038"/>
          <p14:tracePt t="46260" x="5154613" y="3348038"/>
          <p14:tracePt t="46545" x="5154613" y="3322638"/>
          <p14:tracePt t="46559" x="5154613" y="3297238"/>
          <p14:tracePt t="46572" x="5154613" y="3270250"/>
          <p14:tracePt t="46598" x="5154613" y="3244850"/>
          <p14:tracePt t="46624" x="5154613" y="3216275"/>
          <p14:tracePt t="46648" x="5154613" y="3190875"/>
          <p14:tracePt t="46681" x="5154613" y="3163888"/>
          <p14:tracePt t="46701" x="5154613" y="3138488"/>
          <p14:tracePt t="46717" x="5154613" y="3109913"/>
          <p14:tracePt t="46740" x="5154613" y="3086100"/>
          <p14:tracePt t="46746" x="5154613" y="3057525"/>
          <p14:tracePt t="46782" x="5154613" y="3032125"/>
          <p14:tracePt t="46815" x="5154613" y="3003550"/>
          <p14:tracePt t="46848" x="5154613" y="2979738"/>
          <p14:tracePt t="46867" x="5129213" y="2979738"/>
          <p14:tracePt t="46883" x="5129213" y="2951163"/>
          <p14:tracePt t="46898" x="5102225" y="2951163"/>
          <p14:tracePt t="46917" x="5076825" y="2925763"/>
          <p14:tracePt t="46952" x="5048250" y="2925763"/>
          <p14:tracePt t="46974" x="5024438" y="2897188"/>
          <p14:tracePt t="47018" x="4995863" y="2897188"/>
          <p14:tracePt t="47050" x="4970463" y="2897188"/>
          <p14:tracePt t="47079" x="4941888" y="2897188"/>
          <p14:tracePt t="47096" x="4918075" y="2897188"/>
          <p14:tracePt t="47104" x="4889500" y="2897188"/>
          <p14:tracePt t="47122" x="4864100" y="2897188"/>
          <p14:tracePt t="47204" x="4835525" y="2897188"/>
          <p14:tracePt t="47229" x="4811713" y="2897188"/>
          <p14:tracePt t="47501" x="4811713" y="2922588"/>
          <p14:tracePt t="47516" x="4860925" y="2951163"/>
          <p14:tracePt t="47523" x="4860925" y="2974975"/>
          <p14:tracePt t="47536" x="4889500" y="3003550"/>
          <p14:tracePt t="47554" x="4913313" y="3028950"/>
          <p14:tracePt t="47582" x="4941888" y="3081338"/>
          <p14:tracePt t="47605" x="4941888" y="3109913"/>
          <p14:tracePt t="47615" x="4967288" y="3135313"/>
          <p14:tracePt t="47629" x="4995863" y="3163888"/>
          <p14:tracePt t="47635" x="4995863" y="3187700"/>
          <p14:tracePt t="47650" x="5019675" y="3216275"/>
          <p14:tracePt t="47665" x="5048250" y="3216275"/>
          <p14:tracePt t="47679" x="5048250" y="3241675"/>
          <p14:tracePt t="47969" x="5073650" y="3270250"/>
          <p14:tracePt t="48011" x="5073650" y="3294063"/>
          <p14:tracePt t="48042" x="5102225" y="3294063"/>
          <p14:tracePt t="48104" x="5126038" y="3294063"/>
          <p14:tracePt t="48118" x="5126038" y="3322638"/>
          <p14:tracePt t="48124" x="5154613" y="3322638"/>
          <p14:tracePt t="49033" x="5129213" y="3322638"/>
          <p14:tracePt t="49789" x="5154613" y="3297238"/>
          <p14:tracePt t="49796" x="5180013" y="3297238"/>
          <p14:tracePt t="49804" x="5208588" y="3270250"/>
          <p14:tracePt t="49810" x="5208588" y="3244850"/>
          <p14:tracePt t="49819" x="5232400" y="3244850"/>
          <p14:tracePt t="49826" x="5232400" y="3216275"/>
          <p14:tracePt t="49845" x="5232400" y="3190875"/>
          <p14:tracePt t="49865" x="5232400" y="3163888"/>
          <p14:tracePt t="49884" x="5232400" y="3138488"/>
          <p14:tracePt t="49888" x="5260975" y="3138488"/>
          <p14:tracePt t="49903" x="5260975" y="3109913"/>
          <p14:tracePt t="49924" x="5286375" y="3057525"/>
          <p14:tracePt t="49955" x="5286375" y="3032125"/>
          <p14:tracePt t="49982" x="5286375" y="3003550"/>
          <p14:tracePt t="49989" x="5260975" y="3003550"/>
          <p14:tracePt t="50008" x="5260975" y="2979738"/>
          <p14:tracePt t="50046" x="5260975" y="2951163"/>
          <p14:tracePt t="50211" x="5235575" y="2951163"/>
          <p14:tracePt t="50249" x="5208588" y="2951163"/>
          <p14:tracePt t="50282" x="5183188" y="2951163"/>
          <p14:tracePt t="50328" x="5154613" y="2951163"/>
          <p14:tracePt t="50359" x="5129213" y="2951163"/>
          <p14:tracePt t="50386" x="5102225" y="2925763"/>
          <p14:tracePt t="50405" x="5076825" y="2925763"/>
          <p14:tracePt t="50470" x="5048250" y="2925763"/>
          <p14:tracePt t="50486" x="5024438" y="2925763"/>
          <p14:tracePt t="50502" x="4995863" y="2925763"/>
          <p14:tracePt t="50518" x="4970463" y="2925763"/>
          <p14:tracePt t="50523" x="4941888" y="2925763"/>
          <p14:tracePt t="50534" x="4918075" y="2925763"/>
          <p14:tracePt t="50557" x="4889500" y="2951163"/>
          <p14:tracePt t="50564" x="4864100" y="2951163"/>
          <p14:tracePt t="50588" x="4835525" y="2951163"/>
          <p14:tracePt t="50604" x="4811713" y="2951163"/>
          <p14:tracePt t="50624" x="4783138" y="2951163"/>
          <p14:tracePt t="50636" x="4757738" y="2951163"/>
          <p14:tracePt t="50682" x="4729163" y="2951163"/>
          <p14:tracePt t="50719" x="4705350" y="2951163"/>
          <p14:tracePt t="50819" x="4705350" y="2974975"/>
          <p14:tracePt t="50832" x="4705350" y="3028950"/>
          <p14:tracePt t="50839" x="4729163" y="3057525"/>
          <p14:tracePt t="50848" x="4754563" y="3081338"/>
          <p14:tracePt t="50856" x="4783138" y="3081338"/>
          <p14:tracePt t="50862" x="4783138" y="3109913"/>
          <p14:tracePt t="50883" x="4835525" y="3163888"/>
          <p14:tracePt t="50894" x="4889500" y="3216275"/>
          <p14:tracePt t="50901" x="4913313" y="3216275"/>
          <p14:tracePt t="50908" x="4913313" y="3241675"/>
          <p14:tracePt t="50914" x="4941888" y="3241675"/>
          <p14:tracePt t="50925" x="4967288" y="3270250"/>
          <p14:tracePt t="50948" x="5019675" y="3322638"/>
          <p14:tracePt t="50956" x="5048250" y="3322638"/>
          <p14:tracePt t="50983" x="5073650" y="3348038"/>
          <p14:tracePt t="50991" x="5102225" y="3348038"/>
          <p14:tracePt t="51003" x="5126038" y="3348038"/>
          <p14:tracePt t="51011" x="5154613" y="3348038"/>
          <p14:tracePt t="51019" x="5180013" y="3348038"/>
          <p14:tracePt t="51024" x="5208588" y="3348038"/>
          <p14:tracePt t="51030" x="5232400" y="3348038"/>
          <p14:tracePt t="51037" x="5260975" y="3348038"/>
          <p14:tracePt t="51041" x="5286375" y="3348038"/>
          <p14:tracePt t="51045" x="5314950" y="3322638"/>
          <p14:tracePt t="51055" x="5338763" y="3322638"/>
          <p14:tracePt t="51060" x="5367338" y="3322638"/>
          <p14:tracePt t="51076" x="5392738" y="3322638"/>
          <p14:tracePt t="51089" x="5392738" y="3297238"/>
          <p14:tracePt t="51193" x="5392738" y="3270250"/>
          <p14:tracePt t="51206" x="5392738" y="3244850"/>
          <p14:tracePt t="51231" x="5392738" y="3190875"/>
          <p14:tracePt t="51241" x="5419725" y="3163888"/>
          <p14:tracePt t="51252" x="5419725" y="3138488"/>
          <p14:tracePt t="51269" x="5419725" y="3086100"/>
          <p14:tracePt t="51276" x="5419725" y="3057525"/>
          <p14:tracePt t="51299" x="5445125" y="3032125"/>
          <p14:tracePt t="51314" x="5445125" y="3003550"/>
          <p14:tracePt t="51351" x="5499100" y="2979738"/>
          <p14:tracePt t="51373" x="5526088" y="2951163"/>
          <p14:tracePt t="51619" x="5526088" y="2925763"/>
          <p14:tracePt t="51631" x="5526088" y="2897188"/>
          <p14:tracePt t="51656" x="5526088" y="2873375"/>
          <p14:tracePt t="51666" x="5526088" y="2844800"/>
          <p14:tracePt t="51687" x="5526088" y="2819400"/>
          <p14:tracePt t="51717" x="5526088" y="2767013"/>
          <p14:tracePt t="51732" x="5526088" y="2738438"/>
          <p14:tracePt t="51750" x="5551488" y="2713038"/>
          <p14:tracePt t="51764" x="5551488" y="2684463"/>
          <p14:tracePt t="51781" x="5580063" y="2684463"/>
          <p14:tracePt t="51800" x="5605463" y="2660650"/>
          <p14:tracePt t="51939" x="5632450" y="2684463"/>
          <p14:tracePt t="52095" x="5632450" y="2660650"/>
          <p14:tracePt t="52115" x="5554663" y="2554288"/>
          <p14:tracePt t="52121" x="5554663" y="2525713"/>
          <p14:tracePt t="52128" x="5526088" y="2500313"/>
          <p14:tracePt t="52137" x="5502275" y="2447925"/>
          <p14:tracePt t="52152" x="5473700" y="2419350"/>
          <p14:tracePt t="52159" x="5473700" y="2393950"/>
          <p14:tracePt t="52165" x="5473700" y="2366963"/>
          <p14:tracePt t="52172" x="5448300" y="2341563"/>
          <p14:tracePt t="52181" x="5448300" y="2312988"/>
          <p14:tracePt t="52190" x="5448300" y="2287588"/>
          <p14:tracePt t="52214" x="5448300" y="2206625"/>
          <p14:tracePt t="52224" x="5419725" y="2182813"/>
          <p14:tracePt t="52241" x="5419725" y="2154238"/>
          <p14:tracePt t="52269" x="5395913" y="2154238"/>
          <p14:tracePt t="52333" x="5395913" y="2128838"/>
          <p14:tracePt t="52349" x="5395913" y="2100263"/>
          <p14:tracePt t="52373" x="5395913" y="2076450"/>
          <p14:tracePt t="52380" x="5395913" y="2047875"/>
          <p14:tracePt t="52404" x="5395913" y="2022475"/>
          <p14:tracePt t="52417" x="5367338" y="2022475"/>
          <p14:tracePt t="52422" x="5367338" y="1993900"/>
          <p14:tracePt t="52452" x="5367338" y="1970088"/>
          <p14:tracePt t="52549" x="5367338" y="1993900"/>
          <p14:tracePt t="52562" x="5367338" y="2047875"/>
          <p14:tracePt t="52571" x="5392738" y="2100263"/>
          <p14:tracePt t="52582" x="5392738" y="2125663"/>
          <p14:tracePt t="52589" x="5419725" y="2154238"/>
          <p14:tracePt t="52599" x="5419725" y="2206625"/>
          <p14:tracePt t="52609" x="5445125" y="2260600"/>
          <p14:tracePt t="52621" x="5473700" y="2338388"/>
          <p14:tracePt t="52631" x="5473700" y="2390775"/>
          <p14:tracePt t="52640" x="5499100" y="2419350"/>
          <p14:tracePt t="52648" x="5499100" y="2444750"/>
          <p14:tracePt t="52666" x="5526088" y="2497138"/>
          <p14:tracePt t="52673" x="5526088" y="2525713"/>
          <p14:tracePt t="52678" x="5526088" y="2551113"/>
          <p14:tracePt t="52693" x="5551488" y="2578100"/>
          <p14:tracePt t="52709" x="5551488" y="2603500"/>
          <p14:tracePt t="52715" x="5551488" y="2632075"/>
          <p14:tracePt t="52725" x="5580063" y="2632075"/>
          <p14:tracePt t="52735" x="5580063" y="2657475"/>
          <p14:tracePt t="52744" x="5580063" y="2684463"/>
          <p14:tracePt t="52748" x="5605463" y="2684463"/>
          <p14:tracePt t="52760" x="5605463" y="2709863"/>
          <p14:tracePt t="52779" x="5632450" y="2709863"/>
          <p14:tracePt t="52790" x="5632450" y="2738438"/>
          <p14:tracePt t="52848" x="5657850" y="2738438"/>
          <p14:tracePt t="52861" x="5686425" y="2738438"/>
          <p14:tracePt t="52868" x="5710238" y="2738438"/>
          <p14:tracePt t="52874" x="5738813" y="2738438"/>
          <p14:tracePt t="52887" x="5738813" y="2762250"/>
          <p14:tracePt t="52904" x="5792788" y="2762250"/>
          <p14:tracePt t="52919" x="5816600" y="2762250"/>
          <p14:tracePt t="52937" x="5845175" y="2762250"/>
          <p14:tracePt t="52944" x="5870575" y="2762250"/>
          <p14:tracePt t="52952" x="5899150" y="2762250"/>
          <p14:tracePt t="52958" x="5922963" y="2762250"/>
          <p14:tracePt t="52969" x="5951538" y="2762250"/>
          <p14:tracePt t="52977" x="5976938" y="2762250"/>
          <p14:tracePt t="52987" x="6005513" y="2762250"/>
          <p14:tracePt t="52993" x="6029325" y="2762250"/>
          <p14:tracePt t="53008" x="6057900" y="2762250"/>
          <p14:tracePt t="53022" x="6083300" y="2762250"/>
          <p14:tracePt t="53030" x="6083300" y="2738438"/>
          <p14:tracePt t="53056" x="6111875" y="2738438"/>
          <p14:tracePt t="53074" x="6135688" y="2738438"/>
          <p14:tracePt t="53092" x="6164263" y="2738438"/>
          <p14:tracePt t="53144" x="6189663" y="2738438"/>
          <p14:tracePt t="53164" x="6218238" y="2738438"/>
          <p14:tracePt t="53182" x="6242050" y="2713038"/>
          <p14:tracePt t="53209" x="6270625" y="2713038"/>
          <p14:tracePt t="53240" x="6296025" y="2684463"/>
          <p14:tracePt t="53264" x="6324600" y="2684463"/>
          <p14:tracePt t="53282" x="6348413" y="2684463"/>
          <p14:tracePt t="53297" x="6348413" y="2660650"/>
          <p14:tracePt t="53306" x="6376988" y="2660650"/>
          <p14:tracePt t="53328" x="6402388" y="2632075"/>
          <p14:tracePt t="53342" x="6430963" y="2606675"/>
          <p14:tracePt t="53383" x="6430963" y="2578100"/>
          <p14:tracePt t="53392" x="6454775" y="2578100"/>
          <p14:tracePt t="53479" x="6454775" y="2554288"/>
          <p14:tracePt t="53493" x="6454775" y="2525713"/>
          <p14:tracePt t="53518" x="6454775" y="2473325"/>
          <p14:tracePt t="53528" x="6483350" y="2447925"/>
          <p14:tracePt t="53538" x="6483350" y="2419350"/>
          <p14:tracePt t="53548" x="6483350" y="2393950"/>
          <p14:tracePt t="53568" x="6508750" y="2341563"/>
          <p14:tracePt t="53577" x="6535738" y="2341563"/>
          <p14:tracePt t="53585" x="6535738" y="2312988"/>
          <p14:tracePt t="53607" x="6535738" y="2287588"/>
          <p14:tracePt t="53618" x="6561138" y="2287588"/>
          <p14:tracePt t="53633" x="6561138" y="2260600"/>
          <p14:tracePt t="53642" x="6561138" y="2235200"/>
          <p14:tracePt t="53656" x="6561138" y="2206625"/>
          <p14:tracePt t="53665" x="6561138" y="2182813"/>
          <p14:tracePt t="53687" x="6589713" y="2154238"/>
          <p14:tracePt t="53796" x="6589713" y="2128838"/>
          <p14:tracePt t="53815" x="6589713" y="2100263"/>
          <p14:tracePt t="53842" x="6564313" y="2047875"/>
          <p14:tracePt t="53848" x="6535738" y="2022475"/>
          <p14:tracePt t="53860" x="6511925" y="1993900"/>
          <p14:tracePt t="53877" x="6483350" y="1970088"/>
          <p14:tracePt t="53947" x="6457950" y="1970088"/>
          <p14:tracePt t="53962" x="6430963" y="1941513"/>
          <p14:tracePt t="53992" x="6376988" y="1941513"/>
          <p14:tracePt t="54002" x="6376988" y="1916113"/>
          <p14:tracePt t="54008" x="6351588" y="1916113"/>
          <p14:tracePt t="54060" x="6324600" y="1916113"/>
          <p14:tracePt t="54072" x="6299200" y="1916113"/>
          <p14:tracePt t="54093" x="6270625" y="1916113"/>
          <p14:tracePt t="54104" x="6270625" y="1887538"/>
          <p14:tracePt t="54110" x="6245225" y="1887538"/>
          <p14:tracePt t="54130" x="6218238" y="1887538"/>
          <p14:tracePt t="54162" x="6192838" y="1887538"/>
          <p14:tracePt t="54196" x="6164263" y="1887538"/>
          <p14:tracePt t="54210" x="6140450" y="1887538"/>
          <p14:tracePt t="54236" x="6111875" y="1887538"/>
          <p14:tracePt t="54260" x="6086475" y="1887538"/>
          <p14:tracePt t="54275" x="6086475" y="1863725"/>
          <p14:tracePt t="54317" x="6057900" y="1863725"/>
          <p14:tracePt t="54351" x="6034088" y="1863725"/>
          <p14:tracePt t="54365" x="6005513" y="1863725"/>
          <p14:tracePt t="54390" x="5980113" y="1863725"/>
          <p14:tracePt t="54435" x="5980113" y="1835150"/>
          <p14:tracePt t="54440" x="5951538" y="1835150"/>
          <p14:tracePt t="54456" x="5927725" y="1835150"/>
          <p14:tracePt t="54480" x="5899150" y="1835150"/>
          <p14:tracePt t="54508" x="5873750" y="1835150"/>
          <p14:tracePt t="54523" x="5845175" y="1835150"/>
          <p14:tracePt t="54540" x="5821363" y="1858963"/>
          <p14:tracePt t="54669" x="5792788" y="1858963"/>
          <p14:tracePt t="54682" x="5767388" y="1858963"/>
          <p14:tracePt t="54690" x="5738813" y="1858963"/>
          <p14:tracePt t="54705" x="5715000" y="1887538"/>
          <p14:tracePt t="54721" x="5686425" y="1887538"/>
          <p14:tracePt t="54766" x="5661025" y="1887538"/>
          <p14:tracePt t="54779" x="5632450" y="1887538"/>
          <p14:tracePt t="54791" x="5608638" y="1887538"/>
          <p14:tracePt t="54817" x="5580063" y="1887538"/>
          <p14:tracePt t="54845" x="5554663" y="1887538"/>
          <p14:tracePt t="54871" x="5554663" y="1912938"/>
          <p14:tracePt t="54883" x="5526088" y="1941513"/>
          <p14:tracePt t="54898" x="5526088" y="1965325"/>
          <p14:tracePt t="54915" x="5526088" y="1993900"/>
          <p14:tracePt t="54928" x="5526088" y="2019300"/>
          <p14:tracePt t="54935" x="5526088" y="2047875"/>
          <p14:tracePt t="54944" x="5551488" y="2071688"/>
          <p14:tracePt t="54958" x="5551488" y="2100263"/>
          <p14:tracePt t="54968" x="5580063" y="2100263"/>
          <p14:tracePt t="54974" x="5580063" y="2125663"/>
          <p14:tracePt t="54983" x="5580063" y="2154238"/>
          <p14:tracePt t="54992" x="5605463" y="2154238"/>
          <p14:tracePt t="55002" x="5605463" y="2178050"/>
          <p14:tracePt t="55009" x="5605463" y="2206625"/>
          <p14:tracePt t="55023" x="5632450" y="2206625"/>
          <p14:tracePt t="55035" x="5632450" y="2232025"/>
          <p14:tracePt t="55044" x="5632450" y="2260600"/>
          <p14:tracePt t="55059" x="5657850" y="2284413"/>
          <p14:tracePt t="55073" x="5657850" y="2312988"/>
          <p14:tracePt t="55084" x="5657850" y="2338388"/>
          <p14:tracePt t="55090" x="5686425" y="2338388"/>
          <p14:tracePt t="55119" x="5710238" y="2366963"/>
          <p14:tracePt t="55154" x="5710238" y="2390775"/>
          <p14:tracePt t="55181" x="5710238" y="2419350"/>
          <p14:tracePt t="55201" x="5738813" y="2444750"/>
          <p14:tracePt t="55212" x="5738813" y="2473325"/>
          <p14:tracePt t="55226" x="5738813" y="2497138"/>
          <p14:tracePt t="55254" x="5738813" y="2525713"/>
          <p14:tracePt t="55308" x="5738813" y="2551113"/>
          <p14:tracePt t="55323" x="5764213" y="2551113"/>
          <p14:tracePt t="55331" x="5764213" y="2578100"/>
          <p14:tracePt t="55338" x="5792788" y="2578100"/>
          <p14:tracePt t="55346" x="5792788" y="2603500"/>
          <p14:tracePt t="55353" x="5816600" y="2603500"/>
          <p14:tracePt t="55360" x="5816600" y="2632075"/>
          <p14:tracePt t="55375" x="5845175" y="2632075"/>
          <p14:tracePt t="55385" x="5845175" y="2657475"/>
          <p14:tracePt t="55392" x="5870575" y="2657475"/>
          <p14:tracePt t="55412" x="5899150" y="2657475"/>
          <p14:tracePt t="55429" x="5899150" y="2684463"/>
          <p14:tracePt t="55442" x="5922963" y="2684463"/>
          <p14:tracePt t="55449" x="5951538" y="2684463"/>
          <p14:tracePt t="55463" x="5976938" y="2709863"/>
          <p14:tracePt t="55472" x="6005513" y="2709863"/>
          <p14:tracePt t="55480" x="6029325" y="2738438"/>
          <p14:tracePt t="55498" x="6057900" y="2738438"/>
          <p14:tracePt t="55510" x="6057900" y="2762250"/>
          <p14:tracePt t="55513" x="6083300" y="2762250"/>
          <p14:tracePt t="55544" x="6111875" y="2762250"/>
          <p14:tracePt t="55554" x="6135688" y="2762250"/>
          <p14:tracePt t="55574" x="6164263" y="2738438"/>
          <p14:tracePt t="55600" x="6189663" y="2738438"/>
          <p14:tracePt t="55627" x="6218238" y="2738438"/>
          <p14:tracePt t="55644" x="6242050" y="2738438"/>
          <p14:tracePt t="55665" x="6270625" y="2738438"/>
          <p14:tracePt t="55703" x="6296025" y="2738438"/>
          <p14:tracePt t="55714" x="6296025" y="2713038"/>
          <p14:tracePt t="55723" x="6324600" y="2713038"/>
          <p14:tracePt t="55750" x="6348413" y="2713038"/>
          <p14:tracePt t="55774" x="6402388" y="2684463"/>
          <p14:tracePt t="55790" x="6430963" y="2684463"/>
          <p14:tracePt t="55801" x="6430963" y="2660650"/>
          <p14:tracePt t="55817" x="6454775" y="2660650"/>
          <p14:tracePt t="55823" x="6454775" y="2632075"/>
          <p14:tracePt t="55842" x="6483350" y="2606675"/>
          <p14:tracePt t="55878" x="6483350" y="2578100"/>
          <p14:tracePt t="55892" x="6508750" y="2554288"/>
          <p14:tracePt t="55913" x="6535738" y="2525713"/>
          <p14:tracePt t="55923" x="6535738" y="2500313"/>
          <p14:tracePt t="55941" x="6535738" y="2473325"/>
          <p14:tracePt t="55948" x="6561138" y="2473325"/>
          <p14:tracePt t="55964" x="6561138" y="2447925"/>
          <p14:tracePt t="55981" x="6561138" y="2419350"/>
          <p14:tracePt t="55993" x="6589713" y="2393950"/>
          <p14:tracePt t="56014" x="6589713" y="2366963"/>
          <p14:tracePt t="56136" x="6589713" y="2341563"/>
          <p14:tracePt t="56155" x="6589713" y="2312988"/>
          <p14:tracePt t="56178" x="6589713" y="2287588"/>
          <p14:tracePt t="56194" x="6589713" y="2260600"/>
          <p14:tracePt t="56493" x="6589713" y="2235200"/>
          <p14:tracePt t="56777" x="6589713" y="2206625"/>
          <p14:tracePt t="56819" x="6589713" y="2182813"/>
          <p14:tracePt t="56854" x="6589713" y="2154238"/>
          <p14:tracePt t="56871" x="6564313" y="2154238"/>
          <p14:tracePt t="56903" x="6511925" y="2128838"/>
          <p14:tracePt t="56922" x="6483350" y="2128838"/>
          <p14:tracePt t="56944" x="6457950" y="2100263"/>
          <p14:tracePt t="56959" x="6430963" y="2100263"/>
          <p14:tracePt t="56977" x="6376988" y="2076450"/>
          <p14:tracePt t="56984" x="6351588" y="2047875"/>
          <p14:tracePt t="56991" x="6351588" y="2022475"/>
          <p14:tracePt t="56996" x="6324600" y="2022475"/>
          <p14:tracePt t="57009" x="6299200" y="2022475"/>
          <p14:tracePt t="57026" x="6270625" y="1993900"/>
          <p14:tracePt t="57045" x="6245225" y="1993900"/>
          <p14:tracePt t="57061" x="6218238" y="1993900"/>
          <p14:tracePt t="57072" x="6218238" y="1970088"/>
          <p14:tracePt t="57077" x="6192838" y="1970088"/>
          <p14:tracePt t="57101" x="6164263" y="1941513"/>
          <p14:tracePt t="57114" x="6140450" y="1941513"/>
          <p14:tracePt t="57122" x="6111875" y="1916113"/>
          <p14:tracePt t="57139" x="6086475" y="1887538"/>
          <p14:tracePt t="57145" x="6057900" y="1887538"/>
          <p14:tracePt t="57150" x="6057900" y="1863725"/>
          <p14:tracePt t="57158" x="6034088" y="1863725"/>
          <p14:tracePt t="57176" x="6005513" y="1863725"/>
          <p14:tracePt t="57198" x="5980113" y="1863725"/>
          <p14:tracePt t="57219" x="5951538" y="1863725"/>
          <p14:tracePt t="57244" x="5927725" y="1835150"/>
          <p14:tracePt t="57260" x="5899150" y="1835150"/>
          <p14:tracePt t="57279" x="5873750" y="1835150"/>
          <p14:tracePt t="57291" x="5845175" y="1835150"/>
          <p14:tracePt t="57304" x="5821363" y="1835150"/>
          <p14:tracePt t="57330" x="5792788" y="1835150"/>
          <p14:tracePt t="57424" x="5767388" y="1835150"/>
          <p14:tracePt t="57526" x="5738813" y="1835150"/>
          <p14:tracePt t="57540" x="5715000" y="1858963"/>
          <p14:tracePt t="57547" x="5715000" y="1887538"/>
          <p14:tracePt t="57559" x="5686425" y="1912938"/>
          <p14:tracePt t="57568" x="5686425" y="1941513"/>
          <p14:tracePt t="57588" x="5661025" y="1965325"/>
          <p14:tracePt t="57595" x="5661025" y="1993900"/>
          <p14:tracePt t="57611" x="5661025" y="2019300"/>
          <p14:tracePt t="57628" x="5632450" y="2047875"/>
          <p14:tracePt t="57637" x="5632450" y="2071688"/>
          <p14:tracePt t="57654" x="5608638" y="2125663"/>
          <p14:tracePt t="57670" x="5608638" y="2154238"/>
          <p14:tracePt t="57675" x="5608638" y="2178050"/>
          <p14:tracePt t="57685" x="5580063" y="2232025"/>
          <p14:tracePt t="57695" x="5580063" y="2260600"/>
          <p14:tracePt t="57708" x="5580063" y="2284413"/>
          <p14:tracePt t="57712" x="5554663" y="2312988"/>
          <p14:tracePt t="57719" x="5554663" y="2338388"/>
          <p14:tracePt t="57728" x="5554663" y="2366963"/>
          <p14:tracePt t="57737" x="5554663" y="2390775"/>
          <p14:tracePt t="57745" x="5554663" y="2419350"/>
          <p14:tracePt t="57762" x="5554663" y="2444750"/>
          <p14:tracePt t="57774" x="5554663" y="2473325"/>
          <p14:tracePt t="57778" x="5526088" y="2473325"/>
          <p14:tracePt t="57796" x="5526088" y="2497138"/>
          <p14:tracePt t="57812" x="5526088" y="2525713"/>
          <p14:tracePt t="57829" x="5551488" y="2551113"/>
          <p14:tracePt t="57848" x="5551488" y="2578100"/>
          <p14:tracePt t="57857" x="5580063" y="2578100"/>
          <p14:tracePt t="57862" x="5580063" y="2603500"/>
          <p14:tracePt t="57878" x="5605463" y="2632075"/>
          <p14:tracePt t="57892" x="5605463" y="2657475"/>
          <p14:tracePt t="57896" x="5632450" y="2657475"/>
          <p14:tracePt t="57906" x="5657850" y="2657475"/>
          <p14:tracePt t="57909" x="5657850" y="2684463"/>
          <p14:tracePt t="57924" x="5686425" y="2709863"/>
          <p14:tracePt t="57930" x="5710238" y="2709863"/>
          <p14:tracePt t="57944" x="5738813" y="2709863"/>
          <p14:tracePt t="57955" x="5764213" y="2738438"/>
          <p14:tracePt t="57963" x="5792788" y="2762250"/>
          <p14:tracePt t="57976" x="5816600" y="2762250"/>
          <p14:tracePt t="57981" x="5816600" y="2790825"/>
          <p14:tracePt t="57983" x="5845175" y="2790825"/>
          <p14:tracePt t="57995" x="5870575" y="2790825"/>
          <p14:tracePt t="58011" x="5899150" y="2790825"/>
          <p14:tracePt t="58028" x="5899150" y="2816225"/>
          <p14:tracePt t="58038" x="5922963" y="2816225"/>
          <p14:tracePt t="58058" x="5951538" y="2816225"/>
          <p14:tracePt t="58069" x="5976938" y="2816225"/>
          <p14:tracePt t="58085" x="6029325" y="2816225"/>
          <p14:tracePt t="58095" x="6057900" y="2816225"/>
          <p14:tracePt t="58109" x="6083300" y="2816225"/>
          <p14:tracePt t="58124" x="6135688" y="2790825"/>
          <p14:tracePt t="58131" x="6164263" y="2790825"/>
          <p14:tracePt t="58143" x="6189663" y="2790825"/>
          <p14:tracePt t="58155" x="6218238" y="2790825"/>
          <p14:tracePt t="58172" x="6242050" y="2767013"/>
          <p14:tracePt t="58200" x="6270625" y="2767013"/>
          <p14:tracePt t="58209" x="6296025" y="2767013"/>
          <p14:tracePt t="58231" x="6324600" y="2738438"/>
          <p14:tracePt t="58250" x="6348413" y="2738438"/>
          <p14:tracePt t="58269" x="6402388" y="2713038"/>
          <p14:tracePt t="58289" x="6430963" y="2713038"/>
          <p14:tracePt t="58308" x="6454775" y="2684463"/>
          <p14:tracePt t="58376" x="6483350" y="2684463"/>
          <p14:tracePt t="58392" x="6508750" y="2684463"/>
          <p14:tracePt t="58398" x="6535738" y="2660650"/>
          <p14:tracePt t="58425" x="6535738" y="2632075"/>
          <p14:tracePt t="58451" x="6561138" y="2632075"/>
          <p14:tracePt t="58458" x="6561138" y="2606675"/>
          <p14:tracePt t="58479" x="6589713" y="2578100"/>
          <p14:tracePt t="58492" x="6589713" y="2554288"/>
          <p14:tracePt t="58515" x="6589713" y="2525713"/>
          <p14:tracePt t="58524" x="6589713" y="2500313"/>
          <p14:tracePt t="58551" x="6589713" y="2473325"/>
          <p14:tracePt t="58566" x="6589713" y="2447925"/>
          <p14:tracePt t="58636" x="6589713" y="2419350"/>
          <p14:tracePt t="58705" x="6564313" y="2393950"/>
          <p14:tracePt t="58721" x="6564313" y="2366963"/>
          <p14:tracePt t="58738" x="6535738" y="2341563"/>
          <p14:tracePt t="58765" x="6535738" y="2312988"/>
          <p14:tracePt t="63195" x="6561138" y="2312988"/>
          <p14:tracePt t="63207" x="6589713" y="2287588"/>
          <p14:tracePt t="63212" x="6615113" y="2287588"/>
          <p14:tracePt t="63564" x="6615113" y="2260600"/>
          <p14:tracePt t="63578" x="6589713" y="2206625"/>
          <p14:tracePt t="63588" x="6564313" y="2182813"/>
          <p14:tracePt t="63595" x="6535738" y="2128838"/>
          <p14:tracePt t="63602" x="6511925" y="2100263"/>
          <p14:tracePt t="63615" x="6483350" y="2047875"/>
          <p14:tracePt t="63624" x="6457950" y="1993900"/>
          <p14:tracePt t="63648" x="6405563" y="1941513"/>
          <p14:tracePt t="63659" x="6376988" y="1941513"/>
          <p14:tracePt t="63665" x="6351588" y="1916113"/>
          <p14:tracePt t="63679" x="6324600" y="1887538"/>
          <p14:tracePt t="63697" x="6270625" y="1863725"/>
          <p14:tracePt t="63709" x="6218238" y="1835150"/>
          <p14:tracePt t="63728" x="6192838" y="1809750"/>
          <p14:tracePt t="63735" x="6164263" y="1809750"/>
          <p14:tracePt t="63743" x="6140450" y="1809750"/>
          <p14:tracePt t="63748" x="6140450" y="1781175"/>
          <p14:tracePt t="63754" x="6111875" y="1781175"/>
          <p14:tracePt t="63763" x="6086475" y="1781175"/>
          <p14:tracePt t="63773" x="6057900" y="1757363"/>
          <p14:tracePt t="63778" x="6034088" y="1757363"/>
          <p14:tracePt t="63790" x="6005513" y="1757363"/>
          <p14:tracePt t="63800" x="5980113" y="1757363"/>
          <p14:tracePt t="63813" x="5951538" y="1757363"/>
          <p14:tracePt t="63834" x="5927725" y="1728788"/>
          <p14:tracePt t="63840" x="5899150" y="1728788"/>
          <p14:tracePt t="63850" x="5873750" y="1728788"/>
          <p14:tracePt t="63859" x="5845175" y="1728788"/>
          <p14:tracePt t="63869" x="5821363" y="1728788"/>
          <p14:tracePt t="63878" x="5792788" y="1728788"/>
          <p14:tracePt t="63899" x="5767388" y="1703388"/>
          <p14:tracePt t="63907" x="5738813" y="1703388"/>
          <p14:tracePt t="63976" x="5715000" y="1703388"/>
          <p14:tracePt t="63989" x="5686425" y="1703388"/>
          <p14:tracePt t="63996" x="5661025" y="1703388"/>
          <p14:tracePt t="64003" x="5632450" y="1703388"/>
          <p14:tracePt t="64012" x="5580063" y="1674813"/>
          <p14:tracePt t="64023" x="5526088" y="1674813"/>
          <p14:tracePt t="64032" x="5502275" y="1674813"/>
          <p14:tracePt t="64040" x="5473700" y="1674813"/>
          <p14:tracePt t="64050" x="5448300" y="1651000"/>
          <p14:tracePt t="64056" x="5419725" y="1651000"/>
          <p14:tracePt t="64062" x="5395913" y="1651000"/>
          <p14:tracePt t="64072" x="5367338" y="1651000"/>
          <p14:tracePt t="64078" x="5367338" y="1622425"/>
          <p14:tracePt t="64081" x="5341938" y="1622425"/>
          <p14:tracePt t="64096" x="5314950" y="1622425"/>
          <p14:tracePt t="64101" x="5314950" y="1597025"/>
          <p14:tracePt t="64113" x="5289550" y="1597025"/>
          <p14:tracePt t="64128" x="5260975" y="1570038"/>
          <p14:tracePt t="64162" x="5235575" y="1570038"/>
          <p14:tracePt t="64392" x="5260975" y="1570038"/>
          <p14:tracePt t="64418" x="5286375" y="1593850"/>
          <p14:tracePt t="64460" x="5286375" y="1622425"/>
          <p14:tracePt t="64478" x="5314950" y="1622425"/>
          <p14:tracePt t="64557" x="5338763" y="1622425"/>
          <p14:tracePt t="64573" x="5338763" y="1647825"/>
          <p14:tracePt t="65109" x="5367338" y="1647825"/>
          <p14:tracePt t="65160" x="5392738" y="1622425"/>
          <p14:tracePt t="65176" x="5419725" y="1622425"/>
          <p14:tracePt t="65196" x="5445125" y="1622425"/>
          <p14:tracePt t="65414" x="5473700" y="1622425"/>
          <p14:tracePt t="65430" x="5551488" y="1647825"/>
          <p14:tracePt t="65439" x="5580063" y="1647825"/>
          <p14:tracePt t="65454" x="5686425" y="1700213"/>
          <p14:tracePt t="65462" x="5764213" y="1754188"/>
          <p14:tracePt t="65475" x="5816600" y="1781175"/>
          <p14:tracePt t="65490" x="5951538" y="1858963"/>
          <p14:tracePt t="65500" x="6005513" y="1887538"/>
          <p14:tracePt t="65510" x="6057900" y="1941513"/>
          <p14:tracePt t="65519" x="6083300" y="1965325"/>
          <p14:tracePt t="65537" x="6218238" y="2071688"/>
          <p14:tracePt t="65547" x="6296025" y="2125663"/>
          <p14:tracePt t="65555" x="6324600" y="2154238"/>
          <p14:tracePt t="65566" x="6430963" y="2206625"/>
          <p14:tracePt t="65576" x="6454775" y="2232025"/>
          <p14:tracePt t="65588" x="6483350" y="2260600"/>
          <p14:tracePt t="65597" x="6535738" y="2312988"/>
          <p14:tracePt t="65605" x="6561138" y="2338388"/>
          <p14:tracePt t="65610" x="6589713" y="2366963"/>
          <p14:tracePt t="65617" x="6615113" y="2390775"/>
          <p14:tracePt t="65623" x="6615113" y="2419350"/>
          <p14:tracePt t="65626" x="6642100" y="2444750"/>
          <p14:tracePt t="65629" x="6667500" y="2444750"/>
          <p14:tracePt t="65633" x="6667500" y="2473325"/>
          <p14:tracePt t="65640" x="6696075" y="2497138"/>
          <p14:tracePt t="65647" x="6696075" y="2525713"/>
          <p14:tracePt t="65650" x="6721475" y="2525713"/>
          <p14:tracePt t="65654" x="6721475" y="2551113"/>
          <p14:tracePt t="65659" x="6721475" y="2578100"/>
          <p14:tracePt t="65662" x="6748463" y="2578100"/>
          <p14:tracePt t="65664" x="6748463" y="2603500"/>
          <p14:tracePt t="65690" x="6802438" y="2709863"/>
          <p14:tracePt t="65696" x="6826250" y="2762250"/>
          <p14:tracePt t="65703" x="6854825" y="2790825"/>
          <p14:tracePt t="65715" x="6908800" y="2868613"/>
          <p14:tracePt t="65726" x="6932613" y="2922588"/>
          <p14:tracePt t="65737" x="6961188" y="2951163"/>
          <p14:tracePt t="65742" x="7015163" y="3003550"/>
          <p14:tracePt t="65752" x="7038975" y="3028950"/>
          <p14:tracePt t="65760" x="7067550" y="3057525"/>
          <p14:tracePt t="65767" x="7092950" y="3081338"/>
          <p14:tracePt t="65777" x="7121525" y="3109913"/>
          <p14:tracePt t="65781" x="7145338" y="3109913"/>
          <p14:tracePt t="65786" x="7145338" y="3135313"/>
          <p14:tracePt t="65788" x="7173913" y="3135313"/>
          <p14:tracePt t="65795" x="7199313" y="3163888"/>
          <p14:tracePt t="65801" x="7227888" y="3187700"/>
          <p14:tracePt t="65810" x="7251700" y="3216275"/>
          <p14:tracePt t="65814" x="7251700" y="3241675"/>
          <p14:tracePt t="65816" x="7280275" y="3241675"/>
          <p14:tracePt t="65825" x="7305675" y="3270250"/>
          <p14:tracePt t="65827" x="7305675" y="3294063"/>
          <p14:tracePt t="65834" x="7334250" y="3322638"/>
          <p14:tracePt t="65840" x="7334250" y="3348038"/>
          <p14:tracePt t="65846" x="7358063" y="3348038"/>
          <p14:tracePt t="65849" x="7358063" y="3376613"/>
          <p14:tracePt t="65850" x="7386638" y="3400425"/>
          <p14:tracePt t="65856" x="7386638" y="3429000"/>
          <p14:tracePt t="65859" x="7412038" y="3429000"/>
          <p14:tracePt t="65862" x="7412038" y="3454400"/>
          <p14:tracePt t="65869" x="7440613" y="3454400"/>
          <p14:tracePt t="65877" x="7440613" y="3481388"/>
          <p14:tracePt t="65881" x="7440613" y="3506788"/>
          <p14:tracePt t="65883" x="7464425" y="3506788"/>
          <p14:tracePt t="65899" x="7464425" y="3535363"/>
          <p14:tracePt t="65920" x="7493000" y="3560763"/>
          <p14:tracePt t="65928" x="7493000" y="3587750"/>
          <p14:tracePt t="65940" x="7493000" y="3613150"/>
          <p14:tracePt t="65950" x="7493000" y="3641725"/>
          <p14:tracePt t="65959" x="7493000" y="3694113"/>
          <p14:tracePt t="65968" x="7493000" y="3719513"/>
          <p14:tracePt t="65974" x="7467600" y="3771900"/>
          <p14:tracePt t="65984" x="7440613" y="3825875"/>
          <p14:tracePt t="65995" x="7415213" y="3878263"/>
          <p14:tracePt t="66012" x="7361238" y="3984625"/>
          <p14:tracePt t="66020" x="7334250" y="4038600"/>
          <p14:tracePt t="66029" x="7308850" y="4119563"/>
          <p14:tracePt t="66032" x="7280275" y="4144963"/>
          <p14:tracePt t="66037" x="7280275" y="4173538"/>
          <p14:tracePt t="66040" x="7256463" y="4225925"/>
          <p14:tracePt t="66044" x="7227888" y="4279900"/>
          <p14:tracePt t="66052" x="7202488" y="4357688"/>
          <p14:tracePt t="66055" x="7173913" y="4357688"/>
          <p14:tracePt t="66057" x="7173913" y="4384675"/>
          <p14:tracePt t="66059" x="7173913" y="4410075"/>
          <p14:tracePt t="66062" x="7150100" y="4438650"/>
          <p14:tracePt t="66064" x="7150100" y="4464050"/>
          <p14:tracePt t="66068" x="7121525" y="4545013"/>
          <p14:tracePt t="66070" x="7096125" y="4545013"/>
          <p14:tracePt t="66074" x="7096125" y="4597400"/>
          <p14:tracePt t="66078" x="7067550" y="4651375"/>
          <p14:tracePt t="66081" x="7043738" y="4675188"/>
          <p14:tracePt t="66086" x="7015163" y="4729163"/>
          <p14:tracePt t="66088" x="6989763" y="4781550"/>
          <p14:tracePt t="66092" x="6989763" y="4810125"/>
          <p14:tracePt t="66096" x="6937375" y="4864100"/>
          <p14:tracePt t="66099" x="6937375" y="4916488"/>
          <p14:tracePt t="66104" x="6908800" y="4970463"/>
          <p14:tracePt t="66109" x="6883400" y="4994275"/>
          <p14:tracePt t="66112" x="6883400" y="5022850"/>
          <p14:tracePt t="66117" x="6854825" y="5076825"/>
          <p14:tracePt t="66121" x="6831013" y="5100638"/>
          <p14:tracePt t="66124" x="6831013" y="5129213"/>
          <p14:tracePt t="66129" x="6802438" y="512921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27E75229-A5A0-48F3-B54D-92AB02D60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68" y="857431"/>
            <a:ext cx="6390384" cy="3470640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11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263045"/>
            <a:ext cx="4824537" cy="468000"/>
          </a:xfrm>
        </p:spPr>
        <p:txBody>
          <a:bodyPr/>
          <a:lstStyle/>
          <a:p>
            <a:r>
              <a:rPr lang="en-US" sz="2000" dirty="0"/>
              <a:t>Model results – Section 2</a:t>
            </a:r>
          </a:p>
        </p:txBody>
      </p: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6B47C8EE-B851-47BB-BAFF-B6698D732C3C}"/>
              </a:ext>
            </a:extLst>
          </p:cNvPr>
          <p:cNvCxnSpPr>
            <a:cxnSpLocks/>
          </p:cNvCxnSpPr>
          <p:nvPr/>
        </p:nvCxnSpPr>
        <p:spPr>
          <a:xfrm flipH="1">
            <a:off x="3376613" y="1795463"/>
            <a:ext cx="414337" cy="414337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8BD8127E-1ED4-40E5-BAAA-8C8951C458F5}"/>
              </a:ext>
            </a:extLst>
          </p:cNvPr>
          <p:cNvSpPr txBox="1"/>
          <p:nvPr/>
        </p:nvSpPr>
        <p:spPr>
          <a:xfrm>
            <a:off x="4642264" y="331581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/>
              <a:t>Central Alpine </a:t>
            </a:r>
            <a:r>
              <a:rPr lang="de-DE" sz="800" b="1" dirty="0" err="1"/>
              <a:t>slab</a:t>
            </a:r>
            <a:r>
              <a:rPr lang="de-DE" sz="800" b="1" dirty="0"/>
              <a:t>, </a:t>
            </a:r>
            <a:r>
              <a:rPr lang="de-DE" sz="800" b="1" dirty="0" err="1"/>
              <a:t>mostly</a:t>
            </a:r>
            <a:r>
              <a:rPr lang="de-DE" sz="800" b="1" dirty="0"/>
              <a:t> </a:t>
            </a:r>
            <a:r>
              <a:rPr lang="de-DE" sz="800" b="1" dirty="0" err="1"/>
              <a:t>derived</a:t>
            </a:r>
            <a:r>
              <a:rPr lang="de-DE" sz="800" b="1" dirty="0"/>
              <a:t> </a:t>
            </a:r>
            <a:r>
              <a:rPr lang="de-DE" sz="800" b="1" dirty="0" err="1"/>
              <a:t>from</a:t>
            </a:r>
            <a:r>
              <a:rPr lang="de-DE" sz="800" b="1" dirty="0"/>
              <a:t> European </a:t>
            </a:r>
            <a:r>
              <a:rPr lang="de-DE" sz="800" b="1" dirty="0" err="1"/>
              <a:t>plate</a:t>
            </a:r>
            <a:r>
              <a:rPr lang="de-DE" sz="800" b="1" dirty="0"/>
              <a:t>, but still </a:t>
            </a:r>
            <a:r>
              <a:rPr lang="de-DE" sz="800" b="1" dirty="0" err="1"/>
              <a:t>close</a:t>
            </a:r>
            <a:r>
              <a:rPr lang="de-DE" sz="800" b="1" dirty="0"/>
              <a:t> </a:t>
            </a:r>
            <a:r>
              <a:rPr lang="de-DE" sz="800" b="1" dirty="0" err="1"/>
              <a:t>to</a:t>
            </a:r>
            <a:r>
              <a:rPr lang="de-DE" sz="800" b="1" dirty="0"/>
              <a:t> Adria</a:t>
            </a:r>
          </a:p>
          <a:p>
            <a:endParaRPr lang="de-DE" sz="800" b="1" dirty="0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4E582D50-026B-490B-8802-EF5E88B1A841}"/>
              </a:ext>
            </a:extLst>
          </p:cNvPr>
          <p:cNvCxnSpPr>
            <a:cxnSpLocks/>
          </p:cNvCxnSpPr>
          <p:nvPr/>
        </p:nvCxnSpPr>
        <p:spPr>
          <a:xfrm flipH="1" flipV="1">
            <a:off x="4196174" y="2841154"/>
            <a:ext cx="519842" cy="4746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5FE1250A-F698-4B5F-9E06-9059EFA06F48}"/>
              </a:ext>
            </a:extLst>
          </p:cNvPr>
          <p:cNvSpPr txBox="1"/>
          <p:nvPr/>
        </p:nvSpPr>
        <p:spPr>
          <a:xfrm>
            <a:off x="5220071" y="2400592"/>
            <a:ext cx="116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 err="1"/>
              <a:t>Adriatic</a:t>
            </a:r>
            <a:r>
              <a:rPr lang="de-DE" sz="800" b="1" dirty="0"/>
              <a:t> </a:t>
            </a:r>
            <a:r>
              <a:rPr lang="de-DE" sz="800" b="1" dirty="0" err="1"/>
              <a:t>slab</a:t>
            </a:r>
            <a:r>
              <a:rPr lang="de-DE" sz="800" b="1" dirty="0"/>
              <a:t> (</a:t>
            </a:r>
            <a:r>
              <a:rPr lang="de-DE" sz="800" b="1" dirty="0" err="1"/>
              <a:t>Apennines</a:t>
            </a:r>
            <a:r>
              <a:rPr lang="de-DE" sz="800" b="1" dirty="0"/>
              <a:t>)</a:t>
            </a: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FA5DE4BF-4934-4039-8FF8-903D44266B58}"/>
              </a:ext>
            </a:extLst>
          </p:cNvPr>
          <p:cNvCxnSpPr>
            <a:cxnSpLocks/>
          </p:cNvCxnSpPr>
          <p:nvPr/>
        </p:nvCxnSpPr>
        <p:spPr>
          <a:xfrm>
            <a:off x="1148212" y="2148436"/>
            <a:ext cx="557450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77318753-9D0A-4FB9-A39D-346484BF5C4D}"/>
              </a:ext>
            </a:extLst>
          </p:cNvPr>
          <p:cNvSpPr txBox="1"/>
          <p:nvPr/>
        </p:nvSpPr>
        <p:spPr>
          <a:xfrm rot="20567086">
            <a:off x="4522617" y="1624623"/>
            <a:ext cx="1153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Upwelling</a:t>
            </a:r>
            <a:r>
              <a:rPr lang="de-DE" sz="800" b="1" dirty="0"/>
              <a:t> </a:t>
            </a:r>
            <a:r>
              <a:rPr lang="de-DE" sz="800" b="1" dirty="0" err="1"/>
              <a:t>asthenosphere</a:t>
            </a:r>
            <a:endParaRPr lang="de-DE" sz="800" b="1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823E73B1-EFB7-4D9A-ACF5-4AEC308D371E}"/>
              </a:ext>
            </a:extLst>
          </p:cNvPr>
          <p:cNvSpPr txBox="1"/>
          <p:nvPr/>
        </p:nvSpPr>
        <p:spPr>
          <a:xfrm>
            <a:off x="658768" y="4212400"/>
            <a:ext cx="110799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(in </a:t>
            </a:r>
            <a:r>
              <a:rPr lang="de-DE" sz="700" dirty="0" err="1"/>
              <a:t>prep</a:t>
            </a:r>
            <a:r>
              <a:rPr lang="de-DE" sz="700" dirty="0"/>
              <a:t>.)</a:t>
            </a:r>
          </a:p>
        </p:txBody>
      </p:sp>
      <p:sp>
        <p:nvSpPr>
          <p:cNvPr id="32" name="Fußzeilenplatzhalter 3">
            <a:extLst>
              <a:ext uri="{FF2B5EF4-FFF2-40B4-BE49-F238E27FC236}">
                <a16:creationId xmlns:a16="http://schemas.microsoft.com/office/drawing/2014/main" id="{21429894-CF12-4868-AFF9-750306114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6CB71715-C3EA-4AE4-9ED2-873F82C3D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7222" y="95143"/>
            <a:ext cx="1693126" cy="1284307"/>
          </a:xfrm>
          <a:prstGeom prst="rect">
            <a:avLst/>
          </a:prstGeom>
        </p:spPr>
      </p:pic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E23C6C0E-91B4-4978-BC90-430FCE284688}"/>
              </a:ext>
            </a:extLst>
          </p:cNvPr>
          <p:cNvCxnSpPr>
            <a:cxnSpLocks/>
          </p:cNvCxnSpPr>
          <p:nvPr/>
        </p:nvCxnSpPr>
        <p:spPr>
          <a:xfrm>
            <a:off x="7853363" y="238125"/>
            <a:ext cx="559593" cy="9953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5" name="Grafik 54">
            <a:extLst>
              <a:ext uri="{FF2B5EF4-FFF2-40B4-BE49-F238E27FC236}">
                <a16:creationId xmlns:a16="http://schemas.microsoft.com/office/drawing/2014/main" id="{CA86AE05-2F39-4E57-8871-ACD737087D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5541" t="4916" r="7562" b="-1063"/>
          <a:stretch/>
        </p:blipFill>
        <p:spPr>
          <a:xfrm>
            <a:off x="7733706" y="1578773"/>
            <a:ext cx="355322" cy="2785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1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19"/>
    </mc:Choice>
    <mc:Fallback xmlns="">
      <p:transition spd="slow" advTm="45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18AF0AE-BA5F-49BD-A423-EA0D33353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42" y="623320"/>
            <a:ext cx="6531206" cy="3749082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12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4" y="245700"/>
            <a:ext cx="3109657" cy="468000"/>
          </a:xfrm>
        </p:spPr>
        <p:txBody>
          <a:bodyPr/>
          <a:lstStyle/>
          <a:p>
            <a:r>
              <a:rPr lang="en-US" sz="2000" dirty="0"/>
              <a:t>Model results – Section 3</a:t>
            </a: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8F1881E9-F082-4F39-B2EA-65A3BAF07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E165374-460C-4BFD-8646-11D1978D8572}"/>
              </a:ext>
            </a:extLst>
          </p:cNvPr>
          <p:cNvSpPr/>
          <p:nvPr/>
        </p:nvSpPr>
        <p:spPr>
          <a:xfrm>
            <a:off x="5245305" y="1417219"/>
            <a:ext cx="343837" cy="1520576"/>
          </a:xfrm>
          <a:custGeom>
            <a:avLst/>
            <a:gdLst>
              <a:gd name="connsiteX0" fmla="*/ 235958 w 343837"/>
              <a:gd name="connsiteY0" fmla="*/ 0 h 1520576"/>
              <a:gd name="connsiteX1" fmla="*/ 20201 w 343837"/>
              <a:gd name="connsiteY1" fmla="*/ 662684 h 1520576"/>
              <a:gd name="connsiteX2" fmla="*/ 45886 w 343837"/>
              <a:gd name="connsiteY2" fmla="*/ 1022279 h 1520576"/>
              <a:gd name="connsiteX3" fmla="*/ 343837 w 343837"/>
              <a:gd name="connsiteY3" fmla="*/ 1520576 h 152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837" h="1520576">
                <a:moveTo>
                  <a:pt x="235958" y="0"/>
                </a:moveTo>
                <a:cubicBezTo>
                  <a:pt x="143919" y="246152"/>
                  <a:pt x="51880" y="492304"/>
                  <a:pt x="20201" y="662684"/>
                </a:cubicBezTo>
                <a:cubicBezTo>
                  <a:pt x="-11478" y="833064"/>
                  <a:pt x="-8053" y="879297"/>
                  <a:pt x="45886" y="1022279"/>
                </a:cubicBezTo>
                <a:cubicBezTo>
                  <a:pt x="99825" y="1165261"/>
                  <a:pt x="221831" y="1342918"/>
                  <a:pt x="343837" y="152057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DB13A2A-8209-4262-8AC7-E00AD7D0DD0D}"/>
              </a:ext>
            </a:extLst>
          </p:cNvPr>
          <p:cNvSpPr/>
          <p:nvPr/>
        </p:nvSpPr>
        <p:spPr>
          <a:xfrm>
            <a:off x="5274858" y="1268244"/>
            <a:ext cx="314284" cy="1690099"/>
          </a:xfrm>
          <a:custGeom>
            <a:avLst/>
            <a:gdLst>
              <a:gd name="connsiteX0" fmla="*/ 309146 w 314284"/>
              <a:gd name="connsiteY0" fmla="*/ 0 h 1690099"/>
              <a:gd name="connsiteX1" fmla="*/ 67704 w 314284"/>
              <a:gd name="connsiteY1" fmla="*/ 688369 h 1690099"/>
              <a:gd name="connsiteX2" fmla="*/ 16333 w 314284"/>
              <a:gd name="connsiteY2" fmla="*/ 1135295 h 1690099"/>
              <a:gd name="connsiteX3" fmla="*/ 314284 w 314284"/>
              <a:gd name="connsiteY3" fmla="*/ 1690099 h 169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284" h="1690099">
                <a:moveTo>
                  <a:pt x="309146" y="0"/>
                </a:moveTo>
                <a:cubicBezTo>
                  <a:pt x="212826" y="249576"/>
                  <a:pt x="116506" y="499153"/>
                  <a:pt x="67704" y="688369"/>
                </a:cubicBezTo>
                <a:cubicBezTo>
                  <a:pt x="18902" y="877585"/>
                  <a:pt x="-24764" y="968340"/>
                  <a:pt x="16333" y="1135295"/>
                </a:cubicBezTo>
                <a:cubicBezTo>
                  <a:pt x="57430" y="1302250"/>
                  <a:pt x="256920" y="1581364"/>
                  <a:pt x="314284" y="1690099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A94D27DA-D000-43CF-8367-5B1658C8F700}"/>
              </a:ext>
            </a:extLst>
          </p:cNvPr>
          <p:cNvCxnSpPr>
            <a:cxnSpLocks/>
          </p:cNvCxnSpPr>
          <p:nvPr/>
        </p:nvCxnSpPr>
        <p:spPr>
          <a:xfrm>
            <a:off x="971600" y="2026945"/>
            <a:ext cx="568863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2449E19D-0152-42BD-8FE9-9BF0F2208835}"/>
              </a:ext>
            </a:extLst>
          </p:cNvPr>
          <p:cNvSpPr txBox="1"/>
          <p:nvPr/>
        </p:nvSpPr>
        <p:spPr>
          <a:xfrm rot="20496400">
            <a:off x="4002503" y="1715538"/>
            <a:ext cx="1205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Upwelling</a:t>
            </a:r>
            <a:r>
              <a:rPr lang="de-DE" sz="800" b="1" dirty="0"/>
              <a:t> </a:t>
            </a:r>
            <a:r>
              <a:rPr lang="de-DE" sz="800" b="1" dirty="0" err="1"/>
              <a:t>asthenosphere</a:t>
            </a:r>
            <a:endParaRPr lang="de-DE" sz="800" b="1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1C32FAEC-8528-466E-ABC4-148F2081852C}"/>
              </a:ext>
            </a:extLst>
          </p:cNvPr>
          <p:cNvSpPr txBox="1"/>
          <p:nvPr/>
        </p:nvSpPr>
        <p:spPr>
          <a:xfrm>
            <a:off x="2843808" y="1491597"/>
            <a:ext cx="1205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Delaminated</a:t>
            </a:r>
            <a:r>
              <a:rPr lang="de-DE" sz="800" b="1" dirty="0"/>
              <a:t> </a:t>
            </a:r>
            <a:r>
              <a:rPr lang="de-DE" sz="800" b="1" dirty="0" err="1"/>
              <a:t>lithosphere</a:t>
            </a:r>
            <a:endParaRPr lang="de-DE" sz="800" b="1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6625BCDA-5804-4291-9FBA-9C7060ED841F}"/>
              </a:ext>
            </a:extLst>
          </p:cNvPr>
          <p:cNvSpPr txBox="1"/>
          <p:nvPr/>
        </p:nvSpPr>
        <p:spPr>
          <a:xfrm>
            <a:off x="1774853" y="2406601"/>
            <a:ext cx="1123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Detached</a:t>
            </a:r>
            <a:r>
              <a:rPr lang="de-DE" sz="800" b="1" dirty="0"/>
              <a:t> European </a:t>
            </a:r>
            <a:r>
              <a:rPr lang="de-DE" sz="800" b="1" dirty="0" err="1"/>
              <a:t>slab</a:t>
            </a:r>
            <a:endParaRPr lang="de-DE" sz="800" b="1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490315C-C8FC-44DF-BD5C-B8825E2441EA}"/>
              </a:ext>
            </a:extLst>
          </p:cNvPr>
          <p:cNvSpPr txBox="1"/>
          <p:nvPr/>
        </p:nvSpPr>
        <p:spPr>
          <a:xfrm>
            <a:off x="2462345" y="3004671"/>
            <a:ext cx="1123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/>
              <a:t>Alpine Tethys </a:t>
            </a:r>
            <a:r>
              <a:rPr lang="de-DE" sz="800" b="1" dirty="0" err="1"/>
              <a:t>relicts</a:t>
            </a:r>
            <a:r>
              <a:rPr lang="de-DE" sz="800" b="1" dirty="0"/>
              <a:t> ?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137A7925-A25F-4A90-920C-0045D60A30E5}"/>
              </a:ext>
            </a:extLst>
          </p:cNvPr>
          <p:cNvSpPr txBox="1"/>
          <p:nvPr/>
        </p:nvSpPr>
        <p:spPr>
          <a:xfrm>
            <a:off x="5775458" y="1683774"/>
            <a:ext cx="830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Overturned</a:t>
            </a:r>
            <a:r>
              <a:rPr lang="de-DE" sz="800" b="1" dirty="0"/>
              <a:t> </a:t>
            </a:r>
            <a:r>
              <a:rPr lang="de-DE" sz="800" b="1" dirty="0" err="1"/>
              <a:t>part</a:t>
            </a:r>
            <a:endParaRPr lang="de-DE" sz="800" b="1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78628B8B-86C5-4CB0-B9B4-FD1F3E50A451}"/>
              </a:ext>
            </a:extLst>
          </p:cNvPr>
          <p:cNvSpPr txBox="1"/>
          <p:nvPr/>
        </p:nvSpPr>
        <p:spPr>
          <a:xfrm>
            <a:off x="5173723" y="3228779"/>
            <a:ext cx="830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 err="1"/>
              <a:t>Adriatic</a:t>
            </a:r>
            <a:r>
              <a:rPr lang="de-DE" sz="800" b="1" dirty="0"/>
              <a:t> </a:t>
            </a:r>
            <a:r>
              <a:rPr lang="de-DE" sz="800" b="1" dirty="0" err="1"/>
              <a:t>slab</a:t>
            </a:r>
            <a:r>
              <a:rPr lang="de-DE" sz="800" b="1" dirty="0"/>
              <a:t> (</a:t>
            </a:r>
            <a:r>
              <a:rPr lang="de-DE" sz="800" b="1" dirty="0" err="1"/>
              <a:t>Apennines</a:t>
            </a:r>
            <a:r>
              <a:rPr lang="de-DE" sz="800" b="1" dirty="0"/>
              <a:t>)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DAD45626-77E2-4FED-B8EC-E20346C34EC6}"/>
              </a:ext>
            </a:extLst>
          </p:cNvPr>
          <p:cNvSpPr txBox="1"/>
          <p:nvPr/>
        </p:nvSpPr>
        <p:spPr>
          <a:xfrm>
            <a:off x="576000" y="4270738"/>
            <a:ext cx="110799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Paffrath et al. (in </a:t>
            </a:r>
            <a:r>
              <a:rPr lang="de-DE" sz="700" dirty="0" err="1"/>
              <a:t>prep</a:t>
            </a:r>
            <a:r>
              <a:rPr lang="de-DE" sz="700" dirty="0"/>
              <a:t>.)</a:t>
            </a: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9E40ACB2-CD7A-4F3C-A401-E4B64F432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222" y="95143"/>
            <a:ext cx="1693126" cy="1284307"/>
          </a:xfrm>
          <a:prstGeom prst="rect">
            <a:avLst/>
          </a:prstGeom>
        </p:spPr>
      </p:pic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6ED3B98C-0A40-41AC-9594-FE24B5B32D1E}"/>
              </a:ext>
            </a:extLst>
          </p:cNvPr>
          <p:cNvCxnSpPr>
            <a:cxnSpLocks/>
          </p:cNvCxnSpPr>
          <p:nvPr/>
        </p:nvCxnSpPr>
        <p:spPr>
          <a:xfrm flipV="1">
            <a:off x="8023225" y="238126"/>
            <a:ext cx="558800" cy="8826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F67A45E-9EA9-4136-91DA-3A3FE2FC1806}"/>
              </a:ext>
            </a:extLst>
          </p:cNvPr>
          <p:cNvCxnSpPr/>
          <p:nvPr/>
        </p:nvCxnSpPr>
        <p:spPr>
          <a:xfrm flipV="1">
            <a:off x="5508104" y="2819606"/>
            <a:ext cx="0" cy="347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1C9B49BF-6C08-451C-A289-2252737FBCCE}"/>
              </a:ext>
            </a:extLst>
          </p:cNvPr>
          <p:cNvCxnSpPr>
            <a:cxnSpLocks/>
          </p:cNvCxnSpPr>
          <p:nvPr/>
        </p:nvCxnSpPr>
        <p:spPr>
          <a:xfrm flipH="1" flipV="1">
            <a:off x="5417224" y="1801333"/>
            <a:ext cx="459071" cy="96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3E9F1F1-CBE3-4800-9DE1-411B9DD22B45}"/>
              </a:ext>
            </a:extLst>
          </p:cNvPr>
          <p:cNvCxnSpPr/>
          <p:nvPr/>
        </p:nvCxnSpPr>
        <p:spPr>
          <a:xfrm>
            <a:off x="3347864" y="3228779"/>
            <a:ext cx="366081" cy="169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61B50EA-3E24-4171-8988-8EA4825190CF}"/>
              </a:ext>
            </a:extLst>
          </p:cNvPr>
          <p:cNvCxnSpPr/>
          <p:nvPr/>
        </p:nvCxnSpPr>
        <p:spPr>
          <a:xfrm flipH="1">
            <a:off x="3024188" y="3385797"/>
            <a:ext cx="35644" cy="284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C028F4CA-8D7B-4ABC-93C5-443FB7AA90E8}"/>
              </a:ext>
            </a:extLst>
          </p:cNvPr>
          <p:cNvCxnSpPr/>
          <p:nvPr/>
        </p:nvCxnSpPr>
        <p:spPr>
          <a:xfrm flipV="1">
            <a:off x="2699792" y="2283718"/>
            <a:ext cx="504056" cy="2141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43CD250C-5394-4AEC-ACF0-1064FFB819EB}"/>
              </a:ext>
            </a:extLst>
          </p:cNvPr>
          <p:cNvSpPr txBox="1"/>
          <p:nvPr/>
        </p:nvSpPr>
        <p:spPr>
          <a:xfrm>
            <a:off x="4860034" y="3582067"/>
            <a:ext cx="1224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/>
              <a:t>Central Alpine </a:t>
            </a:r>
            <a:r>
              <a:rPr lang="de-DE" sz="800" b="1" dirty="0" err="1"/>
              <a:t>slab</a:t>
            </a:r>
            <a:endParaRPr lang="de-DE" sz="800" b="1" dirty="0"/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82866533-B8F3-4E7B-B58A-A1B391DD5F7C}"/>
              </a:ext>
            </a:extLst>
          </p:cNvPr>
          <p:cNvCxnSpPr>
            <a:cxnSpLocks/>
          </p:cNvCxnSpPr>
          <p:nvPr/>
        </p:nvCxnSpPr>
        <p:spPr>
          <a:xfrm flipH="1" flipV="1">
            <a:off x="4491651" y="3066680"/>
            <a:ext cx="519842" cy="4746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" name="Grafik 50">
            <a:extLst>
              <a:ext uri="{FF2B5EF4-FFF2-40B4-BE49-F238E27FC236}">
                <a16:creationId xmlns:a16="http://schemas.microsoft.com/office/drawing/2014/main" id="{6D612062-C768-4112-A8B0-391CB27CA5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541" t="4916" r="7562" b="-1063"/>
          <a:stretch/>
        </p:blipFill>
        <p:spPr>
          <a:xfrm>
            <a:off x="7733706" y="1578773"/>
            <a:ext cx="355322" cy="278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2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42"/>
    </mc:Choice>
    <mc:Fallback xmlns="">
      <p:transition spd="slow" advTm="45442"/>
    </mc:Fallback>
  </mc:AlternateContent>
  <p:extLst>
    <p:ext uri="{3A86A75C-4F4B-4683-9AE1-C65F6400EC91}">
      <p14:laserTraceLst xmlns:p14="http://schemas.microsoft.com/office/powerpoint/2010/main">
        <p14:tracePtLst>
          <p14:tracePt t="1021" x="2603500" y="5103813"/>
          <p14:tracePt t="1025" x="2603500" y="5076825"/>
          <p14:tracePt t="1220" x="2632075" y="5076825"/>
          <p14:tracePt t="1236" x="2657475" y="5076825"/>
          <p14:tracePt t="1258" x="2657475" y="5051425"/>
          <p14:tracePt t="1503" x="2632075" y="5051425"/>
          <p14:tracePt t="1934" x="2632075" y="5076825"/>
          <p14:tracePt t="1941" x="2632075" y="5100638"/>
          <p14:tracePt t="2025" x="2657475" y="5129213"/>
          <p14:tracePt t="2033" x="2686050" y="5129213"/>
          <p14:tracePt t="2039" x="2709863" y="5129213"/>
          <p14:tracePt t="2045" x="2738438" y="5129213"/>
          <p14:tracePt t="2054" x="2792413" y="5129213"/>
          <p14:tracePt t="2402" x="4811713" y="5129213"/>
          <p14:tracePt t="2415" x="4864100" y="5103813"/>
          <p14:tracePt t="2421" x="4889500" y="5076825"/>
          <p14:tracePt t="2428" x="4918075" y="5076825"/>
          <p14:tracePt t="2435" x="4941888" y="5076825"/>
          <p14:tracePt t="2445" x="4970463" y="5051425"/>
          <p14:tracePt t="2457" x="4995863" y="5051425"/>
          <p14:tracePt t="2473" x="5024438" y="5022850"/>
          <p14:tracePt t="2498" x="5048250" y="5022850"/>
          <p14:tracePt t="2508" x="5076825" y="5022850"/>
          <p14:tracePt t="2520" x="5102225" y="5022850"/>
          <p14:tracePt t="2527" x="5129213" y="5022850"/>
          <p14:tracePt t="2542" x="5154613" y="5022850"/>
          <p14:tracePt t="2557" x="5183188" y="5022850"/>
          <p14:tracePt t="2559" x="5183188" y="4999038"/>
          <p14:tracePt t="2576" x="5208588" y="4999038"/>
          <p14:tracePt t="2588" x="5235575" y="4999038"/>
          <p14:tracePt t="2603" x="5260975" y="4999038"/>
          <p14:tracePt t="2612" x="5289550" y="4999038"/>
          <p14:tracePt t="2633" x="5314950" y="4999038"/>
          <p14:tracePt t="2691" x="5341938" y="4999038"/>
          <p14:tracePt t="2700" x="5367338" y="4999038"/>
          <p14:tracePt t="2704" x="5395913" y="4999038"/>
          <p14:tracePt t="2719" x="5448300" y="4999038"/>
          <p14:tracePt t="2727" x="5502275" y="4999038"/>
          <p14:tracePt t="2737" x="5526088" y="5022850"/>
          <p14:tracePt t="2742" x="5554663" y="5022850"/>
          <p14:tracePt t="2745" x="5580063" y="5022850"/>
          <p14:tracePt t="2755" x="5632450" y="5048250"/>
          <p14:tracePt t="2759" x="5661025" y="5048250"/>
          <p14:tracePt t="2767" x="5686425" y="5048250"/>
          <p14:tracePt t="2772" x="5686425" y="5076825"/>
          <p14:tracePt t="2778" x="5715000" y="5076825"/>
          <p14:tracePt t="2787" x="5738813" y="5076825"/>
          <p14:tracePt t="2793" x="5767388" y="5076825"/>
          <p14:tracePt t="2806" x="5792788" y="5076825"/>
          <p14:tracePt t="2817" x="5821363" y="5076825"/>
          <p14:tracePt t="2829" x="5845175" y="5076825"/>
          <p14:tracePt t="2856" x="5873750" y="5076825"/>
          <p14:tracePt t="2863" x="5873750" y="5051425"/>
          <p14:tracePt t="2891" x="5899150" y="5051425"/>
          <p14:tracePt t="2973" x="5927725" y="5051425"/>
          <p14:tracePt t="2981" x="5927725" y="5022850"/>
          <p14:tracePt t="3125" x="5927725" y="4999038"/>
          <p14:tracePt t="3137" x="5951538" y="4970463"/>
          <p14:tracePt t="3161" x="5951538" y="4945063"/>
          <p14:tracePt t="3665" x="5980113" y="4945063"/>
          <p14:tracePt t="3696" x="5980113" y="4970463"/>
          <p14:tracePt t="3709" x="6005513" y="4970463"/>
          <p14:tracePt t="3756" x="6005513" y="4994275"/>
          <p14:tracePt t="3817" x="6005513" y="5022850"/>
          <p14:tracePt t="3855" x="6005513" y="5048250"/>
          <p14:tracePt t="7624" x="5980113" y="5048250"/>
          <p14:tracePt t="7640" x="5873750" y="5048250"/>
          <p14:tracePt t="7647" x="5849938" y="5048250"/>
          <p14:tracePt t="7656" x="5795963" y="5048250"/>
          <p14:tracePt t="7665" x="5767388" y="5048250"/>
          <p14:tracePt t="7675" x="5689600" y="5048250"/>
          <p14:tracePt t="7687" x="5637213" y="5022850"/>
          <p14:tracePt t="7696" x="5608638" y="5022850"/>
          <p14:tracePt t="7703" x="5583238" y="5022850"/>
          <p14:tracePt t="7725" x="5530850" y="5022850"/>
          <p14:tracePt t="7879" x="5502275" y="5022850"/>
          <p14:tracePt t="7908" x="5476875" y="4999038"/>
          <p14:tracePt t="7916" x="5448300" y="4999038"/>
          <p14:tracePt t="7925" x="5424488" y="4970463"/>
          <p14:tracePt t="7934" x="5395913" y="4970463"/>
          <p14:tracePt t="7942" x="5370513" y="4970463"/>
          <p14:tracePt t="7948" x="5341938" y="4945063"/>
          <p14:tracePt t="7955" x="5289550" y="4945063"/>
          <p14:tracePt t="7969" x="5264150" y="4916488"/>
          <p14:tracePt t="7991" x="5211763" y="4916488"/>
          <p14:tracePt t="8014" x="5183188" y="4916488"/>
          <p14:tracePt t="8026" x="5129213" y="4892675"/>
          <p14:tracePt t="8033" x="5105400" y="4892675"/>
          <p14:tracePt t="8040" x="5076825" y="4892675"/>
          <p14:tracePt t="8049" x="5024438" y="4892675"/>
          <p14:tracePt t="8058" x="4970463" y="4892675"/>
          <p14:tracePt t="8065" x="4970463" y="4864100"/>
          <p14:tracePt t="8072" x="4945063" y="4864100"/>
          <p14:tracePt t="8083" x="4892675" y="4864100"/>
          <p14:tracePt t="8087" x="4864100" y="4864100"/>
          <p14:tracePt t="8090" x="4864100" y="4838700"/>
          <p14:tracePt t="8095" x="4838700" y="4838700"/>
          <p14:tracePt t="8104" x="4811713" y="4838700"/>
          <p14:tracePt t="8109" x="4786313" y="4838700"/>
          <p14:tracePt t="8116" x="4757738" y="4838700"/>
          <p14:tracePt t="8123" x="4733925" y="4838700"/>
          <p14:tracePt t="8129" x="4733925" y="4810125"/>
          <p14:tracePt t="8142" x="4705350" y="4810125"/>
          <p14:tracePt t="8164" x="4679950" y="4810125"/>
          <p14:tracePt t="8190" x="4651375" y="4810125"/>
          <p14:tracePt t="8201" x="4627563" y="4810125"/>
          <p14:tracePt t="8209" x="4598988" y="4810125"/>
          <p14:tracePt t="8220" x="4573588" y="4810125"/>
          <p14:tracePt t="8227" x="4521200" y="4810125"/>
          <p14:tracePt t="8233" x="4492625" y="4810125"/>
          <p14:tracePt t="8240" x="4467225" y="4810125"/>
          <p14:tracePt t="8250" x="4438650" y="4810125"/>
          <p14:tracePt t="8258" x="4414838" y="4810125"/>
          <p14:tracePt t="8264" x="4386263" y="4810125"/>
          <p14:tracePt t="8276" x="4332288" y="4786313"/>
          <p14:tracePt t="8280" x="4308475" y="4786313"/>
          <p14:tracePt t="8284" x="4279900" y="4786313"/>
          <p14:tracePt t="8294" x="4254500" y="4786313"/>
          <p14:tracePt t="8298" x="4225925" y="4786313"/>
          <p14:tracePt t="8304" x="4173538" y="4786313"/>
          <p14:tracePt t="8310" x="4148138" y="4757738"/>
          <p14:tracePt t="8316" x="4119563" y="4757738"/>
          <p14:tracePt t="8320" x="4095750" y="4757738"/>
          <p14:tracePt t="8323" x="4067175" y="4732338"/>
          <p14:tracePt t="8329" x="4014788" y="4732338"/>
          <p14:tracePt t="8337" x="3989388" y="4732338"/>
          <p14:tracePt t="8341" x="3960813" y="4732338"/>
          <p14:tracePt t="8344" x="3935413" y="4732338"/>
          <p14:tracePt t="8348" x="3908425" y="4703763"/>
          <p14:tracePt t="8353" x="3883025" y="4703763"/>
          <p14:tracePt t="8357" x="3854450" y="4703763"/>
          <p14:tracePt t="8363" x="3829050" y="4703763"/>
          <p14:tracePt t="8369" x="3802063" y="4679950"/>
          <p14:tracePt t="8372" x="3776663" y="4679950"/>
          <p14:tracePt t="8382" x="3748088" y="4679950"/>
          <p14:tracePt t="8385" x="3724275" y="4679950"/>
          <p14:tracePt t="8391" x="3695700" y="4679950"/>
          <p14:tracePt t="8398" x="3670300" y="4651375"/>
          <p14:tracePt t="8406" x="3641725" y="4651375"/>
          <p14:tracePt t="8408" x="3617913" y="4651375"/>
          <p14:tracePt t="8411" x="3589338" y="4651375"/>
          <p14:tracePt t="8420" x="3563938" y="4651375"/>
          <p14:tracePt t="8425" x="3535363" y="4651375"/>
          <p14:tracePt t="8433" x="3511550" y="4651375"/>
          <p14:tracePt t="8439" x="3482975" y="4651375"/>
          <p14:tracePt t="8441" x="3482975" y="4625975"/>
          <p14:tracePt t="8445" x="3457575" y="4625975"/>
          <p14:tracePt t="8459" x="3429000" y="4625975"/>
          <p14:tracePt t="8468" x="3405188" y="4625975"/>
          <p14:tracePt t="8477" x="3376613" y="4625975"/>
          <p14:tracePt t="8483" x="3351213" y="4625975"/>
          <p14:tracePt t="8492" x="3322638" y="4625975"/>
          <p14:tracePt t="8501" x="3298825" y="4625975"/>
          <p14:tracePt t="8504" x="3270250" y="4625975"/>
          <p14:tracePt t="8507" x="3244850" y="4625975"/>
          <p14:tracePt t="8518" x="3192463" y="4597400"/>
          <p14:tracePt t="8524" x="3163888" y="4597400"/>
          <p14:tracePt t="8529" x="3138488" y="4597400"/>
          <p14:tracePt t="8539" x="3109913" y="4597400"/>
          <p14:tracePt t="8547" x="3086100" y="4597400"/>
          <p14:tracePt t="8571" x="3057525" y="4597400"/>
          <p14:tracePt t="8586" x="3032125" y="4597400"/>
          <p14:tracePt t="8620" x="3003550" y="4597400"/>
          <p14:tracePt t="8643" x="2979738" y="4597400"/>
          <p14:tracePt t="8698" x="2951163" y="4597400"/>
          <p14:tracePt t="8741" x="2925763" y="4597400"/>
          <p14:tracePt t="8771" x="2898775" y="4597400"/>
          <p14:tracePt t="8932" x="2898775" y="4622800"/>
          <p14:tracePt t="8946" x="2873375" y="4622800"/>
          <p14:tracePt t="8961" x="2873375" y="4651375"/>
          <p14:tracePt t="8980" x="2873375" y="4675188"/>
          <p14:tracePt t="9002" x="2873375" y="4703763"/>
          <p14:tracePt t="9024" x="2873375" y="4729163"/>
          <p14:tracePt t="13704" x="2873375" y="4651375"/>
          <p14:tracePt t="13715" x="2898775" y="4545013"/>
          <p14:tracePt t="13727" x="2898775" y="4438650"/>
          <p14:tracePt t="13735" x="2922588" y="4384675"/>
          <p14:tracePt t="13744" x="2922588" y="4360863"/>
          <p14:tracePt t="13755" x="2922588" y="4254500"/>
          <p14:tracePt t="13766" x="2922588" y="4225925"/>
          <p14:tracePt t="13774" x="2922588" y="4148138"/>
          <p14:tracePt t="13800" x="2898775" y="4067175"/>
          <p14:tracePt t="13807" x="2873375" y="4067175"/>
          <p14:tracePt t="13815" x="2873375" y="4041775"/>
          <p14:tracePt t="13840" x="2873375" y="4013200"/>
          <p14:tracePt t="13851" x="2844800" y="3989388"/>
          <p14:tracePt t="13861" x="2844800" y="3960813"/>
          <p14:tracePt t="13872" x="2844800" y="3935413"/>
          <p14:tracePt t="13888" x="2844800" y="3906838"/>
          <p14:tracePt t="13899" x="2819400" y="3906838"/>
          <p14:tracePt t="13907" x="2819400" y="3883025"/>
          <p14:tracePt t="13942" x="2819400" y="3854450"/>
          <p14:tracePt t="13966" x="2819400" y="3829050"/>
          <p14:tracePt t="13974" x="2792413" y="3829050"/>
          <p14:tracePt t="13991" x="2767013" y="3800475"/>
          <p14:tracePt t="13997" x="2767013" y="3776663"/>
          <p14:tracePt t="14039" x="2767013" y="3722688"/>
          <p14:tracePt t="14061" x="2767013" y="3694113"/>
          <p14:tracePt t="14066" x="2792413" y="3670300"/>
          <p14:tracePt t="14072" x="2816225" y="3641725"/>
          <p14:tracePt t="14083" x="2844800" y="3641725"/>
          <p14:tracePt t="14101" x="2976563" y="3563938"/>
          <p14:tracePt t="14104" x="3003550" y="3535363"/>
          <p14:tracePt t="14108" x="3003550" y="3509963"/>
          <p14:tracePt t="14111" x="3028950" y="3509963"/>
          <p14:tracePt t="14114" x="3057525" y="3481388"/>
          <p14:tracePt t="14117" x="3082925" y="3481388"/>
          <p14:tracePt t="14121" x="3082925" y="3457575"/>
          <p14:tracePt t="14124" x="3109913" y="3429000"/>
          <p14:tracePt t="14130" x="3135313" y="3403600"/>
          <p14:tracePt t="14140" x="3135313" y="3376613"/>
          <p14:tracePt t="14142" x="3163888" y="3376613"/>
          <p14:tracePt t="14144" x="3163888" y="3351213"/>
          <p14:tracePt t="14152" x="3163888" y="3322638"/>
          <p14:tracePt t="14158" x="3189288" y="3297238"/>
          <p14:tracePt t="14183" x="3189288" y="3270250"/>
          <p14:tracePt t="14326" x="3189288" y="3244850"/>
          <p14:tracePt t="14339" x="3189288" y="3190875"/>
          <p14:tracePt t="14345" x="3189288" y="3163888"/>
          <p14:tracePt t="14355" x="3189288" y="3138488"/>
          <p14:tracePt t="14366" x="3189288" y="3109913"/>
          <p14:tracePt t="14380" x="3189288" y="3032125"/>
          <p14:tracePt t="14385" x="3189288" y="3003550"/>
          <p14:tracePt t="14394" x="3189288" y="2979738"/>
          <p14:tracePt t="14405" x="3189288" y="2925763"/>
          <p14:tracePt t="14419" x="3189288" y="2873375"/>
          <p14:tracePt t="14429" x="3189288" y="2819400"/>
          <p14:tracePt t="14440" x="3189288" y="2790825"/>
          <p14:tracePt t="14592" x="3189288" y="2767013"/>
          <p14:tracePt t="14608" x="3189288" y="2738438"/>
          <p14:tracePt t="14629" x="3163888" y="2684463"/>
          <p14:tracePt t="14645" x="3138488" y="2660650"/>
          <p14:tracePt t="14809" x="3138488" y="2632075"/>
          <p14:tracePt t="14850" x="3138488" y="2606675"/>
          <p14:tracePt t="14864" x="3163888" y="2606675"/>
          <p14:tracePt t="14892" x="3189288" y="2578100"/>
          <p14:tracePt t="14915" x="3216275" y="2578100"/>
          <p14:tracePt t="14966" x="3241675" y="2578100"/>
          <p14:tracePt t="15013" x="3241675" y="2554288"/>
          <p14:tracePt t="15035" x="3270250" y="2554288"/>
          <p14:tracePt t="15060" x="3348038" y="2554288"/>
          <p14:tracePt t="15069" x="3400425" y="2554288"/>
          <p14:tracePt t="15075" x="3429000" y="2554288"/>
          <p14:tracePt t="15081" x="3454400" y="2554288"/>
          <p14:tracePt t="15088" x="3482975" y="2554288"/>
          <p14:tracePt t="15091" x="3506788" y="2554288"/>
          <p14:tracePt t="15108" x="3535363" y="2554288"/>
          <p14:tracePt t="15112" x="3535363" y="2525713"/>
          <p14:tracePt t="15123" x="3560763" y="2525713"/>
          <p14:tracePt t="15139" x="3589338" y="2525713"/>
          <p14:tracePt t="15157" x="3613150" y="2500313"/>
          <p14:tracePt t="15358" x="3641725" y="2500313"/>
          <p14:tracePt t="15370" x="3641725" y="2473325"/>
          <p14:tracePt t="15385" x="3667125" y="2447925"/>
          <p14:tracePt t="15408" x="3695700" y="2419350"/>
          <p14:tracePt t="15415" x="3695700" y="2393950"/>
          <p14:tracePt t="15435" x="3719513" y="2366963"/>
          <p14:tracePt t="15453" x="3719513" y="2341563"/>
          <p14:tracePt t="15461" x="3748088" y="2312988"/>
          <p14:tracePt t="15472" x="3748088" y="2287588"/>
          <p14:tracePt t="15499" x="3773488" y="2260600"/>
          <p14:tracePt t="15516" x="3773488" y="2235200"/>
          <p14:tracePt t="15539" x="3802063" y="2206625"/>
          <p14:tracePt t="15596" x="3802063" y="2182813"/>
          <p14:tracePt t="15627" x="3825875" y="2154238"/>
          <p14:tracePt t="15645" x="3825875" y="2128838"/>
          <p14:tracePt t="15655" x="3825875" y="2100263"/>
          <p14:tracePt t="15681" x="3825875" y="2076450"/>
          <p14:tracePt t="15727" x="3825875" y="2047875"/>
          <p14:tracePt t="15760" x="3825875" y="2022475"/>
          <p14:tracePt t="15777" x="3802063" y="1993900"/>
          <p14:tracePt t="15788" x="3776663" y="1993900"/>
          <p14:tracePt t="15814" x="3748088" y="1970088"/>
          <p14:tracePt t="15848" x="3724275" y="1970088"/>
          <p14:tracePt t="15884" x="3695700" y="1970088"/>
          <p14:tracePt t="15904" x="3670300" y="1970088"/>
          <p14:tracePt t="15915" x="3641725" y="1970088"/>
          <p14:tracePt t="15942" x="3589338" y="1970088"/>
          <p14:tracePt t="15957" x="3563938" y="1970088"/>
          <p14:tracePt t="15972" x="3535363" y="1970088"/>
          <p14:tracePt t="15978" x="3511550" y="1970088"/>
          <p14:tracePt t="15996" x="3482975" y="1993900"/>
          <p14:tracePt t="16005" x="3457575" y="1993900"/>
          <p14:tracePt t="16040" x="3429000" y="1993900"/>
          <p14:tracePt t="16071" x="3405188" y="2019300"/>
          <p14:tracePt t="16080" x="3376613" y="2019300"/>
          <p14:tracePt t="16092" x="3351213" y="2019300"/>
          <p14:tracePt t="16109" x="3298825" y="2019300"/>
          <p14:tracePt t="16123" x="3298825" y="2047875"/>
          <p14:tracePt t="16137" x="3270250" y="2047875"/>
          <p14:tracePt t="16162" x="3244850" y="2047875"/>
          <p14:tracePt t="16183" x="3216275" y="2047875"/>
          <p14:tracePt t="16196" x="3192463" y="2047875"/>
          <p14:tracePt t="16205" x="3192463" y="2071688"/>
          <p14:tracePt t="16212" x="3163888" y="2071688"/>
          <p14:tracePt t="16224" x="3138488" y="2071688"/>
          <p14:tracePt t="16243" x="3109913" y="2071688"/>
          <p14:tracePt t="16254" x="3086100" y="2071688"/>
          <p14:tracePt t="16271" x="3057525" y="2100263"/>
          <p14:tracePt t="16297" x="3032125" y="2100263"/>
          <p14:tracePt t="16331" x="3003550" y="2125663"/>
          <p14:tracePt t="16335" x="2979738" y="2125663"/>
          <p14:tracePt t="16343" x="2951163" y="2125663"/>
          <p14:tracePt t="16355" x="2925763" y="2154238"/>
          <p14:tracePt t="16363" x="2898775" y="2154238"/>
          <p14:tracePt t="16373" x="2873375" y="2178050"/>
          <p14:tracePt t="16388" x="2792413" y="2206625"/>
          <p14:tracePt t="16398" x="2792413" y="2232025"/>
          <p14:tracePt t="16404" x="2767013" y="2232025"/>
          <p14:tracePt t="16412" x="2767013" y="2260600"/>
          <p14:tracePt t="16424" x="2738438" y="2260600"/>
          <p14:tracePt t="16429" x="2738438" y="2284413"/>
          <p14:tracePt t="16448" x="2713038" y="2284413"/>
          <p14:tracePt t="16458" x="2713038" y="2312988"/>
          <p14:tracePt t="16494" x="2686050" y="2338388"/>
          <p14:tracePt t="16528" x="2686050" y="2366963"/>
          <p14:tracePt t="16557" x="2660650" y="2366963"/>
          <p14:tracePt t="16574" x="2660650" y="2390775"/>
          <p14:tracePt t="16581" x="2632075" y="2419350"/>
          <p14:tracePt t="16613" x="2632075" y="2444750"/>
          <p14:tracePt t="16638" x="2632075" y="2473325"/>
          <p14:tracePt t="16662" x="2632075" y="2497138"/>
          <p14:tracePt t="16679" x="2632075" y="2525713"/>
          <p14:tracePt t="16691" x="2632075" y="2551113"/>
          <p14:tracePt t="16696" x="2632075" y="2578100"/>
          <p14:tracePt t="16703" x="2632075" y="2603500"/>
          <p14:tracePt t="16707" x="2657475" y="2603500"/>
          <p14:tracePt t="16721" x="2657475" y="2632075"/>
          <p14:tracePt t="16737" x="2686050" y="2657475"/>
          <p14:tracePt t="16764" x="2709863" y="2684463"/>
          <p14:tracePt t="16784" x="2738438" y="2684463"/>
          <p14:tracePt t="16803" x="2816225" y="2709863"/>
          <p14:tracePt t="16810" x="2844800" y="2709863"/>
          <p14:tracePt t="16816" x="2870200" y="2709863"/>
          <p14:tracePt t="16823" x="2898775" y="2709863"/>
          <p14:tracePt t="16834" x="2922588" y="2738438"/>
          <p14:tracePt t="16855" x="3057525" y="2762250"/>
          <p14:tracePt t="16858" x="3082925" y="2762250"/>
          <p14:tracePt t="16864" x="3109913" y="2762250"/>
          <p14:tracePt t="16870" x="3163888" y="2762250"/>
          <p14:tracePt t="16878" x="3189288" y="2762250"/>
          <p14:tracePt t="16887" x="3216275" y="2762250"/>
          <p14:tracePt t="16894" x="3241675" y="2762250"/>
          <p14:tracePt t="16907" x="3270250" y="2762250"/>
          <p14:tracePt t="16931" x="3294063" y="2762250"/>
          <p14:tracePt t="16942" x="3322638" y="2762250"/>
          <p14:tracePt t="16956" x="3376613" y="2762250"/>
          <p14:tracePt t="16968" x="3400425" y="2762250"/>
          <p14:tracePt t="16975" x="3429000" y="2762250"/>
          <p14:tracePt t="16991" x="3454400" y="2762250"/>
          <p14:tracePt t="17009" x="3482975" y="2762250"/>
          <p14:tracePt t="17026" x="3506788" y="2762250"/>
          <p14:tracePt t="17032" x="3535363" y="2762250"/>
          <p14:tracePt t="17038" x="3560763" y="2738438"/>
          <p14:tracePt t="17048" x="3589338" y="2738438"/>
          <p14:tracePt t="17058" x="3613150" y="2713038"/>
          <p14:tracePt t="17069" x="3641725" y="2713038"/>
          <p14:tracePt t="17075" x="3667125" y="2684463"/>
          <p14:tracePt t="17086" x="3667125" y="2660650"/>
          <p14:tracePt t="17090" x="3695700" y="2660650"/>
          <p14:tracePt t="17103" x="3719513" y="2632075"/>
          <p14:tracePt t="17114" x="3719513" y="2606675"/>
          <p14:tracePt t="17120" x="3748088" y="2606675"/>
          <p14:tracePt t="17126" x="3748088" y="2578100"/>
          <p14:tracePt t="17137" x="3773488" y="2554288"/>
          <p14:tracePt t="17153" x="3802063" y="2525713"/>
          <p14:tracePt t="17164" x="3802063" y="2500313"/>
          <p14:tracePt t="17173" x="3825875" y="2473325"/>
          <p14:tracePt t="17200" x="3825875" y="2419350"/>
          <p14:tracePt t="17208" x="3825875" y="2393950"/>
          <p14:tracePt t="17217" x="3854450" y="2366963"/>
          <p14:tracePt t="17224" x="3854450" y="2341563"/>
          <p14:tracePt t="17239" x="3854450" y="2312988"/>
          <p14:tracePt t="17249" x="3854450" y="2287588"/>
          <p14:tracePt t="17260" x="3854450" y="2260600"/>
          <p14:tracePt t="17279" x="3854450" y="2235200"/>
          <p14:tracePt t="17286" x="3854450" y="2206625"/>
          <p14:tracePt t="17298" x="3854450" y="2182813"/>
          <p14:tracePt t="17318" x="3854450" y="2154238"/>
          <p14:tracePt t="17335" x="3854450" y="2128838"/>
          <p14:tracePt t="17348" x="3854450" y="2100263"/>
          <p14:tracePt t="17359" x="3829050" y="2100263"/>
          <p14:tracePt t="17368" x="3829050" y="2076450"/>
          <p14:tracePt t="17401" x="3802063" y="2047875"/>
          <p14:tracePt t="17408" x="3802063" y="2022475"/>
          <p14:tracePt t="17416" x="3776663" y="1993900"/>
          <p14:tracePt t="17423" x="3776663" y="1970088"/>
          <p14:tracePt t="17444" x="3776663" y="1941513"/>
          <p14:tracePt t="17451" x="3748088" y="1941513"/>
          <p14:tracePt t="17461" x="3748088" y="1916113"/>
          <p14:tracePt t="17479" x="3748088" y="1887538"/>
          <p14:tracePt t="17493" x="3724275" y="1863725"/>
          <p14:tracePt t="17508" x="3724275" y="1835150"/>
          <p14:tracePt t="17545" x="3724275" y="1809750"/>
          <p14:tracePt t="17580" x="3695700" y="1809750"/>
          <p14:tracePt t="17605" x="3670300" y="1809750"/>
          <p14:tracePt t="17615" x="3641725" y="1809750"/>
          <p14:tracePt t="17624" x="3589338" y="1809750"/>
          <p14:tracePt t="17635" x="3535363" y="1809750"/>
          <p14:tracePt t="17643" x="3511550" y="1809750"/>
          <p14:tracePt t="17660" x="3457575" y="1809750"/>
          <p14:tracePt t="17671" x="3429000" y="1809750"/>
          <p14:tracePt t="17685" x="3405188" y="1835150"/>
          <p14:tracePt t="17692" x="3376613" y="1835150"/>
          <p14:tracePt t="17703" x="3351213" y="1835150"/>
          <p14:tracePt t="17711" x="3322638" y="1835150"/>
          <p14:tracePt t="17722" x="3298825" y="1835150"/>
          <p14:tracePt t="17726" x="3298825" y="1858963"/>
          <p14:tracePt t="17728" x="3270250" y="1858963"/>
          <p14:tracePt t="17742" x="3244850" y="1858963"/>
          <p14:tracePt t="17761" x="3216275" y="1858963"/>
          <p14:tracePt t="17826" x="3192463" y="1858963"/>
          <p14:tracePt t="17851" x="3192463" y="1887538"/>
          <p14:tracePt t="17856" x="3163888" y="1887538"/>
          <p14:tracePt t="17874" x="3109913" y="1912938"/>
          <p14:tracePt t="17889" x="3086100" y="1912938"/>
          <p14:tracePt t="17904" x="3057525" y="1965325"/>
          <p14:tracePt t="17914" x="3057525" y="1993900"/>
          <p14:tracePt t="17923" x="3032125" y="2019300"/>
          <p14:tracePt t="17935" x="3003550" y="2071688"/>
          <p14:tracePt t="17945" x="2979738" y="2071688"/>
          <p14:tracePt t="17953" x="2979738" y="2125663"/>
          <p14:tracePt t="17959" x="2951163" y="2154238"/>
          <p14:tracePt t="17962" x="2951163" y="2178050"/>
          <p14:tracePt t="17970" x="2951163" y="2206625"/>
          <p14:tracePt t="17977" x="2925763" y="2232025"/>
          <p14:tracePt t="17986" x="2925763" y="2260600"/>
          <p14:tracePt t="17992" x="2925763" y="2284413"/>
          <p14:tracePt t="18002" x="2925763" y="2312988"/>
          <p14:tracePt t="18008" x="2898775" y="2338388"/>
          <p14:tracePt t="18021" x="2898775" y="2366963"/>
          <p14:tracePt t="18036" x="2898775" y="2390775"/>
          <p14:tracePt t="18061" x="2898775" y="2419350"/>
          <p14:tracePt t="18107" x="2898775" y="2444750"/>
          <p14:tracePt t="18122" x="2898775" y="2473325"/>
          <p14:tracePt t="18145" x="2898775" y="2497138"/>
          <p14:tracePt t="18157" x="2898775" y="2525713"/>
          <p14:tracePt t="18169" x="2922588" y="2551113"/>
          <p14:tracePt t="18186" x="2951163" y="2578100"/>
          <p14:tracePt t="18194" x="2951163" y="2603500"/>
          <p14:tracePt t="18201" x="2976563" y="2603500"/>
          <p14:tracePt t="18211" x="2976563" y="2632075"/>
          <p14:tracePt t="18229" x="3028950" y="2657475"/>
          <p14:tracePt t="18237" x="3057525" y="2657475"/>
          <p14:tracePt t="18246" x="3082925" y="2684463"/>
          <p14:tracePt t="18254" x="3109913" y="2684463"/>
          <p14:tracePt t="18265" x="3135313" y="2684463"/>
          <p14:tracePt t="18270" x="3163888" y="2684463"/>
          <p14:tracePt t="18280" x="3189288" y="2709863"/>
          <p14:tracePt t="18287" x="3216275" y="2709863"/>
          <p14:tracePt t="18295" x="3241675" y="2709863"/>
          <p14:tracePt t="18302" x="3270250" y="2709863"/>
          <p14:tracePt t="18308" x="3294063" y="2709863"/>
          <p14:tracePt t="18314" x="3322638" y="2709863"/>
          <p14:tracePt t="18321" x="3348038" y="2709863"/>
          <p14:tracePt t="18328" x="3376613" y="2709863"/>
          <p14:tracePt t="18349" x="3400425" y="2709863"/>
          <p14:tracePt t="18355" x="3429000" y="2709863"/>
          <p14:tracePt t="18375" x="3454400" y="2684463"/>
          <p14:tracePt t="18407" x="3506788" y="2660650"/>
          <p14:tracePt t="18415" x="3535363" y="2660650"/>
          <p14:tracePt t="18426" x="3560763" y="2660650"/>
          <p14:tracePt t="18445" x="3589338" y="2660650"/>
          <p14:tracePt t="18455" x="3613150" y="2660650"/>
          <p14:tracePt t="18465" x="3641725" y="2660650"/>
          <p14:tracePt t="18483" x="3667125" y="2632075"/>
          <p14:tracePt t="18491" x="3695700" y="2606675"/>
          <p14:tracePt t="18503" x="3719513" y="2606675"/>
          <p14:tracePt t="18515" x="3748088" y="2578100"/>
          <p14:tracePt t="18543" x="3773488" y="2554288"/>
          <p14:tracePt t="18553" x="3802063" y="2554288"/>
          <p14:tracePt t="18557" x="3802063" y="2525713"/>
          <p14:tracePt t="18574" x="3825875" y="2500313"/>
          <p14:tracePt t="18578" x="3854450" y="2473325"/>
          <p14:tracePt t="18586" x="3854450" y="2447925"/>
          <p14:tracePt t="18595" x="3854450" y="2419350"/>
          <p14:tracePt t="18606" x="3879850" y="2419350"/>
          <p14:tracePt t="18608" x="3879850" y="2393950"/>
          <p14:tracePt t="18618" x="3879850" y="2366963"/>
          <p14:tracePt t="18634" x="3879850" y="2341563"/>
          <p14:tracePt t="18651" x="3879850" y="2312988"/>
          <p14:tracePt t="18668" x="3879850" y="2287588"/>
          <p14:tracePt t="18689" x="3879850" y="2260600"/>
          <p14:tracePt t="18728" x="3879850" y="2235200"/>
          <p14:tracePt t="18740" x="3879850" y="2206625"/>
          <p14:tracePt t="18764" x="3879850" y="2182813"/>
          <p14:tracePt t="18775" x="3854450" y="2182813"/>
          <p14:tracePt t="18817" x="3829050" y="2182813"/>
          <p14:tracePt t="18835" x="3829050" y="2154238"/>
          <p14:tracePt t="18843" x="3802063" y="2154238"/>
          <p14:tracePt t="18856" x="3776663" y="2154238"/>
          <p14:tracePt t="18861" x="3748088" y="2154238"/>
          <p14:tracePt t="18869" x="3748088" y="2128838"/>
          <p14:tracePt t="18874" x="3724275" y="2128838"/>
          <p14:tracePt t="18889" x="3695700" y="2100263"/>
          <p14:tracePt t="18896" x="3670300" y="2100263"/>
          <p14:tracePt t="18905" x="3641725" y="2076450"/>
          <p14:tracePt t="18921" x="3617913" y="2047875"/>
          <p14:tracePt t="18935" x="3589338" y="2022475"/>
          <p14:tracePt t="18947" x="3563938" y="2022475"/>
          <p14:tracePt t="18955" x="3563938" y="1993900"/>
          <p14:tracePt t="18958" x="3535363" y="1993900"/>
          <p14:tracePt t="18986" x="3535363" y="1970088"/>
          <p14:tracePt t="19003" x="3511550" y="1941513"/>
          <p14:tracePt t="19016" x="3511550" y="1916113"/>
          <p14:tracePt t="19020" x="3482975" y="1916113"/>
          <p14:tracePt t="19044" x="3482975" y="1887538"/>
          <p14:tracePt t="19071" x="3457575" y="1887538"/>
          <p14:tracePt t="19081" x="3457575" y="1863725"/>
          <p14:tracePt t="19126" x="3429000" y="1863725"/>
          <p14:tracePt t="19149" x="3405188" y="1835150"/>
          <p14:tracePt t="19243" x="3376613" y="1835150"/>
          <p14:tracePt t="19262" x="3351213" y="1835150"/>
          <p14:tracePt t="19299" x="3322638" y="1835150"/>
          <p14:tracePt t="19463" x="3298825" y="1835150"/>
          <p14:tracePt t="19477" x="3270250" y="1858963"/>
          <p14:tracePt t="19507" x="3244850" y="1858963"/>
          <p14:tracePt t="19517" x="3216275" y="1858963"/>
          <p14:tracePt t="19525" x="3216275" y="1887538"/>
          <p14:tracePt t="19538" x="3192463" y="1887538"/>
          <p14:tracePt t="19556" x="3163888" y="1887538"/>
          <p14:tracePt t="19567" x="3163888" y="1912938"/>
          <p14:tracePt t="19588" x="3138488" y="1912938"/>
          <p14:tracePt t="19617" x="3138488" y="1941513"/>
          <p14:tracePt t="19625" x="3109913" y="1941513"/>
          <p14:tracePt t="19647" x="3109913" y="1965325"/>
          <p14:tracePt t="19683" x="3086100" y="1965325"/>
          <p14:tracePt t="19774" x="3086100" y="1993900"/>
          <p14:tracePt t="19806" x="3086100" y="2019300"/>
          <p14:tracePt t="19839" x="3086100" y="2047875"/>
          <p14:tracePt t="19854" x="3086100" y="2071688"/>
          <p14:tracePt t="19882" x="3086100" y="2100263"/>
          <p14:tracePt t="19904" x="3109913" y="2125663"/>
          <p14:tracePt t="19935" x="3109913" y="2154238"/>
          <p14:tracePt t="19944" x="3135313" y="2154238"/>
          <p14:tracePt t="19955" x="3135313" y="2178050"/>
          <p14:tracePt t="19993" x="3135313" y="2206625"/>
          <p14:tracePt t="20006" x="3163888" y="2206625"/>
          <p14:tracePt t="20061" x="3163888" y="2232025"/>
          <p14:tracePt t="20078" x="3189288" y="2232025"/>
          <p14:tracePt t="20088" x="3189288" y="2260600"/>
          <p14:tracePt t="20102" x="3216275" y="2284413"/>
          <p14:tracePt t="20115" x="3241675" y="2312988"/>
          <p14:tracePt t="20123" x="3241675" y="2338388"/>
          <p14:tracePt t="20140" x="3270250" y="2338388"/>
          <p14:tracePt t="20148" x="3270250" y="2366963"/>
          <p14:tracePt t="20271" x="3294063" y="2390775"/>
          <p14:tracePt t="20422" x="3322638" y="2419350"/>
          <p14:tracePt t="20461" x="3348038" y="2444750"/>
          <p14:tracePt t="20483" x="3400425" y="2444750"/>
          <p14:tracePt t="20490" x="3400425" y="2473325"/>
          <p14:tracePt t="20512" x="3429000" y="2473325"/>
          <p14:tracePt t="20568" x="3454400" y="2473325"/>
          <p14:tracePt t="20584" x="3482975" y="2473325"/>
          <p14:tracePt t="20607" x="3482975" y="2497138"/>
          <p14:tracePt t="20619" x="3506788" y="2497138"/>
          <p14:tracePt t="20664" x="3535363" y="2497138"/>
          <p14:tracePt t="20683" x="3560763" y="2497138"/>
          <p14:tracePt t="20689" x="3589338" y="2497138"/>
          <p14:tracePt t="20708" x="3641725" y="2473325"/>
          <p14:tracePt t="20743" x="3667125" y="2473325"/>
          <p14:tracePt t="20771" x="3695700" y="2473325"/>
          <p14:tracePt t="20777" x="3695700" y="2447925"/>
          <p14:tracePt t="20788" x="3719513" y="2447925"/>
          <p14:tracePt t="20808" x="3748088" y="2447925"/>
          <p14:tracePt t="20825" x="3748088" y="2419350"/>
          <p14:tracePt t="20842" x="3773488" y="2419350"/>
          <p14:tracePt t="20854" x="3773488" y="2393950"/>
          <p14:tracePt t="20860" x="3802063" y="2393950"/>
          <p14:tracePt t="20876" x="3802063" y="2366963"/>
          <p14:tracePt t="20879" x="3825875" y="2366963"/>
          <p14:tracePt t="20899" x="3825875" y="2341563"/>
          <p14:tracePt t="20911" x="3854450" y="2341563"/>
          <p14:tracePt t="20933" x="3854450" y="2312988"/>
          <p14:tracePt t="20962" x="3854450" y="2287588"/>
          <p14:tracePt t="20979" x="3879850" y="2287588"/>
          <p14:tracePt t="20990" x="3879850" y="2260600"/>
          <p14:tracePt t="21014" x="3879850" y="2235200"/>
          <p14:tracePt t="21035" x="3879850" y="2206625"/>
          <p14:tracePt t="21063" x="3879850" y="2182813"/>
          <p14:tracePt t="21072" x="3854450" y="2182813"/>
          <p14:tracePt t="21093" x="3854450" y="2154238"/>
          <p14:tracePt t="21120" x="3854450" y="2128838"/>
          <p14:tracePt t="21131" x="3829050" y="2128838"/>
          <p14:tracePt t="21137" x="3829050" y="2100263"/>
          <p14:tracePt t="21160" x="3829050" y="2076450"/>
          <p14:tracePt t="21164" x="3802063" y="2076450"/>
          <p14:tracePt t="21178" x="3802063" y="2047875"/>
          <p14:tracePt t="21207" x="3802063" y="2022475"/>
          <p14:tracePt t="21229" x="3802063" y="1993900"/>
          <p14:tracePt t="21234" x="3776663" y="1993900"/>
          <p14:tracePt t="21330" x="3776663" y="1970088"/>
          <p14:tracePt t="21406" x="3748088" y="1970088"/>
          <p14:tracePt t="21504" x="3748088" y="1941513"/>
          <p14:tracePt t="21523" x="3724275" y="1941513"/>
          <p14:tracePt t="21568" x="3724275" y="1916113"/>
          <p14:tracePt t="21656" x="3695700" y="1887538"/>
          <p14:tracePt t="21822" x="3695700" y="1863725"/>
          <p14:tracePt t="21896" x="3695700" y="1835150"/>
          <p14:tracePt t="21929" x="3695700" y="1809750"/>
          <p14:tracePt t="21944" x="3719513" y="1809750"/>
          <p14:tracePt t="22020" x="3748088" y="1781175"/>
          <p14:tracePt t="22039" x="3773488" y="1781175"/>
          <p14:tracePt t="22065" x="3802063" y="1757363"/>
          <p14:tracePt t="22265" x="3776663" y="1757363"/>
          <p14:tracePt t="22278" x="3748088" y="1757363"/>
          <p14:tracePt t="22288" x="3748088" y="1781175"/>
          <p14:tracePt t="22294" x="3724275" y="1781175"/>
          <p14:tracePt t="22310" x="3695700" y="1781175"/>
          <p14:tracePt t="22324" x="3695700" y="1806575"/>
          <p14:tracePt t="22389" x="3695700" y="1835150"/>
          <p14:tracePt t="22418" x="3670300" y="1835150"/>
          <p14:tracePt t="22434" x="3670300" y="1858963"/>
          <p14:tracePt t="22586" x="3670300" y="1887538"/>
          <p14:tracePt t="22620" x="3670300" y="1912938"/>
          <p14:tracePt t="22635" x="3695700" y="1912938"/>
          <p14:tracePt t="22647" x="3695700" y="1941513"/>
          <p14:tracePt t="22701" x="3695700" y="1965325"/>
          <p14:tracePt t="22751" x="3719513" y="1965325"/>
          <p14:tracePt t="22797" x="3719513" y="1993900"/>
          <p14:tracePt t="22810" x="3719513" y="2019300"/>
          <p14:tracePt t="23005" x="3719513" y="2047875"/>
          <p14:tracePt t="23072" x="3719513" y="2071688"/>
          <p14:tracePt t="23086" x="3695700" y="2071688"/>
          <p14:tracePt t="23093" x="3670300" y="2071688"/>
          <p14:tracePt t="23120" x="3641725" y="2071688"/>
          <p14:tracePt t="23144" x="3641725" y="2100263"/>
          <p14:tracePt t="23163" x="3617913" y="2100263"/>
          <p14:tracePt t="23194" x="3563938" y="2125663"/>
          <p14:tracePt t="23216" x="3535363" y="2125663"/>
          <p14:tracePt t="23222" x="3535363" y="2154238"/>
          <p14:tracePt t="23233" x="3511550" y="2154238"/>
          <p14:tracePt t="23489" x="3511550" y="2178050"/>
          <p14:tracePt t="23788" x="3511550" y="2206625"/>
          <p14:tracePt t="23836" x="3535363" y="2232025"/>
          <p14:tracePt t="23854" x="3535363" y="2260600"/>
          <p14:tracePt t="23881" x="3535363" y="2284413"/>
          <p14:tracePt t="23906" x="3535363" y="2312988"/>
          <p14:tracePt t="23957" x="3535363" y="2338388"/>
          <p14:tracePt t="23988" x="3535363" y="2366963"/>
          <p14:tracePt t="24381" x="3511550" y="2366963"/>
          <p14:tracePt t="24396" x="3482975" y="2390775"/>
          <p14:tracePt t="24404" x="3457575" y="2390775"/>
          <p14:tracePt t="24428" x="3429000" y="2419350"/>
          <p14:tracePt t="24529" x="3405188" y="2419350"/>
          <p14:tracePt t="24550" x="3376613" y="2444750"/>
          <p14:tracePt t="24572" x="3351213" y="2444750"/>
          <p14:tracePt t="24578" x="3322638" y="2444750"/>
          <p14:tracePt t="27509" x="3376613" y="2444750"/>
          <p14:tracePt t="27528" x="3454400" y="2444750"/>
          <p14:tracePt t="27545" x="3482975" y="2444750"/>
          <p14:tracePt t="27561" x="3535363" y="2473325"/>
          <p14:tracePt t="27566" x="3560763" y="2473325"/>
          <p14:tracePt t="27587" x="3613150" y="2473325"/>
          <p14:tracePt t="27607" x="3695700" y="2497138"/>
          <p14:tracePt t="27614" x="3748088" y="2497138"/>
          <p14:tracePt t="27623" x="3802063" y="2497138"/>
          <p14:tracePt t="27634" x="3825875" y="2497138"/>
          <p14:tracePt t="27645" x="3879850" y="2525713"/>
          <p14:tracePt t="27658" x="3908425" y="2525713"/>
          <p14:tracePt t="27666" x="3932238" y="2525713"/>
          <p14:tracePt t="27676" x="3960813" y="2551113"/>
          <p14:tracePt t="27687" x="3986213" y="2551113"/>
          <p14:tracePt t="27740" x="4014788" y="2551113"/>
          <p14:tracePt t="27755" x="4067175" y="2578100"/>
          <p14:tracePt t="27770" x="4092575" y="2578100"/>
          <p14:tracePt t="27786" x="4144963" y="2578100"/>
          <p14:tracePt t="27794" x="4173538" y="2603500"/>
          <p14:tracePt t="27809" x="4198938" y="2603500"/>
          <p14:tracePt t="27840" x="4332288" y="2632075"/>
          <p14:tracePt t="27845" x="4357688" y="2632075"/>
          <p14:tracePt t="27855" x="4438650" y="2657475"/>
          <p14:tracePt t="27866" x="4516438" y="2684463"/>
          <p14:tracePt t="27872" x="4570413" y="2709863"/>
          <p14:tracePt t="27875" x="4598988" y="2709863"/>
          <p14:tracePt t="27882" x="4622800" y="2738438"/>
          <p14:tracePt t="27883" x="4651375" y="2738438"/>
          <p14:tracePt t="27889" x="4676775" y="2738438"/>
          <p14:tracePt t="27896" x="4729163" y="2738438"/>
          <p14:tracePt t="27911" x="4757738" y="2738438"/>
          <p14:tracePt t="27945" x="4783138" y="2738438"/>
          <p14:tracePt t="27964" x="4811713" y="2738438"/>
          <p14:tracePt t="27987" x="4889500" y="2713038"/>
          <p14:tracePt t="27994" x="4918075" y="2713038"/>
          <p14:tracePt t="28004" x="4941888" y="2713038"/>
          <p14:tracePt t="28011" x="4970463" y="2713038"/>
          <p14:tracePt t="28019" x="4995863" y="2713038"/>
          <p14:tracePt t="28046" x="5024438" y="2713038"/>
          <p14:tracePt t="28076" x="5048250" y="2713038"/>
          <p14:tracePt t="28083" x="5048250" y="2684463"/>
          <p14:tracePt t="28314" x="5076825" y="2660650"/>
          <p14:tracePt t="28327" x="5102225" y="2632075"/>
          <p14:tracePt t="28338" x="5129213" y="2606675"/>
          <p14:tracePt t="28349" x="5154613" y="2578100"/>
          <p14:tracePt t="28367" x="5183188" y="2554288"/>
          <p14:tracePt t="28374" x="5183188" y="2525713"/>
          <p14:tracePt t="28647" x="5208588" y="2525713"/>
          <p14:tracePt t="28663" x="5289550" y="2500313"/>
          <p14:tracePt t="28670" x="5314950" y="2500313"/>
          <p14:tracePt t="28679" x="5367338" y="2500313"/>
          <p14:tracePt t="28688" x="5419725" y="2473325"/>
          <p14:tracePt t="28708" x="5473700" y="2473325"/>
          <p14:tracePt t="28715" x="5502275" y="2473325"/>
          <p14:tracePt t="28740" x="5502275" y="2497138"/>
          <p14:tracePt t="28753" x="5526088" y="2497138"/>
          <p14:tracePt t="28774" x="5554663" y="2525713"/>
          <p14:tracePt t="28787" x="5580063" y="2551113"/>
          <p14:tracePt t="28814" x="5608638" y="2578100"/>
          <p14:tracePt t="28825" x="5632450" y="2603500"/>
          <p14:tracePt t="28841" x="5632450" y="2632075"/>
          <p14:tracePt t="28843" x="5661025" y="2632075"/>
          <p14:tracePt t="28867" x="5661025" y="2684463"/>
          <p14:tracePt t="28874" x="5686425" y="2684463"/>
          <p14:tracePt t="28884" x="5686425" y="2709863"/>
          <p14:tracePt t="28894" x="5686425" y="2738438"/>
          <p14:tracePt t="28945" x="5715000" y="2738438"/>
          <p14:tracePt t="28963" x="5715000" y="2762250"/>
          <p14:tracePt t="29039" x="5715000" y="2790825"/>
          <p14:tracePt t="29179" x="5689600" y="2767013"/>
          <p14:tracePt t="29192" x="5661025" y="2738438"/>
          <p14:tracePt t="29210" x="5661025" y="2713038"/>
          <p14:tracePt t="29224" x="5637213" y="2684463"/>
          <p14:tracePt t="29234" x="5637213" y="2660650"/>
          <p14:tracePt t="29248" x="5608638" y="2660650"/>
          <p14:tracePt t="29292" x="5608638" y="2632075"/>
          <p14:tracePt t="29308" x="5583238" y="2632075"/>
          <p14:tracePt t="29318" x="5583238" y="2606675"/>
          <p14:tracePt t="29340" x="5554663" y="2578100"/>
          <p14:tracePt t="29368" x="5530850" y="2578100"/>
          <p14:tracePt t="29376" x="5530850" y="2554288"/>
          <p14:tracePt t="29398" x="5502275" y="2554288"/>
          <p14:tracePt t="29432" x="5502275" y="2525713"/>
          <p14:tracePt t="29446" x="5476875" y="2525713"/>
          <p14:tracePt t="29453" x="5476875" y="2500313"/>
          <p14:tracePt t="29478" x="5448300" y="2473325"/>
          <p14:tracePt t="29504" x="5424488" y="2447925"/>
          <p14:tracePt t="29531" x="5395913" y="2419350"/>
          <p14:tracePt t="29574" x="5395913" y="2393950"/>
          <p14:tracePt t="29592" x="5395913" y="2366963"/>
          <p14:tracePt t="29599" x="5370513" y="2341563"/>
          <p14:tracePt t="29610" x="5370513" y="2312988"/>
          <p14:tracePt t="29631" x="5370513" y="2287588"/>
          <p14:tracePt t="29636" x="5370513" y="2260600"/>
          <p14:tracePt t="29644" x="5370513" y="2235200"/>
          <p14:tracePt t="29664" x="5370513" y="2206625"/>
          <p14:tracePt t="29675" x="5370513" y="2182813"/>
          <p14:tracePt t="29695" x="5370513" y="2154238"/>
          <p14:tracePt t="29711" x="5370513" y="2128838"/>
          <p14:tracePt t="29723" x="5370513" y="2100263"/>
          <p14:tracePt t="29734" x="5395913" y="2100263"/>
          <p14:tracePt t="29740" x="5395913" y="2076450"/>
          <p14:tracePt t="29744" x="5395913" y="2047875"/>
          <p14:tracePt t="29758" x="5395913" y="2022475"/>
          <p14:tracePt t="29762" x="5419725" y="1993900"/>
          <p14:tracePt t="29787" x="5448300" y="1970088"/>
          <p14:tracePt t="29793" x="5448300" y="1941513"/>
          <p14:tracePt t="29807" x="5448300" y="1916113"/>
          <p14:tracePt t="29820" x="5448300" y="1887538"/>
          <p14:tracePt t="29825" x="5473700" y="1887538"/>
          <p14:tracePt t="29833" x="5473700" y="1863725"/>
          <p14:tracePt t="29860" x="5473700" y="1835150"/>
          <p14:tracePt t="29868" x="5502275" y="1809750"/>
          <p14:tracePt t="29877" x="5526088" y="1781175"/>
          <p14:tracePt t="29887" x="5526088" y="1757363"/>
          <p14:tracePt t="29894" x="5554663" y="1757363"/>
          <p14:tracePt t="29900" x="5554663" y="1728788"/>
          <p14:tracePt t="29909" x="5580063" y="1703388"/>
          <p14:tracePt t="29912" x="5608638" y="1703388"/>
          <p14:tracePt t="29914" x="5608638" y="1674813"/>
          <p14:tracePt t="29924" x="5632450" y="1674813"/>
          <p14:tracePt t="29928" x="5632450" y="1651000"/>
          <p14:tracePt t="29950" x="5661025" y="1622425"/>
          <p14:tracePt t="29958" x="5686425" y="1597025"/>
          <p14:tracePt t="29982" x="5715000" y="1570038"/>
          <p14:tracePt t="30003" x="5715000" y="1544638"/>
          <p14:tracePt t="30066" x="5715000" y="1516063"/>
          <p14:tracePt t="30277" x="5715000" y="1490663"/>
          <p14:tracePt t="31517" x="5689600" y="1490663"/>
          <p14:tracePt t="31531" x="5661025" y="1490663"/>
          <p14:tracePt t="31555" x="5637213" y="1490663"/>
          <p14:tracePt t="31572" x="5608638" y="1490663"/>
          <p14:tracePt t="31614" x="5583238" y="1516063"/>
          <p14:tracePt t="31843" x="5554663" y="1490663"/>
          <p14:tracePt t="31986" x="5554663" y="1463675"/>
          <p14:tracePt t="32000" x="5580063" y="1409700"/>
          <p14:tracePt t="32005" x="5580063" y="1384300"/>
          <p14:tracePt t="32014" x="5608638" y="1357313"/>
          <p14:tracePt t="32141" x="5554663" y="1357313"/>
          <p14:tracePt t="32158" x="5476875" y="1381125"/>
          <p14:tracePt t="32165" x="5424488" y="1381125"/>
          <p14:tracePt t="32176" x="5395913" y="1409700"/>
          <p14:tracePt t="32247" x="5395913" y="1384300"/>
          <p14:tracePt t="32447" x="5395913" y="1357313"/>
          <p14:tracePt t="32509" x="5395913" y="1331913"/>
          <p14:tracePt t="32523" x="5370513" y="1331913"/>
          <p14:tracePt t="32892" x="5395913" y="1331913"/>
          <p14:tracePt t="32914" x="5395913" y="1357313"/>
          <p14:tracePt t="32958" x="5419725" y="1357313"/>
          <p14:tracePt t="32984" x="5419725" y="1381125"/>
          <p14:tracePt t="33015" x="5448300" y="1381125"/>
          <p14:tracePt t="33033" x="5473700" y="1381125"/>
          <p14:tracePt t="33053" x="5502275" y="1409700"/>
          <p14:tracePt t="33169" x="5476875" y="1435100"/>
          <p14:tracePt t="33182" x="5424488" y="1435100"/>
          <p14:tracePt t="33496" x="5424488" y="1463675"/>
          <p14:tracePt t="33509" x="5424488" y="1487488"/>
          <p14:tracePt t="33536" x="5424488" y="1516063"/>
          <p14:tracePt t="33631" x="5448300" y="1516063"/>
          <p14:tracePt t="33845" x="5448300" y="1490663"/>
          <p14:tracePt t="33885" x="5448300" y="1463675"/>
          <p14:tracePt t="33901" x="5424488" y="1463675"/>
          <p14:tracePt t="33994" x="5424488" y="1438275"/>
          <p14:tracePt t="34216" x="5395913" y="1463675"/>
          <p14:tracePt t="34223" x="5395913" y="1487488"/>
          <p14:tracePt t="34261" x="5395913" y="1516063"/>
          <p14:tracePt t="34311" x="5395913" y="1541463"/>
          <p14:tracePt t="34331" x="5395913" y="1570038"/>
          <p14:tracePt t="34359" x="5419725" y="1622425"/>
          <p14:tracePt t="34381" x="5448300" y="1622425"/>
          <p14:tracePt t="34408" x="5448300" y="1647825"/>
          <p14:tracePt t="34437" x="5473700" y="1647825"/>
          <p14:tracePt t="34609" x="5473700" y="1674813"/>
          <p14:tracePt t="34624" x="5502275" y="1674813"/>
          <p14:tracePt t="34648" x="5502275" y="1700213"/>
          <p14:tracePt t="34667" x="5526088" y="1700213"/>
          <p14:tracePt t="34685" x="5526088" y="1728788"/>
          <p14:tracePt t="34699" x="5554663" y="1728788"/>
          <p14:tracePt t="34715" x="5554663" y="1754188"/>
          <p14:tracePt t="34731" x="5580063" y="1754188"/>
          <p14:tracePt t="34747" x="5580063" y="1806575"/>
          <p14:tracePt t="34780" x="5580063" y="1835150"/>
          <p14:tracePt t="34805" x="5580063" y="1858963"/>
          <p14:tracePt t="34831" x="5580063" y="1887538"/>
          <p14:tracePt t="34839" x="5554663" y="1887538"/>
          <p14:tracePt t="34845" x="5554663" y="1912938"/>
          <p14:tracePt t="34861" x="5554663" y="1941513"/>
          <p14:tracePt t="34864" x="5530850" y="1941513"/>
          <p14:tracePt t="34884" x="5530850" y="1965325"/>
          <p14:tracePt t="34886" x="5502275" y="1965325"/>
          <p14:tracePt t="35036" x="5476875" y="1965325"/>
          <p14:tracePt t="35050" x="5448300" y="1965325"/>
          <p14:tracePt t="35057" x="5424488" y="1993900"/>
          <p14:tracePt t="35064" x="5395913" y="1993900"/>
          <p14:tracePt t="35074" x="5370513" y="1993900"/>
          <p14:tracePt t="35097" x="5341938" y="1993900"/>
          <p14:tracePt t="35105" x="5341938" y="1970088"/>
          <p14:tracePt t="35147" x="5318125" y="1970088"/>
          <p14:tracePt t="35245" x="5318125" y="1941513"/>
          <p14:tracePt t="35420" x="5341938" y="1941513"/>
          <p14:tracePt t="35460" x="5367338" y="1941513"/>
          <p14:tracePt t="35476" x="5395913" y="1941513"/>
          <p14:tracePt t="35500" x="5419725" y="1941513"/>
          <p14:tracePt t="35520" x="5448300" y="1941513"/>
          <p14:tracePt t="35535" x="5473700" y="1941513"/>
          <p14:tracePt t="35554" x="5502275" y="1941513"/>
          <p14:tracePt t="35597" x="5526088" y="1941513"/>
          <p14:tracePt t="35608" x="5526088" y="1965325"/>
          <p14:tracePt t="35623" x="5554663" y="1965325"/>
          <p14:tracePt t="35658" x="5580063" y="1965325"/>
          <p14:tracePt t="35693" x="5608638" y="1965325"/>
          <p14:tracePt t="35714" x="5632450" y="1965325"/>
          <p14:tracePt t="35812" x="5661025" y="1965325"/>
          <p14:tracePt t="35875" x="5686425" y="1965325"/>
          <p14:tracePt t="35893" x="5715000" y="1965325"/>
          <p14:tracePt t="35923" x="5738813" y="1965325"/>
          <p14:tracePt t="36344" x="5738813" y="1941513"/>
          <p14:tracePt t="36385" x="5715000" y="1941513"/>
          <p14:tracePt t="36413" x="5689600" y="1941513"/>
          <p14:tracePt t="36455" x="5661025" y="1941513"/>
          <p14:tracePt t="36478" x="5637213" y="1941513"/>
          <p14:tracePt t="36487" x="5637213" y="1916113"/>
          <p14:tracePt t="36512" x="5608638" y="1916113"/>
          <p14:tracePt t="36636" x="5608638" y="1887538"/>
          <p14:tracePt t="36833" x="5632450" y="1887538"/>
          <p14:tracePt t="36847" x="5686425" y="1887538"/>
          <p14:tracePt t="36874" x="5715000" y="1887538"/>
          <p14:tracePt t="36889" x="5738813" y="1887538"/>
          <p14:tracePt t="38651" x="5715000" y="1887538"/>
          <p14:tracePt t="38666" x="5661025" y="1887538"/>
          <p14:tracePt t="38679" x="5637213" y="1887538"/>
          <p14:tracePt t="39044" x="5637213" y="1912938"/>
          <p14:tracePt t="39067" x="5661025" y="1912938"/>
          <p14:tracePt t="39316" x="5661025" y="1941513"/>
          <p14:tracePt t="39335" x="5637213" y="1941513"/>
          <p14:tracePt t="39356" x="5554663" y="1941513"/>
          <p14:tracePt t="39361" x="5530850" y="1941513"/>
          <p14:tracePt t="39374" x="5502275" y="1941513"/>
          <p14:tracePt t="39381" x="5476875" y="1941513"/>
          <p14:tracePt t="39420" x="5448300" y="1941513"/>
          <p14:tracePt t="39455" x="5424488" y="1941513"/>
          <p14:tracePt t="39761" x="5395913" y="1941513"/>
          <p14:tracePt t="39775" x="5341938" y="1993900"/>
          <p14:tracePt t="39808" x="5318125" y="2019300"/>
          <p14:tracePt t="39820" x="5318125" y="2047875"/>
          <p14:tracePt t="39850" x="5289550" y="2047875"/>
          <p14:tracePt t="39859" x="5289550" y="2071688"/>
          <p14:tracePt t="39882" x="5264150" y="2071688"/>
          <p14:tracePt t="39890" x="5264150" y="2100263"/>
          <p14:tracePt t="39920" x="5264150" y="2125663"/>
          <p14:tracePt t="39935" x="5235575" y="2154238"/>
          <p14:tracePt t="39956" x="5235575" y="2178050"/>
          <p14:tracePt t="39966" x="5235575" y="2206625"/>
          <p14:tracePt t="39997" x="5235575" y="2232025"/>
          <p14:tracePt t="40030" x="5235575" y="2260600"/>
          <p14:tracePt t="40044" x="5235575" y="2284413"/>
          <p14:tracePt t="40072" x="5235575" y="2312988"/>
          <p14:tracePt t="40085" x="5235575" y="2338388"/>
          <p14:tracePt t="40106" x="5260975" y="2366963"/>
          <p14:tracePt t="40111" x="5260975" y="2390775"/>
          <p14:tracePt t="40120" x="5260975" y="2419350"/>
          <p14:tracePt t="40135" x="5260975" y="2444750"/>
          <p14:tracePt t="40146" x="5260975" y="2473325"/>
          <p14:tracePt t="40154" x="5289550" y="2473325"/>
          <p14:tracePt t="40170" x="5289550" y="2497138"/>
          <p14:tracePt t="40178" x="5289550" y="2525713"/>
          <p14:tracePt t="40206" x="5289550" y="2551113"/>
          <p14:tracePt t="40212" x="5314950" y="2551113"/>
          <p14:tracePt t="40248" x="5314950" y="2578100"/>
          <p14:tracePt t="40260" x="5341938" y="2578100"/>
          <p14:tracePt t="40289" x="5367338" y="2603500"/>
          <p14:tracePt t="40297" x="5367338" y="2632075"/>
          <p14:tracePt t="40316" x="5395913" y="2657475"/>
          <p14:tracePt t="40322" x="5395913" y="2684463"/>
          <p14:tracePt t="40328" x="5419725" y="2684463"/>
          <p14:tracePt t="40331" x="5419725" y="2709863"/>
          <p14:tracePt t="40338" x="5419725" y="2738438"/>
          <p14:tracePt t="40347" x="5448300" y="2738438"/>
          <p14:tracePt t="40351" x="5448300" y="2762250"/>
          <p14:tracePt t="40359" x="5473700" y="2762250"/>
          <p14:tracePt t="40368" x="5473700" y="2790825"/>
          <p14:tracePt t="40384" x="5473700" y="2816225"/>
          <p14:tracePt t="40388" x="5502275" y="2816225"/>
          <p14:tracePt t="40410" x="5502275" y="2844800"/>
          <p14:tracePt t="40419" x="5526088" y="2844800"/>
          <p14:tracePt t="40428" x="5526088" y="2868613"/>
          <p14:tracePt t="40437" x="5554663" y="2897188"/>
          <p14:tracePt t="40454" x="5580063" y="2922588"/>
          <p14:tracePt t="40470" x="5580063" y="2951163"/>
          <p14:tracePt t="40478" x="5608638" y="2951163"/>
          <p14:tracePt t="40497" x="5608638" y="2974975"/>
          <p14:tracePt t="40569" x="5632450" y="2974975"/>
          <p14:tracePt t="40581" x="5632450" y="3003550"/>
          <p14:tracePt t="40587" x="5661025" y="3003550"/>
          <p14:tracePt t="40617" x="5686425" y="3003550"/>
          <p14:tracePt t="40630" x="5686425" y="3028950"/>
          <p14:tracePt t="40641" x="5715000" y="3028950"/>
          <p14:tracePt t="40654" x="5738813" y="3057525"/>
          <p14:tracePt t="40683" x="5767388" y="3081338"/>
          <p14:tracePt t="40723" x="5792788" y="3109913"/>
          <p14:tracePt t="40740" x="5821363" y="3109913"/>
          <p14:tracePt t="40955" x="5845175" y="3109913"/>
          <p14:tracePt t="40965" x="5845175" y="3135313"/>
          <p14:tracePt t="40985" x="5873750" y="3135313"/>
          <p14:tracePt t="40999" x="5899150" y="3163888"/>
          <p14:tracePt t="41029" x="5927725" y="3163888"/>
          <p14:tracePt t="41437" x="5902325" y="3187700"/>
          <p14:tracePt t="41621" x="5873750" y="3187700"/>
          <p14:tracePt t="42410" x="5849938" y="3187700"/>
          <p14:tracePt t="43076" x="5849938" y="3163888"/>
          <p14:tracePt t="43229" x="5849938" y="3138488"/>
          <p14:tracePt t="43248" x="5849938" y="3109913"/>
          <p14:tracePt t="43460" x="5849938" y="3086100"/>
          <p14:tracePt t="43494" x="5821363" y="3057525"/>
          <p14:tracePt t="43502" x="5795963" y="3057525"/>
          <p14:tracePt t="43525" x="5743575" y="3032125"/>
          <p14:tracePt t="43556" x="5715000" y="3003550"/>
          <p14:tracePt t="43560" x="5689600" y="3003550"/>
          <p14:tracePt t="43570" x="5661025" y="2979738"/>
          <p14:tracePt t="43577" x="5637213" y="2979738"/>
          <p14:tracePt t="43592" x="5583238" y="2979738"/>
          <p14:tracePt t="43609" x="5502275" y="2951163"/>
          <p14:tracePt t="43615" x="5502275" y="2925763"/>
          <p14:tracePt t="43624" x="5476875" y="2925763"/>
          <p14:tracePt t="43634" x="5424488" y="2897188"/>
          <p14:tracePt t="43641" x="5395913" y="2897188"/>
          <p14:tracePt t="43647" x="5370513" y="2873375"/>
          <p14:tracePt t="43652" x="5318125" y="2844800"/>
          <p14:tracePt t="43660" x="5264150" y="2844800"/>
          <p14:tracePt t="43662" x="5264150" y="2819400"/>
          <p14:tracePt t="43664" x="5235575" y="2819400"/>
          <p14:tracePt t="43670" x="5211763" y="2790825"/>
          <p14:tracePt t="43675" x="5183188" y="2790825"/>
          <p14:tracePt t="43681" x="5157788" y="2767013"/>
          <p14:tracePt t="43683" x="5129213" y="2767013"/>
          <p14:tracePt t="43687" x="5105400" y="2767013"/>
          <p14:tracePt t="43689" x="5076825" y="2738438"/>
          <p14:tracePt t="43698" x="5051425" y="2713038"/>
          <p14:tracePt t="43701" x="5024438" y="2713038"/>
          <p14:tracePt t="43705" x="5024438" y="2684463"/>
          <p14:tracePt t="43710" x="4970463" y="2684463"/>
          <p14:tracePt t="43713" x="4970463" y="2660650"/>
          <p14:tracePt t="43716" x="4945063" y="2660650"/>
          <p14:tracePt t="43740" x="4864100" y="2606675"/>
          <p14:tracePt t="43750" x="4786313" y="2554288"/>
          <p14:tracePt t="43758" x="4705350" y="2525713"/>
          <p14:tracePt t="43766" x="4651375" y="2525713"/>
          <p14:tracePt t="43778" x="4545013" y="2473325"/>
          <p14:tracePt t="43788" x="4414838" y="2447925"/>
          <p14:tracePt t="43792" x="4386263" y="2419350"/>
          <p14:tracePt t="43795" x="4360863" y="2419350"/>
          <p14:tracePt t="43798" x="4332288" y="2393950"/>
          <p14:tracePt t="43801" x="4308475" y="2393950"/>
          <p14:tracePt t="43803" x="4254500" y="2366963"/>
          <p14:tracePt t="43809" x="4202113" y="2341563"/>
          <p14:tracePt t="43812" x="4173538" y="2341563"/>
          <p14:tracePt t="43814" x="4148138" y="2312988"/>
          <p14:tracePt t="43819" x="4095750" y="2287588"/>
          <p14:tracePt t="43825" x="4041775" y="2260600"/>
          <p14:tracePt t="43828" x="4014788" y="2260600"/>
          <p14:tracePt t="43834" x="3960813" y="2235200"/>
          <p14:tracePt t="43841" x="3908425" y="2182813"/>
          <p14:tracePt t="43845" x="3883025" y="2182813"/>
          <p14:tracePt t="43848" x="3854450" y="2154238"/>
          <p14:tracePt t="43851" x="3829050" y="2154238"/>
          <p14:tracePt t="43854" x="3802063" y="2128838"/>
          <p14:tracePt t="43858" x="3776663" y="2100263"/>
          <p14:tracePt t="43860" x="3748088" y="2076450"/>
          <p14:tracePt t="43866" x="3724275" y="2047875"/>
          <p14:tracePt t="43867" x="3695700" y="2022475"/>
          <p14:tracePt t="43876" x="3617913" y="1970088"/>
          <p14:tracePt t="43882" x="3589338" y="1941513"/>
          <p14:tracePt t="43884" x="3563938" y="1916113"/>
          <p14:tracePt t="43887" x="3535363" y="1887538"/>
          <p14:tracePt t="43889" x="3535363" y="1863725"/>
          <p14:tracePt t="43894" x="3482975" y="1835150"/>
          <p14:tracePt t="43897" x="3457575" y="1835150"/>
          <p14:tracePt t="43899" x="3429000" y="1781175"/>
          <p14:tracePt t="43901" x="3405188" y="1757363"/>
          <p14:tracePt t="43904" x="3376613" y="1757363"/>
          <p14:tracePt t="43913" x="3298825" y="1703388"/>
          <p14:tracePt t="43916" x="3270250" y="1651000"/>
          <p14:tracePt t="43917" x="3244850" y="1651000"/>
          <p14:tracePt t="43919" x="3216275" y="1622425"/>
          <p14:tracePt t="43926" x="3163888" y="1570038"/>
          <p14:tracePt t="43929" x="3163888" y="1544638"/>
          <p14:tracePt t="43932" x="3109913" y="1516063"/>
          <p14:tracePt t="43937" x="3086100" y="1490663"/>
          <p14:tracePt t="43939" x="3057525" y="1463675"/>
          <p14:tracePt t="43944" x="3032125" y="1438275"/>
          <p14:tracePt t="43947" x="3003550" y="1438275"/>
          <p14:tracePt t="43949" x="2979738" y="1409700"/>
          <p14:tracePt t="43952" x="2951163" y="1384300"/>
          <p14:tracePt t="43960" x="2898775" y="1357313"/>
          <p14:tracePt t="43964" x="2873375" y="1357313"/>
          <p14:tracePt t="43966" x="2844800" y="1331913"/>
          <p14:tracePt t="43968" x="2844800" y="1303338"/>
          <p14:tracePt t="43969" x="2819400" y="1303338"/>
          <p14:tracePt t="43975" x="2792413" y="1303338"/>
          <p14:tracePt t="43978" x="2767013" y="1279525"/>
          <p14:tracePt t="43985" x="2738438" y="1250950"/>
          <p14:tracePt t="43988" x="2713038" y="1225550"/>
          <p14:tracePt t="43995" x="2686050" y="1196975"/>
          <p14:tracePt t="43998" x="2632075" y="1173163"/>
          <p14:tracePt t="44002" x="2608263" y="1173163"/>
          <p14:tracePt t="44004" x="2608263" y="1144588"/>
          <p14:tracePt t="44011" x="2554288" y="1119188"/>
          <p14:tracePt t="44014" x="2525713" y="1119188"/>
          <p14:tracePt t="44016" x="2501900" y="1090613"/>
          <p14:tracePt t="44020" x="2473325" y="1066800"/>
          <p14:tracePt t="44027" x="2447925" y="1038225"/>
          <p14:tracePt t="44030" x="2419350" y="1038225"/>
          <p14:tracePt t="44033" x="2395538" y="1012825"/>
          <p14:tracePt t="44036" x="2366963" y="984250"/>
          <p14:tracePt t="44039" x="2341563" y="984250"/>
          <p14:tracePt t="44045" x="2312988" y="960438"/>
          <p14:tracePt t="44048" x="2289175" y="960438"/>
          <p14:tracePt t="44050" x="2289175" y="931863"/>
          <p14:tracePt t="44052" x="2260600" y="931863"/>
          <p14:tracePt t="44054" x="2260600" y="906463"/>
          <p14:tracePt t="44060" x="2235200" y="906463"/>
          <p14:tracePt t="44064" x="2206625" y="877888"/>
          <p14:tracePt t="44066" x="2182813" y="877888"/>
          <p14:tracePt t="44070" x="2182813" y="854075"/>
          <p14:tracePt t="44075" x="2154238" y="854075"/>
          <p14:tracePt t="44081" x="2128838" y="825500"/>
          <p14:tracePt t="44083" x="2100263" y="825500"/>
          <p14:tracePt t="44092" x="2076450" y="800100"/>
          <p14:tracePt t="44098" x="2076450" y="771525"/>
          <p14:tracePt t="44099" x="2047875" y="771525"/>
          <p14:tracePt t="44105" x="2047875" y="747713"/>
          <p14:tracePt t="44110" x="2022475" y="719138"/>
          <p14:tracePt t="44115" x="2022475" y="693738"/>
          <p14:tracePt t="44118" x="1993900" y="693738"/>
          <p14:tracePt t="44119" x="1993900" y="666750"/>
          <p14:tracePt t="44129" x="1970088" y="641350"/>
          <p14:tracePt t="44132" x="1970088" y="612775"/>
          <p14:tracePt t="44134" x="1970088" y="587375"/>
          <p14:tracePt t="44136" x="1941513" y="560388"/>
          <p14:tracePt t="44142" x="1941513" y="534988"/>
          <p14:tracePt t="44145" x="1916113" y="506413"/>
          <p14:tracePt t="44150" x="1916113" y="481013"/>
          <p14:tracePt t="44153" x="1887538" y="454025"/>
          <p14:tracePt t="44159" x="1887538" y="428625"/>
          <p14:tracePt t="44161" x="1887538" y="400050"/>
          <p14:tracePt t="44165" x="1863725" y="376238"/>
          <p14:tracePt t="44168" x="1863725" y="347663"/>
          <p14:tracePt t="44189" x="1835150" y="241300"/>
          <p14:tracePt t="44201" x="1809750" y="187325"/>
          <p14:tracePt t="44208" x="1809750" y="134938"/>
          <p14:tracePt t="44215" x="1809750" y="80963"/>
          <p14:tracePt t="44221" x="1809750" y="57150"/>
          <p14:tracePt t="44231" x="1782763" y="3175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13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AF5DCB1-7A28-481F-8DAF-05753195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4" y="245700"/>
            <a:ext cx="3109657" cy="468000"/>
          </a:xfrm>
        </p:spPr>
        <p:txBody>
          <a:bodyPr/>
          <a:lstStyle/>
          <a:p>
            <a:r>
              <a:rPr lang="en-US" sz="2000" dirty="0"/>
              <a:t>Model results – 3D view</a:t>
            </a: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8F1881E9-F082-4F39-B2EA-65A3BAF07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DAD45626-77E2-4FED-B8EC-E20346C34EC6}"/>
              </a:ext>
            </a:extLst>
          </p:cNvPr>
          <p:cNvSpPr txBox="1"/>
          <p:nvPr/>
        </p:nvSpPr>
        <p:spPr>
          <a:xfrm>
            <a:off x="395534" y="4270738"/>
            <a:ext cx="304282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Iso-</a:t>
            </a:r>
            <a:r>
              <a:rPr lang="de-DE" sz="700" dirty="0" err="1"/>
              <a:t>surfaces</a:t>
            </a:r>
            <a:r>
              <a:rPr lang="de-DE" sz="700" dirty="0"/>
              <a:t> at 1.25% P-</a:t>
            </a:r>
            <a:r>
              <a:rPr lang="de-DE" sz="700" dirty="0" err="1"/>
              <a:t>wave</a:t>
            </a:r>
            <a:r>
              <a:rPr lang="de-DE" sz="700" dirty="0"/>
              <a:t> </a:t>
            </a:r>
            <a:r>
              <a:rPr lang="de-DE" sz="700" dirty="0" err="1"/>
              <a:t>velocity</a:t>
            </a:r>
            <a:r>
              <a:rPr lang="de-DE" sz="700" dirty="0"/>
              <a:t> </a:t>
            </a:r>
            <a:r>
              <a:rPr lang="de-DE" sz="700" dirty="0" err="1"/>
              <a:t>increase</a:t>
            </a:r>
            <a:r>
              <a:rPr lang="de-DE" sz="700" dirty="0"/>
              <a:t> (Paffrath et al., in </a:t>
            </a:r>
            <a:r>
              <a:rPr lang="de-DE" sz="700" dirty="0" err="1"/>
              <a:t>prep</a:t>
            </a:r>
            <a:r>
              <a:rPr lang="de-DE" sz="700" dirty="0"/>
              <a:t>.)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918FBEA-36E9-44E8-A1BF-8EDD233DD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4" y="437978"/>
            <a:ext cx="6691088" cy="383276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2582B4F-996C-412D-ADF2-B2E17BC6F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245700"/>
            <a:ext cx="1584178" cy="1201666"/>
          </a:xfrm>
          <a:prstGeom prst="rect">
            <a:avLst/>
          </a:prstGeom>
        </p:spPr>
      </p:pic>
      <p:pic>
        <p:nvPicPr>
          <p:cNvPr id="20" name="Grafik 19" descr="Kamera mit einfarbiger Füllung">
            <a:extLst>
              <a:ext uri="{FF2B5EF4-FFF2-40B4-BE49-F238E27FC236}">
                <a16:creationId xmlns:a16="http://schemas.microsoft.com/office/drawing/2014/main" id="{D1472C99-13DE-4973-A76E-C82A7E54E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804257">
            <a:off x="8397770" y="1046455"/>
            <a:ext cx="346645" cy="346645"/>
          </a:xfrm>
          <a:prstGeom prst="rect">
            <a:avLst/>
          </a:prstGeom>
        </p:spPr>
      </p:pic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E90F5131-381F-4275-AF33-D14CFFDA7E2B}"/>
              </a:ext>
            </a:extLst>
          </p:cNvPr>
          <p:cNvSpPr/>
          <p:nvPr/>
        </p:nvSpPr>
        <p:spPr>
          <a:xfrm>
            <a:off x="8281988" y="952501"/>
            <a:ext cx="266700" cy="254794"/>
          </a:xfrm>
          <a:custGeom>
            <a:avLst/>
            <a:gdLst>
              <a:gd name="connsiteX0" fmla="*/ 209550 w 257175"/>
              <a:gd name="connsiteY0" fmla="*/ 238125 h 238125"/>
              <a:gd name="connsiteX1" fmla="*/ 0 w 257175"/>
              <a:gd name="connsiteY1" fmla="*/ 157162 h 238125"/>
              <a:gd name="connsiteX2" fmla="*/ 142875 w 257175"/>
              <a:gd name="connsiteY2" fmla="*/ 0 h 238125"/>
              <a:gd name="connsiteX3" fmla="*/ 257175 w 257175"/>
              <a:gd name="connsiteY3" fmla="*/ 171450 h 238125"/>
              <a:gd name="connsiteX4" fmla="*/ 209550 w 257175"/>
              <a:gd name="connsiteY4" fmla="*/ 238125 h 238125"/>
              <a:gd name="connsiteX0" fmla="*/ 197643 w 257175"/>
              <a:gd name="connsiteY0" fmla="*/ 240507 h 240507"/>
              <a:gd name="connsiteX1" fmla="*/ 0 w 257175"/>
              <a:gd name="connsiteY1" fmla="*/ 157162 h 240507"/>
              <a:gd name="connsiteX2" fmla="*/ 142875 w 257175"/>
              <a:gd name="connsiteY2" fmla="*/ 0 h 240507"/>
              <a:gd name="connsiteX3" fmla="*/ 257175 w 257175"/>
              <a:gd name="connsiteY3" fmla="*/ 171450 h 240507"/>
              <a:gd name="connsiteX4" fmla="*/ 197643 w 257175"/>
              <a:gd name="connsiteY4" fmla="*/ 240507 h 240507"/>
              <a:gd name="connsiteX0" fmla="*/ 197643 w 257175"/>
              <a:gd name="connsiteY0" fmla="*/ 254794 h 254794"/>
              <a:gd name="connsiteX1" fmla="*/ 0 w 257175"/>
              <a:gd name="connsiteY1" fmla="*/ 171449 h 254794"/>
              <a:gd name="connsiteX2" fmla="*/ 154781 w 257175"/>
              <a:gd name="connsiteY2" fmla="*/ 0 h 254794"/>
              <a:gd name="connsiteX3" fmla="*/ 257175 w 257175"/>
              <a:gd name="connsiteY3" fmla="*/ 185737 h 254794"/>
              <a:gd name="connsiteX4" fmla="*/ 197643 w 257175"/>
              <a:gd name="connsiteY4" fmla="*/ 254794 h 254794"/>
              <a:gd name="connsiteX0" fmla="*/ 207168 w 266700"/>
              <a:gd name="connsiteY0" fmla="*/ 254794 h 254794"/>
              <a:gd name="connsiteX1" fmla="*/ 0 w 266700"/>
              <a:gd name="connsiteY1" fmla="*/ 176212 h 254794"/>
              <a:gd name="connsiteX2" fmla="*/ 164306 w 266700"/>
              <a:gd name="connsiteY2" fmla="*/ 0 h 254794"/>
              <a:gd name="connsiteX3" fmla="*/ 266700 w 266700"/>
              <a:gd name="connsiteY3" fmla="*/ 185737 h 254794"/>
              <a:gd name="connsiteX4" fmla="*/ 207168 w 266700"/>
              <a:gd name="connsiteY4" fmla="*/ 254794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0" h="254794">
                <a:moveTo>
                  <a:pt x="207168" y="254794"/>
                </a:moveTo>
                <a:lnTo>
                  <a:pt x="0" y="176212"/>
                </a:lnTo>
                <a:lnTo>
                  <a:pt x="164306" y="0"/>
                </a:lnTo>
                <a:lnTo>
                  <a:pt x="266700" y="185737"/>
                </a:lnTo>
                <a:lnTo>
                  <a:pt x="207168" y="25479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77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42"/>
    </mc:Choice>
    <mc:Fallback xmlns="">
      <p:transition spd="slow" advTm="45442"/>
    </mc:Fallback>
  </mc:AlternateContent>
  <p:extLst>
    <p:ext uri="{3A86A75C-4F4B-4683-9AE1-C65F6400EC91}">
      <p14:laserTraceLst xmlns:p14="http://schemas.microsoft.com/office/powerpoint/2010/main">
        <p14:tracePtLst>
          <p14:tracePt t="1021" x="2603500" y="5103813"/>
          <p14:tracePt t="1025" x="2603500" y="5076825"/>
          <p14:tracePt t="1220" x="2632075" y="5076825"/>
          <p14:tracePt t="1236" x="2657475" y="5076825"/>
          <p14:tracePt t="1258" x="2657475" y="5051425"/>
          <p14:tracePt t="1503" x="2632075" y="5051425"/>
          <p14:tracePt t="1934" x="2632075" y="5076825"/>
          <p14:tracePt t="1941" x="2632075" y="5100638"/>
          <p14:tracePt t="2025" x="2657475" y="5129213"/>
          <p14:tracePt t="2033" x="2686050" y="5129213"/>
          <p14:tracePt t="2039" x="2709863" y="5129213"/>
          <p14:tracePt t="2045" x="2738438" y="5129213"/>
          <p14:tracePt t="2054" x="2792413" y="5129213"/>
          <p14:tracePt t="2402" x="4811713" y="5129213"/>
          <p14:tracePt t="2415" x="4864100" y="5103813"/>
          <p14:tracePt t="2421" x="4889500" y="5076825"/>
          <p14:tracePt t="2428" x="4918075" y="5076825"/>
          <p14:tracePt t="2435" x="4941888" y="5076825"/>
          <p14:tracePt t="2445" x="4970463" y="5051425"/>
          <p14:tracePt t="2457" x="4995863" y="5051425"/>
          <p14:tracePt t="2473" x="5024438" y="5022850"/>
          <p14:tracePt t="2498" x="5048250" y="5022850"/>
          <p14:tracePt t="2508" x="5076825" y="5022850"/>
          <p14:tracePt t="2520" x="5102225" y="5022850"/>
          <p14:tracePt t="2527" x="5129213" y="5022850"/>
          <p14:tracePt t="2542" x="5154613" y="5022850"/>
          <p14:tracePt t="2557" x="5183188" y="5022850"/>
          <p14:tracePt t="2559" x="5183188" y="4999038"/>
          <p14:tracePt t="2576" x="5208588" y="4999038"/>
          <p14:tracePt t="2588" x="5235575" y="4999038"/>
          <p14:tracePt t="2603" x="5260975" y="4999038"/>
          <p14:tracePt t="2612" x="5289550" y="4999038"/>
          <p14:tracePt t="2633" x="5314950" y="4999038"/>
          <p14:tracePt t="2691" x="5341938" y="4999038"/>
          <p14:tracePt t="2700" x="5367338" y="4999038"/>
          <p14:tracePt t="2704" x="5395913" y="4999038"/>
          <p14:tracePt t="2719" x="5448300" y="4999038"/>
          <p14:tracePt t="2727" x="5502275" y="4999038"/>
          <p14:tracePt t="2737" x="5526088" y="5022850"/>
          <p14:tracePt t="2742" x="5554663" y="5022850"/>
          <p14:tracePt t="2745" x="5580063" y="5022850"/>
          <p14:tracePt t="2755" x="5632450" y="5048250"/>
          <p14:tracePt t="2759" x="5661025" y="5048250"/>
          <p14:tracePt t="2767" x="5686425" y="5048250"/>
          <p14:tracePt t="2772" x="5686425" y="5076825"/>
          <p14:tracePt t="2778" x="5715000" y="5076825"/>
          <p14:tracePt t="2787" x="5738813" y="5076825"/>
          <p14:tracePt t="2793" x="5767388" y="5076825"/>
          <p14:tracePt t="2806" x="5792788" y="5076825"/>
          <p14:tracePt t="2817" x="5821363" y="5076825"/>
          <p14:tracePt t="2829" x="5845175" y="5076825"/>
          <p14:tracePt t="2856" x="5873750" y="5076825"/>
          <p14:tracePt t="2863" x="5873750" y="5051425"/>
          <p14:tracePt t="2891" x="5899150" y="5051425"/>
          <p14:tracePt t="2973" x="5927725" y="5051425"/>
          <p14:tracePt t="2981" x="5927725" y="5022850"/>
          <p14:tracePt t="3125" x="5927725" y="4999038"/>
          <p14:tracePt t="3137" x="5951538" y="4970463"/>
          <p14:tracePt t="3161" x="5951538" y="4945063"/>
          <p14:tracePt t="3665" x="5980113" y="4945063"/>
          <p14:tracePt t="3696" x="5980113" y="4970463"/>
          <p14:tracePt t="3709" x="6005513" y="4970463"/>
          <p14:tracePt t="3756" x="6005513" y="4994275"/>
          <p14:tracePt t="3817" x="6005513" y="5022850"/>
          <p14:tracePt t="3855" x="6005513" y="5048250"/>
          <p14:tracePt t="7624" x="5980113" y="5048250"/>
          <p14:tracePt t="7640" x="5873750" y="5048250"/>
          <p14:tracePt t="7647" x="5849938" y="5048250"/>
          <p14:tracePt t="7656" x="5795963" y="5048250"/>
          <p14:tracePt t="7665" x="5767388" y="5048250"/>
          <p14:tracePt t="7675" x="5689600" y="5048250"/>
          <p14:tracePt t="7687" x="5637213" y="5022850"/>
          <p14:tracePt t="7696" x="5608638" y="5022850"/>
          <p14:tracePt t="7703" x="5583238" y="5022850"/>
          <p14:tracePt t="7725" x="5530850" y="5022850"/>
          <p14:tracePt t="7879" x="5502275" y="5022850"/>
          <p14:tracePt t="7908" x="5476875" y="4999038"/>
          <p14:tracePt t="7916" x="5448300" y="4999038"/>
          <p14:tracePt t="7925" x="5424488" y="4970463"/>
          <p14:tracePt t="7934" x="5395913" y="4970463"/>
          <p14:tracePt t="7942" x="5370513" y="4970463"/>
          <p14:tracePt t="7948" x="5341938" y="4945063"/>
          <p14:tracePt t="7955" x="5289550" y="4945063"/>
          <p14:tracePt t="7969" x="5264150" y="4916488"/>
          <p14:tracePt t="7991" x="5211763" y="4916488"/>
          <p14:tracePt t="8014" x="5183188" y="4916488"/>
          <p14:tracePt t="8026" x="5129213" y="4892675"/>
          <p14:tracePt t="8033" x="5105400" y="4892675"/>
          <p14:tracePt t="8040" x="5076825" y="4892675"/>
          <p14:tracePt t="8049" x="5024438" y="4892675"/>
          <p14:tracePt t="8058" x="4970463" y="4892675"/>
          <p14:tracePt t="8065" x="4970463" y="4864100"/>
          <p14:tracePt t="8072" x="4945063" y="4864100"/>
          <p14:tracePt t="8083" x="4892675" y="4864100"/>
          <p14:tracePt t="8087" x="4864100" y="4864100"/>
          <p14:tracePt t="8090" x="4864100" y="4838700"/>
          <p14:tracePt t="8095" x="4838700" y="4838700"/>
          <p14:tracePt t="8104" x="4811713" y="4838700"/>
          <p14:tracePt t="8109" x="4786313" y="4838700"/>
          <p14:tracePt t="8116" x="4757738" y="4838700"/>
          <p14:tracePt t="8123" x="4733925" y="4838700"/>
          <p14:tracePt t="8129" x="4733925" y="4810125"/>
          <p14:tracePt t="8142" x="4705350" y="4810125"/>
          <p14:tracePt t="8164" x="4679950" y="4810125"/>
          <p14:tracePt t="8190" x="4651375" y="4810125"/>
          <p14:tracePt t="8201" x="4627563" y="4810125"/>
          <p14:tracePt t="8209" x="4598988" y="4810125"/>
          <p14:tracePt t="8220" x="4573588" y="4810125"/>
          <p14:tracePt t="8227" x="4521200" y="4810125"/>
          <p14:tracePt t="8233" x="4492625" y="4810125"/>
          <p14:tracePt t="8240" x="4467225" y="4810125"/>
          <p14:tracePt t="8250" x="4438650" y="4810125"/>
          <p14:tracePt t="8258" x="4414838" y="4810125"/>
          <p14:tracePt t="8264" x="4386263" y="4810125"/>
          <p14:tracePt t="8276" x="4332288" y="4786313"/>
          <p14:tracePt t="8280" x="4308475" y="4786313"/>
          <p14:tracePt t="8284" x="4279900" y="4786313"/>
          <p14:tracePt t="8294" x="4254500" y="4786313"/>
          <p14:tracePt t="8298" x="4225925" y="4786313"/>
          <p14:tracePt t="8304" x="4173538" y="4786313"/>
          <p14:tracePt t="8310" x="4148138" y="4757738"/>
          <p14:tracePt t="8316" x="4119563" y="4757738"/>
          <p14:tracePt t="8320" x="4095750" y="4757738"/>
          <p14:tracePt t="8323" x="4067175" y="4732338"/>
          <p14:tracePt t="8329" x="4014788" y="4732338"/>
          <p14:tracePt t="8337" x="3989388" y="4732338"/>
          <p14:tracePt t="8341" x="3960813" y="4732338"/>
          <p14:tracePt t="8344" x="3935413" y="4732338"/>
          <p14:tracePt t="8348" x="3908425" y="4703763"/>
          <p14:tracePt t="8353" x="3883025" y="4703763"/>
          <p14:tracePt t="8357" x="3854450" y="4703763"/>
          <p14:tracePt t="8363" x="3829050" y="4703763"/>
          <p14:tracePt t="8369" x="3802063" y="4679950"/>
          <p14:tracePt t="8372" x="3776663" y="4679950"/>
          <p14:tracePt t="8382" x="3748088" y="4679950"/>
          <p14:tracePt t="8385" x="3724275" y="4679950"/>
          <p14:tracePt t="8391" x="3695700" y="4679950"/>
          <p14:tracePt t="8398" x="3670300" y="4651375"/>
          <p14:tracePt t="8406" x="3641725" y="4651375"/>
          <p14:tracePt t="8408" x="3617913" y="4651375"/>
          <p14:tracePt t="8411" x="3589338" y="4651375"/>
          <p14:tracePt t="8420" x="3563938" y="4651375"/>
          <p14:tracePt t="8425" x="3535363" y="4651375"/>
          <p14:tracePt t="8433" x="3511550" y="4651375"/>
          <p14:tracePt t="8439" x="3482975" y="4651375"/>
          <p14:tracePt t="8441" x="3482975" y="4625975"/>
          <p14:tracePt t="8445" x="3457575" y="4625975"/>
          <p14:tracePt t="8459" x="3429000" y="4625975"/>
          <p14:tracePt t="8468" x="3405188" y="4625975"/>
          <p14:tracePt t="8477" x="3376613" y="4625975"/>
          <p14:tracePt t="8483" x="3351213" y="4625975"/>
          <p14:tracePt t="8492" x="3322638" y="4625975"/>
          <p14:tracePt t="8501" x="3298825" y="4625975"/>
          <p14:tracePt t="8504" x="3270250" y="4625975"/>
          <p14:tracePt t="8507" x="3244850" y="4625975"/>
          <p14:tracePt t="8518" x="3192463" y="4597400"/>
          <p14:tracePt t="8524" x="3163888" y="4597400"/>
          <p14:tracePt t="8529" x="3138488" y="4597400"/>
          <p14:tracePt t="8539" x="3109913" y="4597400"/>
          <p14:tracePt t="8547" x="3086100" y="4597400"/>
          <p14:tracePt t="8571" x="3057525" y="4597400"/>
          <p14:tracePt t="8586" x="3032125" y="4597400"/>
          <p14:tracePt t="8620" x="3003550" y="4597400"/>
          <p14:tracePt t="8643" x="2979738" y="4597400"/>
          <p14:tracePt t="8698" x="2951163" y="4597400"/>
          <p14:tracePt t="8741" x="2925763" y="4597400"/>
          <p14:tracePt t="8771" x="2898775" y="4597400"/>
          <p14:tracePt t="8932" x="2898775" y="4622800"/>
          <p14:tracePt t="8946" x="2873375" y="4622800"/>
          <p14:tracePt t="8961" x="2873375" y="4651375"/>
          <p14:tracePt t="8980" x="2873375" y="4675188"/>
          <p14:tracePt t="9002" x="2873375" y="4703763"/>
          <p14:tracePt t="9024" x="2873375" y="4729163"/>
          <p14:tracePt t="13704" x="2873375" y="4651375"/>
          <p14:tracePt t="13715" x="2898775" y="4545013"/>
          <p14:tracePt t="13727" x="2898775" y="4438650"/>
          <p14:tracePt t="13735" x="2922588" y="4384675"/>
          <p14:tracePt t="13744" x="2922588" y="4360863"/>
          <p14:tracePt t="13755" x="2922588" y="4254500"/>
          <p14:tracePt t="13766" x="2922588" y="4225925"/>
          <p14:tracePt t="13774" x="2922588" y="4148138"/>
          <p14:tracePt t="13800" x="2898775" y="4067175"/>
          <p14:tracePt t="13807" x="2873375" y="4067175"/>
          <p14:tracePt t="13815" x="2873375" y="4041775"/>
          <p14:tracePt t="13840" x="2873375" y="4013200"/>
          <p14:tracePt t="13851" x="2844800" y="3989388"/>
          <p14:tracePt t="13861" x="2844800" y="3960813"/>
          <p14:tracePt t="13872" x="2844800" y="3935413"/>
          <p14:tracePt t="13888" x="2844800" y="3906838"/>
          <p14:tracePt t="13899" x="2819400" y="3906838"/>
          <p14:tracePt t="13907" x="2819400" y="3883025"/>
          <p14:tracePt t="13942" x="2819400" y="3854450"/>
          <p14:tracePt t="13966" x="2819400" y="3829050"/>
          <p14:tracePt t="13974" x="2792413" y="3829050"/>
          <p14:tracePt t="13991" x="2767013" y="3800475"/>
          <p14:tracePt t="13997" x="2767013" y="3776663"/>
          <p14:tracePt t="14039" x="2767013" y="3722688"/>
          <p14:tracePt t="14061" x="2767013" y="3694113"/>
          <p14:tracePt t="14066" x="2792413" y="3670300"/>
          <p14:tracePt t="14072" x="2816225" y="3641725"/>
          <p14:tracePt t="14083" x="2844800" y="3641725"/>
          <p14:tracePt t="14101" x="2976563" y="3563938"/>
          <p14:tracePt t="14104" x="3003550" y="3535363"/>
          <p14:tracePt t="14108" x="3003550" y="3509963"/>
          <p14:tracePt t="14111" x="3028950" y="3509963"/>
          <p14:tracePt t="14114" x="3057525" y="3481388"/>
          <p14:tracePt t="14117" x="3082925" y="3481388"/>
          <p14:tracePt t="14121" x="3082925" y="3457575"/>
          <p14:tracePt t="14124" x="3109913" y="3429000"/>
          <p14:tracePt t="14130" x="3135313" y="3403600"/>
          <p14:tracePt t="14140" x="3135313" y="3376613"/>
          <p14:tracePt t="14142" x="3163888" y="3376613"/>
          <p14:tracePt t="14144" x="3163888" y="3351213"/>
          <p14:tracePt t="14152" x="3163888" y="3322638"/>
          <p14:tracePt t="14158" x="3189288" y="3297238"/>
          <p14:tracePt t="14183" x="3189288" y="3270250"/>
          <p14:tracePt t="14326" x="3189288" y="3244850"/>
          <p14:tracePt t="14339" x="3189288" y="3190875"/>
          <p14:tracePt t="14345" x="3189288" y="3163888"/>
          <p14:tracePt t="14355" x="3189288" y="3138488"/>
          <p14:tracePt t="14366" x="3189288" y="3109913"/>
          <p14:tracePt t="14380" x="3189288" y="3032125"/>
          <p14:tracePt t="14385" x="3189288" y="3003550"/>
          <p14:tracePt t="14394" x="3189288" y="2979738"/>
          <p14:tracePt t="14405" x="3189288" y="2925763"/>
          <p14:tracePt t="14419" x="3189288" y="2873375"/>
          <p14:tracePt t="14429" x="3189288" y="2819400"/>
          <p14:tracePt t="14440" x="3189288" y="2790825"/>
          <p14:tracePt t="14592" x="3189288" y="2767013"/>
          <p14:tracePt t="14608" x="3189288" y="2738438"/>
          <p14:tracePt t="14629" x="3163888" y="2684463"/>
          <p14:tracePt t="14645" x="3138488" y="2660650"/>
          <p14:tracePt t="14809" x="3138488" y="2632075"/>
          <p14:tracePt t="14850" x="3138488" y="2606675"/>
          <p14:tracePt t="14864" x="3163888" y="2606675"/>
          <p14:tracePt t="14892" x="3189288" y="2578100"/>
          <p14:tracePt t="14915" x="3216275" y="2578100"/>
          <p14:tracePt t="14966" x="3241675" y="2578100"/>
          <p14:tracePt t="15013" x="3241675" y="2554288"/>
          <p14:tracePt t="15035" x="3270250" y="2554288"/>
          <p14:tracePt t="15060" x="3348038" y="2554288"/>
          <p14:tracePt t="15069" x="3400425" y="2554288"/>
          <p14:tracePt t="15075" x="3429000" y="2554288"/>
          <p14:tracePt t="15081" x="3454400" y="2554288"/>
          <p14:tracePt t="15088" x="3482975" y="2554288"/>
          <p14:tracePt t="15091" x="3506788" y="2554288"/>
          <p14:tracePt t="15108" x="3535363" y="2554288"/>
          <p14:tracePt t="15112" x="3535363" y="2525713"/>
          <p14:tracePt t="15123" x="3560763" y="2525713"/>
          <p14:tracePt t="15139" x="3589338" y="2525713"/>
          <p14:tracePt t="15157" x="3613150" y="2500313"/>
          <p14:tracePt t="15358" x="3641725" y="2500313"/>
          <p14:tracePt t="15370" x="3641725" y="2473325"/>
          <p14:tracePt t="15385" x="3667125" y="2447925"/>
          <p14:tracePt t="15408" x="3695700" y="2419350"/>
          <p14:tracePt t="15415" x="3695700" y="2393950"/>
          <p14:tracePt t="15435" x="3719513" y="2366963"/>
          <p14:tracePt t="15453" x="3719513" y="2341563"/>
          <p14:tracePt t="15461" x="3748088" y="2312988"/>
          <p14:tracePt t="15472" x="3748088" y="2287588"/>
          <p14:tracePt t="15499" x="3773488" y="2260600"/>
          <p14:tracePt t="15516" x="3773488" y="2235200"/>
          <p14:tracePt t="15539" x="3802063" y="2206625"/>
          <p14:tracePt t="15596" x="3802063" y="2182813"/>
          <p14:tracePt t="15627" x="3825875" y="2154238"/>
          <p14:tracePt t="15645" x="3825875" y="2128838"/>
          <p14:tracePt t="15655" x="3825875" y="2100263"/>
          <p14:tracePt t="15681" x="3825875" y="2076450"/>
          <p14:tracePt t="15727" x="3825875" y="2047875"/>
          <p14:tracePt t="15760" x="3825875" y="2022475"/>
          <p14:tracePt t="15777" x="3802063" y="1993900"/>
          <p14:tracePt t="15788" x="3776663" y="1993900"/>
          <p14:tracePt t="15814" x="3748088" y="1970088"/>
          <p14:tracePt t="15848" x="3724275" y="1970088"/>
          <p14:tracePt t="15884" x="3695700" y="1970088"/>
          <p14:tracePt t="15904" x="3670300" y="1970088"/>
          <p14:tracePt t="15915" x="3641725" y="1970088"/>
          <p14:tracePt t="15942" x="3589338" y="1970088"/>
          <p14:tracePt t="15957" x="3563938" y="1970088"/>
          <p14:tracePt t="15972" x="3535363" y="1970088"/>
          <p14:tracePt t="15978" x="3511550" y="1970088"/>
          <p14:tracePt t="15996" x="3482975" y="1993900"/>
          <p14:tracePt t="16005" x="3457575" y="1993900"/>
          <p14:tracePt t="16040" x="3429000" y="1993900"/>
          <p14:tracePt t="16071" x="3405188" y="2019300"/>
          <p14:tracePt t="16080" x="3376613" y="2019300"/>
          <p14:tracePt t="16092" x="3351213" y="2019300"/>
          <p14:tracePt t="16109" x="3298825" y="2019300"/>
          <p14:tracePt t="16123" x="3298825" y="2047875"/>
          <p14:tracePt t="16137" x="3270250" y="2047875"/>
          <p14:tracePt t="16162" x="3244850" y="2047875"/>
          <p14:tracePt t="16183" x="3216275" y="2047875"/>
          <p14:tracePt t="16196" x="3192463" y="2047875"/>
          <p14:tracePt t="16205" x="3192463" y="2071688"/>
          <p14:tracePt t="16212" x="3163888" y="2071688"/>
          <p14:tracePt t="16224" x="3138488" y="2071688"/>
          <p14:tracePt t="16243" x="3109913" y="2071688"/>
          <p14:tracePt t="16254" x="3086100" y="2071688"/>
          <p14:tracePt t="16271" x="3057525" y="2100263"/>
          <p14:tracePt t="16297" x="3032125" y="2100263"/>
          <p14:tracePt t="16331" x="3003550" y="2125663"/>
          <p14:tracePt t="16335" x="2979738" y="2125663"/>
          <p14:tracePt t="16343" x="2951163" y="2125663"/>
          <p14:tracePt t="16355" x="2925763" y="2154238"/>
          <p14:tracePt t="16363" x="2898775" y="2154238"/>
          <p14:tracePt t="16373" x="2873375" y="2178050"/>
          <p14:tracePt t="16388" x="2792413" y="2206625"/>
          <p14:tracePt t="16398" x="2792413" y="2232025"/>
          <p14:tracePt t="16404" x="2767013" y="2232025"/>
          <p14:tracePt t="16412" x="2767013" y="2260600"/>
          <p14:tracePt t="16424" x="2738438" y="2260600"/>
          <p14:tracePt t="16429" x="2738438" y="2284413"/>
          <p14:tracePt t="16448" x="2713038" y="2284413"/>
          <p14:tracePt t="16458" x="2713038" y="2312988"/>
          <p14:tracePt t="16494" x="2686050" y="2338388"/>
          <p14:tracePt t="16528" x="2686050" y="2366963"/>
          <p14:tracePt t="16557" x="2660650" y="2366963"/>
          <p14:tracePt t="16574" x="2660650" y="2390775"/>
          <p14:tracePt t="16581" x="2632075" y="2419350"/>
          <p14:tracePt t="16613" x="2632075" y="2444750"/>
          <p14:tracePt t="16638" x="2632075" y="2473325"/>
          <p14:tracePt t="16662" x="2632075" y="2497138"/>
          <p14:tracePt t="16679" x="2632075" y="2525713"/>
          <p14:tracePt t="16691" x="2632075" y="2551113"/>
          <p14:tracePt t="16696" x="2632075" y="2578100"/>
          <p14:tracePt t="16703" x="2632075" y="2603500"/>
          <p14:tracePt t="16707" x="2657475" y="2603500"/>
          <p14:tracePt t="16721" x="2657475" y="2632075"/>
          <p14:tracePt t="16737" x="2686050" y="2657475"/>
          <p14:tracePt t="16764" x="2709863" y="2684463"/>
          <p14:tracePt t="16784" x="2738438" y="2684463"/>
          <p14:tracePt t="16803" x="2816225" y="2709863"/>
          <p14:tracePt t="16810" x="2844800" y="2709863"/>
          <p14:tracePt t="16816" x="2870200" y="2709863"/>
          <p14:tracePt t="16823" x="2898775" y="2709863"/>
          <p14:tracePt t="16834" x="2922588" y="2738438"/>
          <p14:tracePt t="16855" x="3057525" y="2762250"/>
          <p14:tracePt t="16858" x="3082925" y="2762250"/>
          <p14:tracePt t="16864" x="3109913" y="2762250"/>
          <p14:tracePt t="16870" x="3163888" y="2762250"/>
          <p14:tracePt t="16878" x="3189288" y="2762250"/>
          <p14:tracePt t="16887" x="3216275" y="2762250"/>
          <p14:tracePt t="16894" x="3241675" y="2762250"/>
          <p14:tracePt t="16907" x="3270250" y="2762250"/>
          <p14:tracePt t="16931" x="3294063" y="2762250"/>
          <p14:tracePt t="16942" x="3322638" y="2762250"/>
          <p14:tracePt t="16956" x="3376613" y="2762250"/>
          <p14:tracePt t="16968" x="3400425" y="2762250"/>
          <p14:tracePt t="16975" x="3429000" y="2762250"/>
          <p14:tracePt t="16991" x="3454400" y="2762250"/>
          <p14:tracePt t="17009" x="3482975" y="2762250"/>
          <p14:tracePt t="17026" x="3506788" y="2762250"/>
          <p14:tracePt t="17032" x="3535363" y="2762250"/>
          <p14:tracePt t="17038" x="3560763" y="2738438"/>
          <p14:tracePt t="17048" x="3589338" y="2738438"/>
          <p14:tracePt t="17058" x="3613150" y="2713038"/>
          <p14:tracePt t="17069" x="3641725" y="2713038"/>
          <p14:tracePt t="17075" x="3667125" y="2684463"/>
          <p14:tracePt t="17086" x="3667125" y="2660650"/>
          <p14:tracePt t="17090" x="3695700" y="2660650"/>
          <p14:tracePt t="17103" x="3719513" y="2632075"/>
          <p14:tracePt t="17114" x="3719513" y="2606675"/>
          <p14:tracePt t="17120" x="3748088" y="2606675"/>
          <p14:tracePt t="17126" x="3748088" y="2578100"/>
          <p14:tracePt t="17137" x="3773488" y="2554288"/>
          <p14:tracePt t="17153" x="3802063" y="2525713"/>
          <p14:tracePt t="17164" x="3802063" y="2500313"/>
          <p14:tracePt t="17173" x="3825875" y="2473325"/>
          <p14:tracePt t="17200" x="3825875" y="2419350"/>
          <p14:tracePt t="17208" x="3825875" y="2393950"/>
          <p14:tracePt t="17217" x="3854450" y="2366963"/>
          <p14:tracePt t="17224" x="3854450" y="2341563"/>
          <p14:tracePt t="17239" x="3854450" y="2312988"/>
          <p14:tracePt t="17249" x="3854450" y="2287588"/>
          <p14:tracePt t="17260" x="3854450" y="2260600"/>
          <p14:tracePt t="17279" x="3854450" y="2235200"/>
          <p14:tracePt t="17286" x="3854450" y="2206625"/>
          <p14:tracePt t="17298" x="3854450" y="2182813"/>
          <p14:tracePt t="17318" x="3854450" y="2154238"/>
          <p14:tracePt t="17335" x="3854450" y="2128838"/>
          <p14:tracePt t="17348" x="3854450" y="2100263"/>
          <p14:tracePt t="17359" x="3829050" y="2100263"/>
          <p14:tracePt t="17368" x="3829050" y="2076450"/>
          <p14:tracePt t="17401" x="3802063" y="2047875"/>
          <p14:tracePt t="17408" x="3802063" y="2022475"/>
          <p14:tracePt t="17416" x="3776663" y="1993900"/>
          <p14:tracePt t="17423" x="3776663" y="1970088"/>
          <p14:tracePt t="17444" x="3776663" y="1941513"/>
          <p14:tracePt t="17451" x="3748088" y="1941513"/>
          <p14:tracePt t="17461" x="3748088" y="1916113"/>
          <p14:tracePt t="17479" x="3748088" y="1887538"/>
          <p14:tracePt t="17493" x="3724275" y="1863725"/>
          <p14:tracePt t="17508" x="3724275" y="1835150"/>
          <p14:tracePt t="17545" x="3724275" y="1809750"/>
          <p14:tracePt t="17580" x="3695700" y="1809750"/>
          <p14:tracePt t="17605" x="3670300" y="1809750"/>
          <p14:tracePt t="17615" x="3641725" y="1809750"/>
          <p14:tracePt t="17624" x="3589338" y="1809750"/>
          <p14:tracePt t="17635" x="3535363" y="1809750"/>
          <p14:tracePt t="17643" x="3511550" y="1809750"/>
          <p14:tracePt t="17660" x="3457575" y="1809750"/>
          <p14:tracePt t="17671" x="3429000" y="1809750"/>
          <p14:tracePt t="17685" x="3405188" y="1835150"/>
          <p14:tracePt t="17692" x="3376613" y="1835150"/>
          <p14:tracePt t="17703" x="3351213" y="1835150"/>
          <p14:tracePt t="17711" x="3322638" y="1835150"/>
          <p14:tracePt t="17722" x="3298825" y="1835150"/>
          <p14:tracePt t="17726" x="3298825" y="1858963"/>
          <p14:tracePt t="17728" x="3270250" y="1858963"/>
          <p14:tracePt t="17742" x="3244850" y="1858963"/>
          <p14:tracePt t="17761" x="3216275" y="1858963"/>
          <p14:tracePt t="17826" x="3192463" y="1858963"/>
          <p14:tracePt t="17851" x="3192463" y="1887538"/>
          <p14:tracePt t="17856" x="3163888" y="1887538"/>
          <p14:tracePt t="17874" x="3109913" y="1912938"/>
          <p14:tracePt t="17889" x="3086100" y="1912938"/>
          <p14:tracePt t="17904" x="3057525" y="1965325"/>
          <p14:tracePt t="17914" x="3057525" y="1993900"/>
          <p14:tracePt t="17923" x="3032125" y="2019300"/>
          <p14:tracePt t="17935" x="3003550" y="2071688"/>
          <p14:tracePt t="17945" x="2979738" y="2071688"/>
          <p14:tracePt t="17953" x="2979738" y="2125663"/>
          <p14:tracePt t="17959" x="2951163" y="2154238"/>
          <p14:tracePt t="17962" x="2951163" y="2178050"/>
          <p14:tracePt t="17970" x="2951163" y="2206625"/>
          <p14:tracePt t="17977" x="2925763" y="2232025"/>
          <p14:tracePt t="17986" x="2925763" y="2260600"/>
          <p14:tracePt t="17992" x="2925763" y="2284413"/>
          <p14:tracePt t="18002" x="2925763" y="2312988"/>
          <p14:tracePt t="18008" x="2898775" y="2338388"/>
          <p14:tracePt t="18021" x="2898775" y="2366963"/>
          <p14:tracePt t="18036" x="2898775" y="2390775"/>
          <p14:tracePt t="18061" x="2898775" y="2419350"/>
          <p14:tracePt t="18107" x="2898775" y="2444750"/>
          <p14:tracePt t="18122" x="2898775" y="2473325"/>
          <p14:tracePt t="18145" x="2898775" y="2497138"/>
          <p14:tracePt t="18157" x="2898775" y="2525713"/>
          <p14:tracePt t="18169" x="2922588" y="2551113"/>
          <p14:tracePt t="18186" x="2951163" y="2578100"/>
          <p14:tracePt t="18194" x="2951163" y="2603500"/>
          <p14:tracePt t="18201" x="2976563" y="2603500"/>
          <p14:tracePt t="18211" x="2976563" y="2632075"/>
          <p14:tracePt t="18229" x="3028950" y="2657475"/>
          <p14:tracePt t="18237" x="3057525" y="2657475"/>
          <p14:tracePt t="18246" x="3082925" y="2684463"/>
          <p14:tracePt t="18254" x="3109913" y="2684463"/>
          <p14:tracePt t="18265" x="3135313" y="2684463"/>
          <p14:tracePt t="18270" x="3163888" y="2684463"/>
          <p14:tracePt t="18280" x="3189288" y="2709863"/>
          <p14:tracePt t="18287" x="3216275" y="2709863"/>
          <p14:tracePt t="18295" x="3241675" y="2709863"/>
          <p14:tracePt t="18302" x="3270250" y="2709863"/>
          <p14:tracePt t="18308" x="3294063" y="2709863"/>
          <p14:tracePt t="18314" x="3322638" y="2709863"/>
          <p14:tracePt t="18321" x="3348038" y="2709863"/>
          <p14:tracePt t="18328" x="3376613" y="2709863"/>
          <p14:tracePt t="18349" x="3400425" y="2709863"/>
          <p14:tracePt t="18355" x="3429000" y="2709863"/>
          <p14:tracePt t="18375" x="3454400" y="2684463"/>
          <p14:tracePt t="18407" x="3506788" y="2660650"/>
          <p14:tracePt t="18415" x="3535363" y="2660650"/>
          <p14:tracePt t="18426" x="3560763" y="2660650"/>
          <p14:tracePt t="18445" x="3589338" y="2660650"/>
          <p14:tracePt t="18455" x="3613150" y="2660650"/>
          <p14:tracePt t="18465" x="3641725" y="2660650"/>
          <p14:tracePt t="18483" x="3667125" y="2632075"/>
          <p14:tracePt t="18491" x="3695700" y="2606675"/>
          <p14:tracePt t="18503" x="3719513" y="2606675"/>
          <p14:tracePt t="18515" x="3748088" y="2578100"/>
          <p14:tracePt t="18543" x="3773488" y="2554288"/>
          <p14:tracePt t="18553" x="3802063" y="2554288"/>
          <p14:tracePt t="18557" x="3802063" y="2525713"/>
          <p14:tracePt t="18574" x="3825875" y="2500313"/>
          <p14:tracePt t="18578" x="3854450" y="2473325"/>
          <p14:tracePt t="18586" x="3854450" y="2447925"/>
          <p14:tracePt t="18595" x="3854450" y="2419350"/>
          <p14:tracePt t="18606" x="3879850" y="2419350"/>
          <p14:tracePt t="18608" x="3879850" y="2393950"/>
          <p14:tracePt t="18618" x="3879850" y="2366963"/>
          <p14:tracePt t="18634" x="3879850" y="2341563"/>
          <p14:tracePt t="18651" x="3879850" y="2312988"/>
          <p14:tracePt t="18668" x="3879850" y="2287588"/>
          <p14:tracePt t="18689" x="3879850" y="2260600"/>
          <p14:tracePt t="18728" x="3879850" y="2235200"/>
          <p14:tracePt t="18740" x="3879850" y="2206625"/>
          <p14:tracePt t="18764" x="3879850" y="2182813"/>
          <p14:tracePt t="18775" x="3854450" y="2182813"/>
          <p14:tracePt t="18817" x="3829050" y="2182813"/>
          <p14:tracePt t="18835" x="3829050" y="2154238"/>
          <p14:tracePt t="18843" x="3802063" y="2154238"/>
          <p14:tracePt t="18856" x="3776663" y="2154238"/>
          <p14:tracePt t="18861" x="3748088" y="2154238"/>
          <p14:tracePt t="18869" x="3748088" y="2128838"/>
          <p14:tracePt t="18874" x="3724275" y="2128838"/>
          <p14:tracePt t="18889" x="3695700" y="2100263"/>
          <p14:tracePt t="18896" x="3670300" y="2100263"/>
          <p14:tracePt t="18905" x="3641725" y="2076450"/>
          <p14:tracePt t="18921" x="3617913" y="2047875"/>
          <p14:tracePt t="18935" x="3589338" y="2022475"/>
          <p14:tracePt t="18947" x="3563938" y="2022475"/>
          <p14:tracePt t="18955" x="3563938" y="1993900"/>
          <p14:tracePt t="18958" x="3535363" y="1993900"/>
          <p14:tracePt t="18986" x="3535363" y="1970088"/>
          <p14:tracePt t="19003" x="3511550" y="1941513"/>
          <p14:tracePt t="19016" x="3511550" y="1916113"/>
          <p14:tracePt t="19020" x="3482975" y="1916113"/>
          <p14:tracePt t="19044" x="3482975" y="1887538"/>
          <p14:tracePt t="19071" x="3457575" y="1887538"/>
          <p14:tracePt t="19081" x="3457575" y="1863725"/>
          <p14:tracePt t="19126" x="3429000" y="1863725"/>
          <p14:tracePt t="19149" x="3405188" y="1835150"/>
          <p14:tracePt t="19243" x="3376613" y="1835150"/>
          <p14:tracePt t="19262" x="3351213" y="1835150"/>
          <p14:tracePt t="19299" x="3322638" y="1835150"/>
          <p14:tracePt t="19463" x="3298825" y="1835150"/>
          <p14:tracePt t="19477" x="3270250" y="1858963"/>
          <p14:tracePt t="19507" x="3244850" y="1858963"/>
          <p14:tracePt t="19517" x="3216275" y="1858963"/>
          <p14:tracePt t="19525" x="3216275" y="1887538"/>
          <p14:tracePt t="19538" x="3192463" y="1887538"/>
          <p14:tracePt t="19556" x="3163888" y="1887538"/>
          <p14:tracePt t="19567" x="3163888" y="1912938"/>
          <p14:tracePt t="19588" x="3138488" y="1912938"/>
          <p14:tracePt t="19617" x="3138488" y="1941513"/>
          <p14:tracePt t="19625" x="3109913" y="1941513"/>
          <p14:tracePt t="19647" x="3109913" y="1965325"/>
          <p14:tracePt t="19683" x="3086100" y="1965325"/>
          <p14:tracePt t="19774" x="3086100" y="1993900"/>
          <p14:tracePt t="19806" x="3086100" y="2019300"/>
          <p14:tracePt t="19839" x="3086100" y="2047875"/>
          <p14:tracePt t="19854" x="3086100" y="2071688"/>
          <p14:tracePt t="19882" x="3086100" y="2100263"/>
          <p14:tracePt t="19904" x="3109913" y="2125663"/>
          <p14:tracePt t="19935" x="3109913" y="2154238"/>
          <p14:tracePt t="19944" x="3135313" y="2154238"/>
          <p14:tracePt t="19955" x="3135313" y="2178050"/>
          <p14:tracePt t="19993" x="3135313" y="2206625"/>
          <p14:tracePt t="20006" x="3163888" y="2206625"/>
          <p14:tracePt t="20061" x="3163888" y="2232025"/>
          <p14:tracePt t="20078" x="3189288" y="2232025"/>
          <p14:tracePt t="20088" x="3189288" y="2260600"/>
          <p14:tracePt t="20102" x="3216275" y="2284413"/>
          <p14:tracePt t="20115" x="3241675" y="2312988"/>
          <p14:tracePt t="20123" x="3241675" y="2338388"/>
          <p14:tracePt t="20140" x="3270250" y="2338388"/>
          <p14:tracePt t="20148" x="3270250" y="2366963"/>
          <p14:tracePt t="20271" x="3294063" y="2390775"/>
          <p14:tracePt t="20422" x="3322638" y="2419350"/>
          <p14:tracePt t="20461" x="3348038" y="2444750"/>
          <p14:tracePt t="20483" x="3400425" y="2444750"/>
          <p14:tracePt t="20490" x="3400425" y="2473325"/>
          <p14:tracePt t="20512" x="3429000" y="2473325"/>
          <p14:tracePt t="20568" x="3454400" y="2473325"/>
          <p14:tracePt t="20584" x="3482975" y="2473325"/>
          <p14:tracePt t="20607" x="3482975" y="2497138"/>
          <p14:tracePt t="20619" x="3506788" y="2497138"/>
          <p14:tracePt t="20664" x="3535363" y="2497138"/>
          <p14:tracePt t="20683" x="3560763" y="2497138"/>
          <p14:tracePt t="20689" x="3589338" y="2497138"/>
          <p14:tracePt t="20708" x="3641725" y="2473325"/>
          <p14:tracePt t="20743" x="3667125" y="2473325"/>
          <p14:tracePt t="20771" x="3695700" y="2473325"/>
          <p14:tracePt t="20777" x="3695700" y="2447925"/>
          <p14:tracePt t="20788" x="3719513" y="2447925"/>
          <p14:tracePt t="20808" x="3748088" y="2447925"/>
          <p14:tracePt t="20825" x="3748088" y="2419350"/>
          <p14:tracePt t="20842" x="3773488" y="2419350"/>
          <p14:tracePt t="20854" x="3773488" y="2393950"/>
          <p14:tracePt t="20860" x="3802063" y="2393950"/>
          <p14:tracePt t="20876" x="3802063" y="2366963"/>
          <p14:tracePt t="20879" x="3825875" y="2366963"/>
          <p14:tracePt t="20899" x="3825875" y="2341563"/>
          <p14:tracePt t="20911" x="3854450" y="2341563"/>
          <p14:tracePt t="20933" x="3854450" y="2312988"/>
          <p14:tracePt t="20962" x="3854450" y="2287588"/>
          <p14:tracePt t="20979" x="3879850" y="2287588"/>
          <p14:tracePt t="20990" x="3879850" y="2260600"/>
          <p14:tracePt t="21014" x="3879850" y="2235200"/>
          <p14:tracePt t="21035" x="3879850" y="2206625"/>
          <p14:tracePt t="21063" x="3879850" y="2182813"/>
          <p14:tracePt t="21072" x="3854450" y="2182813"/>
          <p14:tracePt t="21093" x="3854450" y="2154238"/>
          <p14:tracePt t="21120" x="3854450" y="2128838"/>
          <p14:tracePt t="21131" x="3829050" y="2128838"/>
          <p14:tracePt t="21137" x="3829050" y="2100263"/>
          <p14:tracePt t="21160" x="3829050" y="2076450"/>
          <p14:tracePt t="21164" x="3802063" y="2076450"/>
          <p14:tracePt t="21178" x="3802063" y="2047875"/>
          <p14:tracePt t="21207" x="3802063" y="2022475"/>
          <p14:tracePt t="21229" x="3802063" y="1993900"/>
          <p14:tracePt t="21234" x="3776663" y="1993900"/>
          <p14:tracePt t="21330" x="3776663" y="1970088"/>
          <p14:tracePt t="21406" x="3748088" y="1970088"/>
          <p14:tracePt t="21504" x="3748088" y="1941513"/>
          <p14:tracePt t="21523" x="3724275" y="1941513"/>
          <p14:tracePt t="21568" x="3724275" y="1916113"/>
          <p14:tracePt t="21656" x="3695700" y="1887538"/>
          <p14:tracePt t="21822" x="3695700" y="1863725"/>
          <p14:tracePt t="21896" x="3695700" y="1835150"/>
          <p14:tracePt t="21929" x="3695700" y="1809750"/>
          <p14:tracePt t="21944" x="3719513" y="1809750"/>
          <p14:tracePt t="22020" x="3748088" y="1781175"/>
          <p14:tracePt t="22039" x="3773488" y="1781175"/>
          <p14:tracePt t="22065" x="3802063" y="1757363"/>
          <p14:tracePt t="22265" x="3776663" y="1757363"/>
          <p14:tracePt t="22278" x="3748088" y="1757363"/>
          <p14:tracePt t="22288" x="3748088" y="1781175"/>
          <p14:tracePt t="22294" x="3724275" y="1781175"/>
          <p14:tracePt t="22310" x="3695700" y="1781175"/>
          <p14:tracePt t="22324" x="3695700" y="1806575"/>
          <p14:tracePt t="22389" x="3695700" y="1835150"/>
          <p14:tracePt t="22418" x="3670300" y="1835150"/>
          <p14:tracePt t="22434" x="3670300" y="1858963"/>
          <p14:tracePt t="22586" x="3670300" y="1887538"/>
          <p14:tracePt t="22620" x="3670300" y="1912938"/>
          <p14:tracePt t="22635" x="3695700" y="1912938"/>
          <p14:tracePt t="22647" x="3695700" y="1941513"/>
          <p14:tracePt t="22701" x="3695700" y="1965325"/>
          <p14:tracePt t="22751" x="3719513" y="1965325"/>
          <p14:tracePt t="22797" x="3719513" y="1993900"/>
          <p14:tracePt t="22810" x="3719513" y="2019300"/>
          <p14:tracePt t="23005" x="3719513" y="2047875"/>
          <p14:tracePt t="23072" x="3719513" y="2071688"/>
          <p14:tracePt t="23086" x="3695700" y="2071688"/>
          <p14:tracePt t="23093" x="3670300" y="2071688"/>
          <p14:tracePt t="23120" x="3641725" y="2071688"/>
          <p14:tracePt t="23144" x="3641725" y="2100263"/>
          <p14:tracePt t="23163" x="3617913" y="2100263"/>
          <p14:tracePt t="23194" x="3563938" y="2125663"/>
          <p14:tracePt t="23216" x="3535363" y="2125663"/>
          <p14:tracePt t="23222" x="3535363" y="2154238"/>
          <p14:tracePt t="23233" x="3511550" y="2154238"/>
          <p14:tracePt t="23489" x="3511550" y="2178050"/>
          <p14:tracePt t="23788" x="3511550" y="2206625"/>
          <p14:tracePt t="23836" x="3535363" y="2232025"/>
          <p14:tracePt t="23854" x="3535363" y="2260600"/>
          <p14:tracePt t="23881" x="3535363" y="2284413"/>
          <p14:tracePt t="23906" x="3535363" y="2312988"/>
          <p14:tracePt t="23957" x="3535363" y="2338388"/>
          <p14:tracePt t="23988" x="3535363" y="2366963"/>
          <p14:tracePt t="24381" x="3511550" y="2366963"/>
          <p14:tracePt t="24396" x="3482975" y="2390775"/>
          <p14:tracePt t="24404" x="3457575" y="2390775"/>
          <p14:tracePt t="24428" x="3429000" y="2419350"/>
          <p14:tracePt t="24529" x="3405188" y="2419350"/>
          <p14:tracePt t="24550" x="3376613" y="2444750"/>
          <p14:tracePt t="24572" x="3351213" y="2444750"/>
          <p14:tracePt t="24578" x="3322638" y="2444750"/>
          <p14:tracePt t="27509" x="3376613" y="2444750"/>
          <p14:tracePt t="27528" x="3454400" y="2444750"/>
          <p14:tracePt t="27545" x="3482975" y="2444750"/>
          <p14:tracePt t="27561" x="3535363" y="2473325"/>
          <p14:tracePt t="27566" x="3560763" y="2473325"/>
          <p14:tracePt t="27587" x="3613150" y="2473325"/>
          <p14:tracePt t="27607" x="3695700" y="2497138"/>
          <p14:tracePt t="27614" x="3748088" y="2497138"/>
          <p14:tracePt t="27623" x="3802063" y="2497138"/>
          <p14:tracePt t="27634" x="3825875" y="2497138"/>
          <p14:tracePt t="27645" x="3879850" y="2525713"/>
          <p14:tracePt t="27658" x="3908425" y="2525713"/>
          <p14:tracePt t="27666" x="3932238" y="2525713"/>
          <p14:tracePt t="27676" x="3960813" y="2551113"/>
          <p14:tracePt t="27687" x="3986213" y="2551113"/>
          <p14:tracePt t="27740" x="4014788" y="2551113"/>
          <p14:tracePt t="27755" x="4067175" y="2578100"/>
          <p14:tracePt t="27770" x="4092575" y="2578100"/>
          <p14:tracePt t="27786" x="4144963" y="2578100"/>
          <p14:tracePt t="27794" x="4173538" y="2603500"/>
          <p14:tracePt t="27809" x="4198938" y="2603500"/>
          <p14:tracePt t="27840" x="4332288" y="2632075"/>
          <p14:tracePt t="27845" x="4357688" y="2632075"/>
          <p14:tracePt t="27855" x="4438650" y="2657475"/>
          <p14:tracePt t="27866" x="4516438" y="2684463"/>
          <p14:tracePt t="27872" x="4570413" y="2709863"/>
          <p14:tracePt t="27875" x="4598988" y="2709863"/>
          <p14:tracePt t="27882" x="4622800" y="2738438"/>
          <p14:tracePt t="27883" x="4651375" y="2738438"/>
          <p14:tracePt t="27889" x="4676775" y="2738438"/>
          <p14:tracePt t="27896" x="4729163" y="2738438"/>
          <p14:tracePt t="27911" x="4757738" y="2738438"/>
          <p14:tracePt t="27945" x="4783138" y="2738438"/>
          <p14:tracePt t="27964" x="4811713" y="2738438"/>
          <p14:tracePt t="27987" x="4889500" y="2713038"/>
          <p14:tracePt t="27994" x="4918075" y="2713038"/>
          <p14:tracePt t="28004" x="4941888" y="2713038"/>
          <p14:tracePt t="28011" x="4970463" y="2713038"/>
          <p14:tracePt t="28019" x="4995863" y="2713038"/>
          <p14:tracePt t="28046" x="5024438" y="2713038"/>
          <p14:tracePt t="28076" x="5048250" y="2713038"/>
          <p14:tracePt t="28083" x="5048250" y="2684463"/>
          <p14:tracePt t="28314" x="5076825" y="2660650"/>
          <p14:tracePt t="28327" x="5102225" y="2632075"/>
          <p14:tracePt t="28338" x="5129213" y="2606675"/>
          <p14:tracePt t="28349" x="5154613" y="2578100"/>
          <p14:tracePt t="28367" x="5183188" y="2554288"/>
          <p14:tracePt t="28374" x="5183188" y="2525713"/>
          <p14:tracePt t="28647" x="5208588" y="2525713"/>
          <p14:tracePt t="28663" x="5289550" y="2500313"/>
          <p14:tracePt t="28670" x="5314950" y="2500313"/>
          <p14:tracePt t="28679" x="5367338" y="2500313"/>
          <p14:tracePt t="28688" x="5419725" y="2473325"/>
          <p14:tracePt t="28708" x="5473700" y="2473325"/>
          <p14:tracePt t="28715" x="5502275" y="2473325"/>
          <p14:tracePt t="28740" x="5502275" y="2497138"/>
          <p14:tracePt t="28753" x="5526088" y="2497138"/>
          <p14:tracePt t="28774" x="5554663" y="2525713"/>
          <p14:tracePt t="28787" x="5580063" y="2551113"/>
          <p14:tracePt t="28814" x="5608638" y="2578100"/>
          <p14:tracePt t="28825" x="5632450" y="2603500"/>
          <p14:tracePt t="28841" x="5632450" y="2632075"/>
          <p14:tracePt t="28843" x="5661025" y="2632075"/>
          <p14:tracePt t="28867" x="5661025" y="2684463"/>
          <p14:tracePt t="28874" x="5686425" y="2684463"/>
          <p14:tracePt t="28884" x="5686425" y="2709863"/>
          <p14:tracePt t="28894" x="5686425" y="2738438"/>
          <p14:tracePt t="28945" x="5715000" y="2738438"/>
          <p14:tracePt t="28963" x="5715000" y="2762250"/>
          <p14:tracePt t="29039" x="5715000" y="2790825"/>
          <p14:tracePt t="29179" x="5689600" y="2767013"/>
          <p14:tracePt t="29192" x="5661025" y="2738438"/>
          <p14:tracePt t="29210" x="5661025" y="2713038"/>
          <p14:tracePt t="29224" x="5637213" y="2684463"/>
          <p14:tracePt t="29234" x="5637213" y="2660650"/>
          <p14:tracePt t="29248" x="5608638" y="2660650"/>
          <p14:tracePt t="29292" x="5608638" y="2632075"/>
          <p14:tracePt t="29308" x="5583238" y="2632075"/>
          <p14:tracePt t="29318" x="5583238" y="2606675"/>
          <p14:tracePt t="29340" x="5554663" y="2578100"/>
          <p14:tracePt t="29368" x="5530850" y="2578100"/>
          <p14:tracePt t="29376" x="5530850" y="2554288"/>
          <p14:tracePt t="29398" x="5502275" y="2554288"/>
          <p14:tracePt t="29432" x="5502275" y="2525713"/>
          <p14:tracePt t="29446" x="5476875" y="2525713"/>
          <p14:tracePt t="29453" x="5476875" y="2500313"/>
          <p14:tracePt t="29478" x="5448300" y="2473325"/>
          <p14:tracePt t="29504" x="5424488" y="2447925"/>
          <p14:tracePt t="29531" x="5395913" y="2419350"/>
          <p14:tracePt t="29574" x="5395913" y="2393950"/>
          <p14:tracePt t="29592" x="5395913" y="2366963"/>
          <p14:tracePt t="29599" x="5370513" y="2341563"/>
          <p14:tracePt t="29610" x="5370513" y="2312988"/>
          <p14:tracePt t="29631" x="5370513" y="2287588"/>
          <p14:tracePt t="29636" x="5370513" y="2260600"/>
          <p14:tracePt t="29644" x="5370513" y="2235200"/>
          <p14:tracePt t="29664" x="5370513" y="2206625"/>
          <p14:tracePt t="29675" x="5370513" y="2182813"/>
          <p14:tracePt t="29695" x="5370513" y="2154238"/>
          <p14:tracePt t="29711" x="5370513" y="2128838"/>
          <p14:tracePt t="29723" x="5370513" y="2100263"/>
          <p14:tracePt t="29734" x="5395913" y="2100263"/>
          <p14:tracePt t="29740" x="5395913" y="2076450"/>
          <p14:tracePt t="29744" x="5395913" y="2047875"/>
          <p14:tracePt t="29758" x="5395913" y="2022475"/>
          <p14:tracePt t="29762" x="5419725" y="1993900"/>
          <p14:tracePt t="29787" x="5448300" y="1970088"/>
          <p14:tracePt t="29793" x="5448300" y="1941513"/>
          <p14:tracePt t="29807" x="5448300" y="1916113"/>
          <p14:tracePt t="29820" x="5448300" y="1887538"/>
          <p14:tracePt t="29825" x="5473700" y="1887538"/>
          <p14:tracePt t="29833" x="5473700" y="1863725"/>
          <p14:tracePt t="29860" x="5473700" y="1835150"/>
          <p14:tracePt t="29868" x="5502275" y="1809750"/>
          <p14:tracePt t="29877" x="5526088" y="1781175"/>
          <p14:tracePt t="29887" x="5526088" y="1757363"/>
          <p14:tracePt t="29894" x="5554663" y="1757363"/>
          <p14:tracePt t="29900" x="5554663" y="1728788"/>
          <p14:tracePt t="29909" x="5580063" y="1703388"/>
          <p14:tracePt t="29912" x="5608638" y="1703388"/>
          <p14:tracePt t="29914" x="5608638" y="1674813"/>
          <p14:tracePt t="29924" x="5632450" y="1674813"/>
          <p14:tracePt t="29928" x="5632450" y="1651000"/>
          <p14:tracePt t="29950" x="5661025" y="1622425"/>
          <p14:tracePt t="29958" x="5686425" y="1597025"/>
          <p14:tracePt t="29982" x="5715000" y="1570038"/>
          <p14:tracePt t="30003" x="5715000" y="1544638"/>
          <p14:tracePt t="30066" x="5715000" y="1516063"/>
          <p14:tracePt t="30277" x="5715000" y="1490663"/>
          <p14:tracePt t="31517" x="5689600" y="1490663"/>
          <p14:tracePt t="31531" x="5661025" y="1490663"/>
          <p14:tracePt t="31555" x="5637213" y="1490663"/>
          <p14:tracePt t="31572" x="5608638" y="1490663"/>
          <p14:tracePt t="31614" x="5583238" y="1516063"/>
          <p14:tracePt t="31843" x="5554663" y="1490663"/>
          <p14:tracePt t="31986" x="5554663" y="1463675"/>
          <p14:tracePt t="32000" x="5580063" y="1409700"/>
          <p14:tracePt t="32005" x="5580063" y="1384300"/>
          <p14:tracePt t="32014" x="5608638" y="1357313"/>
          <p14:tracePt t="32141" x="5554663" y="1357313"/>
          <p14:tracePt t="32158" x="5476875" y="1381125"/>
          <p14:tracePt t="32165" x="5424488" y="1381125"/>
          <p14:tracePt t="32176" x="5395913" y="1409700"/>
          <p14:tracePt t="32247" x="5395913" y="1384300"/>
          <p14:tracePt t="32447" x="5395913" y="1357313"/>
          <p14:tracePt t="32509" x="5395913" y="1331913"/>
          <p14:tracePt t="32523" x="5370513" y="1331913"/>
          <p14:tracePt t="32892" x="5395913" y="1331913"/>
          <p14:tracePt t="32914" x="5395913" y="1357313"/>
          <p14:tracePt t="32958" x="5419725" y="1357313"/>
          <p14:tracePt t="32984" x="5419725" y="1381125"/>
          <p14:tracePt t="33015" x="5448300" y="1381125"/>
          <p14:tracePt t="33033" x="5473700" y="1381125"/>
          <p14:tracePt t="33053" x="5502275" y="1409700"/>
          <p14:tracePt t="33169" x="5476875" y="1435100"/>
          <p14:tracePt t="33182" x="5424488" y="1435100"/>
          <p14:tracePt t="33496" x="5424488" y="1463675"/>
          <p14:tracePt t="33509" x="5424488" y="1487488"/>
          <p14:tracePt t="33536" x="5424488" y="1516063"/>
          <p14:tracePt t="33631" x="5448300" y="1516063"/>
          <p14:tracePt t="33845" x="5448300" y="1490663"/>
          <p14:tracePt t="33885" x="5448300" y="1463675"/>
          <p14:tracePt t="33901" x="5424488" y="1463675"/>
          <p14:tracePt t="33994" x="5424488" y="1438275"/>
          <p14:tracePt t="34216" x="5395913" y="1463675"/>
          <p14:tracePt t="34223" x="5395913" y="1487488"/>
          <p14:tracePt t="34261" x="5395913" y="1516063"/>
          <p14:tracePt t="34311" x="5395913" y="1541463"/>
          <p14:tracePt t="34331" x="5395913" y="1570038"/>
          <p14:tracePt t="34359" x="5419725" y="1622425"/>
          <p14:tracePt t="34381" x="5448300" y="1622425"/>
          <p14:tracePt t="34408" x="5448300" y="1647825"/>
          <p14:tracePt t="34437" x="5473700" y="1647825"/>
          <p14:tracePt t="34609" x="5473700" y="1674813"/>
          <p14:tracePt t="34624" x="5502275" y="1674813"/>
          <p14:tracePt t="34648" x="5502275" y="1700213"/>
          <p14:tracePt t="34667" x="5526088" y="1700213"/>
          <p14:tracePt t="34685" x="5526088" y="1728788"/>
          <p14:tracePt t="34699" x="5554663" y="1728788"/>
          <p14:tracePt t="34715" x="5554663" y="1754188"/>
          <p14:tracePt t="34731" x="5580063" y="1754188"/>
          <p14:tracePt t="34747" x="5580063" y="1806575"/>
          <p14:tracePt t="34780" x="5580063" y="1835150"/>
          <p14:tracePt t="34805" x="5580063" y="1858963"/>
          <p14:tracePt t="34831" x="5580063" y="1887538"/>
          <p14:tracePt t="34839" x="5554663" y="1887538"/>
          <p14:tracePt t="34845" x="5554663" y="1912938"/>
          <p14:tracePt t="34861" x="5554663" y="1941513"/>
          <p14:tracePt t="34864" x="5530850" y="1941513"/>
          <p14:tracePt t="34884" x="5530850" y="1965325"/>
          <p14:tracePt t="34886" x="5502275" y="1965325"/>
          <p14:tracePt t="35036" x="5476875" y="1965325"/>
          <p14:tracePt t="35050" x="5448300" y="1965325"/>
          <p14:tracePt t="35057" x="5424488" y="1993900"/>
          <p14:tracePt t="35064" x="5395913" y="1993900"/>
          <p14:tracePt t="35074" x="5370513" y="1993900"/>
          <p14:tracePt t="35097" x="5341938" y="1993900"/>
          <p14:tracePt t="35105" x="5341938" y="1970088"/>
          <p14:tracePt t="35147" x="5318125" y="1970088"/>
          <p14:tracePt t="35245" x="5318125" y="1941513"/>
          <p14:tracePt t="35420" x="5341938" y="1941513"/>
          <p14:tracePt t="35460" x="5367338" y="1941513"/>
          <p14:tracePt t="35476" x="5395913" y="1941513"/>
          <p14:tracePt t="35500" x="5419725" y="1941513"/>
          <p14:tracePt t="35520" x="5448300" y="1941513"/>
          <p14:tracePt t="35535" x="5473700" y="1941513"/>
          <p14:tracePt t="35554" x="5502275" y="1941513"/>
          <p14:tracePt t="35597" x="5526088" y="1941513"/>
          <p14:tracePt t="35608" x="5526088" y="1965325"/>
          <p14:tracePt t="35623" x="5554663" y="1965325"/>
          <p14:tracePt t="35658" x="5580063" y="1965325"/>
          <p14:tracePt t="35693" x="5608638" y="1965325"/>
          <p14:tracePt t="35714" x="5632450" y="1965325"/>
          <p14:tracePt t="35812" x="5661025" y="1965325"/>
          <p14:tracePt t="35875" x="5686425" y="1965325"/>
          <p14:tracePt t="35893" x="5715000" y="1965325"/>
          <p14:tracePt t="35923" x="5738813" y="1965325"/>
          <p14:tracePt t="36344" x="5738813" y="1941513"/>
          <p14:tracePt t="36385" x="5715000" y="1941513"/>
          <p14:tracePt t="36413" x="5689600" y="1941513"/>
          <p14:tracePt t="36455" x="5661025" y="1941513"/>
          <p14:tracePt t="36478" x="5637213" y="1941513"/>
          <p14:tracePt t="36487" x="5637213" y="1916113"/>
          <p14:tracePt t="36512" x="5608638" y="1916113"/>
          <p14:tracePt t="36636" x="5608638" y="1887538"/>
          <p14:tracePt t="36833" x="5632450" y="1887538"/>
          <p14:tracePt t="36847" x="5686425" y="1887538"/>
          <p14:tracePt t="36874" x="5715000" y="1887538"/>
          <p14:tracePt t="36889" x="5738813" y="1887538"/>
          <p14:tracePt t="38651" x="5715000" y="1887538"/>
          <p14:tracePt t="38666" x="5661025" y="1887538"/>
          <p14:tracePt t="38679" x="5637213" y="1887538"/>
          <p14:tracePt t="39044" x="5637213" y="1912938"/>
          <p14:tracePt t="39067" x="5661025" y="1912938"/>
          <p14:tracePt t="39316" x="5661025" y="1941513"/>
          <p14:tracePt t="39335" x="5637213" y="1941513"/>
          <p14:tracePt t="39356" x="5554663" y="1941513"/>
          <p14:tracePt t="39361" x="5530850" y="1941513"/>
          <p14:tracePt t="39374" x="5502275" y="1941513"/>
          <p14:tracePt t="39381" x="5476875" y="1941513"/>
          <p14:tracePt t="39420" x="5448300" y="1941513"/>
          <p14:tracePt t="39455" x="5424488" y="1941513"/>
          <p14:tracePt t="39761" x="5395913" y="1941513"/>
          <p14:tracePt t="39775" x="5341938" y="1993900"/>
          <p14:tracePt t="39808" x="5318125" y="2019300"/>
          <p14:tracePt t="39820" x="5318125" y="2047875"/>
          <p14:tracePt t="39850" x="5289550" y="2047875"/>
          <p14:tracePt t="39859" x="5289550" y="2071688"/>
          <p14:tracePt t="39882" x="5264150" y="2071688"/>
          <p14:tracePt t="39890" x="5264150" y="2100263"/>
          <p14:tracePt t="39920" x="5264150" y="2125663"/>
          <p14:tracePt t="39935" x="5235575" y="2154238"/>
          <p14:tracePt t="39956" x="5235575" y="2178050"/>
          <p14:tracePt t="39966" x="5235575" y="2206625"/>
          <p14:tracePt t="39997" x="5235575" y="2232025"/>
          <p14:tracePt t="40030" x="5235575" y="2260600"/>
          <p14:tracePt t="40044" x="5235575" y="2284413"/>
          <p14:tracePt t="40072" x="5235575" y="2312988"/>
          <p14:tracePt t="40085" x="5235575" y="2338388"/>
          <p14:tracePt t="40106" x="5260975" y="2366963"/>
          <p14:tracePt t="40111" x="5260975" y="2390775"/>
          <p14:tracePt t="40120" x="5260975" y="2419350"/>
          <p14:tracePt t="40135" x="5260975" y="2444750"/>
          <p14:tracePt t="40146" x="5260975" y="2473325"/>
          <p14:tracePt t="40154" x="5289550" y="2473325"/>
          <p14:tracePt t="40170" x="5289550" y="2497138"/>
          <p14:tracePt t="40178" x="5289550" y="2525713"/>
          <p14:tracePt t="40206" x="5289550" y="2551113"/>
          <p14:tracePt t="40212" x="5314950" y="2551113"/>
          <p14:tracePt t="40248" x="5314950" y="2578100"/>
          <p14:tracePt t="40260" x="5341938" y="2578100"/>
          <p14:tracePt t="40289" x="5367338" y="2603500"/>
          <p14:tracePt t="40297" x="5367338" y="2632075"/>
          <p14:tracePt t="40316" x="5395913" y="2657475"/>
          <p14:tracePt t="40322" x="5395913" y="2684463"/>
          <p14:tracePt t="40328" x="5419725" y="2684463"/>
          <p14:tracePt t="40331" x="5419725" y="2709863"/>
          <p14:tracePt t="40338" x="5419725" y="2738438"/>
          <p14:tracePt t="40347" x="5448300" y="2738438"/>
          <p14:tracePt t="40351" x="5448300" y="2762250"/>
          <p14:tracePt t="40359" x="5473700" y="2762250"/>
          <p14:tracePt t="40368" x="5473700" y="2790825"/>
          <p14:tracePt t="40384" x="5473700" y="2816225"/>
          <p14:tracePt t="40388" x="5502275" y="2816225"/>
          <p14:tracePt t="40410" x="5502275" y="2844800"/>
          <p14:tracePt t="40419" x="5526088" y="2844800"/>
          <p14:tracePt t="40428" x="5526088" y="2868613"/>
          <p14:tracePt t="40437" x="5554663" y="2897188"/>
          <p14:tracePt t="40454" x="5580063" y="2922588"/>
          <p14:tracePt t="40470" x="5580063" y="2951163"/>
          <p14:tracePt t="40478" x="5608638" y="2951163"/>
          <p14:tracePt t="40497" x="5608638" y="2974975"/>
          <p14:tracePt t="40569" x="5632450" y="2974975"/>
          <p14:tracePt t="40581" x="5632450" y="3003550"/>
          <p14:tracePt t="40587" x="5661025" y="3003550"/>
          <p14:tracePt t="40617" x="5686425" y="3003550"/>
          <p14:tracePt t="40630" x="5686425" y="3028950"/>
          <p14:tracePt t="40641" x="5715000" y="3028950"/>
          <p14:tracePt t="40654" x="5738813" y="3057525"/>
          <p14:tracePt t="40683" x="5767388" y="3081338"/>
          <p14:tracePt t="40723" x="5792788" y="3109913"/>
          <p14:tracePt t="40740" x="5821363" y="3109913"/>
          <p14:tracePt t="40955" x="5845175" y="3109913"/>
          <p14:tracePt t="40965" x="5845175" y="3135313"/>
          <p14:tracePt t="40985" x="5873750" y="3135313"/>
          <p14:tracePt t="40999" x="5899150" y="3163888"/>
          <p14:tracePt t="41029" x="5927725" y="3163888"/>
          <p14:tracePt t="41437" x="5902325" y="3187700"/>
          <p14:tracePt t="41621" x="5873750" y="3187700"/>
          <p14:tracePt t="42410" x="5849938" y="3187700"/>
          <p14:tracePt t="43076" x="5849938" y="3163888"/>
          <p14:tracePt t="43229" x="5849938" y="3138488"/>
          <p14:tracePt t="43248" x="5849938" y="3109913"/>
          <p14:tracePt t="43460" x="5849938" y="3086100"/>
          <p14:tracePt t="43494" x="5821363" y="3057525"/>
          <p14:tracePt t="43502" x="5795963" y="3057525"/>
          <p14:tracePt t="43525" x="5743575" y="3032125"/>
          <p14:tracePt t="43556" x="5715000" y="3003550"/>
          <p14:tracePt t="43560" x="5689600" y="3003550"/>
          <p14:tracePt t="43570" x="5661025" y="2979738"/>
          <p14:tracePt t="43577" x="5637213" y="2979738"/>
          <p14:tracePt t="43592" x="5583238" y="2979738"/>
          <p14:tracePt t="43609" x="5502275" y="2951163"/>
          <p14:tracePt t="43615" x="5502275" y="2925763"/>
          <p14:tracePt t="43624" x="5476875" y="2925763"/>
          <p14:tracePt t="43634" x="5424488" y="2897188"/>
          <p14:tracePt t="43641" x="5395913" y="2897188"/>
          <p14:tracePt t="43647" x="5370513" y="2873375"/>
          <p14:tracePt t="43652" x="5318125" y="2844800"/>
          <p14:tracePt t="43660" x="5264150" y="2844800"/>
          <p14:tracePt t="43662" x="5264150" y="2819400"/>
          <p14:tracePt t="43664" x="5235575" y="2819400"/>
          <p14:tracePt t="43670" x="5211763" y="2790825"/>
          <p14:tracePt t="43675" x="5183188" y="2790825"/>
          <p14:tracePt t="43681" x="5157788" y="2767013"/>
          <p14:tracePt t="43683" x="5129213" y="2767013"/>
          <p14:tracePt t="43687" x="5105400" y="2767013"/>
          <p14:tracePt t="43689" x="5076825" y="2738438"/>
          <p14:tracePt t="43698" x="5051425" y="2713038"/>
          <p14:tracePt t="43701" x="5024438" y="2713038"/>
          <p14:tracePt t="43705" x="5024438" y="2684463"/>
          <p14:tracePt t="43710" x="4970463" y="2684463"/>
          <p14:tracePt t="43713" x="4970463" y="2660650"/>
          <p14:tracePt t="43716" x="4945063" y="2660650"/>
          <p14:tracePt t="43740" x="4864100" y="2606675"/>
          <p14:tracePt t="43750" x="4786313" y="2554288"/>
          <p14:tracePt t="43758" x="4705350" y="2525713"/>
          <p14:tracePt t="43766" x="4651375" y="2525713"/>
          <p14:tracePt t="43778" x="4545013" y="2473325"/>
          <p14:tracePt t="43788" x="4414838" y="2447925"/>
          <p14:tracePt t="43792" x="4386263" y="2419350"/>
          <p14:tracePt t="43795" x="4360863" y="2419350"/>
          <p14:tracePt t="43798" x="4332288" y="2393950"/>
          <p14:tracePt t="43801" x="4308475" y="2393950"/>
          <p14:tracePt t="43803" x="4254500" y="2366963"/>
          <p14:tracePt t="43809" x="4202113" y="2341563"/>
          <p14:tracePt t="43812" x="4173538" y="2341563"/>
          <p14:tracePt t="43814" x="4148138" y="2312988"/>
          <p14:tracePt t="43819" x="4095750" y="2287588"/>
          <p14:tracePt t="43825" x="4041775" y="2260600"/>
          <p14:tracePt t="43828" x="4014788" y="2260600"/>
          <p14:tracePt t="43834" x="3960813" y="2235200"/>
          <p14:tracePt t="43841" x="3908425" y="2182813"/>
          <p14:tracePt t="43845" x="3883025" y="2182813"/>
          <p14:tracePt t="43848" x="3854450" y="2154238"/>
          <p14:tracePt t="43851" x="3829050" y="2154238"/>
          <p14:tracePt t="43854" x="3802063" y="2128838"/>
          <p14:tracePt t="43858" x="3776663" y="2100263"/>
          <p14:tracePt t="43860" x="3748088" y="2076450"/>
          <p14:tracePt t="43866" x="3724275" y="2047875"/>
          <p14:tracePt t="43867" x="3695700" y="2022475"/>
          <p14:tracePt t="43876" x="3617913" y="1970088"/>
          <p14:tracePt t="43882" x="3589338" y="1941513"/>
          <p14:tracePt t="43884" x="3563938" y="1916113"/>
          <p14:tracePt t="43887" x="3535363" y="1887538"/>
          <p14:tracePt t="43889" x="3535363" y="1863725"/>
          <p14:tracePt t="43894" x="3482975" y="1835150"/>
          <p14:tracePt t="43897" x="3457575" y="1835150"/>
          <p14:tracePt t="43899" x="3429000" y="1781175"/>
          <p14:tracePt t="43901" x="3405188" y="1757363"/>
          <p14:tracePt t="43904" x="3376613" y="1757363"/>
          <p14:tracePt t="43913" x="3298825" y="1703388"/>
          <p14:tracePt t="43916" x="3270250" y="1651000"/>
          <p14:tracePt t="43917" x="3244850" y="1651000"/>
          <p14:tracePt t="43919" x="3216275" y="1622425"/>
          <p14:tracePt t="43926" x="3163888" y="1570038"/>
          <p14:tracePt t="43929" x="3163888" y="1544638"/>
          <p14:tracePt t="43932" x="3109913" y="1516063"/>
          <p14:tracePt t="43937" x="3086100" y="1490663"/>
          <p14:tracePt t="43939" x="3057525" y="1463675"/>
          <p14:tracePt t="43944" x="3032125" y="1438275"/>
          <p14:tracePt t="43947" x="3003550" y="1438275"/>
          <p14:tracePt t="43949" x="2979738" y="1409700"/>
          <p14:tracePt t="43952" x="2951163" y="1384300"/>
          <p14:tracePt t="43960" x="2898775" y="1357313"/>
          <p14:tracePt t="43964" x="2873375" y="1357313"/>
          <p14:tracePt t="43966" x="2844800" y="1331913"/>
          <p14:tracePt t="43968" x="2844800" y="1303338"/>
          <p14:tracePt t="43969" x="2819400" y="1303338"/>
          <p14:tracePt t="43975" x="2792413" y="1303338"/>
          <p14:tracePt t="43978" x="2767013" y="1279525"/>
          <p14:tracePt t="43985" x="2738438" y="1250950"/>
          <p14:tracePt t="43988" x="2713038" y="1225550"/>
          <p14:tracePt t="43995" x="2686050" y="1196975"/>
          <p14:tracePt t="43998" x="2632075" y="1173163"/>
          <p14:tracePt t="44002" x="2608263" y="1173163"/>
          <p14:tracePt t="44004" x="2608263" y="1144588"/>
          <p14:tracePt t="44011" x="2554288" y="1119188"/>
          <p14:tracePt t="44014" x="2525713" y="1119188"/>
          <p14:tracePt t="44016" x="2501900" y="1090613"/>
          <p14:tracePt t="44020" x="2473325" y="1066800"/>
          <p14:tracePt t="44027" x="2447925" y="1038225"/>
          <p14:tracePt t="44030" x="2419350" y="1038225"/>
          <p14:tracePt t="44033" x="2395538" y="1012825"/>
          <p14:tracePt t="44036" x="2366963" y="984250"/>
          <p14:tracePt t="44039" x="2341563" y="984250"/>
          <p14:tracePt t="44045" x="2312988" y="960438"/>
          <p14:tracePt t="44048" x="2289175" y="960438"/>
          <p14:tracePt t="44050" x="2289175" y="931863"/>
          <p14:tracePt t="44052" x="2260600" y="931863"/>
          <p14:tracePt t="44054" x="2260600" y="906463"/>
          <p14:tracePt t="44060" x="2235200" y="906463"/>
          <p14:tracePt t="44064" x="2206625" y="877888"/>
          <p14:tracePt t="44066" x="2182813" y="877888"/>
          <p14:tracePt t="44070" x="2182813" y="854075"/>
          <p14:tracePt t="44075" x="2154238" y="854075"/>
          <p14:tracePt t="44081" x="2128838" y="825500"/>
          <p14:tracePt t="44083" x="2100263" y="825500"/>
          <p14:tracePt t="44092" x="2076450" y="800100"/>
          <p14:tracePt t="44098" x="2076450" y="771525"/>
          <p14:tracePt t="44099" x="2047875" y="771525"/>
          <p14:tracePt t="44105" x="2047875" y="747713"/>
          <p14:tracePt t="44110" x="2022475" y="719138"/>
          <p14:tracePt t="44115" x="2022475" y="693738"/>
          <p14:tracePt t="44118" x="1993900" y="693738"/>
          <p14:tracePt t="44119" x="1993900" y="666750"/>
          <p14:tracePt t="44129" x="1970088" y="641350"/>
          <p14:tracePt t="44132" x="1970088" y="612775"/>
          <p14:tracePt t="44134" x="1970088" y="587375"/>
          <p14:tracePt t="44136" x="1941513" y="560388"/>
          <p14:tracePt t="44142" x="1941513" y="534988"/>
          <p14:tracePt t="44145" x="1916113" y="506413"/>
          <p14:tracePt t="44150" x="1916113" y="481013"/>
          <p14:tracePt t="44153" x="1887538" y="454025"/>
          <p14:tracePt t="44159" x="1887538" y="428625"/>
          <p14:tracePt t="44161" x="1887538" y="400050"/>
          <p14:tracePt t="44165" x="1863725" y="376238"/>
          <p14:tracePt t="44168" x="1863725" y="347663"/>
          <p14:tracePt t="44189" x="1835150" y="241300"/>
          <p14:tracePt t="44201" x="1809750" y="187325"/>
          <p14:tracePt t="44208" x="1809750" y="134938"/>
          <p14:tracePt t="44215" x="1809750" y="80963"/>
          <p14:tracePt t="44221" x="1809750" y="57150"/>
          <p14:tracePt t="44231" x="1782763" y="3175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5BCC88DD-889B-4DB0-B75D-B8AF20FEBD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38" r="15240"/>
          <a:stretch/>
        </p:blipFill>
        <p:spPr>
          <a:xfrm>
            <a:off x="2868961" y="422640"/>
            <a:ext cx="2862076" cy="2189696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7C9864F7-56E3-4148-8D20-C051901110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51" t="4916" r="7562" b="-1063"/>
          <a:stretch/>
        </p:blipFill>
        <p:spPr>
          <a:xfrm>
            <a:off x="5899011" y="541703"/>
            <a:ext cx="3178806" cy="210460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287BCCB-111D-4195-A0F6-57A876D311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69" r="14395"/>
          <a:stretch/>
        </p:blipFill>
        <p:spPr>
          <a:xfrm>
            <a:off x="5868144" y="2285024"/>
            <a:ext cx="2944392" cy="2189696"/>
          </a:xfrm>
          <a:prstGeom prst="rect">
            <a:avLst/>
          </a:prstGeom>
        </p:spPr>
      </p:pic>
      <p:pic>
        <p:nvPicPr>
          <p:cNvPr id="14" name="Grafik 13" descr="Ein Bild, das Essen enthält.&#10;&#10;Automatisch generierte Beschreibung">
            <a:extLst>
              <a:ext uri="{FF2B5EF4-FFF2-40B4-BE49-F238E27FC236}">
                <a16:creationId xmlns:a16="http://schemas.microsoft.com/office/drawing/2014/main" id="{52DBA8EA-9CED-4C15-A59B-27638BE41D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096" r="15382"/>
          <a:stretch/>
        </p:blipFill>
        <p:spPr>
          <a:xfrm>
            <a:off x="2857758" y="2282641"/>
            <a:ext cx="2862076" cy="218969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7E0348E-BD8C-48C5-83F2-7A0289AA15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869820" y="-4602"/>
            <a:ext cx="970990" cy="728242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14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16" name="Fußzeilenplatzhalter 3">
            <a:extLst>
              <a:ext uri="{FF2B5EF4-FFF2-40B4-BE49-F238E27FC236}">
                <a16:creationId xmlns:a16="http://schemas.microsoft.com/office/drawing/2014/main" id="{054FA66F-A32F-4BA1-AF4B-E40F1A5D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AlpArray seismic network data</a:t>
            </a:r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A6076B2-7034-47D6-8EF8-19AFB354F60E}"/>
              </a:ext>
            </a:extLst>
          </p:cNvPr>
          <p:cNvSpPr/>
          <p:nvPr/>
        </p:nvSpPr>
        <p:spPr>
          <a:xfrm>
            <a:off x="4802542" y="1712450"/>
            <a:ext cx="8499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Input slab</a:t>
            </a:r>
            <a:endParaRPr lang="en-GB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D259C6B-1B0D-4DE7-BC93-1426A2B80081}"/>
              </a:ext>
            </a:extLst>
          </p:cNvPr>
          <p:cNvSpPr/>
          <p:nvPr/>
        </p:nvSpPr>
        <p:spPr>
          <a:xfrm>
            <a:off x="3023873" y="827036"/>
            <a:ext cx="2621529" cy="231404"/>
          </a:xfrm>
          <a:prstGeom prst="rect">
            <a:avLst/>
          </a:prstGeom>
          <a:blipFill dpi="0" rotWithShape="1">
            <a:blip r:embed="rId8">
              <a:alphaModFix amt="46000"/>
            </a:blip>
            <a:srcRect/>
            <a:tile tx="0" ty="0" sx="100000" sy="100000" flip="none" algn="tl"/>
          </a:blipFill>
          <a:ln w="15875"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5E5DDC3-BD3D-4371-8782-2C7224BEF355}"/>
              </a:ext>
            </a:extLst>
          </p:cNvPr>
          <p:cNvSpPr/>
          <p:nvPr/>
        </p:nvSpPr>
        <p:spPr>
          <a:xfrm>
            <a:off x="3123477" y="814114"/>
            <a:ext cx="157320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Crustal model (T. Diehl 2009)</a:t>
            </a:r>
            <a:endParaRPr lang="en-GB" sz="60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E8E5B26-019C-4597-A102-27F5FFD04D08}"/>
              </a:ext>
            </a:extLst>
          </p:cNvPr>
          <p:cNvSpPr/>
          <p:nvPr/>
        </p:nvSpPr>
        <p:spPr>
          <a:xfrm>
            <a:off x="4345114" y="3714184"/>
            <a:ext cx="13859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Resolved slab</a:t>
            </a:r>
            <a:endParaRPr lang="en-GB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73EC391-5407-401B-B2D8-5DDBE70F6E97}"/>
              </a:ext>
            </a:extLst>
          </p:cNvPr>
          <p:cNvSpPr/>
          <p:nvPr/>
        </p:nvSpPr>
        <p:spPr>
          <a:xfrm>
            <a:off x="3023873" y="2683064"/>
            <a:ext cx="2620749" cy="231404"/>
          </a:xfrm>
          <a:prstGeom prst="rect">
            <a:avLst/>
          </a:prstGeom>
          <a:blipFill dpi="0" rotWithShape="1">
            <a:blip r:embed="rId8">
              <a:alphaModFix amt="46000"/>
            </a:blip>
            <a:srcRect/>
            <a:tile tx="0" ty="0" sx="100000" sy="100000" flip="none" algn="tl"/>
          </a:blipFill>
          <a:ln w="15875"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F13FCFFC-EBBF-4D90-999C-6514B06EEE39}"/>
              </a:ext>
            </a:extLst>
          </p:cNvPr>
          <p:cNvSpPr/>
          <p:nvPr/>
        </p:nvSpPr>
        <p:spPr>
          <a:xfrm>
            <a:off x="3123477" y="2671996"/>
            <a:ext cx="157320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Crustal model (T. Diehl 2009)</a:t>
            </a:r>
            <a:endParaRPr lang="en-GB" sz="600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421E9F6D-C20F-4CD0-9C2A-A8147BA97C89}"/>
              </a:ext>
            </a:extLst>
          </p:cNvPr>
          <p:cNvSpPr/>
          <p:nvPr/>
        </p:nvSpPr>
        <p:spPr>
          <a:xfrm>
            <a:off x="7172863" y="1485393"/>
            <a:ext cx="8499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Input slab</a:t>
            </a:r>
            <a:endParaRPr lang="en-GB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9D42D9D7-2074-4126-B939-2F378D9FA628}"/>
              </a:ext>
            </a:extLst>
          </p:cNvPr>
          <p:cNvSpPr/>
          <p:nvPr/>
        </p:nvSpPr>
        <p:spPr>
          <a:xfrm>
            <a:off x="6063395" y="816758"/>
            <a:ext cx="2627908" cy="231404"/>
          </a:xfrm>
          <a:prstGeom prst="rect">
            <a:avLst/>
          </a:prstGeom>
          <a:blipFill dpi="0" rotWithShape="1">
            <a:blip r:embed="rId8">
              <a:alphaModFix amt="46000"/>
            </a:blip>
            <a:srcRect/>
            <a:tile tx="0" ty="0" sx="100000" sy="100000" flip="none" algn="tl"/>
          </a:blipFill>
          <a:ln w="15875"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B34192BC-9F49-4585-8D1D-FD03AA0E5811}"/>
              </a:ext>
            </a:extLst>
          </p:cNvPr>
          <p:cNvSpPr/>
          <p:nvPr/>
        </p:nvSpPr>
        <p:spPr>
          <a:xfrm>
            <a:off x="6057598" y="827629"/>
            <a:ext cx="157320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Crustal model (T. Diehl 2009)</a:t>
            </a:r>
            <a:endParaRPr lang="en-GB" sz="600" dirty="0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3B496536-921E-4FA9-B2D0-E07ACD11A031}"/>
              </a:ext>
            </a:extLst>
          </p:cNvPr>
          <p:cNvSpPr/>
          <p:nvPr/>
        </p:nvSpPr>
        <p:spPr>
          <a:xfrm>
            <a:off x="7080241" y="3710793"/>
            <a:ext cx="13859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Resolved slab</a:t>
            </a:r>
            <a:endParaRPr lang="en-GB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FD57F562-DAE6-462B-98E3-59E54B827F1C}"/>
              </a:ext>
            </a:extLst>
          </p:cNvPr>
          <p:cNvSpPr/>
          <p:nvPr/>
        </p:nvSpPr>
        <p:spPr>
          <a:xfrm>
            <a:off x="6059366" y="2674640"/>
            <a:ext cx="2627908" cy="231404"/>
          </a:xfrm>
          <a:prstGeom prst="rect">
            <a:avLst/>
          </a:prstGeom>
          <a:blipFill dpi="0" rotWithShape="1">
            <a:blip r:embed="rId8">
              <a:alphaModFix amt="46000"/>
            </a:blip>
            <a:srcRect/>
            <a:tile tx="0" ty="0" sx="100000" sy="100000" flip="none" algn="tl"/>
          </a:blipFill>
          <a:ln w="15875"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2F00F9E-F2CD-4973-8E4E-7E52C7297A71}"/>
              </a:ext>
            </a:extLst>
          </p:cNvPr>
          <p:cNvSpPr/>
          <p:nvPr/>
        </p:nvSpPr>
        <p:spPr>
          <a:xfrm>
            <a:off x="6057598" y="2685511"/>
            <a:ext cx="157320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Crustal model (T. Diehl 2009)</a:t>
            </a:r>
            <a:endParaRPr lang="en-GB" sz="600" dirty="0"/>
          </a:p>
        </p:txBody>
      </p:sp>
      <p:sp>
        <p:nvSpPr>
          <p:cNvPr id="30" name="Inhaltsplatzhalter 12">
            <a:extLst>
              <a:ext uri="{FF2B5EF4-FFF2-40B4-BE49-F238E27FC236}">
                <a16:creationId xmlns:a16="http://schemas.microsoft.com/office/drawing/2014/main" id="{87D60CEC-0349-4BE1-BD58-A356201CF17F}"/>
              </a:ext>
            </a:extLst>
          </p:cNvPr>
          <p:cNvSpPr txBox="1">
            <a:spLocks/>
          </p:cNvSpPr>
          <p:nvPr/>
        </p:nvSpPr>
        <p:spPr>
          <a:xfrm>
            <a:off x="3772655" y="195757"/>
            <a:ext cx="3929105" cy="2511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sz="1100" b="0" dirty="0" err="1"/>
              <a:t>Lippitsch</a:t>
            </a:r>
            <a:r>
              <a:rPr lang="en-US" sz="1100" b="0" dirty="0"/>
              <a:t> (2003) Profile B, reversed slab orientation test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2308534-04F0-471E-B7CD-07618E38A25F}"/>
              </a:ext>
            </a:extLst>
          </p:cNvPr>
          <p:cNvSpPr/>
          <p:nvPr/>
        </p:nvSpPr>
        <p:spPr>
          <a:xfrm>
            <a:off x="4458835" y="3457687"/>
            <a:ext cx="267084" cy="177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9315020-82A4-4244-BF93-F2F24E824DE7}"/>
              </a:ext>
            </a:extLst>
          </p:cNvPr>
          <p:cNvSpPr/>
          <p:nvPr/>
        </p:nvSpPr>
        <p:spPr>
          <a:xfrm rot="1862568">
            <a:off x="7574805" y="3123856"/>
            <a:ext cx="534289" cy="12249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C54E2076-B6EC-4959-A9E3-B4B8C81521B2}"/>
              </a:ext>
            </a:extLst>
          </p:cNvPr>
          <p:cNvSpPr/>
          <p:nvPr/>
        </p:nvSpPr>
        <p:spPr>
          <a:xfrm>
            <a:off x="3910079" y="3247453"/>
            <a:ext cx="135824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smearing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1C39EB02-3902-4A65-B088-2C3E482D5AE9}"/>
              </a:ext>
            </a:extLst>
          </p:cNvPr>
          <p:cNvSpPr/>
          <p:nvPr/>
        </p:nvSpPr>
        <p:spPr>
          <a:xfrm>
            <a:off x="7241979" y="3247968"/>
            <a:ext cx="135824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</a:rPr>
              <a:t>smearing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43" name="Inhaltsplatzhalter 12">
            <a:extLst>
              <a:ext uri="{FF2B5EF4-FFF2-40B4-BE49-F238E27FC236}">
                <a16:creationId xmlns:a16="http://schemas.microsoft.com/office/drawing/2014/main" id="{E42D1391-C16D-400F-9342-9C5A813E49F6}"/>
              </a:ext>
            </a:extLst>
          </p:cNvPr>
          <p:cNvSpPr txBox="1">
            <a:spLocks/>
          </p:cNvSpPr>
          <p:nvPr/>
        </p:nvSpPr>
        <p:spPr>
          <a:xfrm>
            <a:off x="445666" y="830514"/>
            <a:ext cx="2191693" cy="36134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Dedicated resolution tests for different features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Always simulate through crustal model using actual source/receiver configurations and uncertainties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Add noise to synthetic data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200" b="0" dirty="0"/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sz="1200" b="0" dirty="0"/>
              <a:t>Synthetic tests: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Assume different slab geometries/orientation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b="0" dirty="0"/>
              <a:t>Dipping direction resolved, however smearing possible, mostly in depth increasing apparent dip angle</a:t>
            </a:r>
          </a:p>
        </p:txBody>
      </p: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BF3EA5A0-19CF-4D1E-B89D-B5FB89FBB723}"/>
              </a:ext>
            </a:extLst>
          </p:cNvPr>
          <p:cNvCxnSpPr>
            <a:cxnSpLocks/>
          </p:cNvCxnSpPr>
          <p:nvPr/>
        </p:nvCxnSpPr>
        <p:spPr>
          <a:xfrm flipH="1">
            <a:off x="4606657" y="1207791"/>
            <a:ext cx="186807" cy="3653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F2245CD6-3B75-4AFF-B6C1-5768A8C77901}"/>
              </a:ext>
            </a:extLst>
          </p:cNvPr>
          <p:cNvCxnSpPr>
            <a:cxnSpLocks/>
          </p:cNvCxnSpPr>
          <p:nvPr/>
        </p:nvCxnSpPr>
        <p:spPr>
          <a:xfrm flipH="1">
            <a:off x="4599843" y="3069852"/>
            <a:ext cx="186807" cy="3653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el 11">
            <a:extLst>
              <a:ext uri="{FF2B5EF4-FFF2-40B4-BE49-F238E27FC236}">
                <a16:creationId xmlns:a16="http://schemas.microsoft.com/office/drawing/2014/main" id="{42EB3355-CCB3-48D3-8113-65AFB4781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332162"/>
            <a:ext cx="7560000" cy="468000"/>
          </a:xfrm>
        </p:spPr>
        <p:txBody>
          <a:bodyPr/>
          <a:lstStyle/>
          <a:p>
            <a:r>
              <a:rPr lang="en-US" sz="2000" dirty="0"/>
              <a:t>Resolution Analysis</a:t>
            </a:r>
            <a:endParaRPr lang="en-US" sz="2000" noProof="0" dirty="0"/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78F4196F-13E5-4736-825B-AD4C12C11991}"/>
              </a:ext>
            </a:extLst>
          </p:cNvPr>
          <p:cNvCxnSpPr>
            <a:cxnSpLocks/>
          </p:cNvCxnSpPr>
          <p:nvPr/>
        </p:nvCxnSpPr>
        <p:spPr>
          <a:xfrm>
            <a:off x="7694810" y="1031238"/>
            <a:ext cx="351031" cy="2866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33B608CE-5CCF-4ED0-8CA3-60C4D8832F93}"/>
              </a:ext>
            </a:extLst>
          </p:cNvPr>
          <p:cNvCxnSpPr>
            <a:cxnSpLocks/>
          </p:cNvCxnSpPr>
          <p:nvPr/>
        </p:nvCxnSpPr>
        <p:spPr>
          <a:xfrm>
            <a:off x="7697279" y="2886182"/>
            <a:ext cx="351031" cy="2866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68AA2BE2-E491-489C-B75D-1D32E73D3D18}"/>
              </a:ext>
            </a:extLst>
          </p:cNvPr>
          <p:cNvSpPr txBox="1"/>
          <p:nvPr/>
        </p:nvSpPr>
        <p:spPr>
          <a:xfrm>
            <a:off x="7381979" y="4305044"/>
            <a:ext cx="176202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/>
              <a:t>*least </a:t>
            </a:r>
            <a:r>
              <a:rPr lang="de-DE" sz="700" dirty="0" err="1"/>
              <a:t>events</a:t>
            </a:r>
            <a:r>
              <a:rPr lang="de-DE" sz="700" dirty="0"/>
              <a:t> </a:t>
            </a:r>
            <a:r>
              <a:rPr lang="de-DE" sz="700" dirty="0" err="1"/>
              <a:t>coming</a:t>
            </a:r>
            <a:r>
              <a:rPr lang="de-DE" sz="700" dirty="0"/>
              <a:t> </a:t>
            </a:r>
            <a:r>
              <a:rPr lang="de-DE" sz="700" dirty="0" err="1"/>
              <a:t>from</a:t>
            </a:r>
            <a:r>
              <a:rPr lang="de-DE" sz="700" dirty="0"/>
              <a:t> NW not </a:t>
            </a:r>
            <a:r>
              <a:rPr lang="de-DE" sz="700" dirty="0" err="1"/>
              <a:t>most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99556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92"/>
    </mc:Choice>
    <mc:Fallback xmlns="">
      <p:transition spd="slow" advTm="76392"/>
    </mc:Fallback>
  </mc:AlternateContent>
  <p:extLst>
    <p:ext uri="{3A86A75C-4F4B-4683-9AE1-C65F6400EC91}">
      <p14:laserTraceLst xmlns:p14="http://schemas.microsoft.com/office/powerpoint/2010/main">
        <p14:tracePtLst>
          <p14:tracePt t="7706" x="2328863" y="5114925"/>
          <p14:tracePt t="8299" x="2922588" y="4970463"/>
          <p14:tracePt t="8312" x="3028950" y="4838700"/>
          <p14:tracePt t="8328" x="3135313" y="4679950"/>
          <p14:tracePt t="8339" x="3213100" y="4545013"/>
          <p14:tracePt t="8350" x="3241675" y="4438650"/>
          <p14:tracePt t="8361" x="3241675" y="4384675"/>
          <p14:tracePt t="8373" x="3267075" y="4279900"/>
          <p14:tracePt t="8384" x="3319463" y="4148138"/>
          <p14:tracePt t="8397" x="3400425" y="4013200"/>
          <p14:tracePt t="8406" x="3425825" y="3935413"/>
          <p14:tracePt t="8416" x="3425825" y="3883025"/>
          <p14:tracePt t="8423" x="3425825" y="3854450"/>
          <p14:tracePt t="8448" x="3135313" y="3722688"/>
          <p14:tracePt t="8459" x="2951163" y="3587750"/>
          <p14:tracePt t="8465" x="2898775" y="3457575"/>
          <p14:tracePt t="8471" x="2792413" y="3403600"/>
          <p14:tracePt t="8474" x="2792413" y="3376613"/>
          <p14:tracePt t="8477" x="2738438" y="3297238"/>
          <p14:tracePt t="8481" x="2686050" y="3270250"/>
          <p14:tracePt t="8485" x="2686050" y="3244850"/>
          <p14:tracePt t="8489" x="2686050" y="3216275"/>
          <p14:tracePt t="8494" x="2709863" y="3216275"/>
          <p14:tracePt t="8497" x="2735263" y="3216275"/>
          <p14:tracePt t="8673" x="2763838" y="3270250"/>
          <p14:tracePt t="8679" x="2787650" y="3270250"/>
          <p14:tracePt t="8685" x="2738438" y="3400425"/>
          <p14:tracePt t="8690" x="2738438" y="3429000"/>
          <p14:tracePt t="8697" x="2738438" y="3454400"/>
          <p14:tracePt t="8706" x="2816225" y="3481388"/>
          <p14:tracePt t="8716" x="2894013" y="3506788"/>
          <p14:tracePt t="8730" x="3000375" y="3429000"/>
          <p14:tracePt t="8745" x="3135313" y="3322638"/>
          <p14:tracePt t="8753" x="3160713" y="3216275"/>
          <p14:tracePt t="8765" x="3213100" y="3163888"/>
          <p14:tracePt t="8775" x="3294063" y="3086100"/>
          <p14:tracePt t="8784" x="3400425" y="3003550"/>
          <p14:tracePt t="8798" x="3532188" y="2844800"/>
          <p14:tracePt t="8807" x="3560763" y="2738438"/>
          <p14:tracePt t="8822" x="3638550" y="2606675"/>
          <p14:tracePt t="8838" x="3797300" y="2447925"/>
          <p14:tracePt t="8850" x="4010025" y="2287588"/>
          <p14:tracePt t="8856" x="4092575" y="2235200"/>
          <p14:tracePt t="8860" x="4144963" y="2182813"/>
          <p14:tracePt t="8863" x="4170363" y="2154238"/>
          <p14:tracePt t="8869" x="4251325" y="2076450"/>
          <p14:tracePt t="8871" x="4251325" y="2047875"/>
          <p14:tracePt t="8873" x="4276725" y="2047875"/>
          <p14:tracePt t="8874" x="4276725" y="1993900"/>
          <p14:tracePt t="8876" x="4305300" y="1993900"/>
          <p14:tracePt t="8879" x="4305300" y="1970088"/>
          <p14:tracePt t="8881" x="4329113" y="1941513"/>
          <p14:tracePt t="8885" x="4357688" y="1887538"/>
          <p14:tracePt t="8890" x="4383088" y="1835150"/>
          <p14:tracePt t="8894" x="4410075" y="1809750"/>
          <p14:tracePt t="8897" x="4410075" y="1781175"/>
          <p14:tracePt t="8900" x="4435475" y="1728788"/>
          <p14:tracePt t="8903" x="4464050" y="1703388"/>
          <p14:tracePt t="8909" x="4489450" y="1674813"/>
          <p14:tracePt t="8912" x="4489450" y="1622425"/>
          <p14:tracePt t="8915" x="4516438" y="1570038"/>
          <p14:tracePt t="8917" x="4541838" y="1544638"/>
          <p14:tracePt t="8918" x="4541838" y="1516063"/>
          <p14:tracePt t="8921" x="4570413" y="1490663"/>
          <p14:tracePt t="8922" x="4595813" y="1490663"/>
          <p14:tracePt t="8924" x="4595813" y="1438275"/>
          <p14:tracePt t="8932" x="4648200" y="1384300"/>
          <p14:tracePt t="8935" x="4676775" y="1331913"/>
          <p14:tracePt t="8937" x="4676775" y="1279525"/>
          <p14:tracePt t="8940" x="4700588" y="1250950"/>
          <p14:tracePt t="8943" x="4729163" y="1225550"/>
          <p14:tracePt t="8945" x="4729163" y="1196975"/>
          <p14:tracePt t="8953" x="4783138" y="1090613"/>
          <p14:tracePt t="8954" x="4806950" y="1066800"/>
          <p14:tracePt t="8956" x="4806950" y="1038225"/>
          <p14:tracePt t="8960" x="4806950" y="1012825"/>
          <p14:tracePt t="8964" x="4835525" y="960438"/>
          <p14:tracePt t="8968" x="4860925" y="906463"/>
          <p14:tracePt t="8970" x="4889500" y="854075"/>
          <p14:tracePt t="8972" x="4913313" y="825500"/>
          <p14:tracePt t="8975" x="4913313" y="800100"/>
          <p14:tracePt t="8983" x="4967288" y="693738"/>
          <p14:tracePt t="8987" x="4995863" y="666750"/>
          <p14:tracePt t="8989" x="4995863" y="641350"/>
          <p14:tracePt t="8993" x="4995863" y="587375"/>
          <p14:tracePt t="8995" x="4995863" y="560388"/>
          <p14:tracePt t="9000" x="5019675" y="506413"/>
          <p14:tracePt t="9005" x="5019675" y="481013"/>
          <p14:tracePt t="9007" x="5048250" y="481013"/>
          <p14:tracePt t="9009" x="5048250" y="454025"/>
          <p14:tracePt t="9015" x="5048250" y="400050"/>
          <p14:tracePt t="9019" x="5048250" y="376238"/>
          <p14:tracePt t="9021" x="5048250" y="347663"/>
          <p14:tracePt t="9024" x="5048250" y="322263"/>
          <p14:tracePt t="9030" x="5073650" y="322263"/>
          <p14:tracePt t="9035" x="5073650" y="293688"/>
          <p14:tracePt t="9038" x="5073650" y="269875"/>
          <p14:tracePt t="9046" x="5073650" y="241300"/>
          <p14:tracePt t="9097" x="5073650" y="215900"/>
          <p14:tracePt t="9107" x="5073650" y="187325"/>
          <p14:tracePt t="9130" x="4918075" y="80963"/>
          <p14:tracePt t="9138" x="4864100" y="57150"/>
          <p14:tracePt t="9146" x="4835525" y="28575"/>
          <p14:tracePt t="9156" x="4783138" y="3175"/>
          <p14:tracePt t="9164" x="4757738" y="3175"/>
          <p14:tracePt t="9253" x="4332288" y="28575"/>
          <p14:tracePt t="9268" x="4251325" y="28575"/>
          <p14:tracePt t="9418" x="4198938" y="52388"/>
          <p14:tracePt t="9424" x="4173538" y="80963"/>
          <p14:tracePt t="9434" x="4092575" y="134938"/>
          <p14:tracePt t="9446" x="4038600" y="212725"/>
          <p14:tracePt t="9452" x="4038600" y="241300"/>
          <p14:tracePt t="9461" x="4014788" y="241300"/>
          <p14:tracePt t="9473" x="4014788" y="265113"/>
          <p14:tracePt t="9527" x="4014788" y="293688"/>
          <p14:tracePt t="9561" x="4038600" y="293688"/>
          <p14:tracePt t="9607" x="4038600" y="319088"/>
          <p14:tracePt t="9629" x="4064000" y="319088"/>
          <p14:tracePt t="9741" x="4092575" y="319088"/>
          <p14:tracePt t="9758" x="4222750" y="319088"/>
          <p14:tracePt t="9766" x="4329113" y="293688"/>
          <p14:tracePt t="9776" x="4464050" y="293688"/>
          <p14:tracePt t="9790" x="4622800" y="293688"/>
          <p14:tracePt t="9807" x="4941888" y="269875"/>
          <p14:tracePt t="9816" x="4995863" y="269875"/>
          <p14:tracePt t="9823" x="5048250" y="269875"/>
          <p14:tracePt t="9829" x="5073650" y="269875"/>
          <p14:tracePt t="9836" x="5102225" y="269875"/>
          <p14:tracePt t="9843" x="5126038" y="269875"/>
          <p14:tracePt t="9869" x="5180013" y="293688"/>
          <p14:tracePt t="9882" x="5208588" y="293688"/>
          <p14:tracePt t="9886" x="5232400" y="293688"/>
          <p14:tracePt t="9896" x="5286375" y="293688"/>
          <p14:tracePt t="9905" x="5338763" y="293688"/>
          <p14:tracePt t="9911" x="5367338" y="293688"/>
          <p14:tracePt t="9913" x="5392738" y="293688"/>
          <p14:tracePt t="9921" x="5419725" y="293688"/>
          <p14:tracePt t="9923" x="5445125" y="293688"/>
          <p14:tracePt t="9930" x="5445125" y="269875"/>
          <p14:tracePt t="9933" x="5473700" y="269875"/>
          <p14:tracePt t="9936" x="5499100" y="269875"/>
          <p14:tracePt t="9949" x="5526088" y="269875"/>
          <p14:tracePt t="9966" x="5526088" y="241300"/>
          <p14:tracePt t="10007" x="5551488" y="241300"/>
          <p14:tracePt t="10015" x="5580063" y="241300"/>
          <p14:tracePt t="10020" x="5580063" y="265113"/>
          <p14:tracePt t="10025" x="5605463" y="265113"/>
          <p14:tracePt t="10030" x="5632450" y="265113"/>
          <p14:tracePt t="10038" x="5657850" y="265113"/>
          <p14:tracePt t="10046" x="5686425" y="265113"/>
          <p14:tracePt t="10050" x="5710238" y="265113"/>
          <p14:tracePt t="10135" x="5710238" y="293688"/>
          <p14:tracePt t="10148" x="5710238" y="319088"/>
          <p14:tracePt t="10170" x="5686425" y="347663"/>
          <p14:tracePt t="10186" x="5661025" y="347663"/>
          <p14:tracePt t="10205" x="5632450" y="371475"/>
          <p14:tracePt t="10226" x="5526088" y="400050"/>
          <p14:tracePt t="10234" x="5502275" y="400050"/>
          <p14:tracePt t="10240" x="5473700" y="425450"/>
          <p14:tracePt t="10247" x="5448300" y="425450"/>
          <p14:tracePt t="10260" x="5419725" y="454025"/>
          <p14:tracePt t="10270" x="5395913" y="454025"/>
          <p14:tracePt t="10291" x="5367338" y="454025"/>
          <p14:tracePt t="10299" x="5341938" y="454025"/>
          <p14:tracePt t="10316" x="5341938" y="477838"/>
          <p14:tracePt t="10323" x="5314950" y="477838"/>
          <p14:tracePt t="10337" x="5289550" y="477838"/>
          <p14:tracePt t="10343" x="5260975" y="477838"/>
          <p14:tracePt t="10352" x="5235575" y="506413"/>
          <p14:tracePt t="10360" x="5208588" y="506413"/>
          <p14:tracePt t="10366" x="5183188" y="506413"/>
          <p14:tracePt t="10372" x="5154613" y="506413"/>
          <p14:tracePt t="10383" x="5102225" y="506413"/>
          <p14:tracePt t="10387" x="5076825" y="506413"/>
          <p14:tracePt t="10391" x="5048250" y="506413"/>
          <p14:tracePt t="10397" x="5024438" y="506413"/>
          <p14:tracePt t="10400" x="4995863" y="506413"/>
          <p14:tracePt t="10409" x="4970463" y="506413"/>
          <p14:tracePt t="10416" x="4941888" y="506413"/>
          <p14:tracePt t="10420" x="4918075" y="506413"/>
          <p14:tracePt t="10433" x="4889500" y="481013"/>
          <p14:tracePt t="10448" x="4864100" y="481013"/>
          <p14:tracePt t="10470" x="4835525" y="481013"/>
          <p14:tracePt t="10482" x="4811713" y="481013"/>
          <p14:tracePt t="10494" x="4783138" y="481013"/>
          <p14:tracePt t="10505" x="4783138" y="506413"/>
          <p14:tracePt t="10509" x="4757738" y="506413"/>
          <p14:tracePt t="10520" x="4729163" y="506413"/>
          <p14:tracePt t="10524" x="4705350" y="506413"/>
          <p14:tracePt t="10527" x="4705350" y="531813"/>
          <p14:tracePt t="10534" x="4651375" y="531813"/>
          <p14:tracePt t="10537" x="4622800" y="531813"/>
          <p14:tracePt t="10540" x="4622800" y="560388"/>
          <p14:tracePt t="10546" x="4598988" y="560388"/>
          <p14:tracePt t="10550" x="4570413" y="560388"/>
          <p14:tracePt t="10554" x="4516438" y="584200"/>
          <p14:tracePt t="10561" x="4492625" y="612775"/>
          <p14:tracePt t="10567" x="4464050" y="612775"/>
          <p14:tracePt t="10570" x="4438650" y="638175"/>
          <p14:tracePt t="10575" x="4410075" y="638175"/>
          <p14:tracePt t="10582" x="4386263" y="638175"/>
          <p14:tracePt t="10586" x="4357688" y="666750"/>
          <p14:tracePt t="10593" x="4332288" y="666750"/>
          <p14:tracePt t="10602" x="4305300" y="690563"/>
          <p14:tracePt t="10609" x="4279900" y="690563"/>
          <p14:tracePt t="10615" x="4251325" y="690563"/>
          <p14:tracePt t="10622" x="4225925" y="690563"/>
          <p14:tracePt t="10625" x="4198938" y="719138"/>
          <p14:tracePt t="10633" x="4173538" y="719138"/>
          <p14:tracePt t="10637" x="4144963" y="719138"/>
          <p14:tracePt t="10639" x="4119563" y="744538"/>
          <p14:tracePt t="10642" x="4092575" y="744538"/>
          <p14:tracePt t="10649" x="4038600" y="744538"/>
          <p14:tracePt t="10653" x="4014788" y="771525"/>
          <p14:tracePt t="10655" x="3986213" y="771525"/>
          <p14:tracePt t="10658" x="3960813" y="771525"/>
          <p14:tracePt t="10661" x="3932238" y="796925"/>
          <p14:tracePt t="10665" x="3879850" y="796925"/>
          <p14:tracePt t="10672" x="3802063" y="825500"/>
          <p14:tracePt t="10679" x="3748088" y="825500"/>
          <p14:tracePt t="10687" x="3667125" y="850900"/>
          <p14:tracePt t="10689" x="3641725" y="877888"/>
          <p14:tracePt t="10691" x="3613150" y="877888"/>
          <p14:tracePt t="10694" x="3589338" y="877888"/>
          <p14:tracePt t="10704" x="3535363" y="903288"/>
          <p14:tracePt t="10711" x="3506788" y="903288"/>
          <p14:tracePt t="10742" x="3482975" y="903288"/>
          <p14:tracePt t="10910" x="3454400" y="903288"/>
          <p14:tracePt t="10924" x="3454400" y="825500"/>
          <p14:tracePt t="10930" x="3454400" y="800100"/>
          <p14:tracePt t="10937" x="3454400" y="771525"/>
          <p14:tracePt t="10947" x="3454400" y="719138"/>
          <p14:tracePt t="10956" x="3454400" y="693738"/>
          <p14:tracePt t="10962" x="3454400" y="666750"/>
          <p14:tracePt t="10968" x="3454400" y="641350"/>
          <p14:tracePt t="10996" x="3479800" y="612775"/>
          <p14:tracePt t="11005" x="3479800" y="587375"/>
          <p14:tracePt t="11118" x="3506788" y="587375"/>
          <p14:tracePt t="11136" x="3584575" y="612775"/>
          <p14:tracePt t="11146" x="3613150" y="612775"/>
          <p14:tracePt t="11157" x="3667125" y="612775"/>
          <p14:tracePt t="11167" x="3690938" y="638175"/>
          <p14:tracePt t="11176" x="3719513" y="638175"/>
          <p14:tracePt t="11187" x="3773488" y="690563"/>
          <p14:tracePt t="11202" x="3903663" y="744538"/>
          <p14:tracePt t="11215" x="3957638" y="771525"/>
          <p14:tracePt t="11226" x="4144963" y="825500"/>
          <p14:tracePt t="11234" x="4198938" y="850900"/>
          <p14:tracePt t="11246" x="4251325" y="850900"/>
          <p14:tracePt t="11253" x="4251325" y="877888"/>
          <p14:tracePt t="11260" x="4276725" y="877888"/>
          <p14:tracePt t="11403" x="4305300" y="877888"/>
          <p14:tracePt t="11417" x="4329113" y="877888"/>
          <p14:tracePt t="11425" x="4357688" y="877888"/>
          <p14:tracePt t="11433" x="4383088" y="877888"/>
          <p14:tracePt t="11441" x="4410075" y="877888"/>
          <p14:tracePt t="11447" x="4435475" y="877888"/>
          <p14:tracePt t="11456" x="4489450" y="854075"/>
          <p14:tracePt t="11464" x="4516438" y="825500"/>
          <p14:tracePt t="11481" x="4595813" y="825500"/>
          <p14:tracePt t="11490" x="4622800" y="800100"/>
          <p14:tracePt t="11513" x="4700588" y="747713"/>
          <p14:tracePt t="11520" x="4729163" y="747713"/>
          <p14:tracePt t="11528" x="4754563" y="747713"/>
          <p14:tracePt t="11534" x="4783138" y="719138"/>
          <p14:tracePt t="11543" x="4806950" y="719138"/>
          <p14:tracePt t="11552" x="4835525" y="719138"/>
          <p14:tracePt t="11590" x="4860925" y="719138"/>
          <p14:tracePt t="11619" x="4889500" y="719138"/>
          <p14:tracePt t="11897" x="4941888" y="693738"/>
          <p14:tracePt t="11906" x="4995863" y="693738"/>
          <p14:tracePt t="11914" x="5048250" y="666750"/>
          <p14:tracePt t="11927" x="5126038" y="641350"/>
          <p14:tracePt t="11939" x="5180013" y="612775"/>
          <p14:tracePt t="11947" x="5232400" y="612775"/>
          <p14:tracePt t="11955" x="5260975" y="612775"/>
          <p14:tracePt t="11961" x="5286375" y="587375"/>
          <p14:tracePt t="11992" x="5314950" y="587375"/>
          <p14:tracePt t="12072" x="5338763" y="587375"/>
          <p14:tracePt t="12092" x="5367338" y="587375"/>
          <p14:tracePt t="12204" x="5392738" y="587375"/>
          <p14:tracePt t="12264" x="5419725" y="587375"/>
          <p14:tracePt t="12304" x="5419725" y="612775"/>
          <p14:tracePt t="12318" x="5419725" y="666750"/>
          <p14:tracePt t="12329" x="5419725" y="690563"/>
          <p14:tracePt t="12902" x="5341938" y="690563"/>
          <p14:tracePt t="12912" x="5260975" y="666750"/>
          <p14:tracePt t="12920" x="5183188" y="666750"/>
          <p14:tracePt t="12928" x="5154613" y="666750"/>
          <p14:tracePt t="12937" x="5129213" y="666750"/>
          <p14:tracePt t="12966" x="5102225" y="666750"/>
          <p14:tracePt t="13026" x="5048250" y="666750"/>
          <p14:tracePt t="13091" x="5024438" y="666750"/>
          <p14:tracePt t="13204" x="4995863" y="666750"/>
          <p14:tracePt t="13219" x="4941888" y="666750"/>
          <p14:tracePt t="13227" x="4889500" y="690563"/>
          <p14:tracePt t="13238" x="4864100" y="690563"/>
          <p14:tracePt t="13246" x="4835525" y="690563"/>
          <p14:tracePt t="13256" x="4811713" y="719138"/>
          <p14:tracePt t="13275" x="4729163" y="719138"/>
          <p14:tracePt t="13282" x="4705350" y="744538"/>
          <p14:tracePt t="13291" x="4676775" y="744538"/>
          <p14:tracePt t="13341" x="4651375" y="744538"/>
          <p14:tracePt t="13360" x="4598988" y="771525"/>
          <p14:tracePt t="13374" x="4570413" y="796925"/>
          <p14:tracePt t="13382" x="4545013" y="796925"/>
          <p14:tracePt t="13394" x="4516438" y="825500"/>
          <p14:tracePt t="13405" x="4492625" y="850900"/>
          <p14:tracePt t="13667" x="4492625" y="825500"/>
          <p14:tracePt t="13683" x="4492625" y="800100"/>
          <p14:tracePt t="13822" x="4516438" y="771525"/>
          <p14:tracePt t="13830" x="4541838" y="771525"/>
          <p14:tracePt t="13836" x="4622800" y="747713"/>
          <p14:tracePt t="13852" x="4729163" y="719138"/>
          <p14:tracePt t="13863" x="4783138" y="719138"/>
          <p14:tracePt t="13870" x="4835525" y="719138"/>
          <p14:tracePt t="13877" x="4889500" y="693738"/>
          <p14:tracePt t="13885" x="4913313" y="693738"/>
          <p14:tracePt t="13892" x="4941888" y="693738"/>
          <p14:tracePt t="13919" x="4967288" y="693738"/>
          <p14:tracePt t="13957" x="4995863" y="693738"/>
          <p14:tracePt t="14014" x="5019675" y="693738"/>
          <p14:tracePt t="14137" x="5019675" y="719138"/>
          <p14:tracePt t="14150" x="5019675" y="744538"/>
          <p14:tracePt t="14180" x="4995863" y="771525"/>
          <p14:tracePt t="14190" x="4995863" y="796925"/>
          <p14:tracePt t="14216" x="4995863" y="825500"/>
          <p14:tracePt t="14235" x="4995863" y="850900"/>
          <p14:tracePt t="14248" x="4995863" y="877888"/>
          <p14:tracePt t="14258" x="4995863" y="903288"/>
          <p14:tracePt t="14265" x="4995863" y="931863"/>
          <p14:tracePt t="14290" x="4995863" y="955675"/>
          <p14:tracePt t="14383" x="5019675" y="955675"/>
          <p14:tracePt t="14396" x="5048250" y="984250"/>
          <p14:tracePt t="14404" x="5073650" y="984250"/>
          <p14:tracePt t="14413" x="5102225" y="1009650"/>
          <p14:tracePt t="14436" x="5126038" y="1009650"/>
          <p14:tracePt t="14451" x="5126038" y="1038225"/>
          <p14:tracePt t="14477" x="5126038" y="1062038"/>
          <p14:tracePt t="14492" x="5126038" y="1090613"/>
          <p14:tracePt t="14516" x="5126038" y="1116013"/>
          <p14:tracePt t="14527" x="5126038" y="1144588"/>
          <p14:tracePt t="14534" x="5102225" y="1144588"/>
          <p14:tracePt t="14537" x="5102225" y="1168400"/>
          <p14:tracePt t="14550" x="5076825" y="1168400"/>
          <p14:tracePt t="14565" x="5076825" y="1196975"/>
          <p14:tracePt t="14572" x="5048250" y="1196975"/>
          <p14:tracePt t="14591" x="5024438" y="1196975"/>
          <p14:tracePt t="14598" x="5024438" y="1222375"/>
          <p14:tracePt t="14605" x="4995863" y="1222375"/>
          <p14:tracePt t="14612" x="4970463" y="1250950"/>
          <p14:tracePt t="14623" x="4941888" y="1274763"/>
          <p14:tracePt t="14629" x="4918075" y="1274763"/>
          <p14:tracePt t="14639" x="4889500" y="1303338"/>
          <p14:tracePt t="14650" x="4864100" y="1303338"/>
          <p14:tracePt t="14653" x="4864100" y="1328738"/>
          <p14:tracePt t="14665" x="4835525" y="1328738"/>
          <p14:tracePt t="14671" x="4835525" y="1357313"/>
          <p14:tracePt t="14673" x="4811713" y="1357313"/>
          <p14:tracePt t="14688" x="4811713" y="1381125"/>
          <p14:tracePt t="14693" x="4783138" y="1381125"/>
          <p14:tracePt t="14699" x="4783138" y="1409700"/>
          <p14:tracePt t="14715" x="4783138" y="1435100"/>
          <p14:tracePt t="14718" x="4757738" y="1435100"/>
          <p14:tracePt t="14727" x="4757738" y="1463675"/>
          <p14:tracePt t="14741" x="4729163" y="1487488"/>
          <p14:tracePt t="14750" x="4729163" y="1516063"/>
          <p14:tracePt t="14768" x="4705350" y="1541463"/>
          <p14:tracePt t="14787" x="4705350" y="1570038"/>
          <p14:tracePt t="14900" x="4676775" y="1593850"/>
          <p14:tracePt t="14915" x="4676775" y="1622425"/>
          <p14:tracePt t="14929" x="4651375" y="1622425"/>
          <p14:tracePt t="14945" x="4622800" y="1647825"/>
          <p14:tracePt t="14966" x="4598988" y="1700213"/>
          <p14:tracePt t="14976" x="4570413" y="1728788"/>
          <p14:tracePt t="14987" x="4545013" y="1728788"/>
          <p14:tracePt t="14993" x="4545013" y="1754188"/>
          <p14:tracePt t="15015" x="4492625" y="1781175"/>
          <p14:tracePt t="15037" x="4464050" y="1806575"/>
          <p14:tracePt t="15054" x="4438650" y="1806575"/>
          <p14:tracePt t="15061" x="4438650" y="1835150"/>
          <p14:tracePt t="15396" x="4464050" y="1835150"/>
          <p14:tracePt t="15417" x="4489450" y="1835150"/>
          <p14:tracePt t="15427" x="4489450" y="1809750"/>
          <p14:tracePt t="15452" x="4516438" y="1809750"/>
          <p14:tracePt t="15460" x="4541838" y="1809750"/>
          <p14:tracePt t="15515" x="4570413" y="1809750"/>
          <p14:tracePt t="15533" x="4595813" y="1809750"/>
          <p14:tracePt t="15541" x="4648200" y="1809750"/>
          <p14:tracePt t="15549" x="4676775" y="1835150"/>
          <p14:tracePt t="15558" x="4729163" y="1835150"/>
          <p14:tracePt t="15566" x="4754563" y="1835150"/>
          <p14:tracePt t="15575" x="4783138" y="1835150"/>
          <p14:tracePt t="15591" x="4806950" y="1835150"/>
          <p14:tracePt t="15620" x="4835525" y="1835150"/>
          <p14:tracePt t="15743" x="4835525" y="1858963"/>
          <p14:tracePt t="15750" x="4811713" y="1858963"/>
          <p14:tracePt t="15767" x="4729163" y="1887538"/>
          <p14:tracePt t="15776" x="4705350" y="1887538"/>
          <p14:tracePt t="15784" x="4676775" y="1887538"/>
          <p14:tracePt t="15790" x="4651375" y="1887538"/>
          <p14:tracePt t="15797" x="4651375" y="1912938"/>
          <p14:tracePt t="15806" x="4622800" y="1912938"/>
          <p14:tracePt t="15819" x="4598988" y="1912938"/>
          <p14:tracePt t="16271" x="4598988" y="1887538"/>
          <p14:tracePt t="16285" x="4622800" y="1863725"/>
          <p14:tracePt t="16291" x="4648200" y="1863725"/>
          <p14:tracePt t="16301" x="4648200" y="1835150"/>
          <p14:tracePt t="16307" x="4676775" y="1835150"/>
          <p14:tracePt t="16319" x="4676775" y="1809750"/>
          <p14:tracePt t="16336" x="4700588" y="1781175"/>
          <p14:tracePt t="16352" x="4729163" y="1781175"/>
          <p14:tracePt t="16946" x="4729163" y="1757363"/>
          <p14:tracePt t="16962" x="4729163" y="1728788"/>
          <p14:tracePt t="17182" x="4754563" y="1728788"/>
          <p14:tracePt t="17217" x="4754563" y="1703388"/>
          <p14:tracePt t="17230" x="4783138" y="1674813"/>
          <p14:tracePt t="17246" x="4806950" y="1651000"/>
          <p14:tracePt t="17256" x="4835525" y="1622425"/>
          <p14:tracePt t="17275" x="4860925" y="1597025"/>
          <p14:tracePt t="17283" x="4860925" y="1570038"/>
          <p14:tracePt t="17295" x="4889500" y="1570038"/>
          <p14:tracePt t="17446" x="4889500" y="1544638"/>
          <p14:tracePt t="17457" x="4913313" y="1544638"/>
          <p14:tracePt t="17489" x="4967288" y="1490663"/>
          <p14:tracePt t="17496" x="4967288" y="1463675"/>
          <p14:tracePt t="17507" x="4995863" y="1438275"/>
          <p14:tracePt t="17518" x="4995863" y="1409700"/>
          <p14:tracePt t="17544" x="5019675" y="1384300"/>
          <p14:tracePt t="17605" x="5019675" y="1357313"/>
          <p14:tracePt t="17621" x="5019675" y="1331913"/>
          <p14:tracePt t="17647" x="5019675" y="1303338"/>
          <p14:tracePt t="17739" x="4995863" y="1303338"/>
          <p14:tracePt t="17757" x="4941888" y="1381125"/>
          <p14:tracePt t="17766" x="4889500" y="1409700"/>
          <p14:tracePt t="17779" x="4864100" y="1463675"/>
          <p14:tracePt t="17787" x="4835525" y="1487488"/>
          <p14:tracePt t="17810" x="4783138" y="1570038"/>
          <p14:tracePt t="17820" x="4757738" y="1622425"/>
          <p14:tracePt t="17829" x="4729163" y="1647825"/>
          <p14:tracePt t="17834" x="4729163" y="1674813"/>
          <p14:tracePt t="17844" x="4705350" y="1700213"/>
          <p14:tracePt t="17854" x="4705350" y="1728788"/>
          <p14:tracePt t="17872" x="4676775" y="1754188"/>
          <p14:tracePt t="17884" x="4676775" y="1781175"/>
          <p14:tracePt t="18001" x="4676775" y="1757363"/>
          <p14:tracePt t="18013" x="4700588" y="1728788"/>
          <p14:tracePt t="18024" x="4729163" y="1674813"/>
          <p14:tracePt t="18040" x="4754563" y="1622425"/>
          <p14:tracePt t="18065" x="4806950" y="1516063"/>
          <p14:tracePt t="18070" x="4835525" y="1490663"/>
          <p14:tracePt t="18076" x="4860925" y="1463675"/>
          <p14:tracePt t="18082" x="4860925" y="1438275"/>
          <p14:tracePt t="18088" x="4889500" y="1409700"/>
          <p14:tracePt t="18114" x="4889500" y="1384300"/>
          <p14:tracePt t="18162" x="4913313" y="1384300"/>
          <p14:tracePt t="18172" x="4913313" y="1331913"/>
          <p14:tracePt t="18193" x="4913313" y="1303338"/>
          <p14:tracePt t="18264" x="4889500" y="1328738"/>
          <p14:tracePt t="18497" x="4889500" y="1303338"/>
          <p14:tracePt t="18509" x="4913313" y="1279525"/>
          <p14:tracePt t="18526" x="4941888" y="1279525"/>
          <p14:tracePt t="18587" x="4941888" y="1250950"/>
          <p14:tracePt t="18635" x="4941888" y="1225550"/>
          <p14:tracePt t="18655" x="4918075" y="1225550"/>
          <p14:tracePt t="18978" x="4918075" y="1196975"/>
          <p14:tracePt t="18993" x="4889500" y="1173163"/>
          <p14:tracePt t="19003" x="4864100" y="1173163"/>
          <p14:tracePt t="19201" x="4835525" y="1173163"/>
          <p14:tracePt t="19718" x="4889500" y="1196975"/>
          <p14:tracePt t="19723" x="4889500" y="1222375"/>
          <p14:tracePt t="19730" x="4913313" y="1222375"/>
          <p14:tracePt t="19751" x="4941888" y="1250950"/>
          <p14:tracePt t="19848" x="4967288" y="1250950"/>
          <p14:tracePt t="19882" x="4995863" y="1274763"/>
          <p14:tracePt t="19980" x="4995863" y="1303338"/>
          <p14:tracePt t="19997" x="4970463" y="1357313"/>
          <p14:tracePt t="20003" x="4970463" y="1381125"/>
          <p14:tracePt t="20012" x="4970463" y="1409700"/>
          <p14:tracePt t="20023" x="4970463" y="1435100"/>
          <p14:tracePt t="20031" x="4941888" y="1435100"/>
          <p14:tracePt t="20037" x="4941888" y="1463675"/>
          <p14:tracePt t="20050" x="4941888" y="1487488"/>
          <p14:tracePt t="20058" x="4918075" y="1487488"/>
          <p14:tracePt t="20072" x="4918075" y="1516063"/>
          <p14:tracePt t="20092" x="4889500" y="1541463"/>
          <p14:tracePt t="20100" x="4864100" y="1570038"/>
          <p14:tracePt t="20116" x="4835525" y="1593850"/>
          <p14:tracePt t="20124" x="4835525" y="1622425"/>
          <p14:tracePt t="20143" x="4811713" y="1647825"/>
          <p14:tracePt t="20158" x="4783138" y="1647825"/>
          <p14:tracePt t="20169" x="4783138" y="1674813"/>
          <p14:tracePt t="20174" x="4757738" y="1674813"/>
          <p14:tracePt t="20182" x="4757738" y="1700213"/>
          <p14:tracePt t="20192" x="4729163" y="1728788"/>
          <p14:tracePt t="20216" x="4729163" y="1754188"/>
          <p14:tracePt t="20244" x="4705350" y="1754188"/>
          <p14:tracePt t="20260" x="4705350" y="1781175"/>
          <p14:tracePt t="21047" x="4676775" y="1806575"/>
          <p14:tracePt t="21053" x="4622800" y="1806575"/>
          <p14:tracePt t="21069" x="4598988" y="1806575"/>
          <p14:tracePt t="21077" x="4570413" y="1806575"/>
          <p14:tracePt t="21088" x="4545013" y="1835150"/>
          <p14:tracePt t="21169" x="4516438" y="1887538"/>
          <p14:tracePt t="21175" x="4492625" y="1887538"/>
          <p14:tracePt t="21191" x="4492625" y="1912938"/>
          <p14:tracePt t="21219" x="4464050" y="1912938"/>
          <p14:tracePt t="21265" x="4464050" y="1941513"/>
          <p14:tracePt t="21298" x="4489450" y="1941513"/>
          <p14:tracePt t="21315" x="4516438" y="1941513"/>
          <p14:tracePt t="21327" x="4541838" y="1941513"/>
          <p14:tracePt t="21346" x="4570413" y="1941513"/>
          <p14:tracePt t="21359" x="4595813" y="1941513"/>
          <p14:tracePt t="21376" x="4622800" y="1916113"/>
          <p14:tracePt t="21380" x="4648200" y="1916113"/>
          <p14:tracePt t="21390" x="4676775" y="1916113"/>
          <p14:tracePt t="21412" x="4700588" y="1916113"/>
          <p14:tracePt t="21580" x="4700588" y="1887538"/>
          <p14:tracePt t="21592" x="4729163" y="1863725"/>
          <p14:tracePt t="21605" x="4754563" y="1835150"/>
          <p14:tracePt t="21619" x="4806950" y="1781175"/>
          <p14:tracePt t="21627" x="4806950" y="1757363"/>
          <p14:tracePt t="21638" x="4806950" y="1728788"/>
          <p14:tracePt t="21647" x="4835525" y="1703388"/>
          <p14:tracePt t="21665" x="4835525" y="1651000"/>
          <p14:tracePt t="21681" x="4860925" y="1651000"/>
          <p14:tracePt t="21690" x="4860925" y="1622425"/>
          <p14:tracePt t="21709" x="4889500" y="1597025"/>
          <p14:tracePt t="21717" x="4889500" y="1570038"/>
          <p14:tracePt t="21745" x="4913313" y="1544638"/>
          <p14:tracePt t="21796" x="4913313" y="1516063"/>
          <p14:tracePt t="21809" x="4941888" y="1490663"/>
          <p14:tracePt t="21836" x="4995863" y="1463675"/>
          <p14:tracePt t="21847" x="4995863" y="1438275"/>
          <p14:tracePt t="21852" x="5019675" y="1438275"/>
          <p14:tracePt t="21857" x="5048250" y="1409700"/>
          <p14:tracePt t="21868" x="5073650" y="1409700"/>
          <p14:tracePt t="21879" x="5073650" y="1384300"/>
          <p14:tracePt t="21881" x="5102225" y="1384300"/>
          <p14:tracePt t="21893" x="5126038" y="1384300"/>
          <p14:tracePt t="21903" x="5154613" y="1357313"/>
          <p14:tracePt t="21921" x="5154613" y="1331913"/>
          <p14:tracePt t="21924" x="5180013" y="1331913"/>
          <p14:tracePt t="21937" x="5180013" y="1303338"/>
          <p14:tracePt t="21951" x="5180013" y="1279525"/>
          <p14:tracePt t="21958" x="5180013" y="1250950"/>
          <p14:tracePt t="21983" x="5154613" y="1225550"/>
          <p14:tracePt t="22008" x="5154613" y="1196975"/>
          <p14:tracePt t="22013" x="5129213" y="1196975"/>
          <p14:tracePt t="22024" x="5102225" y="1173163"/>
          <p14:tracePt t="22036" x="5048250" y="1144588"/>
          <p14:tracePt t="22044" x="5024438" y="1144588"/>
          <p14:tracePt t="22051" x="4995863" y="1119188"/>
          <p14:tracePt t="22055" x="4970463" y="1119188"/>
          <p14:tracePt t="22060" x="4941888" y="1090613"/>
          <p14:tracePt t="22070" x="4918075" y="1066800"/>
          <p14:tracePt t="22073" x="4889500" y="1066800"/>
          <p14:tracePt t="22079" x="4864100" y="1066800"/>
          <p14:tracePt t="22088" x="4835525" y="1038225"/>
          <p14:tracePt t="22092" x="4811713" y="1038225"/>
          <p14:tracePt t="22096" x="4783138" y="1038225"/>
          <p14:tracePt t="22103" x="4783138" y="1012825"/>
          <p14:tracePt t="22110" x="4757738" y="1012825"/>
          <p14:tracePt t="22132" x="4729163" y="984250"/>
          <p14:tracePt t="22175" x="4705350" y="984250"/>
          <p14:tracePt t="22196" x="4676775" y="984250"/>
          <p14:tracePt t="22213" x="4651375" y="984250"/>
          <p14:tracePt t="22237" x="4622800" y="984250"/>
          <p14:tracePt t="22250" x="4598988" y="984250"/>
          <p14:tracePt t="22256" x="4598988" y="1009650"/>
          <p14:tracePt t="22271" x="4545013" y="1009650"/>
          <p14:tracePt t="22282" x="4516438" y="1038225"/>
          <p14:tracePt t="22289" x="4492625" y="1038225"/>
          <p14:tracePt t="22300" x="4464050" y="1062038"/>
          <p14:tracePt t="22316" x="4438650" y="1062038"/>
          <p14:tracePt t="22323" x="4438650" y="1090613"/>
          <p14:tracePt t="22334" x="4410075" y="1090613"/>
          <p14:tracePt t="22343" x="4386263" y="1116013"/>
          <p14:tracePt t="22353" x="4357688" y="1144588"/>
          <p14:tracePt t="22363" x="4357688" y="1168400"/>
          <p14:tracePt t="22371" x="4332288" y="1196975"/>
          <p14:tracePt t="22378" x="4332288" y="1222375"/>
          <p14:tracePt t="22382" x="4305300" y="1250950"/>
          <p14:tracePt t="22389" x="4305300" y="1274763"/>
          <p14:tracePt t="22393" x="4305300" y="1303338"/>
          <p14:tracePt t="22402" x="4279900" y="1328738"/>
          <p14:tracePt t="22406" x="4279900" y="1381125"/>
          <p14:tracePt t="22432" x="4251325" y="1463675"/>
          <p14:tracePt t="22438" x="4251325" y="1516063"/>
          <p14:tracePt t="22450" x="4225925" y="1570038"/>
          <p14:tracePt t="22466" x="4225925" y="1593850"/>
          <p14:tracePt t="22473" x="4225925" y="1622425"/>
          <p14:tracePt t="22486" x="4225925" y="1647825"/>
          <p14:tracePt t="22493" x="4225925" y="1674813"/>
          <p14:tracePt t="22521" x="4225925" y="1700213"/>
          <p14:tracePt t="22538" x="4251325" y="1700213"/>
          <p14:tracePt t="22545" x="4251325" y="1728788"/>
          <p14:tracePt t="22552" x="4276725" y="1728788"/>
          <p14:tracePt t="22560" x="4305300" y="1728788"/>
          <p14:tracePt t="22564" x="4329113" y="1754188"/>
          <p14:tracePt t="22573" x="4357688" y="1754188"/>
          <p14:tracePt t="22576" x="4357688" y="1781175"/>
          <p14:tracePt t="22578" x="4383088" y="1781175"/>
          <p14:tracePt t="22586" x="4410075" y="1781175"/>
          <p14:tracePt t="22594" x="4435475" y="1806575"/>
          <p14:tracePt t="22610" x="4464050" y="1806575"/>
          <p14:tracePt t="22619" x="4464050" y="1835150"/>
          <p14:tracePt t="22771" x="4438650" y="1809750"/>
          <p14:tracePt t="22787" x="4357688" y="1728788"/>
          <p14:tracePt t="22802" x="4251325" y="1651000"/>
          <p14:tracePt t="22812" x="4198938" y="1597025"/>
          <p14:tracePt t="22822" x="4144963" y="1544638"/>
          <p14:tracePt t="22831" x="4092575" y="1544638"/>
          <p14:tracePt t="22840" x="4092575" y="1516063"/>
          <p14:tracePt t="22857" x="4067175" y="1490663"/>
          <p14:tracePt t="22865" x="4067175" y="1463675"/>
          <p14:tracePt t="22870" x="4038600" y="1463675"/>
          <p14:tracePt t="22889" x="4038600" y="1438275"/>
          <p14:tracePt t="22906" x="4014788" y="1438275"/>
          <p14:tracePt t="22972" x="4014788" y="1463675"/>
          <p14:tracePt t="22991" x="4064000" y="1516063"/>
          <p14:tracePt t="23000" x="4092575" y="1516063"/>
          <p14:tracePt t="23007" x="4144963" y="1541463"/>
          <p14:tracePt t="23022" x="4222750" y="1593850"/>
          <p14:tracePt t="23036" x="4305300" y="1622425"/>
          <p14:tracePt t="23044" x="4383088" y="1647825"/>
          <p14:tracePt t="23048" x="4410075" y="1674813"/>
          <p14:tracePt t="23051" x="4435475" y="1674813"/>
          <p14:tracePt t="23054" x="4464050" y="1674813"/>
          <p14:tracePt t="23060" x="4489450" y="1700213"/>
          <p14:tracePt t="23063" x="4516438" y="1700213"/>
          <p14:tracePt t="23068" x="4541838" y="1700213"/>
          <p14:tracePt t="23072" x="4570413" y="1728788"/>
          <p14:tracePt t="23074" x="4595813" y="1728788"/>
          <p14:tracePt t="23078" x="4622800" y="1728788"/>
          <p14:tracePt t="23083" x="4648200" y="1728788"/>
          <p14:tracePt t="23087" x="4700588" y="1728788"/>
          <p14:tracePt t="23091" x="4729163" y="1728788"/>
          <p14:tracePt t="23094" x="4754563" y="1728788"/>
          <p14:tracePt t="23096" x="4783138" y="1728788"/>
          <p14:tracePt t="23101" x="4806950" y="1728788"/>
          <p14:tracePt t="23104" x="4835525" y="1728788"/>
          <p14:tracePt t="23107" x="4860925" y="1728788"/>
          <p14:tracePt t="23112" x="4913313" y="1728788"/>
          <p14:tracePt t="23118" x="4967288" y="1728788"/>
          <p14:tracePt t="23121" x="4995863" y="1728788"/>
          <p14:tracePt t="23123" x="5019675" y="1728788"/>
          <p14:tracePt t="23125" x="5048250" y="1728788"/>
          <p14:tracePt t="23135" x="5102225" y="1728788"/>
          <p14:tracePt t="23139" x="5126038" y="1728788"/>
          <p14:tracePt t="23142" x="5154613" y="1728788"/>
          <p14:tracePt t="23144" x="5180013" y="1728788"/>
          <p14:tracePt t="23150" x="5232400" y="1728788"/>
          <p14:tracePt t="23153" x="5260975" y="1728788"/>
          <p14:tracePt t="23156" x="5286375" y="1728788"/>
          <p14:tracePt t="23157" x="5314950" y="1728788"/>
          <p14:tracePt t="23160" x="5314950" y="1703388"/>
          <p14:tracePt t="23164" x="5367338" y="1703388"/>
          <p14:tracePt t="23170" x="5392738" y="1703388"/>
          <p14:tracePt t="23173" x="5473700" y="1674813"/>
          <p14:tracePt t="23184" x="5551488" y="1651000"/>
          <p14:tracePt t="23206" x="5816600" y="1597025"/>
          <p14:tracePt t="23220" x="5976938" y="1570038"/>
          <p14:tracePt t="23233" x="6057900" y="1544638"/>
          <p14:tracePt t="23242" x="6189663" y="1516063"/>
          <p14:tracePt t="23250" x="6270625" y="1516063"/>
          <p14:tracePt t="23258" x="6348413" y="1490663"/>
          <p14:tracePt t="23264" x="6376988" y="1490663"/>
          <p14:tracePt t="23269" x="6454775" y="1490663"/>
          <p14:tracePt t="23276" x="6508750" y="1490663"/>
          <p14:tracePt t="23281" x="6535738" y="1490663"/>
          <p14:tracePt t="23284" x="6561138" y="1490663"/>
          <p14:tracePt t="23289" x="6589713" y="1490663"/>
          <p14:tracePt t="23290" x="6615113" y="1490663"/>
          <p14:tracePt t="23296" x="6642100" y="1490663"/>
          <p14:tracePt t="23301" x="6667500" y="1490663"/>
          <p14:tracePt t="23305" x="6696075" y="1490663"/>
          <p14:tracePt t="23308" x="6748463" y="1490663"/>
          <p14:tracePt t="23330" x="6880225" y="1516063"/>
          <p14:tracePt t="23341" x="7038975" y="1570038"/>
          <p14:tracePt t="23356" x="7227888" y="1593850"/>
          <p14:tracePt t="23371" x="7412038" y="1622425"/>
          <p14:tracePt t="23384" x="7570788" y="1622425"/>
          <p14:tracePt t="23400" x="7705725" y="1622425"/>
          <p14:tracePt t="23406" x="7837488" y="1622425"/>
          <p14:tracePt t="23409" x="7864475" y="1622425"/>
          <p14:tracePt t="23413" x="7889875" y="1622425"/>
          <p14:tracePt t="23417" x="7942263" y="1622425"/>
          <p14:tracePt t="23420" x="7996238" y="1622425"/>
          <p14:tracePt t="23424" x="8024813" y="1622425"/>
          <p14:tracePt t="23430" x="8077200" y="1597025"/>
          <p14:tracePt t="23435" x="8131175" y="1597025"/>
          <p14:tracePt t="23438" x="8183563" y="1597025"/>
          <p14:tracePt t="23444" x="8208963" y="1597025"/>
          <p14:tracePt t="23446" x="8237538" y="1597025"/>
          <p14:tracePt t="23448" x="8261350" y="1570038"/>
          <p14:tracePt t="23454" x="8289925" y="1570038"/>
          <p14:tracePt t="23457" x="8315325" y="1570038"/>
          <p14:tracePt t="23466" x="8343900" y="1544638"/>
          <p14:tracePt t="23471" x="8367713" y="1544638"/>
          <p14:tracePt t="23498" x="8396288" y="1544638"/>
          <p14:tracePt t="23507" x="8421688" y="1516063"/>
          <p14:tracePt t="23535" x="8421688" y="1490663"/>
          <p14:tracePt t="23544" x="8450263" y="1490663"/>
          <p14:tracePt t="23561" x="8474075" y="1463675"/>
          <p14:tracePt t="23574" x="8474075" y="1438275"/>
          <p14:tracePt t="23584" x="8474075" y="1384300"/>
          <p14:tracePt t="23592" x="8474075" y="1357313"/>
          <p14:tracePt t="23603" x="8474075" y="1331913"/>
          <p14:tracePt t="23608" x="8450263" y="1331913"/>
          <p14:tracePt t="23617" x="8450263" y="1303338"/>
          <p14:tracePt t="23620" x="8424863" y="1303338"/>
          <p14:tracePt t="23624" x="8424863" y="1279525"/>
          <p14:tracePt t="23625" x="8396288" y="1279525"/>
          <p14:tracePt t="23635" x="8370888" y="1279525"/>
          <p14:tracePt t="23638" x="8370888" y="1250950"/>
          <p14:tracePt t="23640" x="8343900" y="1250950"/>
          <p14:tracePt t="23650" x="8318500" y="1250950"/>
          <p14:tracePt t="23669" x="8237538" y="1225550"/>
          <p14:tracePt t="23680" x="8159750" y="1225550"/>
          <p14:tracePt t="23690" x="8131175" y="1225550"/>
          <p14:tracePt t="23698" x="8131175" y="1196975"/>
          <p14:tracePt t="23704" x="8105775" y="1196975"/>
          <p14:tracePt t="23719" x="8077200" y="1196975"/>
          <p14:tracePt t="23732" x="8053388" y="1196975"/>
          <p14:tracePt t="23767" x="8053388" y="1173163"/>
          <p14:tracePt t="23772" x="8024813" y="1173163"/>
          <p14:tracePt t="23829" x="7999413" y="1173163"/>
          <p14:tracePt t="23839" x="7999413" y="1196975"/>
          <p14:tracePt t="23845" x="7970838" y="1196975"/>
          <p14:tracePt t="23855" x="7970838" y="1222375"/>
          <p14:tracePt t="23868" x="7970838" y="1274763"/>
          <p14:tracePt t="23875" x="7970838" y="1303338"/>
          <p14:tracePt t="23888" x="7970838" y="1328738"/>
          <p14:tracePt t="23900" x="7970838" y="1357313"/>
          <p14:tracePt t="23905" x="7996238" y="1357313"/>
          <p14:tracePt t="23919" x="8024813" y="1381125"/>
          <p14:tracePt t="23924" x="8048625" y="1381125"/>
          <p14:tracePt t="23936" x="8077200" y="1409700"/>
          <p14:tracePt t="23945" x="8102600" y="1409700"/>
          <p14:tracePt t="23954" x="8154988" y="1435100"/>
          <p14:tracePt t="23965" x="8208963" y="1435100"/>
          <p14:tracePt t="23981" x="8261350" y="1435100"/>
          <p14:tracePt t="23991" x="8289925" y="1435100"/>
          <p14:tracePt t="24003" x="8315325" y="1435100"/>
          <p14:tracePt t="24041" x="8343900" y="1435100"/>
          <p14:tracePt t="24240" x="8318500" y="1435100"/>
          <p14:tracePt t="24251" x="8289925" y="1463675"/>
          <p14:tracePt t="24256" x="8289925" y="1487488"/>
          <p14:tracePt t="24276" x="8289925" y="1516063"/>
          <p14:tracePt t="24282" x="8266113" y="1541463"/>
          <p14:tracePt t="24295" x="8266113" y="1570038"/>
          <p14:tracePt t="24303" x="8266113" y="1593850"/>
          <p14:tracePt t="24311" x="8237538" y="1593850"/>
          <p14:tracePt t="24326" x="8237538" y="1622425"/>
          <p14:tracePt t="24343" x="8237538" y="1647825"/>
          <p14:tracePt t="24486" x="8212138" y="1647825"/>
          <p14:tracePt t="24496" x="8159750" y="1647825"/>
          <p14:tracePt t="24503" x="8105775" y="1622425"/>
          <p14:tracePt t="24508" x="8077200" y="1622425"/>
          <p14:tracePt t="24522" x="8024813" y="1622425"/>
          <p14:tracePt t="24534" x="7918450" y="1597025"/>
          <p14:tracePt t="24548" x="7812088" y="1597025"/>
          <p14:tracePt t="24555" x="7758113" y="1570038"/>
          <p14:tracePt t="24565" x="7680325" y="1570038"/>
          <p14:tracePt t="24581" x="7573963" y="1544638"/>
          <p14:tracePt t="24593" x="7386638" y="1516063"/>
          <p14:tracePt t="24607" x="7256463" y="1490663"/>
          <p14:tracePt t="24621" x="7067550" y="1490663"/>
          <p14:tracePt t="24636" x="6937375" y="1463675"/>
          <p14:tracePt t="24646" x="6854825" y="1463675"/>
          <p14:tracePt t="24656" x="6802438" y="1463675"/>
          <p14:tracePt t="24665" x="6724650" y="1487488"/>
          <p14:tracePt t="24670" x="6670675" y="1487488"/>
          <p14:tracePt t="24676" x="6618288" y="1487488"/>
          <p14:tracePt t="24681" x="6589713" y="1487488"/>
          <p14:tracePt t="24684" x="6564313" y="1516063"/>
          <p14:tracePt t="24690" x="6535738" y="1516063"/>
          <p14:tracePt t="24692" x="6511925" y="1516063"/>
          <p14:tracePt t="24696" x="6483350" y="1516063"/>
          <p14:tracePt t="24702" x="6430963" y="1516063"/>
          <p14:tracePt t="24706" x="6405563" y="1541463"/>
          <p14:tracePt t="24710" x="6376988" y="1541463"/>
          <p14:tracePt t="24717" x="6351588" y="1570038"/>
          <p14:tracePt t="24720" x="6324600" y="1570038"/>
          <p14:tracePt t="24723" x="6299200" y="1570038"/>
          <p14:tracePt t="24731" x="6270625" y="1593850"/>
          <p14:tracePt t="24751" x="6140450" y="1622425"/>
          <p14:tracePt t="24759" x="6086475" y="1622425"/>
          <p14:tracePt t="24767" x="6034088" y="1647825"/>
          <p14:tracePt t="24773" x="5980113" y="1674813"/>
          <p14:tracePt t="24777" x="5951538" y="1674813"/>
          <p14:tracePt t="24785" x="5927725" y="1700213"/>
          <p14:tracePt t="24789" x="5899150" y="1700213"/>
          <p14:tracePt t="24792" x="5873750" y="1700213"/>
          <p14:tracePt t="24801" x="5845175" y="1728788"/>
          <p14:tracePt t="24808" x="5821363" y="1728788"/>
          <p14:tracePt t="24817" x="5792788" y="1728788"/>
          <p14:tracePt t="24823" x="5767388" y="1754188"/>
          <p14:tracePt t="24833" x="5738813" y="1754188"/>
          <p14:tracePt t="24840" x="5715000" y="1754188"/>
          <p14:tracePt t="24851" x="5686425" y="1781175"/>
          <p14:tracePt t="24855" x="5661025" y="1781175"/>
          <p14:tracePt t="24858" x="5632450" y="1781175"/>
          <p14:tracePt t="24861" x="5608638" y="1781175"/>
          <p14:tracePt t="24868" x="5554663" y="1806575"/>
          <p14:tracePt t="24873" x="5526088" y="1806575"/>
          <p14:tracePt t="24876" x="5502275" y="1806575"/>
          <p14:tracePt t="24880" x="5473700" y="1806575"/>
          <p14:tracePt t="24885" x="5448300" y="1806575"/>
          <p14:tracePt t="24888" x="5419725" y="1806575"/>
          <p14:tracePt t="24891" x="5395913" y="1806575"/>
          <p14:tracePt t="24894" x="5367338" y="1806575"/>
          <p14:tracePt t="24901" x="5314950" y="1806575"/>
          <p14:tracePt t="24906" x="5289550" y="1806575"/>
          <p14:tracePt t="24909" x="5260975" y="1806575"/>
          <p14:tracePt t="24920" x="5208588" y="1806575"/>
          <p14:tracePt t="24924" x="5183188" y="1806575"/>
          <p14:tracePt t="24927" x="5154613" y="1806575"/>
          <p14:tracePt t="24934" x="5129213" y="1806575"/>
          <p14:tracePt t="24940" x="5102225" y="1806575"/>
          <p14:tracePt t="24943" x="5076825" y="1806575"/>
          <p14:tracePt t="24950" x="5048250" y="1806575"/>
          <p14:tracePt t="24955" x="5024438" y="1806575"/>
          <p14:tracePt t="24996" x="4811713" y="1728788"/>
          <p14:tracePt t="25006" x="4757738" y="1728788"/>
          <p14:tracePt t="25015" x="4676775" y="1703388"/>
          <p14:tracePt t="25035" x="4545013" y="1703388"/>
          <p14:tracePt t="25044" x="4464050" y="1703388"/>
          <p14:tracePt t="25052" x="4410075" y="1703388"/>
          <p14:tracePt t="25061" x="4357688" y="1703388"/>
          <p14:tracePt t="25068" x="4332288" y="1703388"/>
          <p14:tracePt t="25075" x="4279900" y="1703388"/>
          <p14:tracePt t="25086" x="4225925" y="1703388"/>
          <p14:tracePt t="25096" x="4225925" y="1728788"/>
          <p14:tracePt t="25101" x="4198938" y="1728788"/>
          <p14:tracePt t="25108" x="4173538" y="1728788"/>
          <p14:tracePt t="25119" x="4144963" y="1728788"/>
          <p14:tracePt t="25125" x="4119563" y="1754188"/>
          <p14:tracePt t="25144" x="4092575" y="1754188"/>
          <p14:tracePt t="25150" x="4067175" y="1754188"/>
          <p14:tracePt t="25156" x="4067175" y="1781175"/>
          <p14:tracePt t="25164" x="4038600" y="1781175"/>
          <p14:tracePt t="25177" x="4038600" y="1806575"/>
          <p14:tracePt t="43536" x="3960813" y="1941513"/>
          <p14:tracePt t="43547" x="3854450" y="2154238"/>
          <p14:tracePt t="43557" x="3854450" y="2260600"/>
          <p14:tracePt t="43569" x="3854450" y="2366963"/>
          <p14:tracePt t="43579" x="3879850" y="2419350"/>
          <p14:tracePt t="43593" x="3957638" y="2525713"/>
          <p14:tracePt t="43607" x="4010025" y="2603500"/>
          <p14:tracePt t="43613" x="4010025" y="2632075"/>
          <p14:tracePt t="43633" x="4038600" y="2738438"/>
          <p14:tracePt t="43638" x="4038600" y="2762250"/>
          <p14:tracePt t="43798" x="4064000" y="2762250"/>
          <p14:tracePt t="43966" x="4064000" y="2790825"/>
          <p14:tracePt t="43984" x="4038600" y="2951163"/>
          <p14:tracePt t="43993" x="4014788" y="3028950"/>
          <p14:tracePt t="44003" x="4014788" y="3057525"/>
          <p14:tracePt t="44018" x="3960813" y="3163888"/>
          <p14:tracePt t="44033" x="3960813" y="3270250"/>
          <p14:tracePt t="44039" x="3960813" y="3322638"/>
          <p14:tracePt t="44047" x="3932238" y="3348038"/>
          <p14:tracePt t="44074" x="3932238" y="3376613"/>
          <p14:tracePt t="44081" x="3908425" y="3400425"/>
          <p14:tracePt t="44108" x="3879850" y="3429000"/>
          <p14:tracePt t="44127" x="3879850" y="3454400"/>
          <p14:tracePt t="44135" x="3854450" y="3481388"/>
          <p14:tracePt t="44140" x="3854450" y="3506788"/>
          <p14:tracePt t="44158" x="3854450" y="3535363"/>
          <p14:tracePt t="44168" x="3825875" y="3587750"/>
          <p14:tracePt t="44179" x="3802063" y="3613150"/>
          <p14:tracePt t="44183" x="3802063" y="3641725"/>
          <p14:tracePt t="44187" x="3773488" y="3667125"/>
          <p14:tracePt t="44196" x="3773488" y="3694113"/>
          <p14:tracePt t="44208" x="3748088" y="3719513"/>
          <p14:tracePt t="44236" x="3748088" y="3748088"/>
          <p14:tracePt t="44251" x="3748088" y="3771900"/>
          <p14:tracePt t="44268" x="3748088" y="3825875"/>
          <p14:tracePt t="44276" x="3773488" y="3854450"/>
          <p14:tracePt t="44284" x="3773488" y="3878263"/>
          <p14:tracePt t="44305" x="3797300" y="3906838"/>
          <p14:tracePt t="44314" x="3825875" y="3906838"/>
          <p14:tracePt t="44320" x="3825875" y="3932238"/>
          <p14:tracePt t="44331" x="3851275" y="3932238"/>
          <p14:tracePt t="44346" x="3879850" y="3932238"/>
          <p14:tracePt t="44351" x="3879850" y="3960813"/>
          <p14:tracePt t="44372" x="3903663" y="3960813"/>
          <p14:tracePt t="44380" x="3932238" y="3960813"/>
          <p14:tracePt t="44389" x="3957638" y="3960813"/>
          <p14:tracePt t="44395" x="3986213" y="3984625"/>
          <p14:tracePt t="44399" x="4010025" y="3984625"/>
          <p14:tracePt t="44407" x="4038600" y="3984625"/>
          <p14:tracePt t="44413" x="4064000" y="3984625"/>
          <p14:tracePt t="44424" x="4116388" y="4013200"/>
          <p14:tracePt t="44429" x="4144963" y="4013200"/>
          <p14:tracePt t="44434" x="4170363" y="4013200"/>
          <p14:tracePt t="44445" x="4198938" y="4013200"/>
          <p14:tracePt t="44449" x="4222750" y="4013200"/>
          <p14:tracePt t="44453" x="4222750" y="4038600"/>
          <p14:tracePt t="44459" x="4251325" y="4038600"/>
          <p14:tracePt t="44462" x="4276725" y="4038600"/>
          <p14:tracePt t="44475" x="4305300" y="4067175"/>
          <p14:tracePt t="44479" x="4329113" y="4067175"/>
          <p14:tracePt t="44489" x="4357688" y="4067175"/>
          <p14:tracePt t="44497" x="4383088" y="4067175"/>
          <p14:tracePt t="44506" x="4410075" y="4067175"/>
          <p14:tracePt t="44511" x="4435475" y="4067175"/>
          <p14:tracePt t="44517" x="4435475" y="4041775"/>
          <p14:tracePt t="44524" x="4464050" y="4041775"/>
          <p14:tracePt t="44529" x="4489450" y="4041775"/>
          <p14:tracePt t="44542" x="4516438" y="4013200"/>
          <p14:tracePt t="44545" x="4541838" y="4013200"/>
          <p14:tracePt t="44559" x="4570413" y="4013200"/>
          <p14:tracePt t="44562" x="4595813" y="4013200"/>
          <p14:tracePt t="44572" x="4622800" y="4013200"/>
          <p14:tracePt t="44576" x="4622800" y="3989388"/>
          <p14:tracePt t="44579" x="4648200" y="3989388"/>
          <p14:tracePt t="44592" x="4676775" y="3989388"/>
          <p14:tracePt t="44600" x="4700588" y="3960813"/>
          <p14:tracePt t="44606" x="4729163" y="3960813"/>
          <p14:tracePt t="44623" x="4754563" y="3935413"/>
          <p14:tracePt t="44630" x="4806950" y="3935413"/>
          <p14:tracePt t="44632" x="4806950" y="3906838"/>
          <p14:tracePt t="44645" x="4835525" y="3883025"/>
          <p14:tracePt t="44651" x="4860925" y="3883025"/>
          <p14:tracePt t="44662" x="4889500" y="3854450"/>
          <p14:tracePt t="44670" x="4913313" y="3854450"/>
          <p14:tracePt t="44681" x="4941888" y="3854450"/>
          <p14:tracePt t="44684" x="4941888" y="3829050"/>
          <p14:tracePt t="44691" x="4967288" y="3829050"/>
          <p14:tracePt t="44708" x="4995863" y="3800475"/>
          <p14:tracePt t="44714" x="5019675" y="3800475"/>
          <p14:tracePt t="44720" x="5048250" y="3776663"/>
          <p14:tracePt t="44731" x="5073650" y="3776663"/>
          <p14:tracePt t="44743" x="5102225" y="3748088"/>
          <p14:tracePt t="44745" x="5126038" y="3748088"/>
          <p14:tracePt t="44756" x="5154613" y="3748088"/>
          <p14:tracePt t="44759" x="5154613" y="3722688"/>
          <p14:tracePt t="44766" x="5180013" y="3722688"/>
          <p14:tracePt t="44775" x="5180013" y="3694113"/>
          <p14:tracePt t="44778" x="5208588" y="3694113"/>
          <p14:tracePt t="44793" x="5232400" y="3670300"/>
          <p14:tracePt t="44800" x="5260975" y="3670300"/>
          <p14:tracePt t="44806" x="5260975" y="3641725"/>
          <p14:tracePt t="44816" x="5286375" y="3641725"/>
          <p14:tracePt t="44828" x="5314950" y="3616325"/>
          <p14:tracePt t="44845" x="5338763" y="3616325"/>
          <p14:tracePt t="44856" x="5338763" y="3587750"/>
          <p14:tracePt t="44863" x="5367338" y="3587750"/>
          <p14:tracePt t="44885" x="5367338" y="3563938"/>
          <p14:tracePt t="44912" x="5392738" y="3535363"/>
          <p14:tracePt t="44935" x="5392738" y="3509963"/>
          <p14:tracePt t="44962" x="5419725" y="3481388"/>
          <p14:tracePt t="44992" x="5419725" y="3457575"/>
          <p14:tracePt t="45008" x="5419725" y="3429000"/>
          <p14:tracePt t="45025" x="5419725" y="3403600"/>
          <p14:tracePt t="45046" x="5419725" y="3376613"/>
          <p14:tracePt t="45066" x="5419725" y="3351213"/>
          <p14:tracePt t="45083" x="5395913" y="3322638"/>
          <p14:tracePt t="45099" x="5395913" y="3297238"/>
          <p14:tracePt t="45111" x="5395913" y="3270250"/>
          <p14:tracePt t="45117" x="5367338" y="3244850"/>
          <p14:tracePt t="45136" x="5367338" y="3216275"/>
          <p14:tracePt t="45153" x="5367338" y="3190875"/>
          <p14:tracePt t="45166" x="5367338" y="3163888"/>
          <p14:tracePt t="45183" x="5367338" y="3138488"/>
          <p14:tracePt t="45209" x="5367338" y="3109913"/>
          <p14:tracePt t="45227" x="5341938" y="3109913"/>
          <p14:tracePt t="45268" x="5341938" y="3086100"/>
          <p14:tracePt t="45284" x="5341938" y="3057525"/>
          <p14:tracePt t="45295" x="5314950" y="3032125"/>
          <p14:tracePt t="45316" x="5314950" y="3003550"/>
          <p14:tracePt t="45326" x="5289550" y="2979738"/>
          <p14:tracePt t="45540" x="5260975" y="2979738"/>
          <p14:tracePt t="45555" x="5235575" y="2951163"/>
          <p14:tracePt t="45589" x="5208588" y="2951163"/>
          <p14:tracePt t="45621" x="5183188" y="2951163"/>
          <p14:tracePt t="45639" x="5154613" y="2925763"/>
          <p14:tracePt t="45645" x="5129213" y="2925763"/>
          <p14:tracePt t="45657" x="5102225" y="2897188"/>
          <p14:tracePt t="45680" x="5076825" y="2873375"/>
          <p14:tracePt t="45695" x="5048250" y="2873375"/>
          <p14:tracePt t="45717" x="5024438" y="2844800"/>
          <p14:tracePt t="45727" x="4995863" y="2844800"/>
          <p14:tracePt t="45740" x="4970463" y="2844800"/>
          <p14:tracePt t="45749" x="4941888" y="2844800"/>
          <p14:tracePt t="45755" x="4918075" y="2844800"/>
          <p14:tracePt t="45763" x="4889500" y="2844800"/>
          <p14:tracePt t="45769" x="4864100" y="2844800"/>
          <p14:tracePt t="45781" x="4835525" y="2844800"/>
          <p14:tracePt t="45784" x="4811713" y="2844800"/>
          <p14:tracePt t="45790" x="4783138" y="2844800"/>
          <p14:tracePt t="45796" x="4757738" y="2844800"/>
          <p14:tracePt t="45808" x="4705350" y="2844800"/>
          <p14:tracePt t="45814" x="4676775" y="2868613"/>
          <p14:tracePt t="45818" x="4651375" y="2868613"/>
          <p14:tracePt t="45830" x="4598988" y="2868613"/>
          <p14:tracePt t="45841" x="4570413" y="2868613"/>
          <p14:tracePt t="45844" x="4545013" y="2868613"/>
          <p14:tracePt t="45851" x="4516438" y="2868613"/>
          <p14:tracePt t="45862" x="4492625" y="2868613"/>
          <p14:tracePt t="45874" x="4464050" y="2868613"/>
          <p14:tracePt t="45906" x="4438650" y="2868613"/>
          <p14:tracePt t="45928" x="4410075" y="2897188"/>
          <p14:tracePt t="45957" x="4357688" y="2897188"/>
          <p14:tracePt t="45966" x="4357688" y="2922588"/>
          <p14:tracePt t="45973" x="4332288" y="2922588"/>
          <p14:tracePt t="45979" x="4305300" y="2922588"/>
          <p14:tracePt t="46011" x="4225925" y="2951163"/>
          <p14:tracePt t="46020" x="4198938" y="2974975"/>
          <p14:tracePt t="46031" x="4144963" y="3003550"/>
          <p14:tracePt t="46040" x="4119563" y="3028950"/>
          <p14:tracePt t="46045" x="4092575" y="3028950"/>
          <p14:tracePt t="46052" x="4092575" y="3057525"/>
          <p14:tracePt t="46058" x="4067175" y="3057525"/>
          <p14:tracePt t="46070" x="4067175" y="3081338"/>
          <p14:tracePt t="46081" x="4038600" y="3081338"/>
          <p14:tracePt t="46103" x="4038600" y="3109913"/>
          <p14:tracePt t="46124" x="4038600" y="3135313"/>
          <p14:tracePt t="46143" x="4014788" y="3135313"/>
          <p14:tracePt t="46151" x="4014788" y="3163888"/>
          <p14:tracePt t="46192" x="4014788" y="3187700"/>
          <p14:tracePt t="46229" x="4014788" y="3216275"/>
          <p14:tracePt t="46242" x="4014788" y="3241675"/>
          <p14:tracePt t="46248" x="4014788" y="3270250"/>
          <p14:tracePt t="46259" x="4038600" y="3294063"/>
          <p14:tracePt t="46267" x="4038600" y="3322638"/>
          <p14:tracePt t="46279" x="4038600" y="3348038"/>
          <p14:tracePt t="46287" x="4064000" y="3348038"/>
          <p14:tracePt t="46297" x="4064000" y="3400425"/>
          <p14:tracePt t="46313" x="4092575" y="3429000"/>
          <p14:tracePt t="46319" x="4092575" y="3454400"/>
          <p14:tracePt t="46336" x="4092575" y="3506788"/>
          <p14:tracePt t="46354" x="4116388" y="3506788"/>
          <p14:tracePt t="46356" x="4116388" y="3535363"/>
          <p14:tracePt t="46365" x="4116388" y="3560763"/>
          <p14:tracePt t="46374" x="4144963" y="3587750"/>
          <p14:tracePt t="46379" x="4144963" y="3613150"/>
          <p14:tracePt t="46404" x="4170363" y="3641725"/>
          <p14:tracePt t="46435" x="4170363" y="3667125"/>
          <p14:tracePt t="46500" x="4198938" y="3694113"/>
          <p14:tracePt t="46520" x="4198938" y="3719513"/>
          <p14:tracePt t="46526" x="4198938" y="3748088"/>
          <p14:tracePt t="46537" x="4222750" y="3771900"/>
          <p14:tracePt t="46547" x="4222750" y="3800475"/>
          <p14:tracePt t="46567" x="4276725" y="3825875"/>
          <p14:tracePt t="47304" x="4305300" y="3825875"/>
          <p14:tracePt t="47311" x="4357688" y="3825875"/>
          <p14:tracePt t="47319" x="4383088" y="3825875"/>
          <p14:tracePt t="47326" x="4410075" y="3825875"/>
          <p14:tracePt t="47337" x="4435475" y="3825875"/>
          <p14:tracePt t="47344" x="4435475" y="3800475"/>
          <p14:tracePt t="47618" x="4464050" y="3800475"/>
          <p14:tracePt t="47639" x="4489450" y="3800475"/>
          <p14:tracePt t="47656" x="4516438" y="3800475"/>
          <p14:tracePt t="47665" x="4541838" y="3800475"/>
          <p14:tracePt t="47679" x="4570413" y="3800475"/>
          <p14:tracePt t="47697" x="4595813" y="3800475"/>
          <p14:tracePt t="47716" x="4622800" y="3800475"/>
          <p14:tracePt t="47738" x="4648200" y="3800475"/>
          <p14:tracePt t="47755" x="4676775" y="3776663"/>
          <p14:tracePt t="47767" x="4700588" y="3776663"/>
          <p14:tracePt t="47788" x="4729163" y="3776663"/>
          <p14:tracePt t="47793" x="4754563" y="3776663"/>
          <p14:tracePt t="47804" x="4783138" y="3776663"/>
          <p14:tracePt t="47835" x="4806950" y="3776663"/>
          <p14:tracePt t="47838" x="4806950" y="3748088"/>
          <p14:tracePt t="47860" x="4835525" y="3748088"/>
          <p14:tracePt t="47868" x="4860925" y="3748088"/>
          <p14:tracePt t="47876" x="4889500" y="3722688"/>
          <p14:tracePt t="47881" x="4913313" y="3722688"/>
          <p14:tracePt t="47891" x="4941888" y="3694113"/>
          <p14:tracePt t="47894" x="4967288" y="3694113"/>
          <p14:tracePt t="47907" x="5019675" y="3670300"/>
          <p14:tracePt t="47927" x="5073650" y="3587750"/>
          <p14:tracePt t="47937" x="5073650" y="3563938"/>
          <p14:tracePt t="47945" x="5073650" y="3535363"/>
          <p14:tracePt t="47953" x="5102225" y="3535363"/>
          <p14:tracePt t="47957" x="5102225" y="3509963"/>
          <p14:tracePt t="47976" x="5102225" y="3481388"/>
          <p14:tracePt t="47986" x="5102225" y="3457575"/>
          <p14:tracePt t="48002" x="5102225" y="3429000"/>
          <p14:tracePt t="48012" x="5102225" y="3403600"/>
          <p14:tracePt t="48030" x="5102225" y="3376613"/>
          <p14:tracePt t="48039" x="5102225" y="3351213"/>
          <p14:tracePt t="48062" x="5102225" y="3322638"/>
          <p14:tracePt t="48090" x="5076825" y="3297238"/>
          <p14:tracePt t="48417" x="5076825" y="3244850"/>
          <p14:tracePt t="48428" x="5102225" y="3086100"/>
          <p14:tracePt t="48438" x="5102225" y="3032125"/>
          <p14:tracePt t="48453" x="5102225" y="2897188"/>
          <p14:tracePt t="48460" x="5076825" y="2873375"/>
          <p14:tracePt t="48656" x="5076825" y="2922588"/>
          <p14:tracePt t="48664" x="5076825" y="2951163"/>
          <p14:tracePt t="48670" x="5076825" y="2974975"/>
          <p14:tracePt t="49018" x="5076825" y="3003550"/>
          <p14:tracePt t="49039" x="5076825" y="3081338"/>
          <p14:tracePt t="49055" x="5048250" y="3135313"/>
          <p14:tracePt t="49065" x="5048250" y="3187700"/>
          <p14:tracePt t="49075" x="5024438" y="3216275"/>
          <p14:tracePt t="49093" x="4995863" y="3241675"/>
          <p14:tracePt t="49110" x="4995863" y="3270250"/>
          <p14:tracePt t="49197" x="4995863" y="3294063"/>
          <p14:tracePt t="49211" x="4995863" y="3322638"/>
          <p14:tracePt t="49221" x="4970463" y="3348038"/>
          <p14:tracePt t="49367" x="4970463" y="3376613"/>
          <p14:tracePt t="49398" x="4941888" y="3400425"/>
          <p14:tracePt t="49420" x="4918075" y="3429000"/>
          <p14:tracePt t="49436" x="4918075" y="3454400"/>
          <p14:tracePt t="49461" x="4889500" y="3481388"/>
          <p14:tracePt t="49473" x="4889500" y="3506788"/>
          <p14:tracePt t="49486" x="4864100" y="3535363"/>
          <p14:tracePt t="49506" x="4835525" y="3560763"/>
          <p14:tracePt t="49521" x="4835525" y="3587750"/>
          <p14:tracePt t="49539" x="4811713" y="3613150"/>
          <p14:tracePt t="49547" x="4811713" y="3641725"/>
          <p14:tracePt t="49570" x="4783138" y="3641725"/>
          <p14:tracePt t="49584" x="4783138" y="3667125"/>
          <p14:tracePt t="49781" x="4757738" y="3694113"/>
          <p14:tracePt t="49894" x="4729163" y="3694113"/>
          <p14:tracePt t="49907" x="4705350" y="3694113"/>
          <p14:tracePt t="49913" x="4676775" y="3694113"/>
          <p14:tracePt t="49921" x="4676775" y="3670300"/>
          <p14:tracePt t="49925" x="4651375" y="3670300"/>
          <p14:tracePt t="49986" x="4622800" y="3670300"/>
          <p14:tracePt t="50287" x="4622800" y="3694113"/>
          <p14:tracePt t="50309" x="4622800" y="3719513"/>
          <p14:tracePt t="50376" x="4648200" y="3748088"/>
          <p14:tracePt t="50427" x="4676775" y="3748088"/>
          <p14:tracePt t="50446" x="4700588" y="3748088"/>
          <p14:tracePt t="50506" x="4729163" y="3748088"/>
          <p14:tracePt t="50551" x="4754563" y="3748088"/>
          <p14:tracePt t="50578" x="4754563" y="3722688"/>
          <p14:tracePt t="50594" x="4783138" y="3722688"/>
          <p14:tracePt t="50619" x="4783138" y="3694113"/>
          <p14:tracePt t="50647" x="4783138" y="3670300"/>
          <p14:tracePt t="50659" x="4783138" y="3641725"/>
          <p14:tracePt t="50732" x="4757738" y="3641725"/>
          <p14:tracePt t="50761" x="4757738" y="3616325"/>
          <p14:tracePt t="50797" x="4729163" y="3616325"/>
          <p14:tracePt t="50841" x="4729163" y="3587750"/>
          <p14:tracePt t="50895" x="4705350" y="3587750"/>
          <p14:tracePt t="51010" x="4676775" y="3563938"/>
          <p14:tracePt t="51036" x="4651375" y="3563938"/>
          <p14:tracePt t="51083" x="4622800" y="3563938"/>
          <p14:tracePt t="51113" x="4598988" y="3563938"/>
          <p14:tracePt t="51131" x="4598988" y="3587750"/>
          <p14:tracePt t="51154" x="4570413" y="3613150"/>
          <p14:tracePt t="51183" x="4570413" y="3641725"/>
          <p14:tracePt t="51189" x="4570413" y="3667125"/>
          <p14:tracePt t="51205" x="4570413" y="3694113"/>
          <p14:tracePt t="51231" x="4570413" y="3719513"/>
          <p14:tracePt t="51338" x="4595813" y="3719513"/>
          <p14:tracePt t="51520" x="4622800" y="3719513"/>
          <p14:tracePt t="51536" x="4676775" y="3719513"/>
          <p14:tracePt t="51545" x="4700588" y="3694113"/>
          <p14:tracePt t="51570" x="4729163" y="3670300"/>
          <p14:tracePt t="51615" x="4729163" y="3641725"/>
          <p14:tracePt t="51709" x="4729163" y="3616325"/>
          <p14:tracePt t="51725" x="4729163" y="3587750"/>
          <p14:tracePt t="51753" x="4705350" y="3563938"/>
          <p14:tracePt t="51813" x="4676775" y="3535363"/>
          <p14:tracePt t="51875" x="4651375" y="3535363"/>
          <p14:tracePt t="52025" x="4622800" y="3535363"/>
          <p14:tracePt t="52041" x="4598988" y="3560763"/>
          <p14:tracePt t="52046" x="4598988" y="3587750"/>
          <p14:tracePt t="52058" x="4598988" y="3613150"/>
          <p14:tracePt t="52070" x="4570413" y="3641725"/>
          <p14:tracePt t="52081" x="4570413" y="3667125"/>
          <p14:tracePt t="52103" x="4570413" y="3694113"/>
          <p14:tracePt t="52113" x="4570413" y="3719513"/>
          <p14:tracePt t="52167" x="4570413" y="3748088"/>
          <p14:tracePt t="52184" x="4595813" y="3748088"/>
          <p14:tracePt t="52211" x="4622800" y="3771900"/>
          <p14:tracePt t="52228" x="4622800" y="3800475"/>
          <p14:tracePt t="52237" x="4648200" y="3800475"/>
          <p14:tracePt t="52255" x="4676775" y="3800475"/>
          <p14:tracePt t="52264" x="4700588" y="3800475"/>
          <p14:tracePt t="52271" x="4729163" y="3825875"/>
          <p14:tracePt t="52280" x="4754563" y="3825875"/>
          <p14:tracePt t="52298" x="4783138" y="3825875"/>
          <p14:tracePt t="52312" x="4806950" y="3825875"/>
          <p14:tracePt t="52330" x="4835525" y="3825875"/>
          <p14:tracePt t="52345" x="4860925" y="3825875"/>
          <p14:tracePt t="52351" x="4889500" y="3800475"/>
          <p14:tracePt t="52360" x="4913313" y="3776663"/>
          <p14:tracePt t="52363" x="4941888" y="3776663"/>
          <p14:tracePt t="52368" x="4941888" y="3748088"/>
          <p14:tracePt t="52378" x="4995863" y="3694113"/>
          <p14:tracePt t="52463" x="5048250" y="3670300"/>
          <p14:tracePt t="52469" x="5073650" y="3670300"/>
          <p14:tracePt t="52477" x="5102225" y="3641725"/>
          <p14:tracePt t="52488" x="5126038" y="3641725"/>
          <p14:tracePt t="52494" x="5154613" y="3641725"/>
          <p14:tracePt t="52499" x="5180013" y="3641725"/>
          <p14:tracePt t="52506" x="5180013" y="3616325"/>
          <p14:tracePt t="52515" x="5208588" y="3616325"/>
          <p14:tracePt t="52526" x="5260975" y="3587750"/>
          <p14:tracePt t="52539" x="5338763" y="3563938"/>
          <p14:tracePt t="52547" x="5419725" y="3535363"/>
          <p14:tracePt t="52560" x="5526088" y="3535363"/>
          <p14:tracePt t="52569" x="5551488" y="3535363"/>
          <p14:tracePt t="52577" x="5580063" y="3535363"/>
          <p14:tracePt t="52669" x="5605463" y="3535363"/>
          <p14:tracePt t="52689" x="5738813" y="3481388"/>
          <p14:tracePt t="52695" x="5792788" y="3481388"/>
          <p14:tracePt t="52721" x="5792788" y="3457575"/>
          <p14:tracePt t="52787" x="5816600" y="3457575"/>
          <p14:tracePt t="52817" x="5845175" y="3457575"/>
          <p14:tracePt t="52839" x="5899150" y="3429000"/>
          <p14:tracePt t="52875" x="5922963" y="3429000"/>
          <p14:tracePt t="52896" x="5792788" y="3403600"/>
          <p14:tracePt t="52905" x="5767388" y="3376613"/>
          <p14:tracePt t="52910" x="5715000" y="3351213"/>
          <p14:tracePt t="52916" x="5686425" y="3270250"/>
          <p14:tracePt t="52924" x="5580063" y="3216275"/>
          <p14:tracePt t="52928" x="5580063" y="3190875"/>
          <p14:tracePt t="52934" x="5605463" y="3241675"/>
          <p14:tracePt t="52946" x="5686425" y="3216275"/>
          <p14:tracePt t="52948" x="5686425" y="3190875"/>
          <p14:tracePt t="52950" x="5738813" y="3163888"/>
          <p14:tracePt t="53353" x="5661025" y="3109913"/>
          <p14:tracePt t="53364" x="5661025" y="3348038"/>
          <p14:tracePt t="53372" x="5608638" y="3376613"/>
          <p14:tracePt t="53379" x="5608638" y="3400425"/>
          <p14:tracePt t="53387" x="5608638" y="3429000"/>
          <p14:tracePt t="53398" x="5632450" y="3429000"/>
          <p14:tracePt t="53409" x="5686425" y="3376613"/>
          <p14:tracePt t="53428" x="5686425" y="3351213"/>
          <p14:tracePt t="53450" x="5686425" y="3322638"/>
          <p14:tracePt t="53457" x="5686425" y="3297238"/>
          <p14:tracePt t="53476" x="5738813" y="3297238"/>
          <p14:tracePt t="53486" x="5792788" y="3297238"/>
          <p14:tracePt t="53498" x="5816600" y="3322638"/>
          <p14:tracePt t="53507" x="5845175" y="3376613"/>
          <p14:tracePt t="53515" x="5845175" y="3400425"/>
          <p14:tracePt t="53523" x="5845175" y="3429000"/>
          <p14:tracePt t="53529" x="5821363" y="3481388"/>
          <p14:tracePt t="53544" x="5821363" y="3506788"/>
          <p14:tracePt t="53551" x="5792788" y="3506788"/>
          <p14:tracePt t="53563" x="5816600" y="3535363"/>
          <p14:tracePt t="53568" x="5816600" y="3560763"/>
          <p14:tracePt t="53577" x="5816600" y="3587750"/>
          <p14:tracePt t="53581" x="5845175" y="3613150"/>
          <p14:tracePt t="53584" x="5845175" y="3641725"/>
          <p14:tracePt t="53592" x="5845175" y="3667125"/>
          <p14:tracePt t="53598" x="5845175" y="3694113"/>
          <p14:tracePt t="53601" x="5845175" y="3719513"/>
          <p14:tracePt t="53612" x="5870575" y="3719513"/>
          <p14:tracePt t="53638" x="5899150" y="3722688"/>
          <p14:tracePt t="53671" x="5951538" y="3694113"/>
          <p14:tracePt t="53682" x="6029325" y="3670300"/>
          <p14:tracePt t="53691" x="6083300" y="3641725"/>
          <p14:tracePt t="53701" x="6164263" y="3616325"/>
          <p14:tracePt t="53707" x="6189663" y="3616325"/>
          <p14:tracePt t="53719" x="6218238" y="3616325"/>
          <p14:tracePt t="53730" x="6218238" y="3587750"/>
          <p14:tracePt t="53751" x="6192838" y="3563938"/>
          <p14:tracePt t="53807" x="6192838" y="3587750"/>
          <p14:tracePt t="53815" x="6218238" y="3613150"/>
          <p14:tracePt t="53819" x="6218238" y="3641725"/>
          <p14:tracePt t="53829" x="6242050" y="3694113"/>
          <p14:tracePt t="53835" x="6242050" y="3748088"/>
          <p14:tracePt t="53848" x="6242050" y="3771900"/>
          <p14:tracePt t="53851" x="6242050" y="3800475"/>
          <p14:tracePt t="53862" x="6242050" y="3825875"/>
          <p14:tracePt t="53867" x="6242050" y="3854450"/>
          <p14:tracePt t="53874" x="6242050" y="3878263"/>
          <p14:tracePt t="53887" x="6218238" y="3906838"/>
          <p14:tracePt t="53926" x="6242050" y="3906838"/>
          <p14:tracePt t="53935" x="6296025" y="3906838"/>
          <p14:tracePt t="53941" x="6348413" y="3906838"/>
          <p14:tracePt t="53945" x="6376988" y="3906838"/>
          <p14:tracePt t="53955" x="6430963" y="3883025"/>
          <p14:tracePt t="53964" x="6483350" y="3883025"/>
          <p14:tracePt t="53969" x="6483350" y="3854450"/>
          <p14:tracePt t="53980" x="6535738" y="3854450"/>
          <p14:tracePt t="53988" x="6561138" y="3854450"/>
          <p14:tracePt t="53997" x="6589713" y="3829050"/>
          <p14:tracePt t="54001" x="6615113" y="3829050"/>
          <p14:tracePt t="54015" x="6721475" y="3800475"/>
          <p14:tracePt t="54020" x="6748463" y="3776663"/>
          <p14:tracePt t="54024" x="6802438" y="3776663"/>
          <p14:tracePt t="54030" x="6854825" y="3748088"/>
          <p14:tracePt t="54035" x="6908800" y="3748088"/>
          <p14:tracePt t="54040" x="6961188" y="3722688"/>
          <p14:tracePt t="54046" x="7015163" y="3722688"/>
          <p14:tracePt t="54050" x="7067550" y="3722688"/>
          <p14:tracePt t="54055" x="7121525" y="3694113"/>
          <p14:tracePt t="54060" x="7173913" y="3670300"/>
          <p14:tracePt t="54063" x="7199313" y="3670300"/>
          <p14:tracePt t="54066" x="7227888" y="3670300"/>
          <p14:tracePt t="54067" x="7251700" y="3670300"/>
          <p14:tracePt t="54069" x="7280275" y="3670300"/>
          <p14:tracePt t="54076" x="7334250" y="3670300"/>
          <p14:tracePt t="54081" x="7358063" y="3670300"/>
          <p14:tracePt t="54084" x="7386638" y="3670300"/>
          <p14:tracePt t="54088" x="7412038" y="3641725"/>
          <p14:tracePt t="54090" x="7440613" y="3641725"/>
          <p14:tracePt t="54093" x="7464425" y="3641725"/>
          <p14:tracePt t="54095" x="7493000" y="3641725"/>
          <p14:tracePt t="54101" x="7518400" y="3641725"/>
          <p14:tracePt t="54105" x="7546975" y="3641725"/>
          <p14:tracePt t="54114" x="7599363" y="3641725"/>
          <p14:tracePt t="54116" x="7624763" y="3641725"/>
          <p14:tracePt t="54118" x="7651750" y="3641725"/>
          <p14:tracePt t="54124" x="7677150" y="3616325"/>
          <p14:tracePt t="54127" x="7705725" y="3616325"/>
          <p14:tracePt t="54131" x="7731125" y="3616325"/>
          <p14:tracePt t="54135" x="7758113" y="3616325"/>
          <p14:tracePt t="54140" x="7783513" y="3616325"/>
          <p14:tracePt t="54146" x="7812088" y="3616325"/>
          <p14:tracePt t="54157" x="7837488" y="3616325"/>
          <p14:tracePt t="54173" x="7889875" y="3616325"/>
          <p14:tracePt t="54186" x="7918450" y="3616325"/>
          <p14:tracePt t="54195" x="7918450" y="3587750"/>
          <p14:tracePt t="54210" x="7970838" y="3563938"/>
          <p14:tracePt t="54220" x="7996238" y="3535363"/>
          <p14:tracePt t="54225" x="8024813" y="3509963"/>
          <p14:tracePt t="54240" x="8024813" y="3481388"/>
          <p14:tracePt t="54248" x="8048625" y="3481388"/>
          <p14:tracePt t="54729" x="8077200" y="3481388"/>
          <p14:tracePt t="54740" x="8102600" y="3481388"/>
          <p14:tracePt t="54746" x="8131175" y="3481388"/>
          <p14:tracePt t="54759" x="8131175" y="3457575"/>
          <p14:tracePt t="54803" x="8154988" y="3457575"/>
          <p14:tracePt t="54838" x="8183563" y="3457575"/>
          <p14:tracePt t="54846" x="8208963" y="3457575"/>
          <p14:tracePt t="54855" x="8237538" y="3429000"/>
          <p14:tracePt t="54867" x="8261350" y="3429000"/>
          <p14:tracePt t="54879" x="8289925" y="3403600"/>
          <p14:tracePt t="54920" x="8289925" y="3376613"/>
          <p14:tracePt t="54938" x="8315325" y="3351213"/>
          <p14:tracePt t="54979" x="8343900" y="3270250"/>
          <p14:tracePt t="54988" x="8367713" y="3244850"/>
          <p14:tracePt t="55010" x="8367713" y="3216275"/>
          <p14:tracePt t="55241" x="8367713" y="3190875"/>
          <p14:tracePt t="55255" x="8343900" y="3190875"/>
          <p14:tracePt t="55287" x="8289925" y="3190875"/>
          <p14:tracePt t="55300" x="8266113" y="3190875"/>
          <p14:tracePt t="55321" x="8237538" y="3190875"/>
          <p14:tracePt t="55327" x="8212138" y="3190875"/>
          <p14:tracePt t="55352" x="8183563" y="3190875"/>
          <p14:tracePt t="55358" x="8159750" y="3190875"/>
          <p14:tracePt t="55372" x="8131175" y="3190875"/>
          <p14:tracePt t="55392" x="8077200" y="3190875"/>
          <p14:tracePt t="55400" x="8053388" y="3190875"/>
          <p14:tracePt t="55408" x="8024813" y="3190875"/>
          <p14:tracePt t="55422" x="7999413" y="3190875"/>
          <p14:tracePt t="55430" x="7970838" y="3190875"/>
          <p14:tracePt t="55450" x="7947025" y="3190875"/>
          <p14:tracePt t="55516" x="7918450" y="3190875"/>
          <p14:tracePt t="55522" x="7918450" y="3163888"/>
          <p14:tracePt t="55537" x="7893050" y="3138488"/>
          <p14:tracePt t="55547" x="7893050" y="3109913"/>
          <p14:tracePt t="55570" x="7864475" y="3109913"/>
          <p14:tracePt t="55666" x="7864475" y="3086100"/>
          <p14:tracePt t="55695" x="7840663" y="3086100"/>
          <p14:tracePt t="55714" x="7840663" y="3057525"/>
          <p14:tracePt t="55719" x="7812088" y="3057525"/>
          <p14:tracePt t="55773" x="7786688" y="3032125"/>
          <p14:tracePt t="55779" x="7786688" y="3003550"/>
          <p14:tracePt t="55785" x="7758113" y="3003550"/>
          <p14:tracePt t="55810" x="7705725" y="2951163"/>
          <p14:tracePt t="55824" x="7680325" y="2951163"/>
          <p14:tracePt t="55857" x="7680325" y="2925763"/>
          <p14:tracePt t="56048" x="7680325" y="2951163"/>
          <p14:tracePt t="56064" x="7705725" y="2974975"/>
          <p14:tracePt t="56073" x="7731125" y="2974975"/>
          <p14:tracePt t="56079" x="7758113" y="3003550"/>
          <p14:tracePt t="56087" x="7783513" y="3003550"/>
          <p14:tracePt t="56094" x="7783513" y="3028950"/>
          <p14:tracePt t="56105" x="7837488" y="3057525"/>
          <p14:tracePt t="56119" x="7864475" y="3081338"/>
          <p14:tracePt t="56126" x="7889875" y="3109913"/>
          <p14:tracePt t="56148" x="7918450" y="3135313"/>
          <p14:tracePt t="56160" x="7942263" y="3135313"/>
          <p14:tracePt t="56168" x="7942263" y="3163888"/>
          <p14:tracePt t="56177" x="7970838" y="3163888"/>
          <p14:tracePt t="56198" x="7970838" y="3187700"/>
          <p14:tracePt t="56236" x="7996238" y="3187700"/>
          <p14:tracePt t="56273" x="7996238" y="3216275"/>
          <p14:tracePt t="56288" x="8024813" y="3216275"/>
          <p14:tracePt t="56369" x="8048625" y="3216275"/>
          <p14:tracePt t="56382" x="8048625" y="3241675"/>
          <p14:tracePt t="56397" x="8077200" y="3241675"/>
          <p14:tracePt t="56414" x="8102600" y="3241675"/>
          <p14:tracePt t="56431" x="8131175" y="3270250"/>
          <p14:tracePt t="56803" x="8105775" y="3270250"/>
          <p14:tracePt t="56816" x="8077200" y="3244850"/>
          <p14:tracePt t="56826" x="8053388" y="3244850"/>
          <p14:tracePt t="56835" x="8024813" y="3244850"/>
          <p14:tracePt t="56854" x="7999413" y="3216275"/>
          <p14:tracePt t="56885" x="7970838" y="3216275"/>
          <p14:tracePt t="56898" x="7947025" y="3216275"/>
          <p14:tracePt t="57383" x="7918450" y="3216275"/>
          <p14:tracePt t="57441" x="7893050" y="3216275"/>
          <p14:tracePt t="57487" x="7893050" y="3190875"/>
          <p14:tracePt t="57501" x="7864475" y="3190875"/>
          <p14:tracePt t="57549" x="7864475" y="3163888"/>
          <p14:tracePt t="57613" x="7840663" y="3163888"/>
          <p14:tracePt t="58139" x="7864475" y="3163888"/>
          <p14:tracePt t="58228" x="7889875" y="3163888"/>
          <p14:tracePt t="58242" x="7889875" y="3187700"/>
          <p14:tracePt t="58273" x="7918450" y="3187700"/>
          <p14:tracePt t="58856" x="7918450" y="3163888"/>
          <p14:tracePt t="59053" x="7942263" y="3163888"/>
          <p14:tracePt t="59066" x="7970838" y="3163888"/>
          <p14:tracePt t="59073" x="7996238" y="3163888"/>
          <p14:tracePt t="59078" x="8024813" y="3163888"/>
          <p14:tracePt t="59086" x="8048625" y="3163888"/>
          <p14:tracePt t="59107" x="8077200" y="3163888"/>
          <p14:tracePt t="59131" x="8077200" y="3187700"/>
          <p14:tracePt t="59158" x="8102600" y="3187700"/>
          <p14:tracePt t="59173" x="8131175" y="3216275"/>
          <p14:tracePt t="59185" x="8154988" y="3216275"/>
          <p14:tracePt t="59203" x="8154988" y="3241675"/>
          <p14:tracePt t="59268" x="8183563" y="3241675"/>
          <p14:tracePt t="59292" x="8208963" y="3241675"/>
          <p14:tracePt t="59315" x="8208963" y="3270250"/>
          <p14:tracePt t="59329" x="8237538" y="3270250"/>
          <p14:tracePt t="59353" x="8261350" y="3270250"/>
          <p14:tracePt t="59376" x="8261350" y="3294063"/>
          <p14:tracePt t="59401" x="8289925" y="3294063"/>
          <p14:tracePt t="59498" x="8289925" y="3322638"/>
          <p14:tracePt t="59862" x="8315325" y="3322638"/>
          <p14:tracePt t="59878" x="8315325" y="3348038"/>
          <p14:tracePt t="59905" x="8315325" y="3376613"/>
          <p14:tracePt t="60144" x="8289925" y="3376613"/>
          <p14:tracePt t="60162" x="8266113" y="3376613"/>
          <p14:tracePt t="60186" x="8237538" y="3376613"/>
          <p14:tracePt t="60223" x="8212138" y="3351213"/>
          <p14:tracePt t="60268" x="8183563" y="3351213"/>
          <p14:tracePt t="60308" x="8159750" y="3351213"/>
          <p14:tracePt t="60326" x="8131175" y="3351213"/>
          <p14:tracePt t="60331" x="8105775" y="3351213"/>
          <p14:tracePt t="60342" x="8077200" y="3351213"/>
          <p14:tracePt t="60350" x="8053388" y="3351213"/>
          <p14:tracePt t="60370" x="7999413" y="3351213"/>
          <p14:tracePt t="60396" x="7970838" y="3351213"/>
          <p14:tracePt t="60412" x="7947025" y="3351213"/>
          <p14:tracePt t="60445" x="7918450" y="3351213"/>
          <p14:tracePt t="60457" x="7893050" y="3351213"/>
          <p14:tracePt t="60466" x="7864475" y="3351213"/>
          <p14:tracePt t="60476" x="7864475" y="3322638"/>
          <p14:tracePt t="60490" x="7840663" y="3322638"/>
          <p14:tracePt t="60513" x="7812088" y="3322638"/>
          <p14:tracePt t="60525" x="7786688" y="3297238"/>
          <p14:tracePt t="60542" x="7758113" y="3297238"/>
          <p14:tracePt t="60554" x="7758113" y="3270250"/>
          <p14:tracePt t="60573" x="7734300" y="3270250"/>
          <p14:tracePt t="60587" x="7734300" y="3244850"/>
          <p14:tracePt t="60615" x="7705725" y="3244850"/>
          <p14:tracePt t="60625" x="7705725" y="3216275"/>
          <p14:tracePt t="60704" x="7680325" y="3216275"/>
          <p14:tracePt t="60718" x="7680325" y="3190875"/>
          <p14:tracePt t="60746" x="7651750" y="3190875"/>
          <p14:tracePt t="60754" x="7651750" y="3163888"/>
          <p14:tracePt t="60800" x="7651750" y="3138488"/>
          <p14:tracePt t="60823" x="7627938" y="3138488"/>
          <p14:tracePt t="60930" x="7599363" y="3138488"/>
          <p14:tracePt t="60949" x="7573963" y="3138488"/>
          <p14:tracePt t="61215" x="7599363" y="3163888"/>
          <p14:tracePt t="61230" x="7624763" y="3187700"/>
          <p14:tracePt t="61246" x="7651750" y="3216275"/>
          <p14:tracePt t="61260" x="7677150" y="3216275"/>
          <p14:tracePt t="61266" x="7677150" y="3241675"/>
          <p14:tracePt t="61296" x="7705725" y="3270250"/>
          <p14:tracePt t="61316" x="7731125" y="3270250"/>
          <p14:tracePt t="61347" x="7758113" y="3294063"/>
          <p14:tracePt t="61363" x="7783513" y="3294063"/>
          <p14:tracePt t="61390" x="7812088" y="3322638"/>
          <p14:tracePt t="61399" x="7837488" y="3322638"/>
          <p14:tracePt t="61419" x="7864475" y="3322638"/>
          <p14:tracePt t="61426" x="7889875" y="3348038"/>
          <p14:tracePt t="61439" x="7918450" y="3348038"/>
          <p14:tracePt t="61453" x="7942263" y="3348038"/>
          <p14:tracePt t="61462" x="7970838" y="3348038"/>
          <p14:tracePt t="61472" x="7996238" y="3348038"/>
          <p14:tracePt t="61483" x="8024813" y="3348038"/>
          <p14:tracePt t="61505" x="8048625" y="3348038"/>
          <p14:tracePt t="61532" x="8077200" y="3348038"/>
          <p14:tracePt t="61545" x="8102600" y="3348038"/>
          <p14:tracePt t="61566" x="8131175" y="3348038"/>
          <p14:tracePt t="61581" x="8154988" y="3348038"/>
          <p14:tracePt t="62074" x="8154988" y="3322638"/>
          <p14:tracePt t="62106" x="8131175" y="3297238"/>
          <p14:tracePt t="62127" x="8105775" y="3270250"/>
          <p14:tracePt t="62154" x="8105775" y="3244850"/>
          <p14:tracePt t="62184" x="8077200" y="3216275"/>
          <p14:tracePt t="62204" x="8077200" y="3190875"/>
          <p14:tracePt t="62221" x="8053388" y="3190875"/>
          <p14:tracePt t="62229" x="8053388" y="3163888"/>
          <p14:tracePt t="62260" x="8024813" y="3138488"/>
          <p14:tracePt t="62297" x="8024813" y="3109913"/>
          <p14:tracePt t="62345" x="7999413" y="3109913"/>
          <p14:tracePt t="62383" x="7970838" y="3109913"/>
          <p14:tracePt t="62397" x="7970838" y="3086100"/>
          <p14:tracePt t="62406" x="7947025" y="3086100"/>
          <p14:tracePt t="62417" x="7918450" y="3086100"/>
          <p14:tracePt t="62432" x="7893050" y="3086100"/>
          <p14:tracePt t="62447" x="7864475" y="3086100"/>
          <p14:tracePt t="62467" x="7840663" y="3057525"/>
          <p14:tracePt t="62479" x="7812088" y="3057525"/>
          <p14:tracePt t="62501" x="7786688" y="3057525"/>
          <p14:tracePt t="62519" x="7758113" y="3057525"/>
          <p14:tracePt t="62544" x="7734300" y="3032125"/>
          <p14:tracePt t="62557" x="7705725" y="3032125"/>
          <p14:tracePt t="62586" x="7680325" y="3032125"/>
          <p14:tracePt t="62661" x="7680325" y="3003550"/>
          <p14:tracePt t="62677" x="7627938" y="3003550"/>
          <p14:tracePt t="62693" x="7599363" y="2979738"/>
          <p14:tracePt t="62701" x="7573963" y="2979738"/>
          <p14:tracePt t="62715" x="7546975" y="2979738"/>
          <p14:tracePt t="62736" x="7521575" y="2979738"/>
          <p14:tracePt t="62756" x="7493000" y="2979738"/>
          <p14:tracePt t="62769" x="7467600" y="2979738"/>
          <p14:tracePt t="62788" x="7440613" y="2979738"/>
          <p14:tracePt t="62874" x="7440613" y="3003550"/>
          <p14:tracePt t="62899" x="7440613" y="3028950"/>
          <p14:tracePt t="62921" x="7464425" y="3057525"/>
          <p14:tracePt t="62948" x="7464425" y="3081338"/>
          <p14:tracePt t="62962" x="7493000" y="3109913"/>
          <p14:tracePt t="62970" x="7518400" y="3109913"/>
          <p14:tracePt t="62989" x="7546975" y="3135313"/>
          <p14:tracePt t="63011" x="7570788" y="3163888"/>
          <p14:tracePt t="63037" x="7599363" y="3187700"/>
          <p14:tracePt t="63065" x="7624763" y="3187700"/>
          <p14:tracePt t="63076" x="7624763" y="3216275"/>
          <p14:tracePt t="63089" x="7651750" y="3216275"/>
          <p14:tracePt t="63124" x="7677150" y="3241675"/>
          <p14:tracePt t="63131" x="7705725" y="3241675"/>
          <p14:tracePt t="63147" x="7731125" y="3241675"/>
          <p14:tracePt t="63162" x="7731125" y="3270250"/>
          <p14:tracePt t="63176" x="7758113" y="3270250"/>
          <p14:tracePt t="63198" x="7758113" y="3294063"/>
          <p14:tracePt t="63213" x="7783513" y="3294063"/>
          <p14:tracePt t="63227" x="7783513" y="3322638"/>
          <p14:tracePt t="63236" x="7812088" y="3322638"/>
          <p14:tracePt t="63248" x="7812088" y="3348038"/>
          <p14:tracePt t="63271" x="7837488" y="3348038"/>
          <p14:tracePt t="63278" x="7837488" y="3376613"/>
          <p14:tracePt t="63314" x="7864475" y="3376613"/>
          <p14:tracePt t="63362" x="7864475" y="3400425"/>
          <p14:tracePt t="63394" x="7889875" y="3400425"/>
          <p14:tracePt t="63412" x="7918450" y="3429000"/>
          <p14:tracePt t="63417" x="7942263" y="3429000"/>
          <p14:tracePt t="63423" x="7942263" y="3454400"/>
          <p14:tracePt t="63430" x="7970838" y="3454400"/>
          <p14:tracePt t="63442" x="7996238" y="3454400"/>
          <p14:tracePt t="63454" x="8024813" y="3481388"/>
          <p14:tracePt t="63481" x="8048625" y="3481388"/>
          <p14:tracePt t="63595" x="8048625" y="3506788"/>
          <p14:tracePt t="63811" x="8048625" y="3481388"/>
          <p14:tracePt t="63826" x="8077200" y="3457575"/>
          <p14:tracePt t="63856" x="8077200" y="3429000"/>
          <p14:tracePt t="63903" x="8053388" y="3403600"/>
          <p14:tracePt t="63941" x="8053388" y="3376613"/>
          <p14:tracePt t="63969" x="8053388" y="3351213"/>
          <p14:tracePt t="63993" x="8024813" y="3351213"/>
          <p14:tracePt t="64038" x="8024813" y="3322638"/>
          <p14:tracePt t="64065" x="7999413" y="3322638"/>
          <p14:tracePt t="64116" x="7970838" y="3322638"/>
          <p14:tracePt t="64142" x="7970838" y="3297238"/>
          <p14:tracePt t="64169" x="7947025" y="3297238"/>
          <p14:tracePt t="64195" x="7947025" y="3270250"/>
          <p14:tracePt t="64214" x="7918450" y="3270250"/>
          <p14:tracePt t="64301" x="7918450" y="3244850"/>
          <p14:tracePt t="64336" x="7918450" y="3216275"/>
          <p14:tracePt t="64350" x="7918450" y="3190875"/>
          <p14:tracePt t="64380" x="7918450" y="3163888"/>
          <p14:tracePt t="64626" x="7893050" y="3163888"/>
          <p14:tracePt t="64638" x="7864475" y="3187700"/>
          <p14:tracePt t="64648" x="7840663" y="3216275"/>
          <p14:tracePt t="64658" x="7840663" y="3241675"/>
          <p14:tracePt t="64677" x="7812088" y="3270250"/>
          <p14:tracePt t="64685" x="7786688" y="3270250"/>
          <p14:tracePt t="64696" x="7786688" y="3294063"/>
          <p14:tracePt t="64706" x="7758113" y="3322638"/>
          <p14:tracePt t="64733" x="7734300" y="3348038"/>
          <p14:tracePt t="64749" x="7705725" y="3376613"/>
          <p14:tracePt t="64770" x="7680325" y="3400425"/>
          <p14:tracePt t="64794" x="7651750" y="3429000"/>
          <p14:tracePt t="64805" x="7627938" y="3429000"/>
          <p14:tracePt t="64814" x="7599363" y="3454400"/>
          <p14:tracePt t="64825" x="7573963" y="3481388"/>
          <p14:tracePt t="64839" x="7546975" y="3481388"/>
          <p14:tracePt t="64850" x="7521575" y="3506788"/>
          <p14:tracePt t="64875" x="7493000" y="3506788"/>
          <p14:tracePt t="64891" x="7440613" y="3535363"/>
          <p14:tracePt t="64897" x="7415213" y="3560763"/>
          <p14:tracePt t="64911" x="7361238" y="3587750"/>
          <p14:tracePt t="64918" x="7334250" y="3587750"/>
          <p14:tracePt t="64931" x="7280275" y="3641725"/>
          <p14:tracePt t="64942" x="7256463" y="3667125"/>
          <p14:tracePt t="64950" x="7202488" y="3694113"/>
          <p14:tracePt t="64956" x="7173913" y="3719513"/>
          <p14:tracePt t="64959" x="7150100" y="3719513"/>
          <p14:tracePt t="64962" x="7150100" y="3748088"/>
          <p14:tracePt t="64969" x="7121525" y="3771900"/>
          <p14:tracePt t="64973" x="7096125" y="3800475"/>
          <p14:tracePt t="64980" x="7067550" y="3800475"/>
          <p14:tracePt t="64983" x="7067550" y="3825875"/>
          <p14:tracePt t="64987" x="7043738" y="3825875"/>
          <p14:tracePt t="64993" x="7015163" y="3825875"/>
          <p14:tracePt t="64996" x="7015163" y="3854450"/>
          <p14:tracePt t="64998" x="6989763" y="3854450"/>
          <p14:tracePt t="65011" x="6961188" y="3878263"/>
          <p14:tracePt t="65014" x="6937375" y="3878263"/>
          <p14:tracePt t="65022" x="6908800" y="3906838"/>
          <p14:tracePt t="65032" x="6883400" y="3906838"/>
          <p14:tracePt t="65035" x="6883400" y="3932238"/>
          <p14:tracePt t="65039" x="6854825" y="3932238"/>
          <p14:tracePt t="65050" x="6831013" y="3960813"/>
          <p14:tracePt t="65052" x="6802438" y="3960813"/>
          <p14:tracePt t="65063" x="6777038" y="3984625"/>
          <p14:tracePt t="65067" x="6748463" y="3984625"/>
          <p14:tracePt t="65077" x="6724650" y="4013200"/>
          <p14:tracePt t="65084" x="6696075" y="4013200"/>
          <p14:tracePt t="65096" x="6670675" y="4038600"/>
          <p14:tracePt t="65100" x="6642100" y="4038600"/>
          <p14:tracePt t="65111" x="6618288" y="4038600"/>
          <p14:tracePt t="65115" x="6589713" y="4067175"/>
          <p14:tracePt t="65122" x="6564313" y="4067175"/>
          <p14:tracePt t="65128" x="6535738" y="4067175"/>
          <p14:tracePt t="65135" x="6511925" y="4090988"/>
          <p14:tracePt t="65146" x="6483350" y="4090988"/>
          <p14:tracePt t="65151" x="6457950" y="4090988"/>
          <p14:tracePt t="65163" x="6430963" y="4119563"/>
          <p14:tracePt t="65179" x="6376988" y="4144963"/>
          <p14:tracePt t="65187" x="6351588" y="4144963"/>
          <p14:tracePt t="65194" x="6324600" y="4173538"/>
          <p14:tracePt t="65198" x="6299200" y="4173538"/>
          <p14:tracePt t="65204" x="6270625" y="4173538"/>
          <p14:tracePt t="65212" x="6245225" y="4197350"/>
          <p14:tracePt t="65217" x="6218238" y="4197350"/>
          <p14:tracePt t="65244" x="6140450" y="4251325"/>
          <p14:tracePt t="65252" x="6111875" y="4251325"/>
          <p14:tracePt t="65262" x="6086475" y="4251325"/>
          <p14:tracePt t="65276" x="6057900" y="4251325"/>
          <p14:tracePt t="65281" x="6057900" y="4279900"/>
          <p14:tracePt t="65288" x="6034088" y="4279900"/>
          <p14:tracePt t="65307" x="6005513" y="4279900"/>
          <p14:tracePt t="65498" x="6057900" y="4279900"/>
          <p14:tracePt t="65504" x="6083300" y="4279900"/>
          <p14:tracePt t="65528" x="6218238" y="4254500"/>
          <p14:tracePt t="65539" x="6270625" y="4225925"/>
          <p14:tracePt t="65547" x="6324600" y="4225925"/>
          <p14:tracePt t="65558" x="6376988" y="4200525"/>
          <p14:tracePt t="65570" x="6454775" y="4173538"/>
          <p14:tracePt t="65583" x="6508750" y="4148138"/>
          <p14:tracePt t="65592" x="6535738" y="4148138"/>
          <p14:tracePt t="65600" x="6561138" y="4119563"/>
          <p14:tracePt t="65620" x="6615113" y="4067175"/>
          <p14:tracePt t="65634" x="6667500" y="4041775"/>
          <p14:tracePt t="65645" x="6696075" y="4013200"/>
          <p14:tracePt t="65653" x="6748463" y="3989388"/>
          <p14:tracePt t="65670" x="6802438" y="3935413"/>
          <p14:tracePt t="65674" x="6826250" y="3935413"/>
          <p14:tracePt t="65681" x="6854825" y="3906838"/>
          <p14:tracePt t="65691" x="6880225" y="3883025"/>
          <p14:tracePt t="65699" x="6908800" y="3883025"/>
          <p14:tracePt t="65710" x="6932613" y="3854450"/>
          <p14:tracePt t="65721" x="6961188" y="3854450"/>
          <p14:tracePt t="65723" x="6961188" y="3829050"/>
          <p14:tracePt t="65740" x="6986588" y="3800475"/>
          <p14:tracePt t="65745" x="7015163" y="3800475"/>
          <p14:tracePt t="65751" x="7015163" y="3776663"/>
          <p14:tracePt t="65761" x="7038975" y="3748088"/>
          <p14:tracePt t="65781" x="7121525" y="3694113"/>
          <p14:tracePt t="65788" x="7145338" y="3694113"/>
          <p14:tracePt t="65797" x="7145338" y="3670300"/>
          <p14:tracePt t="65806" x="7199313" y="3616325"/>
          <p14:tracePt t="65818" x="7227888" y="3587750"/>
          <p14:tracePt t="65827" x="7251700" y="3563938"/>
          <p14:tracePt t="65835" x="7280275" y="3563938"/>
          <p14:tracePt t="65845" x="7305675" y="3535363"/>
          <p14:tracePt t="65856" x="7334250" y="3509963"/>
          <p14:tracePt t="65866" x="7358063" y="3481388"/>
          <p14:tracePt t="65878" x="7386638" y="3457575"/>
          <p14:tracePt t="65890" x="7386638" y="3429000"/>
          <p14:tracePt t="65893" x="7412038" y="3429000"/>
          <p14:tracePt t="65904" x="7412038" y="3403600"/>
          <p14:tracePt t="65909" x="7440613" y="3403600"/>
          <p14:tracePt t="65935" x="7440613" y="3376613"/>
          <p14:tracePt t="65951" x="7464425" y="3376613"/>
          <p14:tracePt t="65960" x="7464425" y="3351213"/>
          <p14:tracePt t="65968" x="7493000" y="3322638"/>
          <p14:tracePt t="65997" x="7493000" y="3297238"/>
          <p14:tracePt t="66003" x="7518400" y="3297238"/>
          <p14:tracePt t="66007" x="7518400" y="3270250"/>
          <p14:tracePt t="66051" x="7518400" y="3244850"/>
          <p14:tracePt t="66222" x="7518400" y="3270250"/>
          <p14:tracePt t="66237" x="7493000" y="3294063"/>
          <p14:tracePt t="66263" x="7440613" y="3348038"/>
          <p14:tracePt t="66277" x="7415213" y="3376613"/>
          <p14:tracePt t="66290" x="7386638" y="3400425"/>
          <p14:tracePt t="66310" x="7334250" y="3481388"/>
          <p14:tracePt t="66322" x="7308850" y="3535363"/>
          <p14:tracePt t="66336" x="7280275" y="3560763"/>
          <p14:tracePt t="66345" x="7280275" y="3587750"/>
          <p14:tracePt t="66362" x="7256463" y="3613150"/>
          <p14:tracePt t="66376" x="7227888" y="3641725"/>
          <p14:tracePt t="66393" x="7227888" y="3667125"/>
          <p14:tracePt t="66400" x="7202488" y="3694113"/>
          <p14:tracePt t="66409" x="7173913" y="3719513"/>
          <p14:tracePt t="66415" x="7150100" y="3748088"/>
          <p14:tracePt t="66427" x="7121525" y="3771900"/>
          <p14:tracePt t="66439" x="7096125" y="3800475"/>
          <p14:tracePt t="66455" x="7067550" y="3825875"/>
          <p14:tracePt t="66467" x="7067550" y="3854450"/>
          <p14:tracePt t="66469" x="7043738" y="3854450"/>
          <p14:tracePt t="66479" x="7015163" y="3854450"/>
          <p14:tracePt t="66483" x="7015163" y="3878263"/>
          <p14:tracePt t="66488" x="6989763" y="3878263"/>
          <p14:tracePt t="66502" x="6961188" y="3906838"/>
          <p14:tracePt t="66514" x="6908800" y="3932238"/>
          <p14:tracePt t="66524" x="6908800" y="3960813"/>
          <p14:tracePt t="66532" x="6854825" y="3960813"/>
          <p14:tracePt t="66538" x="6854825" y="3984625"/>
          <p14:tracePt t="66547" x="6831013" y="3984625"/>
          <p14:tracePt t="66551" x="6802438" y="4013200"/>
          <p14:tracePt t="66554" x="6777038" y="4013200"/>
          <p14:tracePt t="66564" x="6748463" y="4013200"/>
          <p14:tracePt t="66567" x="6748463" y="4038600"/>
          <p14:tracePt t="66573" x="6724650" y="4038600"/>
          <p14:tracePt t="66582" x="6696075" y="4067175"/>
          <p14:tracePt t="66589" x="6670675" y="4067175"/>
          <p14:tracePt t="66596" x="6670675" y="4090988"/>
          <p14:tracePt t="66601" x="6642100" y="4090988"/>
          <p14:tracePt t="66606" x="6642100" y="4119563"/>
          <p14:tracePt t="66613" x="6618288" y="4119563"/>
          <p14:tracePt t="66619" x="6589713" y="4119563"/>
          <p14:tracePt t="66621" x="6589713" y="4144963"/>
          <p14:tracePt t="66631" x="6564313" y="4173538"/>
          <p14:tracePt t="66638" x="6535738" y="4173538"/>
          <p14:tracePt t="66645" x="6511925" y="4197350"/>
          <p14:tracePt t="66656" x="6483350" y="4197350"/>
          <p14:tracePt t="66667" x="6457950" y="4225925"/>
          <p14:tracePt t="66700" x="6430963" y="4225925"/>
          <p14:tracePt t="66707" x="6430963" y="4251325"/>
          <p14:tracePt t="66784" x="6405563" y="4251325"/>
          <p14:tracePt t="66797" x="6405563" y="4279900"/>
          <p14:tracePt t="66968" x="6508750" y="4254500"/>
          <p14:tracePt t="66993" x="6642100" y="4200525"/>
          <p14:tracePt t="67003" x="6696075" y="4173538"/>
          <p14:tracePt t="67009" x="6721475" y="4173538"/>
          <p14:tracePt t="67039" x="6773863" y="4148138"/>
          <p14:tracePt t="67048" x="6802438" y="4148138"/>
          <p14:tracePt t="67057" x="6802438" y="4119563"/>
          <p14:tracePt t="67078" x="6854825" y="4067175"/>
          <p14:tracePt t="67087" x="6880225" y="4041775"/>
          <p14:tracePt t="67100" x="6908800" y="4013200"/>
          <p14:tracePt t="67112" x="6932613" y="3989388"/>
          <p14:tracePt t="67125" x="6961188" y="3935413"/>
          <p14:tracePt t="67133" x="6986588" y="3906838"/>
          <p14:tracePt t="67140" x="7015163" y="3883025"/>
          <p14:tracePt t="67144" x="7038975" y="3883025"/>
          <p14:tracePt t="67151" x="7067550" y="3883025"/>
          <p14:tracePt t="67156" x="7067550" y="3854450"/>
          <p14:tracePt t="67161" x="7092950" y="3854450"/>
          <p14:tracePt t="67169" x="7092950" y="3829050"/>
          <p14:tracePt t="67175" x="7121525" y="3829050"/>
          <p14:tracePt t="67198" x="7145338" y="3829050"/>
          <p14:tracePt t="67203" x="7145338" y="3800475"/>
          <p14:tracePt t="67230" x="7173913" y="3800475"/>
          <p14:tracePt t="67271" x="7199313" y="3800475"/>
          <p14:tracePt t="67282" x="7199313" y="3776663"/>
          <p14:tracePt t="67289" x="7227888" y="3776663"/>
          <p14:tracePt t="67317" x="7251700" y="3776663"/>
          <p14:tracePt t="67326" x="7251700" y="3748088"/>
          <p14:tracePt t="67336" x="7280275" y="3748088"/>
          <p14:tracePt t="67358" x="7305675" y="3748088"/>
          <p14:tracePt t="67388" x="7334250" y="3748088"/>
          <p14:tracePt t="67404" x="7358063" y="3722688"/>
          <p14:tracePt t="67421" x="7386638" y="3722688"/>
          <p14:tracePt t="67433" x="7440613" y="3694113"/>
          <p14:tracePt t="67446" x="7464425" y="3694113"/>
          <p14:tracePt t="67451" x="7493000" y="3670300"/>
          <p14:tracePt t="67469" x="7518400" y="3670300"/>
          <p14:tracePt t="67491" x="7546975" y="3670300"/>
          <p14:tracePt t="67515" x="7546975" y="3641725"/>
          <p14:tracePt t="67518" x="7570788" y="3641725"/>
          <p14:tracePt t="67565" x="7599363" y="3616325"/>
          <p14:tracePt t="67594" x="7624763" y="3616325"/>
          <p14:tracePt t="67611" x="7651750" y="3587750"/>
          <p14:tracePt t="67623" x="7677150" y="3587750"/>
          <p14:tracePt t="67648" x="7677150" y="3563938"/>
          <p14:tracePt t="67655" x="7705725" y="3563938"/>
          <p14:tracePt t="67665" x="7705725" y="3535363"/>
          <p14:tracePt t="67693" x="7731125" y="3509963"/>
          <p14:tracePt t="67772" x="7758113" y="3481388"/>
          <p14:tracePt t="67815" x="7783513" y="3481388"/>
          <p14:tracePt t="67830" x="7783513" y="3457575"/>
          <p14:tracePt t="67836" x="7812088" y="3457575"/>
          <p14:tracePt t="67859" x="7837488" y="3429000"/>
          <p14:tracePt t="67887" x="7864475" y="3429000"/>
          <p14:tracePt t="67948" x="7889875" y="3429000"/>
          <p14:tracePt t="67993" x="7918450" y="3429000"/>
          <p14:tracePt t="68013" x="7942263" y="3429000"/>
          <p14:tracePt t="68036" x="7970838" y="3429000"/>
          <p14:tracePt t="68043" x="7970838" y="3454400"/>
          <p14:tracePt t="68064" x="7996238" y="3454400"/>
          <p14:tracePt t="68102" x="8024813" y="3454400"/>
          <p14:tracePt t="68149" x="8048625" y="3454400"/>
          <p14:tracePt t="68174" x="8077200" y="3454400"/>
          <p14:tracePt t="68219" x="8102600" y="3454400"/>
          <p14:tracePt t="68570" x="8131175" y="3429000"/>
          <p14:tracePt t="68590" x="8154988" y="3403600"/>
          <p14:tracePt t="68596" x="8183563" y="3403600"/>
          <p14:tracePt t="68605" x="8208963" y="3403600"/>
          <p14:tracePt t="68621" x="8237538" y="3376613"/>
          <p14:tracePt t="69159" x="8237538" y="3351213"/>
          <p14:tracePt t="70456" x="8212138" y="3351213"/>
          <p14:tracePt t="70469" x="8212138" y="3322638"/>
          <p14:tracePt t="70574" x="8183563" y="3322638"/>
          <p14:tracePt t="70620" x="8183563" y="3297238"/>
          <p14:tracePt t="70651" x="8159750" y="3297238"/>
          <p14:tracePt t="70710" x="8131175" y="3297238"/>
          <p14:tracePt t="70726" x="8105775" y="3297238"/>
          <p14:tracePt t="70757" x="8077200" y="3297238"/>
          <p14:tracePt t="70777" x="8053388" y="3270250"/>
          <p14:tracePt t="71098" x="8077200" y="3270250"/>
          <p14:tracePt t="71112" x="8102600" y="3294063"/>
          <p14:tracePt t="71126" x="8102600" y="3322638"/>
          <p14:tracePt t="71132" x="8131175" y="3322638"/>
          <p14:tracePt t="71142" x="8131175" y="3348038"/>
          <p14:tracePt t="71176" x="8154988" y="3348038"/>
          <p14:tracePt t="71195" x="8183563" y="3348038"/>
          <p14:tracePt t="71549" x="8159750" y="3348038"/>
          <p14:tracePt t="71586" x="8131175" y="3348038"/>
          <p14:tracePt t="71821" x="8154988" y="3348038"/>
          <p14:tracePt t="71837" x="8183563" y="3348038"/>
          <p14:tracePt t="71846" x="8208963" y="3376613"/>
          <p14:tracePt t="71867" x="8237538" y="3376613"/>
          <p14:tracePt t="71899" x="8261350" y="3376613"/>
          <p14:tracePt t="72156" x="8212138" y="3351213"/>
          <p14:tracePt t="72165" x="8183563" y="3322638"/>
          <p14:tracePt t="72170" x="8159750" y="3297238"/>
          <p14:tracePt t="72191" x="8077200" y="3244850"/>
          <p14:tracePt t="72200" x="8053388" y="3216275"/>
          <p14:tracePt t="72227" x="8053388" y="3190875"/>
          <p14:tracePt t="72254" x="8024813" y="3163888"/>
          <p14:tracePt t="72278" x="7999413" y="3163888"/>
          <p14:tracePt t="72348" x="7999413" y="3187700"/>
          <p14:tracePt t="72354" x="7999413" y="3241675"/>
          <p14:tracePt t="72360" x="7999413" y="3270250"/>
          <p14:tracePt t="72366" x="8024813" y="3322638"/>
          <p14:tracePt t="72390" x="8024813" y="3376613"/>
          <p14:tracePt t="72406" x="8048625" y="3400425"/>
          <p14:tracePt t="72424" x="8048625" y="3429000"/>
          <p14:tracePt t="72468" x="8048625" y="3454400"/>
          <p14:tracePt t="72481" x="8077200" y="3454400"/>
          <p14:tracePt t="72502" x="8077200" y="3481388"/>
          <p14:tracePt t="72513" x="8102600" y="3481388"/>
          <p14:tracePt t="72544" x="8131175" y="3481388"/>
          <p14:tracePt t="72647" x="8154988" y="3481388"/>
          <p14:tracePt t="72661" x="8154988" y="3457575"/>
          <p14:tracePt t="72667" x="8183563" y="3429000"/>
          <p14:tracePt t="72706" x="8183563" y="3403600"/>
          <p14:tracePt t="72747" x="8183563" y="3376613"/>
          <p14:tracePt t="72782" x="8159750" y="3376613"/>
          <p14:tracePt t="72805" x="8159750" y="3351213"/>
          <p14:tracePt t="72826" x="8159750" y="3322638"/>
          <p14:tracePt t="72850" x="8131175" y="3297238"/>
          <p14:tracePt t="72867" x="8131175" y="3270250"/>
          <p14:tracePt t="72899" x="8105775" y="3270250"/>
          <p14:tracePt t="73107" x="8105775" y="3294063"/>
          <p14:tracePt t="73284" x="8077200" y="3294063"/>
          <p14:tracePt t="73300" x="8053388" y="3294063"/>
          <p14:tracePt t="73307" x="8053388" y="3270250"/>
          <p14:tracePt t="73318" x="8024813" y="3270250"/>
          <p14:tracePt t="73356" x="7999413" y="3244850"/>
          <p14:tracePt t="73373" x="7970838" y="3244850"/>
          <p14:tracePt t="73386" x="7947025" y="3244850"/>
          <p14:tracePt t="73498" x="7996238" y="3270250"/>
          <p14:tracePt t="73506" x="8024813" y="3294063"/>
          <p14:tracePt t="73514" x="8048625" y="3322638"/>
          <p14:tracePt t="73521" x="8077200" y="3322638"/>
          <p14:tracePt t="73548" x="8183563" y="3376613"/>
          <p14:tracePt t="73557" x="8208963" y="3400425"/>
          <p14:tracePt t="73615" x="8237538" y="3400425"/>
          <p14:tracePt t="73986" x="8183563" y="3429000"/>
          <p14:tracePt t="73993" x="8159750" y="3454400"/>
          <p14:tracePt t="73998" x="8131175" y="3454400"/>
          <p14:tracePt t="74005" x="8105775" y="3481388"/>
          <p14:tracePt t="74016" x="8077200" y="3506788"/>
          <p14:tracePt t="74038" x="8077200" y="3535363"/>
          <p14:tracePt t="74064" x="8053388" y="3535363"/>
          <p14:tracePt t="74122" x="8024813" y="3535363"/>
          <p14:tracePt t="74177" x="7999413" y="3535363"/>
          <p14:tracePt t="74211" x="7970838" y="3535363"/>
          <p14:tracePt t="74225" x="7947025" y="3535363"/>
          <p14:tracePt t="74235" x="7893050" y="3535363"/>
          <p14:tracePt t="74247" x="7812088" y="3509963"/>
          <p14:tracePt t="74258" x="7758113" y="3457575"/>
          <p14:tracePt t="74266" x="7705725" y="3457575"/>
          <p14:tracePt t="74274" x="7680325" y="3457575"/>
          <p14:tracePt t="74291" x="7651750" y="3457575"/>
          <p14:tracePt t="74345" x="7627938" y="3457575"/>
          <p14:tracePt t="74360" x="7573963" y="3457575"/>
          <p14:tracePt t="74369" x="7546975" y="3457575"/>
          <p14:tracePt t="74375" x="7521575" y="3457575"/>
          <p14:tracePt t="74384" x="7493000" y="3481388"/>
          <p14:tracePt t="74410" x="7440613" y="3481388"/>
          <p14:tracePt t="74418" x="7440613" y="3506788"/>
          <p14:tracePt t="74426" x="7415213" y="3506788"/>
          <p14:tracePt t="74447" x="7361238" y="3535363"/>
          <p14:tracePt t="74454" x="7334250" y="3535363"/>
          <p14:tracePt t="74465" x="7280275" y="3560763"/>
          <p14:tracePt t="74472" x="7256463" y="3560763"/>
          <p14:tracePt t="74478" x="7227888" y="3587750"/>
          <p14:tracePt t="74485" x="7202488" y="3587750"/>
          <p14:tracePt t="74492" x="7173913" y="3613150"/>
          <p14:tracePt t="74498" x="7150100" y="3613150"/>
          <p14:tracePt t="74504" x="7121525" y="3613150"/>
          <p14:tracePt t="74508" x="7096125" y="3613150"/>
          <p14:tracePt t="74515" x="7067550" y="3641725"/>
          <p14:tracePt t="74520" x="7043738" y="3641725"/>
          <p14:tracePt t="74522" x="7015163" y="3667125"/>
          <p14:tracePt t="74529" x="6989763" y="3667125"/>
          <p14:tracePt t="74533" x="6961188" y="3667125"/>
          <p14:tracePt t="74536" x="6937375" y="3667125"/>
          <p14:tracePt t="74539" x="6908800" y="3694113"/>
          <p14:tracePt t="74548" x="6854825" y="3719513"/>
          <p14:tracePt t="74551" x="6831013" y="3719513"/>
          <p14:tracePt t="74553" x="6777038" y="3719513"/>
          <p14:tracePt t="74555" x="6777038" y="3748088"/>
          <p14:tracePt t="74557" x="6748463" y="3748088"/>
          <p14:tracePt t="74560" x="6724650" y="3748088"/>
          <p14:tracePt t="74564" x="6670675" y="3771900"/>
          <p14:tracePt t="74567" x="6618288" y="3800475"/>
          <p14:tracePt t="74572" x="6589713" y="3825875"/>
          <p14:tracePt t="74574" x="6564313" y="3825875"/>
          <p14:tracePt t="74577" x="6511925" y="3854450"/>
          <p14:tracePt t="74581" x="6483350" y="3854450"/>
          <p14:tracePt t="74588" x="6351588" y="3906838"/>
          <p14:tracePt t="74592" x="6299200" y="3932238"/>
          <p14:tracePt t="74593" x="6270625" y="3932238"/>
          <p14:tracePt t="74599" x="6192838" y="3960813"/>
          <p14:tracePt t="74605" x="6111875" y="3984625"/>
          <p14:tracePt t="74607" x="6086475" y="3984625"/>
          <p14:tracePt t="74609" x="6057900" y="3984625"/>
          <p14:tracePt t="74613" x="6034088" y="3984625"/>
          <p14:tracePt t="74616" x="5980113" y="4013200"/>
          <p14:tracePt t="74618" x="5951538" y="4013200"/>
          <p14:tracePt t="74620" x="5927725" y="4013200"/>
          <p14:tracePt t="74623" x="5873750" y="4013200"/>
          <p14:tracePt t="74626" x="5845175" y="4038600"/>
          <p14:tracePt t="74632" x="5792788" y="4038600"/>
          <p14:tracePt t="74635" x="5767388" y="4038600"/>
          <p14:tracePt t="74638" x="5738813" y="4038600"/>
          <p14:tracePt t="74640" x="5715000" y="4038600"/>
          <p14:tracePt t="74647" x="5686425" y="4067175"/>
          <p14:tracePt t="74651" x="5632450" y="4067175"/>
          <p14:tracePt t="74653" x="5608638" y="4067175"/>
          <p14:tracePt t="74658" x="5580063" y="4067175"/>
          <p14:tracePt t="74667" x="5554663" y="4090988"/>
          <p14:tracePt t="74669" x="5526088" y="4090988"/>
          <p14:tracePt t="74673" x="5502275" y="4090988"/>
          <p14:tracePt t="74679" x="5473700" y="4090988"/>
          <p14:tracePt t="74681" x="5448300" y="4090988"/>
          <p14:tracePt t="74685" x="5419725" y="4119563"/>
          <p14:tracePt t="74687" x="5395913" y="4119563"/>
          <p14:tracePt t="74698" x="5341938" y="4119563"/>
          <p14:tracePt t="74702" x="5314950" y="4119563"/>
          <p14:tracePt t="74708" x="5289550" y="4119563"/>
          <p14:tracePt t="74715" x="5235575" y="4119563"/>
          <p14:tracePt t="74719" x="5208588" y="4144963"/>
          <p14:tracePt t="74725" x="5183188" y="4144963"/>
          <p14:tracePt t="74732" x="5129213" y="4173538"/>
          <p14:tracePt t="74737" x="5102225" y="4173538"/>
          <p14:tracePt t="74740" x="5076825" y="4173538"/>
          <p14:tracePt t="74749" x="5048250" y="4173538"/>
          <p14:tracePt t="74752" x="5024438" y="4173538"/>
          <p14:tracePt t="74755" x="4995863" y="4173538"/>
          <p14:tracePt t="74764" x="4970463" y="4173538"/>
          <p14:tracePt t="74768" x="4941888" y="4173538"/>
          <p14:tracePt t="74772" x="4918075" y="4173538"/>
          <p14:tracePt t="74775" x="4889500" y="4173538"/>
          <p14:tracePt t="74783" x="4835525" y="4173538"/>
          <p14:tracePt t="74788" x="4811713" y="4173538"/>
          <p14:tracePt t="74793" x="4783138" y="4173538"/>
          <p14:tracePt t="74800" x="4757738" y="4173538"/>
          <p14:tracePt t="74804" x="4705350" y="4148138"/>
          <p14:tracePt t="74814" x="4676775" y="4148138"/>
          <p14:tracePt t="74818" x="4651375" y="4119563"/>
          <p14:tracePt t="74821" x="4622800" y="4119563"/>
          <p14:tracePt t="74824" x="4598988" y="4119563"/>
          <p14:tracePt t="74833" x="4545013" y="4119563"/>
          <p14:tracePt t="74837" x="4516438" y="4119563"/>
          <p14:tracePt t="74843" x="4492625" y="4119563"/>
          <p14:tracePt t="74849" x="4464050" y="4119563"/>
          <p14:tracePt t="74852" x="4438650" y="4119563"/>
          <p14:tracePt t="74854" x="4410075" y="4119563"/>
          <p14:tracePt t="74858" x="4386263" y="4119563"/>
          <p14:tracePt t="74865" x="4357688" y="4119563"/>
          <p14:tracePt t="74868" x="4332288" y="4119563"/>
          <p14:tracePt t="74882" x="4305300" y="4119563"/>
          <p14:tracePt t="74886" x="4279900" y="4119563"/>
          <p14:tracePt t="74892" x="4251325" y="4119563"/>
          <p14:tracePt t="74904" x="4225925" y="4119563"/>
          <p14:tracePt t="74917" x="4198938" y="4119563"/>
          <p14:tracePt t="75138" x="4173538" y="4119563"/>
          <p14:tracePt t="75143" x="4144963" y="4119563"/>
          <p14:tracePt t="75149" x="4092575" y="4144963"/>
          <p14:tracePt t="75153" x="4067175" y="4144963"/>
          <p14:tracePt t="75158" x="4038600" y="4144963"/>
          <p14:tracePt t="75168" x="3986213" y="4173538"/>
          <p14:tracePt t="75176" x="3960813" y="4173538"/>
          <p14:tracePt t="75183" x="3908425" y="4197350"/>
          <p14:tracePt t="75190" x="3879850" y="4197350"/>
          <p14:tracePt t="75195" x="3854450" y="4197350"/>
          <p14:tracePt t="75202" x="3825875" y="4197350"/>
          <p14:tracePt t="75210" x="3802063" y="4197350"/>
          <p14:tracePt t="75220" x="3773488" y="4225925"/>
          <p14:tracePt t="75240" x="3719513" y="4225925"/>
          <p14:tracePt t="75247" x="3695700" y="4225925"/>
          <p14:tracePt t="75253" x="3695700" y="4251325"/>
          <p14:tracePt t="75259" x="3641725" y="4251325"/>
          <p14:tracePt t="75267" x="3613150" y="4279900"/>
          <p14:tracePt t="75280" x="3506788" y="4303713"/>
          <p14:tracePt t="75293" x="3376613" y="4332288"/>
          <p14:tracePt t="75300" x="3322638" y="4357688"/>
          <p14:tracePt t="75307" x="3270250" y="4384675"/>
          <p14:tracePt t="75317" x="3135313" y="4410075"/>
          <p14:tracePt t="75328" x="3082925" y="4438650"/>
          <p14:tracePt t="75340" x="2922588" y="4464050"/>
          <p14:tracePt t="75346" x="2844800" y="4491038"/>
          <p14:tracePt t="75352" x="2792413" y="4491038"/>
          <p14:tracePt t="75356" x="2738438" y="4491038"/>
          <p14:tracePt t="75359" x="2709863" y="4491038"/>
          <p14:tracePt t="75362" x="2686050" y="4516438"/>
          <p14:tracePt t="75364" x="2657475" y="4516438"/>
          <p14:tracePt t="75370" x="2603500" y="4516438"/>
          <p14:tracePt t="75372" x="2579688" y="4516438"/>
          <p14:tracePt t="75378" x="2525713" y="4516438"/>
          <p14:tracePt t="75379" x="2497138" y="4516438"/>
          <p14:tracePt t="75383" x="2473325" y="4545013"/>
          <p14:tracePt t="75386" x="2444750" y="4545013"/>
          <p14:tracePt t="75388" x="2419350" y="4545013"/>
          <p14:tracePt t="75392" x="2366963" y="4545013"/>
          <p14:tracePt t="75400" x="2260600" y="4570413"/>
          <p14:tracePt t="75402" x="2232025" y="4570413"/>
          <p14:tracePt t="75405" x="2206625" y="4570413"/>
          <p14:tracePt t="75407" x="2154238" y="4570413"/>
          <p14:tracePt t="75415" x="2073275" y="4597400"/>
          <p14:tracePt t="75418" x="2019300" y="4597400"/>
          <p14:tracePt t="75421" x="1941513" y="4622800"/>
          <p14:tracePt t="75424" x="1912938" y="4622800"/>
          <p14:tracePt t="75430" x="1806575" y="4651375"/>
          <p14:tracePt t="75433" x="1754188" y="4651375"/>
          <p14:tracePt t="75436" x="1728788" y="4651375"/>
          <p14:tracePt t="75439" x="1647825" y="4675188"/>
          <p14:tracePt t="75442" x="1622425" y="4675188"/>
          <p14:tracePt t="75444" x="1570038" y="4675188"/>
          <p14:tracePt t="75452" x="1435100" y="4675188"/>
          <p14:tracePt t="75453" x="1381125" y="4703763"/>
          <p14:tracePt t="75455" x="1357313" y="4703763"/>
          <p14:tracePt t="75457" x="1328738" y="4703763"/>
          <p14:tracePt t="75465" x="1222375" y="4703763"/>
          <p14:tracePt t="75469" x="1116013" y="4703763"/>
          <p14:tracePt t="75472" x="1063625" y="4703763"/>
          <p14:tracePt t="75474" x="1038225" y="4703763"/>
          <p14:tracePt t="75476" x="984250" y="4703763"/>
          <p14:tracePt t="75479" x="957263" y="4703763"/>
          <p14:tracePt t="75482" x="877888" y="4703763"/>
          <p14:tracePt t="75484" x="825500" y="4703763"/>
          <p14:tracePt t="75485" x="796925" y="4703763"/>
          <p14:tracePt t="75487" x="744538" y="4703763"/>
          <p14:tracePt t="75492" x="666750" y="4703763"/>
          <p14:tracePt t="75494" x="638175" y="4703763"/>
          <p14:tracePt t="75499" x="560388" y="4703763"/>
          <p14:tracePt t="75502" x="477838" y="4703763"/>
          <p14:tracePt t="75504" x="425450" y="4703763"/>
          <p14:tracePt t="75509" x="347663" y="4679950"/>
          <p14:tracePt t="75512" x="265113" y="4679950"/>
          <p14:tracePt t="75514" x="212725" y="4679950"/>
          <p14:tracePt t="75520" x="106363" y="4679950"/>
          <p14:tracePt t="75523" x="52388" y="4679950"/>
          <p14:tracePt t="75972" x="3175" y="215900"/>
          <p14:tracePt t="75976" x="28575" y="187325"/>
          <p14:tracePt t="75984" x="80963" y="163513"/>
          <p14:tracePt t="75991" x="80963" y="134938"/>
          <p14:tracePt t="75995" x="109538" y="109538"/>
          <p14:tracePt t="76009" x="163513" y="2857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20CCD17A-8FCF-4535-8A4B-22011C7A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269302"/>
            <a:ext cx="7560000" cy="468000"/>
          </a:xfrm>
        </p:spPr>
        <p:txBody>
          <a:bodyPr/>
          <a:lstStyle/>
          <a:p>
            <a:r>
              <a:rPr lang="en-US" dirty="0"/>
              <a:t>Summary &amp; Outlook</a:t>
            </a:r>
            <a:endParaRPr lang="en-US" noProof="0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8E3C137E-C14D-49B1-AD9D-6F4D1D935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791302"/>
            <a:ext cx="8352472" cy="3525958"/>
          </a:xfrm>
        </p:spPr>
        <p:txBody>
          <a:bodyPr/>
          <a:lstStyle/>
          <a:p>
            <a:pPr lvl="0"/>
            <a:r>
              <a:rPr lang="en-US" sz="1200" b="0" dirty="0" err="1">
                <a:solidFill>
                  <a:srgbClr val="003560"/>
                </a:solidFill>
              </a:rPr>
              <a:t>Traveltime</a:t>
            </a:r>
            <a:r>
              <a:rPr lang="en-US" sz="1200" b="0" dirty="0">
                <a:solidFill>
                  <a:srgbClr val="003560"/>
                </a:solidFill>
              </a:rPr>
              <a:t> Tomography:</a:t>
            </a:r>
          </a:p>
          <a:p>
            <a:pPr marL="285750" lvl="0" indent="-285750">
              <a:buFontTx/>
              <a:buChar char="-"/>
            </a:pPr>
            <a:r>
              <a:rPr lang="en-US" sz="1200" b="0" dirty="0">
                <a:solidFill>
                  <a:srgbClr val="003560"/>
                </a:solidFill>
              </a:rPr>
              <a:t>High resolution P-wave tomography of the upper mantle in the Alps with an integrated crustal model from over 170.000 relative P-wave onsets</a:t>
            </a:r>
          </a:p>
          <a:p>
            <a:pPr marL="285750" lvl="0" indent="-285750">
              <a:buFontTx/>
              <a:buChar char="-"/>
            </a:pPr>
            <a:r>
              <a:rPr lang="en-US" sz="1200" b="0" dirty="0">
                <a:solidFill>
                  <a:srgbClr val="003560"/>
                </a:solidFill>
              </a:rPr>
              <a:t>Publish results</a:t>
            </a:r>
          </a:p>
          <a:p>
            <a:pPr lvl="0"/>
            <a:r>
              <a:rPr lang="en-US" sz="1200" b="0" dirty="0">
                <a:solidFill>
                  <a:srgbClr val="003560"/>
                </a:solidFill>
              </a:rPr>
              <a:t>Full Waveform Inversion:</a:t>
            </a:r>
          </a:p>
          <a:p>
            <a:pPr marL="285750" lvl="0" indent="-285750">
              <a:buFontTx/>
              <a:buChar char="-"/>
            </a:pPr>
            <a:r>
              <a:rPr lang="en-US" sz="1200" b="0" dirty="0">
                <a:solidFill>
                  <a:srgbClr val="003560"/>
                </a:solidFill>
              </a:rPr>
              <a:t>Use </a:t>
            </a:r>
            <a:r>
              <a:rPr lang="en-US" sz="1200" b="0" dirty="0" err="1">
                <a:solidFill>
                  <a:srgbClr val="003560"/>
                </a:solidFill>
              </a:rPr>
              <a:t>traveltime</a:t>
            </a:r>
            <a:r>
              <a:rPr lang="en-US" sz="1200" b="0" dirty="0">
                <a:solidFill>
                  <a:srgbClr val="003560"/>
                </a:solidFill>
              </a:rPr>
              <a:t> tomography results as starting model for Full Waveform Inversion</a:t>
            </a:r>
          </a:p>
          <a:p>
            <a:pPr marL="285750" lvl="0" indent="-285750">
              <a:buFontTx/>
              <a:buChar char="-"/>
            </a:pPr>
            <a:r>
              <a:rPr lang="en-US" sz="1200" b="0" dirty="0">
                <a:solidFill>
                  <a:srgbClr val="003560"/>
                </a:solidFill>
              </a:rPr>
              <a:t>Forward hybrid solver: injecting global wavefield calculated using </a:t>
            </a:r>
            <a:r>
              <a:rPr lang="en-US" sz="1200" dirty="0" err="1">
                <a:solidFill>
                  <a:srgbClr val="003560"/>
                </a:solidFill>
              </a:rPr>
              <a:t>AxiSEM</a:t>
            </a:r>
            <a:r>
              <a:rPr lang="en-US" sz="1200" b="0" dirty="0">
                <a:solidFill>
                  <a:srgbClr val="003560"/>
                </a:solidFill>
              </a:rPr>
              <a:t> (Nissen-Meyer et al 2016)</a:t>
            </a:r>
            <a:r>
              <a:rPr lang="en-US" sz="1200" dirty="0">
                <a:solidFill>
                  <a:srgbClr val="003560"/>
                </a:solidFill>
              </a:rPr>
              <a:t> </a:t>
            </a:r>
            <a:r>
              <a:rPr lang="en-US" sz="1200" b="0" dirty="0">
                <a:solidFill>
                  <a:srgbClr val="003560"/>
                </a:solidFill>
              </a:rPr>
              <a:t>or</a:t>
            </a:r>
            <a:r>
              <a:rPr lang="en-US" sz="1200" dirty="0">
                <a:solidFill>
                  <a:srgbClr val="003560"/>
                </a:solidFill>
              </a:rPr>
              <a:t> Gemini </a:t>
            </a:r>
            <a:r>
              <a:rPr lang="en-US" sz="1200" b="0" dirty="0">
                <a:solidFill>
                  <a:srgbClr val="003560"/>
                </a:solidFill>
              </a:rPr>
              <a:t>(</a:t>
            </a:r>
            <a:r>
              <a:rPr lang="en-US" sz="1200" b="0" dirty="0" err="1">
                <a:solidFill>
                  <a:srgbClr val="003560"/>
                </a:solidFill>
              </a:rPr>
              <a:t>Friederich</a:t>
            </a:r>
            <a:r>
              <a:rPr lang="en-US" sz="1200" b="0" dirty="0">
                <a:solidFill>
                  <a:srgbClr val="003560"/>
                </a:solidFill>
              </a:rPr>
              <a:t> 1995) into Stacey boundary conditions of </a:t>
            </a:r>
            <a:r>
              <a:rPr lang="en-US" sz="1200" dirty="0">
                <a:solidFill>
                  <a:srgbClr val="003560"/>
                </a:solidFill>
              </a:rPr>
              <a:t>Specfem3D </a:t>
            </a:r>
            <a:r>
              <a:rPr lang="en-US" sz="1200" b="0" dirty="0">
                <a:solidFill>
                  <a:srgbClr val="003560"/>
                </a:solidFill>
              </a:rPr>
              <a:t>(</a:t>
            </a:r>
            <a:r>
              <a:rPr lang="en-US" sz="1200" b="0" dirty="0" err="1">
                <a:solidFill>
                  <a:srgbClr val="003560"/>
                </a:solidFill>
              </a:rPr>
              <a:t>Komatitsch</a:t>
            </a:r>
            <a:r>
              <a:rPr lang="en-US" sz="1200" b="0" dirty="0">
                <a:solidFill>
                  <a:srgbClr val="003560"/>
                </a:solidFill>
              </a:rPr>
              <a:t> 2002)</a:t>
            </a:r>
          </a:p>
          <a:p>
            <a:pPr marL="519750" lvl="2" indent="-285750">
              <a:buFontTx/>
              <a:buChar char="-"/>
            </a:pPr>
            <a:r>
              <a:rPr lang="en-US" sz="1200" b="1" dirty="0">
                <a:solidFill>
                  <a:srgbClr val="003560"/>
                </a:solidFill>
              </a:rPr>
              <a:t>EGU talk by Thomas </a:t>
            </a:r>
            <a:r>
              <a:rPr lang="en-US" sz="1200" b="1" dirty="0" err="1">
                <a:solidFill>
                  <a:srgbClr val="003560"/>
                </a:solidFill>
              </a:rPr>
              <a:t>Möller</a:t>
            </a:r>
            <a:r>
              <a:rPr lang="en-US" sz="1200" dirty="0">
                <a:solidFill>
                  <a:srgbClr val="003560"/>
                </a:solidFill>
              </a:rPr>
              <a:t>: A hybrid method to calculate </a:t>
            </a:r>
            <a:r>
              <a:rPr lang="en-US" sz="1200" dirty="0" err="1">
                <a:solidFill>
                  <a:srgbClr val="003560"/>
                </a:solidFill>
              </a:rPr>
              <a:t>teleseismic</a:t>
            </a:r>
            <a:r>
              <a:rPr lang="en-US" sz="1200" dirty="0">
                <a:solidFill>
                  <a:srgbClr val="003560"/>
                </a:solidFill>
              </a:rPr>
              <a:t> body waves in a regional 3D model using GEMINI and SPECFEM (</a:t>
            </a:r>
            <a:r>
              <a:rPr lang="en-US" sz="1200" b="1" dirty="0">
                <a:solidFill>
                  <a:srgbClr val="003560"/>
                </a:solidFill>
              </a:rPr>
              <a:t>EGU21-14565</a:t>
            </a:r>
            <a:r>
              <a:rPr lang="en-US" sz="1200" dirty="0">
                <a:solidFill>
                  <a:srgbClr val="003560"/>
                </a:solidFill>
              </a:rPr>
              <a:t>)</a:t>
            </a:r>
          </a:p>
          <a:p>
            <a:pPr marL="285750" lvl="0" indent="-285750">
              <a:buFontTx/>
              <a:buChar char="-"/>
            </a:pPr>
            <a:r>
              <a:rPr lang="en-US" sz="1200" b="0" dirty="0">
                <a:solidFill>
                  <a:srgbClr val="003560"/>
                </a:solidFill>
              </a:rPr>
              <a:t>Inversion: Analysis of Sensitivity and Kernel Inversion </a:t>
            </a:r>
            <a:r>
              <a:rPr lang="en-US" sz="1200" dirty="0">
                <a:solidFill>
                  <a:srgbClr val="003560"/>
                </a:solidFill>
              </a:rPr>
              <a:t>ASKI</a:t>
            </a:r>
            <a:r>
              <a:rPr lang="en-US" sz="1200" b="0" dirty="0">
                <a:solidFill>
                  <a:srgbClr val="003560"/>
                </a:solidFill>
              </a:rPr>
              <a:t> (Schumacher et al. 2015)</a:t>
            </a:r>
            <a:endParaRPr lang="en-US" sz="1200" b="0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15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16" name="Fußzeilenplatzhalter 3">
            <a:extLst>
              <a:ext uri="{FF2B5EF4-FFF2-40B4-BE49-F238E27FC236}">
                <a16:creationId xmlns:a16="http://schemas.microsoft.com/office/drawing/2014/main" id="{054FA66F-A32F-4BA1-AF4B-E40F1A5D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614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08"/>
    </mc:Choice>
    <mc:Fallback xmlns="">
      <p:transition spd="slow" advTm="4700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20CCD17A-8FCF-4535-8A4B-22011C7A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References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032F54-520F-489B-927A-E982924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16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1B04A45D-8237-42B3-B963-C332F77B4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US" dirty="0"/>
              <a:t>P-wave </a:t>
            </a:r>
            <a:r>
              <a:rPr lang="en-US" dirty="0" err="1"/>
              <a:t>traveltime</a:t>
            </a:r>
            <a:r>
              <a:rPr lang="en-US" dirty="0"/>
              <a:t> tomography of the Alpine upper mantle using </a:t>
            </a:r>
            <a:r>
              <a:rPr lang="en-US" dirty="0" err="1"/>
              <a:t>AlpArray</a:t>
            </a:r>
            <a:r>
              <a:rPr lang="en-US" dirty="0"/>
              <a:t> seismic network data</a:t>
            </a:r>
            <a:endParaRPr lang="de-DE" dirty="0"/>
          </a:p>
        </p:txBody>
      </p:sp>
      <p:sp>
        <p:nvSpPr>
          <p:cNvPr id="8" name="Inhaltsplatzhalter 12">
            <a:extLst>
              <a:ext uri="{FF2B5EF4-FFF2-40B4-BE49-F238E27FC236}">
                <a16:creationId xmlns:a16="http://schemas.microsoft.com/office/drawing/2014/main" id="{0B2D72E6-6088-4228-A041-F1130C959D60}"/>
              </a:ext>
            </a:extLst>
          </p:cNvPr>
          <p:cNvSpPr txBox="1">
            <a:spLocks/>
          </p:cNvSpPr>
          <p:nvPr/>
        </p:nvSpPr>
        <p:spPr>
          <a:xfrm>
            <a:off x="318665" y="987574"/>
            <a:ext cx="8496488" cy="35259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 err="1"/>
              <a:t>AlpArray</a:t>
            </a:r>
            <a:r>
              <a:rPr lang="en-US" sz="600" b="0" dirty="0"/>
              <a:t> Seismic Network (2015): </a:t>
            </a:r>
            <a:r>
              <a:rPr lang="en-US" sz="600" b="0" dirty="0" err="1"/>
              <a:t>AlpArray</a:t>
            </a:r>
            <a:r>
              <a:rPr lang="en-US" sz="600" b="0" dirty="0"/>
              <a:t> Seismic Network (AASN) temporary component. </a:t>
            </a:r>
            <a:r>
              <a:rPr lang="en-US" sz="600" b="0" dirty="0" err="1"/>
              <a:t>AlpArray</a:t>
            </a:r>
            <a:r>
              <a:rPr lang="en-US" sz="600" b="0" dirty="0"/>
              <a:t> Working Group. Other/Seismic Network. doi:10.12686/</a:t>
            </a:r>
            <a:r>
              <a:rPr lang="en-US" sz="600" b="0" dirty="0" err="1"/>
              <a:t>alparray</a:t>
            </a:r>
            <a:r>
              <a:rPr lang="en-US" sz="600" b="0" dirty="0"/>
              <a:t>/z3_2015, </a:t>
            </a:r>
            <a:r>
              <a:rPr lang="en-US" sz="600" b="0" dirty="0">
                <a:hlinkClick r:id="rId3"/>
              </a:rPr>
              <a:t>http://www.alparray.ethz.ch/</a:t>
            </a:r>
            <a:endParaRPr lang="en-US" sz="600" b="0" dirty="0"/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 err="1"/>
              <a:t>Amante</a:t>
            </a:r>
            <a:r>
              <a:rPr lang="en-US" sz="600" b="0" dirty="0"/>
              <a:t>, C. and B.W. Eakins, 2009. ETOPO1 1 Arc-Minute Global Relief Model: Procedures, Data Sources and Analysis. NOAA Technical Memorandum NESDIS NGDC-24. National Geophysical Data Center, NOAA. doi:10.7289/V5C8276M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T. Diehl, S. </a:t>
            </a:r>
            <a:r>
              <a:rPr lang="en-US" sz="600" b="0" dirty="0" err="1"/>
              <a:t>Husen</a:t>
            </a:r>
            <a:r>
              <a:rPr lang="en-US" sz="600" b="0" dirty="0"/>
              <a:t>, E. Kissling, N. </a:t>
            </a:r>
            <a:r>
              <a:rPr lang="en-US" sz="600" b="0" dirty="0" err="1"/>
              <a:t>Deichmann</a:t>
            </a:r>
            <a:r>
              <a:rPr lang="en-US" sz="600" b="0" dirty="0"/>
              <a:t>, High-resolution 3-D P-wave model of the Alpine crust, Geophysical Journal International, Volume 179, Issue 2, November 2009, Pages 1133–1147, </a:t>
            </a:r>
            <a:r>
              <a:rPr lang="en-US" sz="600" b="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https://doi.org/10.1111/j.1365-246X.2009.04331.x</a:t>
            </a:r>
            <a:endParaRPr lang="en-US" sz="600" b="0" dirty="0"/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Wolfgang </a:t>
            </a:r>
            <a:r>
              <a:rPr lang="en-US" sz="600" b="0" dirty="0" err="1"/>
              <a:t>Friederich</a:t>
            </a:r>
            <a:r>
              <a:rPr lang="en-US" sz="600" b="0" dirty="0"/>
              <a:t>, </a:t>
            </a:r>
            <a:r>
              <a:rPr lang="en-US" sz="600" b="0" dirty="0" err="1"/>
              <a:t>Jörg</a:t>
            </a:r>
            <a:r>
              <a:rPr lang="en-US" sz="600" b="0" dirty="0"/>
              <a:t> </a:t>
            </a:r>
            <a:r>
              <a:rPr lang="en-US" sz="600" b="0" dirty="0" err="1"/>
              <a:t>Dalkolmo</a:t>
            </a:r>
            <a:r>
              <a:rPr lang="en-US" sz="600" b="0" dirty="0"/>
              <a:t>; Complete synthetic seismograms for a spherically symmetric earth by a numerical computation of the Green's function in the frequency domain, Geophysical Journal International, Volume 122, Issue 2, 1 September 1995, Pages 537–550, </a:t>
            </a:r>
            <a:r>
              <a:rPr lang="en-US" sz="600" b="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https://doi.org/10.1111/j.1365-246X.1995.tb07012.x</a:t>
            </a:r>
            <a:endParaRPr lang="en-US" sz="600" b="0" dirty="0"/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Hosseini, K. and </a:t>
            </a:r>
            <a:r>
              <a:rPr lang="en-US" sz="600" b="0" dirty="0" err="1"/>
              <a:t>Sigloch</a:t>
            </a:r>
            <a:r>
              <a:rPr lang="en-US" sz="600" b="0" dirty="0"/>
              <a:t>, K.: </a:t>
            </a:r>
            <a:r>
              <a:rPr lang="en-US" sz="600" b="0" dirty="0" err="1"/>
              <a:t>ObspyDMT</a:t>
            </a:r>
            <a:r>
              <a:rPr lang="en-US" sz="600" b="0" dirty="0"/>
              <a:t>: a Python toolbox for retrieving and processing large seismological data sets, Solid Earth, 8, 1047-1070, https://doi.org/10.5194/se-8-1047-2017, 2017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 err="1"/>
              <a:t>Komatitsch</a:t>
            </a:r>
            <a:r>
              <a:rPr lang="en-US" sz="600" b="0" dirty="0"/>
              <a:t>, D.; Tromp, J. (2002a), Spectral-element simulations of global seismic wave propagation-I. Validation, Geophysical Journal International, 149 (2) , 390-412, </a:t>
            </a:r>
            <a:r>
              <a:rPr lang="en-US" sz="600" b="0" dirty="0" err="1"/>
              <a:t>doi</a:t>
            </a:r>
            <a:r>
              <a:rPr lang="en-US" sz="600" b="0" dirty="0"/>
              <a:t>: http://doi.org/10.1046/j.1365-246X.2002.01653.x, url: http://doi.wiley.com/10.1046/j.1365-246X.2002.01653.x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L. </a:t>
            </a:r>
            <a:r>
              <a:rPr lang="en-US" sz="600" b="0" dirty="0" err="1"/>
              <a:t>Krischer</a:t>
            </a:r>
            <a:r>
              <a:rPr lang="en-US" sz="600" b="0" dirty="0"/>
              <a:t>, T. </a:t>
            </a:r>
            <a:r>
              <a:rPr lang="en-US" sz="600" b="0" dirty="0" err="1"/>
              <a:t>Megies</a:t>
            </a:r>
            <a:r>
              <a:rPr lang="en-US" sz="600" b="0" dirty="0"/>
              <a:t>, R. </a:t>
            </a:r>
            <a:r>
              <a:rPr lang="en-US" sz="600" b="0" dirty="0" err="1"/>
              <a:t>Barsch</a:t>
            </a:r>
            <a:r>
              <a:rPr lang="en-US" sz="600" b="0" dirty="0"/>
              <a:t>, M. </a:t>
            </a:r>
            <a:r>
              <a:rPr lang="en-US" sz="600" b="0" dirty="0" err="1"/>
              <a:t>Beyreuther</a:t>
            </a:r>
            <a:r>
              <a:rPr lang="en-US" sz="600" b="0" dirty="0"/>
              <a:t>, T. </a:t>
            </a:r>
            <a:r>
              <a:rPr lang="en-US" sz="600" b="0" dirty="0" err="1"/>
              <a:t>Lecocq</a:t>
            </a:r>
            <a:r>
              <a:rPr lang="en-US" sz="600" b="0" dirty="0"/>
              <a:t>, C. </a:t>
            </a:r>
            <a:r>
              <a:rPr lang="en-US" sz="600" b="0" dirty="0" err="1"/>
              <a:t>Caudron</a:t>
            </a:r>
            <a:r>
              <a:rPr lang="en-US" sz="600" b="0" dirty="0"/>
              <a:t>, J. Wassermann (2015)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L. </a:t>
            </a:r>
            <a:r>
              <a:rPr lang="en-US" sz="600" b="0" dirty="0" err="1"/>
              <a:t>Küperkoch</a:t>
            </a:r>
            <a:r>
              <a:rPr lang="en-US" sz="600" b="0" dirty="0"/>
              <a:t>, T. Meier, J. Lee, W. </a:t>
            </a:r>
            <a:r>
              <a:rPr lang="en-US" sz="600" b="0" dirty="0" err="1"/>
              <a:t>Friederich</a:t>
            </a:r>
            <a:r>
              <a:rPr lang="en-US" sz="600" b="0" dirty="0"/>
              <a:t>, EGELADOS Working Group, Automated determination of P-phase arrival times at regional and local distances using higher order statistics, Geophysical Journal International, Volume 181, Issue 2, May 2010, Pages 1159–1170, https://doi.org/10.1111/j.1365-246X.2010.04570.x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 err="1"/>
              <a:t>Lippitsch</a:t>
            </a:r>
            <a:r>
              <a:rPr lang="en-US" sz="600" b="0" dirty="0"/>
              <a:t>, R., Kissling, E., and Ansorge, J. ( 2003), Upper mantle structure beneath the Alpine orogen from high‐resolution </a:t>
            </a:r>
            <a:r>
              <a:rPr lang="en-US" sz="600" b="0" dirty="0" err="1"/>
              <a:t>teleseismic</a:t>
            </a:r>
            <a:r>
              <a:rPr lang="en-US" sz="600" b="0" dirty="0"/>
              <a:t> tomography, J. </a:t>
            </a:r>
            <a:r>
              <a:rPr lang="en-US" sz="600" b="0" dirty="0" err="1"/>
              <a:t>Geophys</a:t>
            </a:r>
            <a:r>
              <a:rPr lang="en-US" sz="600" b="0" dirty="0"/>
              <a:t>. Res., 108, 2376, doi:10.1029/2002JB002016, B8.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Nissen-Meyer, T.; Fournier, A.; van </a:t>
            </a:r>
            <a:r>
              <a:rPr lang="en-US" sz="600" b="0" dirty="0" err="1"/>
              <a:t>Driel</a:t>
            </a:r>
            <a:r>
              <a:rPr lang="en-US" sz="600" b="0" dirty="0"/>
              <a:t>, M.; </a:t>
            </a:r>
            <a:r>
              <a:rPr lang="en-US" sz="600" b="0" dirty="0" err="1"/>
              <a:t>Stähler</a:t>
            </a:r>
            <a:r>
              <a:rPr lang="en-US" sz="600" b="0" dirty="0"/>
              <a:t>, </a:t>
            </a:r>
            <a:r>
              <a:rPr lang="en-US" sz="600" b="0" dirty="0" err="1"/>
              <a:t>S.;Hempel</a:t>
            </a:r>
            <a:r>
              <a:rPr lang="en-US" sz="600" b="0" dirty="0"/>
              <a:t>, </a:t>
            </a:r>
            <a:r>
              <a:rPr lang="en-US" sz="600" b="0" dirty="0" err="1"/>
              <a:t>S.;Hosseini</a:t>
            </a:r>
            <a:r>
              <a:rPr lang="en-US" sz="600" b="0" dirty="0"/>
              <a:t>, K.; </a:t>
            </a:r>
            <a:r>
              <a:rPr lang="en-US" sz="600" b="0" dirty="0" err="1"/>
              <a:t>Ampuero</a:t>
            </a:r>
            <a:r>
              <a:rPr lang="en-US" sz="600" b="0" dirty="0"/>
              <a:t>, J.-P.; </a:t>
            </a:r>
            <a:r>
              <a:rPr lang="en-US" sz="600" b="0" dirty="0" err="1"/>
              <a:t>Chaljub</a:t>
            </a:r>
            <a:r>
              <a:rPr lang="en-US" sz="600" b="0" dirty="0"/>
              <a:t>, E.; </a:t>
            </a:r>
            <a:r>
              <a:rPr lang="en-US" sz="600" b="0" dirty="0" err="1"/>
              <a:t>Colombi</a:t>
            </a:r>
            <a:r>
              <a:rPr lang="en-US" sz="600" b="0" dirty="0"/>
              <a:t>, A.; Dahlen, F.A.; </a:t>
            </a:r>
            <a:r>
              <a:rPr lang="en-US" sz="600" b="0" dirty="0" err="1"/>
              <a:t>Komatitsch</a:t>
            </a:r>
            <a:r>
              <a:rPr lang="en-US" sz="600" b="0" dirty="0"/>
              <a:t>, D.;</a:t>
            </a:r>
            <a:r>
              <a:rPr lang="en-US" sz="600" b="0" dirty="0" err="1"/>
              <a:t>Nolet</a:t>
            </a:r>
            <a:r>
              <a:rPr lang="en-US" sz="600" b="0" dirty="0"/>
              <a:t>, G.; Tromp, J. (2016), </a:t>
            </a:r>
            <a:r>
              <a:rPr lang="en-US" sz="600" b="0" dirty="0" err="1"/>
              <a:t>AxiSEM</a:t>
            </a:r>
            <a:r>
              <a:rPr lang="en-US" sz="600" b="0" dirty="0"/>
              <a:t> v1.3 [software], Computational Infrastructure for Geodynamics, </a:t>
            </a:r>
            <a:r>
              <a:rPr lang="en-US" sz="600" b="0" dirty="0" err="1"/>
              <a:t>doi</a:t>
            </a:r>
            <a:r>
              <a:rPr lang="en-US" sz="600" b="0" dirty="0"/>
              <a:t>: http://doi.org/NoDOI, url: https://geodynamics.org/cig/software/axisem/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 err="1"/>
              <a:t>ObsPy</a:t>
            </a:r>
            <a:r>
              <a:rPr lang="en-US" sz="600" b="0" dirty="0"/>
              <a:t>: a bridge for seismology into the scientific Python ecosystem, Computational Science &amp; Discovery, 8(1), 014003, DOI: 10.1088/1749-4699/8/1/014003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N. Rawlinson, M. </a:t>
            </a:r>
            <a:r>
              <a:rPr lang="en-US" sz="600" b="0" dirty="0" err="1"/>
              <a:t>Sambridge</a:t>
            </a:r>
            <a:r>
              <a:rPr lang="en-US" sz="600" b="0" dirty="0"/>
              <a:t>, Wave front evolution in strongly heterogeneous layered media using the fast marching method, Geophysical Journal International, Volume 156, Issue 3, March 2004, Pages 631–647, </a:t>
            </a:r>
            <a:r>
              <a:rPr lang="en-US" sz="600" b="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https://doi.org/10.1111/j.1365-246X.2004.02153.x</a:t>
            </a:r>
            <a:endParaRPr lang="en-US" sz="600" b="0" dirty="0"/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F. Schumacher, W. </a:t>
            </a:r>
            <a:r>
              <a:rPr lang="en-US" sz="600" b="0" dirty="0" err="1"/>
              <a:t>Friederich</a:t>
            </a:r>
            <a:r>
              <a:rPr lang="en-US" sz="600" b="0" dirty="0"/>
              <a:t> and S. </a:t>
            </a:r>
            <a:r>
              <a:rPr lang="en-US" sz="600" b="0" dirty="0" err="1"/>
              <a:t>Lamara</a:t>
            </a:r>
            <a:r>
              <a:rPr lang="en-US" sz="600" b="0" dirty="0"/>
              <a:t>, A flexible, extendable, modular and computationally efficient approach to scattering-integral-based seismic full waveform inversion, Geophysical Journal International 2016, 204 (2): 1100-1119</a:t>
            </a:r>
            <a:br>
              <a:rPr lang="en-US" sz="600" b="0" dirty="0"/>
            </a:br>
            <a:r>
              <a:rPr lang="en-US" sz="600" b="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http://dx.doi.org/10.1093/gji/ggv505</a:t>
            </a:r>
            <a:endParaRPr lang="en-US" sz="600" b="0" dirty="0"/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M. Spada, I. Bianchi, E. Kissling, N. </a:t>
            </a:r>
            <a:r>
              <a:rPr lang="en-US" sz="600" b="0" dirty="0" err="1"/>
              <a:t>Piana</a:t>
            </a:r>
            <a:r>
              <a:rPr lang="en-US" sz="600" b="0" dirty="0"/>
              <a:t> </a:t>
            </a:r>
            <a:r>
              <a:rPr lang="en-US" sz="600" b="0" dirty="0" err="1"/>
              <a:t>Agostinetti</a:t>
            </a:r>
            <a:r>
              <a:rPr lang="en-US" sz="600" b="0" dirty="0"/>
              <a:t>, S. </a:t>
            </a:r>
            <a:r>
              <a:rPr lang="en-US" sz="600" b="0" dirty="0" err="1"/>
              <a:t>Wiemer</a:t>
            </a:r>
            <a:r>
              <a:rPr lang="en-US" sz="600" b="0" dirty="0"/>
              <a:t>, Combining controlled-source seismology and receiver function information to derive 3-D Moho topography for Italy, Geophysical Journal International, Volume 194, Issue 2, August 2013, Pages 1050–1068, https://doi.org/10.1093/gji/ggt148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 err="1"/>
              <a:t>Tesauro</a:t>
            </a:r>
            <a:r>
              <a:rPr lang="en-US" sz="600" b="0" dirty="0"/>
              <a:t>, M., </a:t>
            </a:r>
            <a:r>
              <a:rPr lang="en-US" sz="600" b="0" dirty="0" err="1"/>
              <a:t>Kaban</a:t>
            </a:r>
            <a:r>
              <a:rPr lang="en-US" sz="600" b="0" dirty="0"/>
              <a:t>, M. K., and </a:t>
            </a:r>
            <a:r>
              <a:rPr lang="en-US" sz="600" b="0" dirty="0" err="1"/>
              <a:t>Cloetingh</a:t>
            </a:r>
            <a:r>
              <a:rPr lang="en-US" sz="600" b="0" dirty="0"/>
              <a:t>, S. A. P. L. (2008), EuCRUST‐07: A new reference model for the European crust, </a:t>
            </a:r>
            <a:r>
              <a:rPr lang="en-US" sz="600" b="0" dirty="0" err="1"/>
              <a:t>Geophys</a:t>
            </a:r>
            <a:r>
              <a:rPr lang="en-US" sz="600" b="0" dirty="0"/>
              <a:t>. Res. Lett., 35, L05313, doi:10.1029/2007GL032244.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Trabant, C., A. R. </a:t>
            </a:r>
            <a:r>
              <a:rPr lang="en-US" sz="600" b="0" dirty="0" err="1"/>
              <a:t>Hutko</a:t>
            </a:r>
            <a:r>
              <a:rPr lang="en-US" sz="600" b="0" dirty="0"/>
              <a:t>, M. </a:t>
            </a:r>
            <a:r>
              <a:rPr lang="en-US" sz="600" b="0" dirty="0" err="1"/>
              <a:t>Bahavar</a:t>
            </a:r>
            <a:r>
              <a:rPr lang="en-US" sz="600" b="0" dirty="0"/>
              <a:t>, R. </a:t>
            </a:r>
            <a:r>
              <a:rPr lang="en-US" sz="600" b="0" dirty="0" err="1"/>
              <a:t>Karstens</a:t>
            </a:r>
            <a:r>
              <a:rPr lang="en-US" sz="600" b="0" dirty="0"/>
              <a:t>, T. Ahern, and R. Aster (2012), Data Products at the IRIS DMC: Stepping Stones for Research and Other Applications, Seismological Research Letters, 83(5), 846–854, </a:t>
            </a:r>
            <a:r>
              <a:rPr lang="en-US" sz="600" b="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https://doi.org/10.1785/0220120032</a:t>
            </a:r>
            <a:r>
              <a:rPr lang="en-US" sz="6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500"/>
              </a:spcAft>
              <a:buFontTx/>
              <a:buChar char="-"/>
            </a:pPr>
            <a:r>
              <a:rPr lang="en-US" sz="600" b="0" dirty="0"/>
              <a:t>Zhao, L., et al. ( 2016), Continuity of the Alpine slab unraveled by high‐resolution P wave tomography, J. </a:t>
            </a:r>
            <a:r>
              <a:rPr lang="en-US" sz="600" b="0" dirty="0" err="1"/>
              <a:t>Geophys</a:t>
            </a:r>
            <a:r>
              <a:rPr lang="en-US" sz="600" b="0" dirty="0"/>
              <a:t>. Res. Solid Earth, 121, 8720– 8737, doi:10.1002/2016JB013310.</a:t>
            </a:r>
          </a:p>
        </p:txBody>
      </p:sp>
    </p:spTree>
    <p:extLst>
      <p:ext uri="{BB962C8B-B14F-4D97-AF65-F5344CB8AC3E}">
        <p14:creationId xmlns:p14="http://schemas.microsoft.com/office/powerpoint/2010/main" val="4218185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2.4|11.2|3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2.4|11.2|3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|9.2|8.9|32.8|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14.7|33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9|16.6|5.3|9.8|2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23.1|11.8|1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|43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"/>
</p:tagLst>
</file>

<file path=ppt/theme/theme1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RUB_03a.potx" id="{C867D821-36E8-4CDA-B68D-4949E463F39D}" vid="{F84F8B3F-9528-42A9-B5AE-3004D541450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RUB-Präsentation-16zu9</Template>
  <TotalTime>0</TotalTime>
  <Words>2189</Words>
  <Application>Microsoft Office PowerPoint</Application>
  <PresentationFormat>Bildschirmpräsentation (16:9)</PresentationFormat>
  <Paragraphs>193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PowerPoint Master RUB</vt:lpstr>
      <vt:lpstr>P-wave traveltime tomography of the Alpine upper mantle using AlpArray seismic network data</vt:lpstr>
      <vt:lpstr>Please use presentation mode for animations and slide transitions!</vt:lpstr>
      <vt:lpstr>The AlpArray Seismic Network</vt:lpstr>
      <vt:lpstr>P-Wave Traveltime Picking</vt:lpstr>
      <vt:lpstr>Event Database</vt:lpstr>
      <vt:lpstr>Hybrid method</vt:lpstr>
      <vt:lpstr>Integration of crustal model</vt:lpstr>
      <vt:lpstr>Stacked traveltime residuals (HF)</vt:lpstr>
      <vt:lpstr>Model results – Horizontal Slice</vt:lpstr>
      <vt:lpstr>Model results – Section 1</vt:lpstr>
      <vt:lpstr>Model results – Section 2</vt:lpstr>
      <vt:lpstr>Model results – Section 3</vt:lpstr>
      <vt:lpstr>Model results – 3D view</vt:lpstr>
      <vt:lpstr>Resolution Analysis</vt:lpstr>
      <vt:lpstr>Summary &amp; Outlook</vt:lpstr>
      <vt:lpstr>References</vt:lpstr>
    </vt:vector>
  </TitlesOfParts>
  <Company>wir-lieben-office.de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Marcel</dc:creator>
  <cp:lastModifiedBy>Marcel Paffrath</cp:lastModifiedBy>
  <cp:revision>649</cp:revision>
  <dcterms:created xsi:type="dcterms:W3CDTF">2018-10-15T13:21:26Z</dcterms:created>
  <dcterms:modified xsi:type="dcterms:W3CDTF">2021-04-27T08:23:05Z</dcterms:modified>
</cp:coreProperties>
</file>