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77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72" r:id="rId16"/>
    <p:sldId id="273" r:id="rId17"/>
    <p:sldId id="274" r:id="rId18"/>
    <p:sldId id="275" r:id="rId19"/>
    <p:sldId id="276" r:id="rId20"/>
    <p:sldId id="262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B4F77D-5F49-4C45-8706-E06BA10D54D2}" v="318" dt="2021-05-06T21:48:48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 snapToGrid="0">
      <p:cViewPr varScale="1">
        <p:scale>
          <a:sx n="72" d="100"/>
          <a:sy n="72" d="100"/>
        </p:scale>
        <p:origin x="4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ED MOSTAFA IBRAHEM MOSTAFA" userId="df7d14ab-22b6-42a0-bd1f-696af4403c24" providerId="ADAL" clId="{3EB4F77D-5F49-4C45-8706-E06BA10D54D2}"/>
    <pc:docChg chg="undo custSel addSld delSld modSld sldOrd">
      <pc:chgData name="AHMED MOSTAFA IBRAHEM MOSTAFA" userId="df7d14ab-22b6-42a0-bd1f-696af4403c24" providerId="ADAL" clId="{3EB4F77D-5F49-4C45-8706-E06BA10D54D2}" dt="2021-05-06T21:48:48.739" v="590" actId="20577"/>
      <pc:docMkLst>
        <pc:docMk/>
      </pc:docMkLst>
      <pc:sldChg chg="del">
        <pc:chgData name="AHMED MOSTAFA IBRAHEM MOSTAFA" userId="df7d14ab-22b6-42a0-bd1f-696af4403c24" providerId="ADAL" clId="{3EB4F77D-5F49-4C45-8706-E06BA10D54D2}" dt="2021-05-06T18:35:56.603" v="568" actId="47"/>
        <pc:sldMkLst>
          <pc:docMk/>
          <pc:sldMk cId="386192111" sldId="257"/>
        </pc:sldMkLst>
      </pc:sldChg>
      <pc:sldChg chg="modSp del mod">
        <pc:chgData name="AHMED MOSTAFA IBRAHEM MOSTAFA" userId="df7d14ab-22b6-42a0-bd1f-696af4403c24" providerId="ADAL" clId="{3EB4F77D-5F49-4C45-8706-E06BA10D54D2}" dt="2021-05-06T18:36:12.080" v="570" actId="47"/>
        <pc:sldMkLst>
          <pc:docMk/>
          <pc:sldMk cId="1771904850" sldId="258"/>
        </pc:sldMkLst>
        <pc:spChg chg="mod">
          <ac:chgData name="AHMED MOSTAFA IBRAHEM MOSTAFA" userId="df7d14ab-22b6-42a0-bd1f-696af4403c24" providerId="ADAL" clId="{3EB4F77D-5F49-4C45-8706-E06BA10D54D2}" dt="2021-04-20T08:33:25.416" v="487" actId="20577"/>
          <ac:spMkLst>
            <pc:docMk/>
            <pc:sldMk cId="1771904850" sldId="258"/>
            <ac:spMk id="2" creationId="{D570C9D6-F2C3-4DDE-B1CB-00D2747E4019}"/>
          </ac:spMkLst>
        </pc:spChg>
        <pc:spChg chg="mod">
          <ac:chgData name="AHMED MOSTAFA IBRAHEM MOSTAFA" userId="df7d14ab-22b6-42a0-bd1f-696af4403c24" providerId="ADAL" clId="{3EB4F77D-5F49-4C45-8706-E06BA10D54D2}" dt="2021-04-20T08:33:17.805" v="479" actId="27636"/>
          <ac:spMkLst>
            <pc:docMk/>
            <pc:sldMk cId="1771904850" sldId="258"/>
            <ac:spMk id="3" creationId="{ABDDA0D2-CA0E-44BA-96C1-9015FE968FD3}"/>
          </ac:spMkLst>
        </pc:spChg>
        <pc:spChg chg="mod">
          <ac:chgData name="AHMED MOSTAFA IBRAHEM MOSTAFA" userId="df7d14ab-22b6-42a0-bd1f-696af4403c24" providerId="ADAL" clId="{3EB4F77D-5F49-4C45-8706-E06BA10D54D2}" dt="2021-04-20T08:33:50.965" v="513" actId="1035"/>
          <ac:spMkLst>
            <pc:docMk/>
            <pc:sldMk cId="1771904850" sldId="258"/>
            <ac:spMk id="13" creationId="{82DF5CD4-BD55-4A94-981C-708477A790A3}"/>
          </ac:spMkLst>
        </pc:spChg>
      </pc:sldChg>
      <pc:sldChg chg="modSp del mod">
        <pc:chgData name="AHMED MOSTAFA IBRAHEM MOSTAFA" userId="df7d14ab-22b6-42a0-bd1f-696af4403c24" providerId="ADAL" clId="{3EB4F77D-5F49-4C45-8706-E06BA10D54D2}" dt="2021-05-06T18:37:31.882" v="574" actId="47"/>
        <pc:sldMkLst>
          <pc:docMk/>
          <pc:sldMk cId="1017823076" sldId="268"/>
        </pc:sldMkLst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5" creationId="{A2F011BA-8361-4479-8009-B8B24AB5A627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6" creationId="{FC281B34-289E-451C-B9D2-95813C277AF7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7" creationId="{7609074C-765C-49E1-A185-864C63119AF0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8" creationId="{51F06CCB-73D3-44B4-8EF6-C5DAB1DED174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9" creationId="{C9598DEC-4B62-4FF9-B5D4-F8670C500CC5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15" creationId="{B7F3D207-09BB-4948-BF1A-129EDB6D8C78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17" creationId="{04CA197B-E7E2-4087-9B78-0F6DA70E2674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19" creationId="{1ECBC1FE-F60C-4523-864A-C626314B0598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20" creationId="{349F6F11-6677-40EA-8E00-27C36D33E094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21" creationId="{B3127C0E-DB19-48C0-A734-9511CB3574FD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22" creationId="{039185DB-E5B0-4272-BADC-F9E4B9CB2891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24" creationId="{7E9F46CE-8B94-4A14-9AC7-04E886AD0976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26" creationId="{1A4D85FC-190D-4106-A6C4-40CE8B065B84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27" creationId="{A1866A8C-5771-4545-A7D7-B2DCBAAD262F}"/>
          </ac:spMkLst>
        </pc:spChg>
        <pc:spChg chg="mod">
          <ac:chgData name="AHMED MOSTAFA IBRAHEM MOSTAFA" userId="df7d14ab-22b6-42a0-bd1f-696af4403c24" providerId="ADAL" clId="{3EB4F77D-5F49-4C45-8706-E06BA10D54D2}" dt="2021-04-20T07:47:16.443" v="65"/>
          <ac:spMkLst>
            <pc:docMk/>
            <pc:sldMk cId="1017823076" sldId="268"/>
            <ac:spMk id="28" creationId="{ACA8FDF7-50FC-44A5-A2EF-FFE3E0401CC9}"/>
          </ac:spMkLst>
        </pc:spChg>
        <pc:spChg chg="mod">
          <ac:chgData name="AHMED MOSTAFA IBRAHEM MOSTAFA" userId="df7d14ab-22b6-42a0-bd1f-696af4403c24" providerId="ADAL" clId="{3EB4F77D-5F49-4C45-8706-E06BA10D54D2}" dt="2021-04-20T07:44:59.759" v="43" actId="20577"/>
          <ac:spMkLst>
            <pc:docMk/>
            <pc:sldMk cId="1017823076" sldId="268"/>
            <ac:spMk id="29" creationId="{A690779E-EDBB-4648-8BE8-FFC414AC678F}"/>
          </ac:spMkLst>
        </pc:spChg>
        <pc:grpChg chg="mod">
          <ac:chgData name="AHMED MOSTAFA IBRAHEM MOSTAFA" userId="df7d14ab-22b6-42a0-bd1f-696af4403c24" providerId="ADAL" clId="{3EB4F77D-5F49-4C45-8706-E06BA10D54D2}" dt="2021-04-20T07:47:16.443" v="65"/>
          <ac:grpSpMkLst>
            <pc:docMk/>
            <pc:sldMk cId="1017823076" sldId="268"/>
            <ac:grpSpMk id="4" creationId="{41014226-93C0-430B-9934-5C1B2616C8BF}"/>
          </ac:grpSpMkLst>
        </pc:grpChg>
        <pc:cxnChg chg="mod">
          <ac:chgData name="AHMED MOSTAFA IBRAHEM MOSTAFA" userId="df7d14ab-22b6-42a0-bd1f-696af4403c24" providerId="ADAL" clId="{3EB4F77D-5F49-4C45-8706-E06BA10D54D2}" dt="2021-04-20T07:47:16.443" v="65"/>
          <ac:cxnSpMkLst>
            <pc:docMk/>
            <pc:sldMk cId="1017823076" sldId="268"/>
            <ac:cxnSpMk id="10" creationId="{0CC89EC6-F48B-4A1B-96FF-3C33B9E55FDA}"/>
          </ac:cxnSpMkLst>
        </pc:cxnChg>
        <pc:cxnChg chg="mod">
          <ac:chgData name="AHMED MOSTAFA IBRAHEM MOSTAFA" userId="df7d14ab-22b6-42a0-bd1f-696af4403c24" providerId="ADAL" clId="{3EB4F77D-5F49-4C45-8706-E06BA10D54D2}" dt="2021-04-20T07:47:16.443" v="65"/>
          <ac:cxnSpMkLst>
            <pc:docMk/>
            <pc:sldMk cId="1017823076" sldId="268"/>
            <ac:cxnSpMk id="11" creationId="{50BB56E3-E195-4FFA-A2E9-76D578A63549}"/>
          </ac:cxnSpMkLst>
        </pc:cxnChg>
        <pc:cxnChg chg="mod">
          <ac:chgData name="AHMED MOSTAFA IBRAHEM MOSTAFA" userId="df7d14ab-22b6-42a0-bd1f-696af4403c24" providerId="ADAL" clId="{3EB4F77D-5F49-4C45-8706-E06BA10D54D2}" dt="2021-04-20T07:47:16.443" v="65"/>
          <ac:cxnSpMkLst>
            <pc:docMk/>
            <pc:sldMk cId="1017823076" sldId="268"/>
            <ac:cxnSpMk id="12" creationId="{C554A752-2335-40DA-97BF-BAD8E24D94B6}"/>
          </ac:cxnSpMkLst>
        </pc:cxnChg>
        <pc:cxnChg chg="mod">
          <ac:chgData name="AHMED MOSTAFA IBRAHEM MOSTAFA" userId="df7d14ab-22b6-42a0-bd1f-696af4403c24" providerId="ADAL" clId="{3EB4F77D-5F49-4C45-8706-E06BA10D54D2}" dt="2021-04-20T07:47:16.443" v="65"/>
          <ac:cxnSpMkLst>
            <pc:docMk/>
            <pc:sldMk cId="1017823076" sldId="268"/>
            <ac:cxnSpMk id="13" creationId="{BEE65BBE-307A-430F-890A-88AF014CEA99}"/>
          </ac:cxnSpMkLst>
        </pc:cxnChg>
        <pc:cxnChg chg="mod">
          <ac:chgData name="AHMED MOSTAFA IBRAHEM MOSTAFA" userId="df7d14ab-22b6-42a0-bd1f-696af4403c24" providerId="ADAL" clId="{3EB4F77D-5F49-4C45-8706-E06BA10D54D2}" dt="2021-04-20T07:47:16.443" v="65"/>
          <ac:cxnSpMkLst>
            <pc:docMk/>
            <pc:sldMk cId="1017823076" sldId="268"/>
            <ac:cxnSpMk id="14" creationId="{4394F613-86A8-4813-849F-232A32859356}"/>
          </ac:cxnSpMkLst>
        </pc:cxnChg>
        <pc:cxnChg chg="mod">
          <ac:chgData name="AHMED MOSTAFA IBRAHEM MOSTAFA" userId="df7d14ab-22b6-42a0-bd1f-696af4403c24" providerId="ADAL" clId="{3EB4F77D-5F49-4C45-8706-E06BA10D54D2}" dt="2021-04-20T07:47:16.443" v="65"/>
          <ac:cxnSpMkLst>
            <pc:docMk/>
            <pc:sldMk cId="1017823076" sldId="268"/>
            <ac:cxnSpMk id="16" creationId="{74EBC67B-18AB-4D65-BA35-624FD5399D50}"/>
          </ac:cxnSpMkLst>
        </pc:cxnChg>
        <pc:cxnChg chg="mod">
          <ac:chgData name="AHMED MOSTAFA IBRAHEM MOSTAFA" userId="df7d14ab-22b6-42a0-bd1f-696af4403c24" providerId="ADAL" clId="{3EB4F77D-5F49-4C45-8706-E06BA10D54D2}" dt="2021-04-20T07:47:16.443" v="65"/>
          <ac:cxnSpMkLst>
            <pc:docMk/>
            <pc:sldMk cId="1017823076" sldId="268"/>
            <ac:cxnSpMk id="18" creationId="{23D60E0D-AD63-496A-9325-80B86067B9CC}"/>
          </ac:cxnSpMkLst>
        </pc:cxnChg>
        <pc:cxnChg chg="mod">
          <ac:chgData name="AHMED MOSTAFA IBRAHEM MOSTAFA" userId="df7d14ab-22b6-42a0-bd1f-696af4403c24" providerId="ADAL" clId="{3EB4F77D-5F49-4C45-8706-E06BA10D54D2}" dt="2021-04-20T07:47:16.443" v="65"/>
          <ac:cxnSpMkLst>
            <pc:docMk/>
            <pc:sldMk cId="1017823076" sldId="268"/>
            <ac:cxnSpMk id="23" creationId="{958CA9D2-8D4F-4058-9EE3-FDFCA34537DC}"/>
          </ac:cxnSpMkLst>
        </pc:cxnChg>
        <pc:cxnChg chg="mod">
          <ac:chgData name="AHMED MOSTAFA IBRAHEM MOSTAFA" userId="df7d14ab-22b6-42a0-bd1f-696af4403c24" providerId="ADAL" clId="{3EB4F77D-5F49-4C45-8706-E06BA10D54D2}" dt="2021-04-20T07:47:16.443" v="65"/>
          <ac:cxnSpMkLst>
            <pc:docMk/>
            <pc:sldMk cId="1017823076" sldId="268"/>
            <ac:cxnSpMk id="25" creationId="{756FE602-A954-44D6-A30F-48A95CDC494E}"/>
          </ac:cxnSpMkLst>
        </pc:cxnChg>
      </pc:sldChg>
      <pc:sldChg chg="modSp del mod">
        <pc:chgData name="AHMED MOSTAFA IBRAHEM MOSTAFA" userId="df7d14ab-22b6-42a0-bd1f-696af4403c24" providerId="ADAL" clId="{3EB4F77D-5F49-4C45-8706-E06BA10D54D2}" dt="2021-05-06T18:38:04.449" v="576" actId="47"/>
        <pc:sldMkLst>
          <pc:docMk/>
          <pc:sldMk cId="1506970884" sldId="269"/>
        </pc:sldMkLst>
        <pc:spChg chg="mod">
          <ac:chgData name="AHMED MOSTAFA IBRAHEM MOSTAFA" userId="df7d14ab-22b6-42a0-bd1f-696af4403c24" providerId="ADAL" clId="{3EB4F77D-5F49-4C45-8706-E06BA10D54D2}" dt="2021-04-20T08:08:13.147" v="126" actId="1076"/>
          <ac:spMkLst>
            <pc:docMk/>
            <pc:sldMk cId="1506970884" sldId="269"/>
            <ac:spMk id="5" creationId="{C6CA8A57-69D2-40A6-9297-0EC2CB59E677}"/>
          </ac:spMkLst>
        </pc:spChg>
        <pc:spChg chg="mod">
          <ac:chgData name="AHMED MOSTAFA IBRAHEM MOSTAFA" userId="df7d14ab-22b6-42a0-bd1f-696af4403c24" providerId="ADAL" clId="{3EB4F77D-5F49-4C45-8706-E06BA10D54D2}" dt="2021-04-20T08:08:10.252" v="125" actId="1076"/>
          <ac:spMkLst>
            <pc:docMk/>
            <pc:sldMk cId="1506970884" sldId="269"/>
            <ac:spMk id="6" creationId="{517A844C-6B4D-4C3B-BDAE-2417A76C5C2C}"/>
          </ac:spMkLst>
        </pc:spChg>
        <pc:spChg chg="mod">
          <ac:chgData name="AHMED MOSTAFA IBRAHEM MOSTAFA" userId="df7d14ab-22b6-42a0-bd1f-696af4403c24" providerId="ADAL" clId="{3EB4F77D-5F49-4C45-8706-E06BA10D54D2}" dt="2021-04-20T08:08:06.467" v="124" actId="1076"/>
          <ac:spMkLst>
            <pc:docMk/>
            <pc:sldMk cId="1506970884" sldId="269"/>
            <ac:spMk id="7" creationId="{9B41382C-48BF-4578-8B5B-95DA41FA61A1}"/>
          </ac:spMkLst>
        </pc:spChg>
        <pc:spChg chg="mod">
          <ac:chgData name="AHMED MOSTAFA IBRAHEM MOSTAFA" userId="df7d14ab-22b6-42a0-bd1f-696af4403c24" providerId="ADAL" clId="{3EB4F77D-5F49-4C45-8706-E06BA10D54D2}" dt="2021-04-20T08:06:25.140" v="103"/>
          <ac:spMkLst>
            <pc:docMk/>
            <pc:sldMk cId="1506970884" sldId="269"/>
            <ac:spMk id="8" creationId="{0A61D091-E2F5-4FD3-9D5C-5DCCC0A7F5DE}"/>
          </ac:spMkLst>
        </pc:spChg>
        <pc:spChg chg="mod">
          <ac:chgData name="AHMED MOSTAFA IBRAHEM MOSTAFA" userId="df7d14ab-22b6-42a0-bd1f-696af4403c24" providerId="ADAL" clId="{3EB4F77D-5F49-4C45-8706-E06BA10D54D2}" dt="2021-04-20T08:08:04.411" v="123" actId="1076"/>
          <ac:spMkLst>
            <pc:docMk/>
            <pc:sldMk cId="1506970884" sldId="269"/>
            <ac:spMk id="9" creationId="{89098B9C-570D-497D-B803-7D0B864C2E51}"/>
          </ac:spMkLst>
        </pc:spChg>
        <pc:spChg chg="mod">
          <ac:chgData name="AHMED MOSTAFA IBRAHEM MOSTAFA" userId="df7d14ab-22b6-42a0-bd1f-696af4403c24" providerId="ADAL" clId="{3EB4F77D-5F49-4C45-8706-E06BA10D54D2}" dt="2021-04-20T08:06:25.140" v="103"/>
          <ac:spMkLst>
            <pc:docMk/>
            <pc:sldMk cId="1506970884" sldId="269"/>
            <ac:spMk id="10" creationId="{45DFB705-1C4E-40D7-B79D-C4F2182ADEBB}"/>
          </ac:spMkLst>
        </pc:spChg>
        <pc:spChg chg="mod">
          <ac:chgData name="AHMED MOSTAFA IBRAHEM MOSTAFA" userId="df7d14ab-22b6-42a0-bd1f-696af4403c24" providerId="ADAL" clId="{3EB4F77D-5F49-4C45-8706-E06BA10D54D2}" dt="2021-04-20T08:08:19.387" v="127" actId="1076"/>
          <ac:spMkLst>
            <pc:docMk/>
            <pc:sldMk cId="1506970884" sldId="269"/>
            <ac:spMk id="11" creationId="{103E0913-7AFB-440B-8332-DBCB1F85C7A9}"/>
          </ac:spMkLst>
        </pc:spChg>
        <pc:spChg chg="mod">
          <ac:chgData name="AHMED MOSTAFA IBRAHEM MOSTAFA" userId="df7d14ab-22b6-42a0-bd1f-696af4403c24" providerId="ADAL" clId="{3EB4F77D-5F49-4C45-8706-E06BA10D54D2}" dt="2021-04-20T08:08:22.707" v="128" actId="1076"/>
          <ac:spMkLst>
            <pc:docMk/>
            <pc:sldMk cId="1506970884" sldId="269"/>
            <ac:spMk id="12" creationId="{B024D6EE-D8E7-4CA0-B4C1-CE24934045B4}"/>
          </ac:spMkLst>
        </pc:spChg>
        <pc:spChg chg="mod">
          <ac:chgData name="AHMED MOSTAFA IBRAHEM MOSTAFA" userId="df7d14ab-22b6-42a0-bd1f-696af4403c24" providerId="ADAL" clId="{3EB4F77D-5F49-4C45-8706-E06BA10D54D2}" dt="2021-04-20T08:08:00.379" v="122" actId="1076"/>
          <ac:spMkLst>
            <pc:docMk/>
            <pc:sldMk cId="1506970884" sldId="269"/>
            <ac:spMk id="13" creationId="{EF579D75-4BA8-461C-9BB1-5A887BD713AB}"/>
          </ac:spMkLst>
        </pc:spChg>
        <pc:grpChg chg="mod">
          <ac:chgData name="AHMED MOSTAFA IBRAHEM MOSTAFA" userId="df7d14ab-22b6-42a0-bd1f-696af4403c24" providerId="ADAL" clId="{3EB4F77D-5F49-4C45-8706-E06BA10D54D2}" dt="2021-04-20T08:06:25.140" v="103"/>
          <ac:grpSpMkLst>
            <pc:docMk/>
            <pc:sldMk cId="1506970884" sldId="269"/>
            <ac:grpSpMk id="14" creationId="{44BBFCFE-7DF7-4C7B-8A27-CD819126E49C}"/>
          </ac:grpSpMkLst>
        </pc:grpChg>
        <pc:picChg chg="mod">
          <ac:chgData name="AHMED MOSTAFA IBRAHEM MOSTAFA" userId="df7d14ab-22b6-42a0-bd1f-696af4403c24" providerId="ADAL" clId="{3EB4F77D-5F49-4C45-8706-E06BA10D54D2}" dt="2021-04-20T08:07:56.683" v="121" actId="14100"/>
          <ac:picMkLst>
            <pc:docMk/>
            <pc:sldMk cId="1506970884" sldId="269"/>
            <ac:picMk id="4" creationId="{5F39ED6E-E3B4-49C1-BB37-E343430CB3DE}"/>
          </ac:picMkLst>
        </pc:picChg>
      </pc:sldChg>
      <pc:sldChg chg="modSp del">
        <pc:chgData name="AHMED MOSTAFA IBRAHEM MOSTAFA" userId="df7d14ab-22b6-42a0-bd1f-696af4403c24" providerId="ADAL" clId="{3EB4F77D-5F49-4C45-8706-E06BA10D54D2}" dt="2021-05-06T18:38:05.989" v="577" actId="47"/>
        <pc:sldMkLst>
          <pc:docMk/>
          <pc:sldMk cId="4089586338" sldId="270"/>
        </pc:sldMkLst>
        <pc:spChg chg="mod">
          <ac:chgData name="AHMED MOSTAFA IBRAHEM MOSTAFA" userId="df7d14ab-22b6-42a0-bd1f-696af4403c24" providerId="ADAL" clId="{3EB4F77D-5F49-4C45-8706-E06BA10D54D2}" dt="2021-04-20T08:36:03.394" v="519" actId="207"/>
          <ac:spMkLst>
            <pc:docMk/>
            <pc:sldMk cId="4089586338" sldId="270"/>
            <ac:spMk id="4" creationId="{96D8FC41-D5F6-47D5-96C3-CA26B9F5F26F}"/>
          </ac:spMkLst>
        </pc:spChg>
        <pc:spChg chg="mod">
          <ac:chgData name="AHMED MOSTAFA IBRAHEM MOSTAFA" userId="df7d14ab-22b6-42a0-bd1f-696af4403c24" providerId="ADAL" clId="{3EB4F77D-5F49-4C45-8706-E06BA10D54D2}" dt="2021-04-20T08:36:09.436" v="520" actId="207"/>
          <ac:spMkLst>
            <pc:docMk/>
            <pc:sldMk cId="4089586338" sldId="270"/>
            <ac:spMk id="5" creationId="{36B974FF-D98A-4C90-B46F-9184536F4786}"/>
          </ac:spMkLst>
        </pc:spChg>
      </pc:sldChg>
      <pc:sldChg chg="delSp modSp del mod">
        <pc:chgData name="AHMED MOSTAFA IBRAHEM MOSTAFA" userId="df7d14ab-22b6-42a0-bd1f-696af4403c24" providerId="ADAL" clId="{3EB4F77D-5F49-4C45-8706-E06BA10D54D2}" dt="2021-05-06T18:38:10.931" v="580" actId="47"/>
        <pc:sldMkLst>
          <pc:docMk/>
          <pc:sldMk cId="3917702309" sldId="271"/>
        </pc:sldMkLst>
        <pc:spChg chg="mod">
          <ac:chgData name="AHMED MOSTAFA IBRAHEM MOSTAFA" userId="df7d14ab-22b6-42a0-bd1f-696af4403c24" providerId="ADAL" clId="{3EB4F77D-5F49-4C45-8706-E06BA10D54D2}" dt="2021-04-20T08:37:41.012" v="566" actId="20577"/>
          <ac:spMkLst>
            <pc:docMk/>
            <pc:sldMk cId="3917702309" sldId="271"/>
            <ac:spMk id="3" creationId="{59876D5A-64FD-4D52-B130-EB67838368C4}"/>
          </ac:spMkLst>
        </pc:spChg>
        <pc:spChg chg="del">
          <ac:chgData name="AHMED MOSTAFA IBRAHEM MOSTAFA" userId="df7d14ab-22b6-42a0-bd1f-696af4403c24" providerId="ADAL" clId="{3EB4F77D-5F49-4C45-8706-E06BA10D54D2}" dt="2021-04-20T08:29:58.388" v="364" actId="478"/>
          <ac:spMkLst>
            <pc:docMk/>
            <pc:sldMk cId="3917702309" sldId="271"/>
            <ac:spMk id="29" creationId="{2AF93CCC-0639-4592-8CF4-665A0D17765C}"/>
          </ac:spMkLst>
        </pc:spChg>
        <pc:spChg chg="mod">
          <ac:chgData name="AHMED MOSTAFA IBRAHEM MOSTAFA" userId="df7d14ab-22b6-42a0-bd1f-696af4403c24" providerId="ADAL" clId="{3EB4F77D-5F49-4C45-8706-E06BA10D54D2}" dt="2021-04-20T08:30:41.539" v="377" actId="1076"/>
          <ac:spMkLst>
            <pc:docMk/>
            <pc:sldMk cId="3917702309" sldId="271"/>
            <ac:spMk id="30" creationId="{E0C23B91-8BF6-4B3C-AB89-E468C3061801}"/>
          </ac:spMkLst>
        </pc:spChg>
        <pc:grpChg chg="del">
          <ac:chgData name="AHMED MOSTAFA IBRAHEM MOSTAFA" userId="df7d14ab-22b6-42a0-bd1f-696af4403c24" providerId="ADAL" clId="{3EB4F77D-5F49-4C45-8706-E06BA10D54D2}" dt="2021-04-20T08:29:52.219" v="362" actId="478"/>
          <ac:grpSpMkLst>
            <pc:docMk/>
            <pc:sldMk cId="3917702309" sldId="271"/>
            <ac:grpSpMk id="4" creationId="{7209F5AF-BC7D-4510-AF82-30AA8B45466E}"/>
          </ac:grpSpMkLst>
        </pc:grpChg>
      </pc:sldChg>
      <pc:sldChg chg="modSp del mod ord modAnim">
        <pc:chgData name="AHMED MOSTAFA IBRAHEM MOSTAFA" userId="df7d14ab-22b6-42a0-bd1f-696af4403c24" providerId="ADAL" clId="{3EB4F77D-5F49-4C45-8706-E06BA10D54D2}" dt="2021-05-06T18:37:28.290" v="572" actId="47"/>
        <pc:sldMkLst>
          <pc:docMk/>
          <pc:sldMk cId="3380491943" sldId="278"/>
        </pc:sldMkLst>
        <pc:spChg chg="mod">
          <ac:chgData name="AHMED MOSTAFA IBRAHEM MOSTAFA" userId="df7d14ab-22b6-42a0-bd1f-696af4403c24" providerId="ADAL" clId="{3EB4F77D-5F49-4C45-8706-E06BA10D54D2}" dt="2021-04-20T08:31:58.788" v="409" actId="20577"/>
          <ac:spMkLst>
            <pc:docMk/>
            <pc:sldMk cId="3380491943" sldId="278"/>
            <ac:spMk id="3" creationId="{08DBB694-CB72-496A-B3A9-3DD872EE98EE}"/>
          </ac:spMkLst>
        </pc:spChg>
      </pc:sldChg>
      <pc:sldChg chg="del">
        <pc:chgData name="AHMED MOSTAFA IBRAHEM MOSTAFA" userId="df7d14ab-22b6-42a0-bd1f-696af4403c24" providerId="ADAL" clId="{3EB4F77D-5F49-4C45-8706-E06BA10D54D2}" dt="2021-05-06T18:37:30.233" v="573" actId="47"/>
        <pc:sldMkLst>
          <pc:docMk/>
          <pc:sldMk cId="4244055139" sldId="279"/>
        </pc:sldMkLst>
      </pc:sldChg>
      <pc:sldChg chg="new del ord">
        <pc:chgData name="AHMED MOSTAFA IBRAHEM MOSTAFA" userId="df7d14ab-22b6-42a0-bd1f-696af4403c24" providerId="ADAL" clId="{3EB4F77D-5F49-4C45-8706-E06BA10D54D2}" dt="2021-04-20T08:16:30.440" v="140" actId="47"/>
        <pc:sldMkLst>
          <pc:docMk/>
          <pc:sldMk cId="2051548246" sldId="280"/>
        </pc:sldMkLst>
      </pc:sldChg>
      <pc:sldChg chg="addSp delSp modSp add del mod ord">
        <pc:chgData name="AHMED MOSTAFA IBRAHEM MOSTAFA" userId="df7d14ab-22b6-42a0-bd1f-696af4403c24" providerId="ADAL" clId="{3EB4F77D-5F49-4C45-8706-E06BA10D54D2}" dt="2021-05-06T18:38:07.047" v="578" actId="47"/>
        <pc:sldMkLst>
          <pc:docMk/>
          <pc:sldMk cId="2472641601" sldId="281"/>
        </pc:sldMkLst>
        <pc:spChg chg="mod">
          <ac:chgData name="AHMED MOSTAFA IBRAHEM MOSTAFA" userId="df7d14ab-22b6-42a0-bd1f-696af4403c24" providerId="ADAL" clId="{3EB4F77D-5F49-4C45-8706-E06BA10D54D2}" dt="2021-04-20T08:16:24.235" v="139" actId="20577"/>
          <ac:spMkLst>
            <pc:docMk/>
            <pc:sldMk cId="2472641601" sldId="281"/>
            <ac:spMk id="3" creationId="{B444D779-8FDA-4896-B983-BA118F0AEC46}"/>
          </ac:spMkLst>
        </pc:spChg>
        <pc:spChg chg="del mod">
          <ac:chgData name="AHMED MOSTAFA IBRAHEM MOSTAFA" userId="df7d14ab-22b6-42a0-bd1f-696af4403c24" providerId="ADAL" clId="{3EB4F77D-5F49-4C45-8706-E06BA10D54D2}" dt="2021-04-20T08:19:30.728" v="172" actId="478"/>
          <ac:spMkLst>
            <pc:docMk/>
            <pc:sldMk cId="2472641601" sldId="281"/>
            <ac:spMk id="5" creationId="{C6CA8A57-69D2-40A6-9297-0EC2CB59E677}"/>
          </ac:spMkLst>
        </pc:spChg>
        <pc:spChg chg="del mod">
          <ac:chgData name="AHMED MOSTAFA IBRAHEM MOSTAFA" userId="df7d14ab-22b6-42a0-bd1f-696af4403c24" providerId="ADAL" clId="{3EB4F77D-5F49-4C45-8706-E06BA10D54D2}" dt="2021-04-20T08:17:51.189" v="150" actId="478"/>
          <ac:spMkLst>
            <pc:docMk/>
            <pc:sldMk cId="2472641601" sldId="281"/>
            <ac:spMk id="6" creationId="{517A844C-6B4D-4C3B-BDAE-2417A76C5C2C}"/>
          </ac:spMkLst>
        </pc:spChg>
        <pc:spChg chg="mod">
          <ac:chgData name="AHMED MOSTAFA IBRAHEM MOSTAFA" userId="df7d14ab-22b6-42a0-bd1f-696af4403c24" providerId="ADAL" clId="{3EB4F77D-5F49-4C45-8706-E06BA10D54D2}" dt="2021-04-20T08:22:40.929" v="249" actId="1036"/>
          <ac:spMkLst>
            <pc:docMk/>
            <pc:sldMk cId="2472641601" sldId="281"/>
            <ac:spMk id="7" creationId="{9B41382C-48BF-4578-8B5B-95DA41FA61A1}"/>
          </ac:spMkLst>
        </pc:spChg>
        <pc:spChg chg="del mod">
          <ac:chgData name="AHMED MOSTAFA IBRAHEM MOSTAFA" userId="df7d14ab-22b6-42a0-bd1f-696af4403c24" providerId="ADAL" clId="{3EB4F77D-5F49-4C45-8706-E06BA10D54D2}" dt="2021-04-20T08:18:37.744" v="161" actId="478"/>
          <ac:spMkLst>
            <pc:docMk/>
            <pc:sldMk cId="2472641601" sldId="281"/>
            <ac:spMk id="8" creationId="{0A61D091-E2F5-4FD3-9D5C-5DCCC0A7F5DE}"/>
          </ac:spMkLst>
        </pc:spChg>
        <pc:spChg chg="del">
          <ac:chgData name="AHMED MOSTAFA IBRAHEM MOSTAFA" userId="df7d14ab-22b6-42a0-bd1f-696af4403c24" providerId="ADAL" clId="{3EB4F77D-5F49-4C45-8706-E06BA10D54D2}" dt="2021-04-20T08:17:55.031" v="151" actId="478"/>
          <ac:spMkLst>
            <pc:docMk/>
            <pc:sldMk cId="2472641601" sldId="281"/>
            <ac:spMk id="9" creationId="{89098B9C-570D-497D-B803-7D0B864C2E51}"/>
          </ac:spMkLst>
        </pc:spChg>
        <pc:spChg chg="mod">
          <ac:chgData name="AHMED MOSTAFA IBRAHEM MOSTAFA" userId="df7d14ab-22b6-42a0-bd1f-696af4403c24" providerId="ADAL" clId="{3EB4F77D-5F49-4C45-8706-E06BA10D54D2}" dt="2021-04-20T08:18:04.539" v="154" actId="1076"/>
          <ac:spMkLst>
            <pc:docMk/>
            <pc:sldMk cId="2472641601" sldId="281"/>
            <ac:spMk id="10" creationId="{45DFB705-1C4E-40D7-B79D-C4F2182ADEBB}"/>
          </ac:spMkLst>
        </pc:spChg>
        <pc:spChg chg="mod">
          <ac:chgData name="AHMED MOSTAFA IBRAHEM MOSTAFA" userId="df7d14ab-22b6-42a0-bd1f-696af4403c24" providerId="ADAL" clId="{3EB4F77D-5F49-4C45-8706-E06BA10D54D2}" dt="2021-04-20T08:22:37.451" v="248" actId="1036"/>
          <ac:spMkLst>
            <pc:docMk/>
            <pc:sldMk cId="2472641601" sldId="281"/>
            <ac:spMk id="11" creationId="{103E0913-7AFB-440B-8332-DBCB1F85C7A9}"/>
          </ac:spMkLst>
        </pc:spChg>
        <pc:spChg chg="mod">
          <ac:chgData name="AHMED MOSTAFA IBRAHEM MOSTAFA" userId="df7d14ab-22b6-42a0-bd1f-696af4403c24" providerId="ADAL" clId="{3EB4F77D-5F49-4C45-8706-E06BA10D54D2}" dt="2021-04-20T08:19:25.971" v="171" actId="1076"/>
          <ac:spMkLst>
            <pc:docMk/>
            <pc:sldMk cId="2472641601" sldId="281"/>
            <ac:spMk id="13" creationId="{EF579D75-4BA8-461C-9BB1-5A887BD713AB}"/>
          </ac:spMkLst>
        </pc:spChg>
        <pc:spChg chg="mod">
          <ac:chgData name="AHMED MOSTAFA IBRAHEM MOSTAFA" userId="df7d14ab-22b6-42a0-bd1f-696af4403c24" providerId="ADAL" clId="{3EB4F77D-5F49-4C45-8706-E06BA10D54D2}" dt="2021-04-20T08:16:08.883" v="136" actId="1076"/>
          <ac:spMkLst>
            <pc:docMk/>
            <pc:sldMk cId="2472641601" sldId="281"/>
            <ac:spMk id="45" creationId="{B6324C89-91BF-4215-879D-9AF3693B1C8A}"/>
          </ac:spMkLst>
        </pc:spChg>
        <pc:spChg chg="add mod">
          <ac:chgData name="AHMED MOSTAFA IBRAHEM MOSTAFA" userId="df7d14ab-22b6-42a0-bd1f-696af4403c24" providerId="ADAL" clId="{3EB4F77D-5F49-4C45-8706-E06BA10D54D2}" dt="2021-04-20T08:18:33.684" v="160" actId="1076"/>
          <ac:spMkLst>
            <pc:docMk/>
            <pc:sldMk cId="2472641601" sldId="281"/>
            <ac:spMk id="46" creationId="{1CC96199-A9BF-4EB2-9593-2B844C75E5A7}"/>
          </ac:spMkLst>
        </pc:spChg>
        <pc:spChg chg="add mod">
          <ac:chgData name="AHMED MOSTAFA IBRAHEM MOSTAFA" userId="df7d14ab-22b6-42a0-bd1f-696af4403c24" providerId="ADAL" clId="{3EB4F77D-5F49-4C45-8706-E06BA10D54D2}" dt="2021-04-20T08:18:47.556" v="163" actId="1076"/>
          <ac:spMkLst>
            <pc:docMk/>
            <pc:sldMk cId="2472641601" sldId="281"/>
            <ac:spMk id="47" creationId="{1ECAE044-C0ED-4697-83F9-515A18B1BB9A}"/>
          </ac:spMkLst>
        </pc:spChg>
        <pc:spChg chg="add mod">
          <ac:chgData name="AHMED MOSTAFA IBRAHEM MOSTAFA" userId="df7d14ab-22b6-42a0-bd1f-696af4403c24" providerId="ADAL" clId="{3EB4F77D-5F49-4C45-8706-E06BA10D54D2}" dt="2021-04-20T08:19:17.979" v="170" actId="1076"/>
          <ac:spMkLst>
            <pc:docMk/>
            <pc:sldMk cId="2472641601" sldId="281"/>
            <ac:spMk id="48" creationId="{54D51E2D-306C-4B1C-9ACA-DE65315771A7}"/>
          </ac:spMkLst>
        </pc:spChg>
        <pc:spChg chg="add mod">
          <ac:chgData name="AHMED MOSTAFA IBRAHEM MOSTAFA" userId="df7d14ab-22b6-42a0-bd1f-696af4403c24" providerId="ADAL" clId="{3EB4F77D-5F49-4C45-8706-E06BA10D54D2}" dt="2021-04-20T08:20:21.003" v="190" actId="1076"/>
          <ac:spMkLst>
            <pc:docMk/>
            <pc:sldMk cId="2472641601" sldId="281"/>
            <ac:spMk id="49" creationId="{3D01DCB9-F958-4B7C-9049-3A3CBCB55936}"/>
          </ac:spMkLst>
        </pc:spChg>
        <pc:spChg chg="add mod">
          <ac:chgData name="AHMED MOSTAFA IBRAHEM MOSTAFA" userId="df7d14ab-22b6-42a0-bd1f-696af4403c24" providerId="ADAL" clId="{3EB4F77D-5F49-4C45-8706-E06BA10D54D2}" dt="2021-04-20T08:20:18.676" v="189" actId="1076"/>
          <ac:spMkLst>
            <pc:docMk/>
            <pc:sldMk cId="2472641601" sldId="281"/>
            <ac:spMk id="50" creationId="{66BD8E57-6915-4200-96E8-63002916A91A}"/>
          </ac:spMkLst>
        </pc:spChg>
        <pc:spChg chg="add mod">
          <ac:chgData name="AHMED MOSTAFA IBRAHEM MOSTAFA" userId="df7d14ab-22b6-42a0-bd1f-696af4403c24" providerId="ADAL" clId="{3EB4F77D-5F49-4C45-8706-E06BA10D54D2}" dt="2021-04-20T08:21:14.607" v="242" actId="20577"/>
          <ac:spMkLst>
            <pc:docMk/>
            <pc:sldMk cId="2472641601" sldId="281"/>
            <ac:spMk id="51" creationId="{1B10D7A4-92BC-4358-9DF0-6B05394A5925}"/>
          </ac:spMkLst>
        </pc:spChg>
        <pc:picChg chg="del">
          <ac:chgData name="AHMED MOSTAFA IBRAHEM MOSTAFA" userId="df7d14ab-22b6-42a0-bd1f-696af4403c24" providerId="ADAL" clId="{3EB4F77D-5F49-4C45-8706-E06BA10D54D2}" dt="2021-04-20T08:17:14.555" v="141" actId="478"/>
          <ac:picMkLst>
            <pc:docMk/>
            <pc:sldMk cId="2472641601" sldId="281"/>
            <ac:picMk id="4" creationId="{5F39ED6E-E3B4-49C1-BB37-E343430CB3DE}"/>
          </ac:picMkLst>
        </pc:picChg>
        <pc:picChg chg="add mod ord">
          <ac:chgData name="AHMED MOSTAFA IBRAHEM MOSTAFA" userId="df7d14ab-22b6-42a0-bd1f-696af4403c24" providerId="ADAL" clId="{3EB4F77D-5F49-4C45-8706-E06BA10D54D2}" dt="2021-04-20T08:17:32.859" v="147" actId="1076"/>
          <ac:picMkLst>
            <pc:docMk/>
            <pc:sldMk cId="2472641601" sldId="281"/>
            <ac:picMk id="41" creationId="{E62F53C2-2FA2-4423-BE3B-0BB6A5806BB9}"/>
          </ac:picMkLst>
        </pc:picChg>
      </pc:sldChg>
      <pc:sldChg chg="addSp delSp modSp add del mod ord">
        <pc:chgData name="AHMED MOSTAFA IBRAHEM MOSTAFA" userId="df7d14ab-22b6-42a0-bd1f-696af4403c24" providerId="ADAL" clId="{3EB4F77D-5F49-4C45-8706-E06BA10D54D2}" dt="2021-05-06T18:38:08.467" v="579" actId="47"/>
        <pc:sldMkLst>
          <pc:docMk/>
          <pc:sldMk cId="3643201262" sldId="282"/>
        </pc:sldMkLst>
        <pc:spChg chg="mod">
          <ac:chgData name="AHMED MOSTAFA IBRAHEM MOSTAFA" userId="df7d14ab-22b6-42a0-bd1f-696af4403c24" providerId="ADAL" clId="{3EB4F77D-5F49-4C45-8706-E06BA10D54D2}" dt="2021-04-20T08:37:24.460" v="550" actId="5793"/>
          <ac:spMkLst>
            <pc:docMk/>
            <pc:sldMk cId="3643201262" sldId="282"/>
            <ac:spMk id="3" creationId="{3EBC1A23-AAA2-496A-9F56-98E04ACCC25A}"/>
          </ac:spMkLst>
        </pc:spChg>
        <pc:spChg chg="mod">
          <ac:chgData name="AHMED MOSTAFA IBRAHEM MOSTAFA" userId="df7d14ab-22b6-42a0-bd1f-696af4403c24" providerId="ADAL" clId="{3EB4F77D-5F49-4C45-8706-E06BA10D54D2}" dt="2021-04-20T08:26:20.584" v="260"/>
          <ac:spMkLst>
            <pc:docMk/>
            <pc:sldMk cId="3643201262" sldId="282"/>
            <ac:spMk id="4" creationId="{96D8FC41-D5F6-47D5-96C3-CA26B9F5F26F}"/>
          </ac:spMkLst>
        </pc:spChg>
        <pc:spChg chg="mod">
          <ac:chgData name="AHMED MOSTAFA IBRAHEM MOSTAFA" userId="df7d14ab-22b6-42a0-bd1f-696af4403c24" providerId="ADAL" clId="{3EB4F77D-5F49-4C45-8706-E06BA10D54D2}" dt="2021-04-20T08:26:49.035" v="261"/>
          <ac:spMkLst>
            <pc:docMk/>
            <pc:sldMk cId="3643201262" sldId="282"/>
            <ac:spMk id="5" creationId="{36B974FF-D98A-4C90-B46F-9184536F4786}"/>
          </ac:spMkLst>
        </pc:spChg>
        <pc:spChg chg="mod">
          <ac:chgData name="AHMED MOSTAFA IBRAHEM MOSTAFA" userId="df7d14ab-22b6-42a0-bd1f-696af4403c24" providerId="ADAL" clId="{3EB4F77D-5F49-4C45-8706-E06BA10D54D2}" dt="2021-04-20T08:28:46.779" v="329" actId="1076"/>
          <ac:spMkLst>
            <pc:docMk/>
            <pc:sldMk cId="3643201262" sldId="282"/>
            <ac:spMk id="7" creationId="{7BFFCDAC-EC89-4E3D-9001-0AE371196666}"/>
          </ac:spMkLst>
        </pc:spChg>
        <pc:graphicFrameChg chg="del">
          <ac:chgData name="AHMED MOSTAFA IBRAHEM MOSTAFA" userId="df7d14ab-22b6-42a0-bd1f-696af4403c24" providerId="ADAL" clId="{3EB4F77D-5F49-4C45-8706-E06BA10D54D2}" dt="2021-04-20T08:24:46.053" v="253" actId="478"/>
          <ac:graphicFrameMkLst>
            <pc:docMk/>
            <pc:sldMk cId="3643201262" sldId="282"/>
            <ac:graphicFrameMk id="6" creationId="{FE61E686-40CC-484A-8B2B-ED6B3B589C81}"/>
          </ac:graphicFrameMkLst>
        </pc:graphicFrameChg>
        <pc:graphicFrameChg chg="add mod">
          <ac:chgData name="AHMED MOSTAFA IBRAHEM MOSTAFA" userId="df7d14ab-22b6-42a0-bd1f-696af4403c24" providerId="ADAL" clId="{3EB4F77D-5F49-4C45-8706-E06BA10D54D2}" dt="2021-04-20T08:25:07.690" v="259" actId="14100"/>
          <ac:graphicFrameMkLst>
            <pc:docMk/>
            <pc:sldMk cId="3643201262" sldId="282"/>
            <ac:graphicFrameMk id="8" creationId="{980FFA3C-EEEE-4BAB-87AB-5695D44DF25B}"/>
          </ac:graphicFrameMkLst>
        </pc:graphicFrameChg>
      </pc:sldChg>
      <pc:sldChg chg="add">
        <pc:chgData name="AHMED MOSTAFA IBRAHEM MOSTAFA" userId="df7d14ab-22b6-42a0-bd1f-696af4403c24" providerId="ADAL" clId="{3EB4F77D-5F49-4C45-8706-E06BA10D54D2}" dt="2021-05-06T18:35:54.791" v="567"/>
        <pc:sldMkLst>
          <pc:docMk/>
          <pc:sldMk cId="602239113" sldId="283"/>
        </pc:sldMkLst>
      </pc:sldChg>
      <pc:sldChg chg="add">
        <pc:chgData name="AHMED MOSTAFA IBRAHEM MOSTAFA" userId="df7d14ab-22b6-42a0-bd1f-696af4403c24" providerId="ADAL" clId="{3EB4F77D-5F49-4C45-8706-E06BA10D54D2}" dt="2021-05-06T18:36:10.222" v="569"/>
        <pc:sldMkLst>
          <pc:docMk/>
          <pc:sldMk cId="3290980530" sldId="284"/>
        </pc:sldMkLst>
      </pc:sldChg>
      <pc:sldChg chg="modSp add">
        <pc:chgData name="AHMED MOSTAFA IBRAHEM MOSTAFA" userId="df7d14ab-22b6-42a0-bd1f-696af4403c24" providerId="ADAL" clId="{3EB4F77D-5F49-4C45-8706-E06BA10D54D2}" dt="2021-05-06T21:48:48.739" v="590" actId="20577"/>
        <pc:sldMkLst>
          <pc:docMk/>
          <pc:sldMk cId="2171268082" sldId="285"/>
        </pc:sldMkLst>
        <pc:spChg chg="mod">
          <ac:chgData name="AHMED MOSTAFA IBRAHEM MOSTAFA" userId="df7d14ab-22b6-42a0-bd1f-696af4403c24" providerId="ADAL" clId="{3EB4F77D-5F49-4C45-8706-E06BA10D54D2}" dt="2021-05-06T21:48:48.739" v="590" actId="20577"/>
          <ac:spMkLst>
            <pc:docMk/>
            <pc:sldMk cId="2171268082" sldId="285"/>
            <ac:spMk id="3" creationId="{4AB70ADE-AE02-46F5-99A8-40461EF1BBED}"/>
          </ac:spMkLst>
        </pc:spChg>
      </pc:sldChg>
      <pc:sldChg chg="add">
        <pc:chgData name="AHMED MOSTAFA IBRAHEM MOSTAFA" userId="df7d14ab-22b6-42a0-bd1f-696af4403c24" providerId="ADAL" clId="{3EB4F77D-5F49-4C45-8706-E06BA10D54D2}" dt="2021-05-06T18:37:25.936" v="571"/>
        <pc:sldMkLst>
          <pc:docMk/>
          <pc:sldMk cId="2857511791" sldId="286"/>
        </pc:sldMkLst>
      </pc:sldChg>
      <pc:sldChg chg="add">
        <pc:chgData name="AHMED MOSTAFA IBRAHEM MOSTAFA" userId="df7d14ab-22b6-42a0-bd1f-696af4403c24" providerId="ADAL" clId="{3EB4F77D-5F49-4C45-8706-E06BA10D54D2}" dt="2021-05-06T18:37:25.936" v="571"/>
        <pc:sldMkLst>
          <pc:docMk/>
          <pc:sldMk cId="2174241307" sldId="287"/>
        </pc:sldMkLst>
      </pc:sldChg>
      <pc:sldChg chg="add">
        <pc:chgData name="AHMED MOSTAFA IBRAHEM MOSTAFA" userId="df7d14ab-22b6-42a0-bd1f-696af4403c24" providerId="ADAL" clId="{3EB4F77D-5F49-4C45-8706-E06BA10D54D2}" dt="2021-05-06T18:37:25.936" v="571"/>
        <pc:sldMkLst>
          <pc:docMk/>
          <pc:sldMk cId="424204517" sldId="288"/>
        </pc:sldMkLst>
      </pc:sldChg>
      <pc:sldChg chg="add">
        <pc:chgData name="AHMED MOSTAFA IBRAHEM MOSTAFA" userId="df7d14ab-22b6-42a0-bd1f-696af4403c24" providerId="ADAL" clId="{3EB4F77D-5F49-4C45-8706-E06BA10D54D2}" dt="2021-05-06T18:38:01.824" v="575"/>
        <pc:sldMkLst>
          <pc:docMk/>
          <pc:sldMk cId="1275078770" sldId="289"/>
        </pc:sldMkLst>
      </pc:sldChg>
      <pc:sldChg chg="add">
        <pc:chgData name="AHMED MOSTAFA IBRAHEM MOSTAFA" userId="df7d14ab-22b6-42a0-bd1f-696af4403c24" providerId="ADAL" clId="{3EB4F77D-5F49-4C45-8706-E06BA10D54D2}" dt="2021-05-06T18:38:01.824" v="575"/>
        <pc:sldMkLst>
          <pc:docMk/>
          <pc:sldMk cId="3673387012" sldId="290"/>
        </pc:sldMkLst>
      </pc:sldChg>
      <pc:sldChg chg="add">
        <pc:chgData name="AHMED MOSTAFA IBRAHEM MOSTAFA" userId="df7d14ab-22b6-42a0-bd1f-696af4403c24" providerId="ADAL" clId="{3EB4F77D-5F49-4C45-8706-E06BA10D54D2}" dt="2021-05-06T18:38:01.824" v="575"/>
        <pc:sldMkLst>
          <pc:docMk/>
          <pc:sldMk cId="2787904899" sldId="291"/>
        </pc:sldMkLst>
      </pc:sldChg>
      <pc:sldChg chg="add">
        <pc:chgData name="AHMED MOSTAFA IBRAHEM MOSTAFA" userId="df7d14ab-22b6-42a0-bd1f-696af4403c24" providerId="ADAL" clId="{3EB4F77D-5F49-4C45-8706-E06BA10D54D2}" dt="2021-05-06T18:38:01.824" v="575"/>
        <pc:sldMkLst>
          <pc:docMk/>
          <pc:sldMk cId="4266003031" sldId="29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politoit-my.sharepoint.com/personal/ahmed_monofy_polito_it/Documents/project/Effictive%20diffusivity%20model/Meta_analysis/CART%20Analysis/OUTput/All_data/GLM_Results_deff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politoit-my.sharepoint.com/personal/ahmed_monofy_polito_it/Documents/project/Effictive%20diffusivity%20model/Meta_analysis/CART%20Analysis/OUTput/All_data/GLM_Results_a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politoit-my.sharepoint.com/personal/ahmed_monofy_polito_it/Documents/project/Effictive%20diffusivity%20model/Meta_analysis/CART%20Analysis/OUTput/data%20lumping%20validation/TestFB_model_diff%20and%20a/a_based%20on%20CAR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politoit-my.sharepoint.com/personal/ahmed_monofy_polito_it/Documents/project/Effictive%20diffusivity%20model/Meta_analysis/CART%20Analysis/OUTput/data%20lumping%20validation/TestFB_model_diff%20and%20a/a_based%20on%20CAR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90048118985126"/>
          <c:y val="5.0925925925925923E-2"/>
          <c:w val="0.8495299650043745"/>
          <c:h val="0.8338139001365457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none"/>
          </c:marker>
          <c:errBars>
            <c:errDir val="x"/>
            <c:errBarType val="both"/>
            <c:errValType val="cust"/>
            <c:noEndCap val="1"/>
            <c:plus>
              <c:numRef>
                <c:f>All_DATA!$AE$2:$AE$99</c:f>
                <c:numCache>
                  <c:formatCode>General</c:formatCode>
                  <c:ptCount val="98"/>
                  <c:pt idx="0">
                    <c:v>0.117498093575928</c:v>
                  </c:pt>
                  <c:pt idx="1">
                    <c:v>0.10528423348806799</c:v>
                  </c:pt>
                  <c:pt idx="2">
                    <c:v>9.9113097964696695E-2</c:v>
                  </c:pt>
                  <c:pt idx="3">
                    <c:v>9.1043521615378001E-2</c:v>
                  </c:pt>
                  <c:pt idx="4">
                    <c:v>9.0388579760094998E-2</c:v>
                  </c:pt>
                  <c:pt idx="5">
                    <c:v>9.2861983502172896E-2</c:v>
                  </c:pt>
                  <c:pt idx="6">
                    <c:v>8.6531949122090404E-2</c:v>
                  </c:pt>
                  <c:pt idx="7">
                    <c:v>7.9110703665125098E-2</c:v>
                  </c:pt>
                  <c:pt idx="8">
                    <c:v>8.0856366696293897E-2</c:v>
                  </c:pt>
                  <c:pt idx="9">
                    <c:v>7.7563169930956299E-2</c:v>
                  </c:pt>
                  <c:pt idx="10">
                    <c:v>7.7240578096108403E-2</c:v>
                  </c:pt>
                  <c:pt idx="11">
                    <c:v>7.6728677293231295E-2</c:v>
                  </c:pt>
                  <c:pt idx="12">
                    <c:v>7.5446045791363506E-2</c:v>
                  </c:pt>
                  <c:pt idx="13">
                    <c:v>7.0329591021933702E-2</c:v>
                  </c:pt>
                  <c:pt idx="14">
                    <c:v>7.0199336602160198E-2</c:v>
                  </c:pt>
                  <c:pt idx="15">
                    <c:v>6.88293056994395E-2</c:v>
                  </c:pt>
                  <c:pt idx="16">
                    <c:v>6.6686474281483193E-2</c:v>
                  </c:pt>
                  <c:pt idx="17">
                    <c:v>6.5076530399317004E-2</c:v>
                  </c:pt>
                  <c:pt idx="18">
                    <c:v>6.3726906126665803E-2</c:v>
                  </c:pt>
                  <c:pt idx="19">
                    <c:v>6.05620744339481E-2</c:v>
                  </c:pt>
                  <c:pt idx="20">
                    <c:v>5.9918514066302303E-2</c:v>
                  </c:pt>
                  <c:pt idx="21">
                    <c:v>5.8495612501359102E-2</c:v>
                  </c:pt>
                  <c:pt idx="22">
                    <c:v>5.7434084675025802E-2</c:v>
                  </c:pt>
                  <c:pt idx="23">
                    <c:v>5.6575081917966202E-2</c:v>
                  </c:pt>
                  <c:pt idx="24">
                    <c:v>0.17120964703423799</c:v>
                  </c:pt>
                  <c:pt idx="25">
                    <c:v>5.4785873539083298E-2</c:v>
                  </c:pt>
                  <c:pt idx="26">
                    <c:v>0.102302423810057</c:v>
                  </c:pt>
                  <c:pt idx="27">
                    <c:v>0.108087411385984</c:v>
                  </c:pt>
                  <c:pt idx="28">
                    <c:v>0.102477850155977</c:v>
                  </c:pt>
                  <c:pt idx="29">
                    <c:v>0.111379629381733</c:v>
                  </c:pt>
                  <c:pt idx="30">
                    <c:v>9.9131762339687707E-2</c:v>
                  </c:pt>
                  <c:pt idx="31">
                    <c:v>5.0530679585693301E-2</c:v>
                  </c:pt>
                  <c:pt idx="32">
                    <c:v>4.9264639005526502E-2</c:v>
                  </c:pt>
                  <c:pt idx="33">
                    <c:v>4.9068327439668998E-2</c:v>
                  </c:pt>
                  <c:pt idx="34">
                    <c:v>0.10769788966657599</c:v>
                  </c:pt>
                  <c:pt idx="35">
                    <c:v>4.6596601488391599E-2</c:v>
                  </c:pt>
                  <c:pt idx="36">
                    <c:v>4.6594755698937299E-2</c:v>
                  </c:pt>
                  <c:pt idx="37">
                    <c:v>5.5905138054153203E-2</c:v>
                  </c:pt>
                  <c:pt idx="38">
                    <c:v>5.5905138054153203E-2</c:v>
                  </c:pt>
                  <c:pt idx="39">
                    <c:v>5.0591176742283903E-2</c:v>
                  </c:pt>
                  <c:pt idx="40">
                    <c:v>0.10317450359162</c:v>
                  </c:pt>
                  <c:pt idx="41">
                    <c:v>0.121968659812435</c:v>
                  </c:pt>
                  <c:pt idx="42">
                    <c:v>5.9340132121953097E-2</c:v>
                  </c:pt>
                  <c:pt idx="43">
                    <c:v>5.9229834133376798E-2</c:v>
                  </c:pt>
                  <c:pt idx="44">
                    <c:v>0.113627501623819</c:v>
                  </c:pt>
                  <c:pt idx="45">
                    <c:v>8.6277766934272596E-2</c:v>
                  </c:pt>
                  <c:pt idx="46">
                    <c:v>9.5579870045872803E-2</c:v>
                  </c:pt>
                  <c:pt idx="47">
                    <c:v>0.122402892223318</c:v>
                  </c:pt>
                  <c:pt idx="48">
                    <c:v>0.101177506096973</c:v>
                  </c:pt>
                  <c:pt idx="49">
                    <c:v>9.6952884259561695E-2</c:v>
                  </c:pt>
                  <c:pt idx="50">
                    <c:v>9.1876038521006204E-2</c:v>
                  </c:pt>
                  <c:pt idx="51">
                    <c:v>0.109542617227884</c:v>
                  </c:pt>
                  <c:pt idx="52">
                    <c:v>9.4850054889189905E-2</c:v>
                  </c:pt>
                  <c:pt idx="53">
                    <c:v>9.5097441998393401E-2</c:v>
                  </c:pt>
                  <c:pt idx="54">
                    <c:v>9.6703116617069096E-2</c:v>
                  </c:pt>
                  <c:pt idx="55">
                    <c:v>8.8859406014200407E-2</c:v>
                  </c:pt>
                  <c:pt idx="56">
                    <c:v>9.1926649316603506E-2</c:v>
                  </c:pt>
                  <c:pt idx="57">
                    <c:v>6.2423003116410303E-2</c:v>
                  </c:pt>
                  <c:pt idx="58">
                    <c:v>6.2853987156304095E-2</c:v>
                  </c:pt>
                  <c:pt idx="59">
                    <c:v>0.11206596463268299</c:v>
                  </c:pt>
                  <c:pt idx="60">
                    <c:v>6.9989457478227698E-2</c:v>
                  </c:pt>
                  <c:pt idx="61">
                    <c:v>7.0664518855979699E-2</c:v>
                  </c:pt>
                  <c:pt idx="62">
                    <c:v>7.6283769850985006E-2</c:v>
                  </c:pt>
                  <c:pt idx="63">
                    <c:v>7.7079759566119399E-2</c:v>
                  </c:pt>
                  <c:pt idx="64">
                    <c:v>7.5682457784969695E-2</c:v>
                  </c:pt>
                  <c:pt idx="65">
                    <c:v>7.5898731296654101E-2</c:v>
                  </c:pt>
                  <c:pt idx="66">
                    <c:v>8.5642230094895896E-2</c:v>
                  </c:pt>
                  <c:pt idx="67">
                    <c:v>8.4203011674362005E-2</c:v>
                  </c:pt>
                  <c:pt idx="68">
                    <c:v>8.5723819762730302E-2</c:v>
                  </c:pt>
                  <c:pt idx="69">
                    <c:v>9.7281088394910203E-2</c:v>
                  </c:pt>
                  <c:pt idx="70">
                    <c:v>9.0801974257488996E-2</c:v>
                  </c:pt>
                  <c:pt idx="71">
                    <c:v>9.0806167511067695E-2</c:v>
                  </c:pt>
                  <c:pt idx="72">
                    <c:v>6.4226229767395004E-2</c:v>
                  </c:pt>
                  <c:pt idx="73">
                    <c:v>0.101665223423603</c:v>
                  </c:pt>
                  <c:pt idx="74">
                    <c:v>0.10227627836318499</c:v>
                  </c:pt>
                  <c:pt idx="75">
                    <c:v>0.101682926660071</c:v>
                  </c:pt>
                  <c:pt idx="76">
                    <c:v>0.11020438105427401</c:v>
                  </c:pt>
                  <c:pt idx="77">
                    <c:v>0.112655008043576</c:v>
                  </c:pt>
                  <c:pt idx="78">
                    <c:v>7.4829051379192504E-2</c:v>
                  </c:pt>
                  <c:pt idx="79">
                    <c:v>0.114187225305835</c:v>
                  </c:pt>
                  <c:pt idx="80">
                    <c:v>0.108003478656146</c:v>
                  </c:pt>
                  <c:pt idx="81">
                    <c:v>6.7609609185932604E-2</c:v>
                  </c:pt>
                  <c:pt idx="82">
                    <c:v>6.8268505682260297E-2</c:v>
                  </c:pt>
                  <c:pt idx="83">
                    <c:v>0.111784179116185</c:v>
                  </c:pt>
                  <c:pt idx="84">
                    <c:v>0.112407872956941</c:v>
                  </c:pt>
                  <c:pt idx="85">
                    <c:v>7.9236483589122303E-2</c:v>
                  </c:pt>
                  <c:pt idx="86">
                    <c:v>7.1748023561428897E-2</c:v>
                  </c:pt>
                  <c:pt idx="87">
                    <c:v>7.3106932550053003E-2</c:v>
                  </c:pt>
                  <c:pt idx="88">
                    <c:v>7.3343299325764E-2</c:v>
                  </c:pt>
                  <c:pt idx="89">
                    <c:v>7.0755707153274297E-2</c:v>
                  </c:pt>
                  <c:pt idx="90">
                    <c:v>7.7442095939579597E-2</c:v>
                  </c:pt>
                  <c:pt idx="91">
                    <c:v>7.2633790947991703E-2</c:v>
                  </c:pt>
                  <c:pt idx="92">
                    <c:v>7.3793648639805906E-2</c:v>
                  </c:pt>
                  <c:pt idx="93">
                    <c:v>8.3043171177229994E-2</c:v>
                  </c:pt>
                  <c:pt idx="94">
                    <c:v>7.9002910633597698E-2</c:v>
                  </c:pt>
                  <c:pt idx="95">
                    <c:v>7.9638625004063698E-2</c:v>
                  </c:pt>
                  <c:pt idx="96">
                    <c:v>8.41661634398852E-2</c:v>
                  </c:pt>
                  <c:pt idx="97">
                    <c:v>8.4712074642398105E-2</c:v>
                  </c:pt>
                </c:numCache>
              </c:numRef>
            </c:plus>
            <c:minus>
              <c:numRef>
                <c:f>All_DATA!$AE$2:$AE$99</c:f>
                <c:numCache>
                  <c:formatCode>General</c:formatCode>
                  <c:ptCount val="98"/>
                  <c:pt idx="0">
                    <c:v>0.117498093575928</c:v>
                  </c:pt>
                  <c:pt idx="1">
                    <c:v>0.10528423348806799</c:v>
                  </c:pt>
                  <c:pt idx="2">
                    <c:v>9.9113097964696695E-2</c:v>
                  </c:pt>
                  <c:pt idx="3">
                    <c:v>9.1043521615378001E-2</c:v>
                  </c:pt>
                  <c:pt idx="4">
                    <c:v>9.0388579760094998E-2</c:v>
                  </c:pt>
                  <c:pt idx="5">
                    <c:v>9.2861983502172896E-2</c:v>
                  </c:pt>
                  <c:pt idx="6">
                    <c:v>8.6531949122090404E-2</c:v>
                  </c:pt>
                  <c:pt idx="7">
                    <c:v>7.9110703665125098E-2</c:v>
                  </c:pt>
                  <c:pt idx="8">
                    <c:v>8.0856366696293897E-2</c:v>
                  </c:pt>
                  <c:pt idx="9">
                    <c:v>7.7563169930956299E-2</c:v>
                  </c:pt>
                  <c:pt idx="10">
                    <c:v>7.7240578096108403E-2</c:v>
                  </c:pt>
                  <c:pt idx="11">
                    <c:v>7.6728677293231295E-2</c:v>
                  </c:pt>
                  <c:pt idx="12">
                    <c:v>7.5446045791363506E-2</c:v>
                  </c:pt>
                  <c:pt idx="13">
                    <c:v>7.0329591021933702E-2</c:v>
                  </c:pt>
                  <c:pt idx="14">
                    <c:v>7.0199336602160198E-2</c:v>
                  </c:pt>
                  <c:pt idx="15">
                    <c:v>6.88293056994395E-2</c:v>
                  </c:pt>
                  <c:pt idx="16">
                    <c:v>6.6686474281483193E-2</c:v>
                  </c:pt>
                  <c:pt idx="17">
                    <c:v>6.5076530399317004E-2</c:v>
                  </c:pt>
                  <c:pt idx="18">
                    <c:v>6.3726906126665803E-2</c:v>
                  </c:pt>
                  <c:pt idx="19">
                    <c:v>6.05620744339481E-2</c:v>
                  </c:pt>
                  <c:pt idx="20">
                    <c:v>5.9918514066302303E-2</c:v>
                  </c:pt>
                  <c:pt idx="21">
                    <c:v>5.8495612501359102E-2</c:v>
                  </c:pt>
                  <c:pt idx="22">
                    <c:v>5.7434084675025802E-2</c:v>
                  </c:pt>
                  <c:pt idx="23">
                    <c:v>5.6575081917966202E-2</c:v>
                  </c:pt>
                  <c:pt idx="24">
                    <c:v>0.17120964703423799</c:v>
                  </c:pt>
                  <c:pt idx="25">
                    <c:v>5.4785873539083298E-2</c:v>
                  </c:pt>
                  <c:pt idx="26">
                    <c:v>0.102302423810057</c:v>
                  </c:pt>
                  <c:pt idx="27">
                    <c:v>0.108087411385984</c:v>
                  </c:pt>
                  <c:pt idx="28">
                    <c:v>0.102477850155977</c:v>
                  </c:pt>
                  <c:pt idx="29">
                    <c:v>0.111379629381733</c:v>
                  </c:pt>
                  <c:pt idx="30">
                    <c:v>9.9131762339687707E-2</c:v>
                  </c:pt>
                  <c:pt idx="31">
                    <c:v>5.0530679585693301E-2</c:v>
                  </c:pt>
                  <c:pt idx="32">
                    <c:v>4.9264639005526502E-2</c:v>
                  </c:pt>
                  <c:pt idx="33">
                    <c:v>4.9068327439668998E-2</c:v>
                  </c:pt>
                  <c:pt idx="34">
                    <c:v>0.10769788966657599</c:v>
                  </c:pt>
                  <c:pt idx="35">
                    <c:v>4.6596601488391599E-2</c:v>
                  </c:pt>
                  <c:pt idx="36">
                    <c:v>4.6594755698937299E-2</c:v>
                  </c:pt>
                  <c:pt idx="37">
                    <c:v>5.5905138054153203E-2</c:v>
                  </c:pt>
                  <c:pt idx="38">
                    <c:v>5.5905138054153203E-2</c:v>
                  </c:pt>
                  <c:pt idx="39">
                    <c:v>5.0591176742283903E-2</c:v>
                  </c:pt>
                  <c:pt idx="40">
                    <c:v>0.10317450359162</c:v>
                  </c:pt>
                  <c:pt idx="41">
                    <c:v>0.121968659812435</c:v>
                  </c:pt>
                  <c:pt idx="42">
                    <c:v>5.9340132121953097E-2</c:v>
                  </c:pt>
                  <c:pt idx="43">
                    <c:v>5.9229834133376798E-2</c:v>
                  </c:pt>
                  <c:pt idx="44">
                    <c:v>0.113627501623819</c:v>
                  </c:pt>
                  <c:pt idx="45">
                    <c:v>8.6277766934272596E-2</c:v>
                  </c:pt>
                  <c:pt idx="46">
                    <c:v>9.5579870045872803E-2</c:v>
                  </c:pt>
                  <c:pt idx="47">
                    <c:v>0.122402892223318</c:v>
                  </c:pt>
                  <c:pt idx="48">
                    <c:v>0.101177506096973</c:v>
                  </c:pt>
                  <c:pt idx="49">
                    <c:v>9.6952884259561695E-2</c:v>
                  </c:pt>
                  <c:pt idx="50">
                    <c:v>9.1876038521006204E-2</c:v>
                  </c:pt>
                  <c:pt idx="51">
                    <c:v>0.109542617227884</c:v>
                  </c:pt>
                  <c:pt idx="52">
                    <c:v>9.4850054889189905E-2</c:v>
                  </c:pt>
                  <c:pt idx="53">
                    <c:v>9.5097441998393401E-2</c:v>
                  </c:pt>
                  <c:pt idx="54">
                    <c:v>9.6703116617069096E-2</c:v>
                  </c:pt>
                  <c:pt idx="55">
                    <c:v>8.8859406014200407E-2</c:v>
                  </c:pt>
                  <c:pt idx="56">
                    <c:v>9.1926649316603506E-2</c:v>
                  </c:pt>
                  <c:pt idx="57">
                    <c:v>6.2423003116410303E-2</c:v>
                  </c:pt>
                  <c:pt idx="58">
                    <c:v>6.2853987156304095E-2</c:v>
                  </c:pt>
                  <c:pt idx="59">
                    <c:v>0.11206596463268299</c:v>
                  </c:pt>
                  <c:pt idx="60">
                    <c:v>6.9989457478227698E-2</c:v>
                  </c:pt>
                  <c:pt idx="61">
                    <c:v>7.0664518855979699E-2</c:v>
                  </c:pt>
                  <c:pt idx="62">
                    <c:v>7.6283769850985006E-2</c:v>
                  </c:pt>
                  <c:pt idx="63">
                    <c:v>7.7079759566119399E-2</c:v>
                  </c:pt>
                  <c:pt idx="64">
                    <c:v>7.5682457784969695E-2</c:v>
                  </c:pt>
                  <c:pt idx="65">
                    <c:v>7.5898731296654101E-2</c:v>
                  </c:pt>
                  <c:pt idx="66">
                    <c:v>8.5642230094895896E-2</c:v>
                  </c:pt>
                  <c:pt idx="67">
                    <c:v>8.4203011674362005E-2</c:v>
                  </c:pt>
                  <c:pt idx="68">
                    <c:v>8.5723819762730302E-2</c:v>
                  </c:pt>
                  <c:pt idx="69">
                    <c:v>9.7281088394910203E-2</c:v>
                  </c:pt>
                  <c:pt idx="70">
                    <c:v>9.0801974257488996E-2</c:v>
                  </c:pt>
                  <c:pt idx="71">
                    <c:v>9.0806167511067695E-2</c:v>
                  </c:pt>
                  <c:pt idx="72">
                    <c:v>6.4226229767395004E-2</c:v>
                  </c:pt>
                  <c:pt idx="73">
                    <c:v>0.101665223423603</c:v>
                  </c:pt>
                  <c:pt idx="74">
                    <c:v>0.10227627836318499</c:v>
                  </c:pt>
                  <c:pt idx="75">
                    <c:v>0.101682926660071</c:v>
                  </c:pt>
                  <c:pt idx="76">
                    <c:v>0.11020438105427401</c:v>
                  </c:pt>
                  <c:pt idx="77">
                    <c:v>0.112655008043576</c:v>
                  </c:pt>
                  <c:pt idx="78">
                    <c:v>7.4829051379192504E-2</c:v>
                  </c:pt>
                  <c:pt idx="79">
                    <c:v>0.114187225305835</c:v>
                  </c:pt>
                  <c:pt idx="80">
                    <c:v>0.108003478656146</c:v>
                  </c:pt>
                  <c:pt idx="81">
                    <c:v>6.7609609185932604E-2</c:v>
                  </c:pt>
                  <c:pt idx="82">
                    <c:v>6.8268505682260297E-2</c:v>
                  </c:pt>
                  <c:pt idx="83">
                    <c:v>0.111784179116185</c:v>
                  </c:pt>
                  <c:pt idx="84">
                    <c:v>0.112407872956941</c:v>
                  </c:pt>
                  <c:pt idx="85">
                    <c:v>7.9236483589122303E-2</c:v>
                  </c:pt>
                  <c:pt idx="86">
                    <c:v>7.1748023561428897E-2</c:v>
                  </c:pt>
                  <c:pt idx="87">
                    <c:v>7.3106932550053003E-2</c:v>
                  </c:pt>
                  <c:pt idx="88">
                    <c:v>7.3343299325764E-2</c:v>
                  </c:pt>
                  <c:pt idx="89">
                    <c:v>7.0755707153274297E-2</c:v>
                  </c:pt>
                  <c:pt idx="90">
                    <c:v>7.7442095939579597E-2</c:v>
                  </c:pt>
                  <c:pt idx="91">
                    <c:v>7.2633790947991703E-2</c:v>
                  </c:pt>
                  <c:pt idx="92">
                    <c:v>7.3793648639805906E-2</c:v>
                  </c:pt>
                  <c:pt idx="93">
                    <c:v>8.3043171177229994E-2</c:v>
                  </c:pt>
                  <c:pt idx="94">
                    <c:v>7.9002910633597698E-2</c:v>
                  </c:pt>
                  <c:pt idx="95">
                    <c:v>7.9638625004063698E-2</c:v>
                  </c:pt>
                  <c:pt idx="96">
                    <c:v>8.41661634398852E-2</c:v>
                  </c:pt>
                  <c:pt idx="97">
                    <c:v>8.4712074642398105E-2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1"/>
            <c:plus>
              <c:numRef>
                <c:f>All_DATA!$AC$2:$AC$99</c:f>
                <c:numCache>
                  <c:formatCode>General</c:formatCode>
                  <c:ptCount val="98"/>
                  <c:pt idx="0">
                    <c:v>0.148116</c:v>
                  </c:pt>
                  <c:pt idx="1">
                    <c:v>9.73387E-2</c:v>
                  </c:pt>
                  <c:pt idx="2">
                    <c:v>7.2403099999999998E-2</c:v>
                  </c:pt>
                  <c:pt idx="3">
                    <c:v>0.111724</c:v>
                  </c:pt>
                  <c:pt idx="4">
                    <c:v>0.138408</c:v>
                  </c:pt>
                  <c:pt idx="5">
                    <c:v>0.102544</c:v>
                  </c:pt>
                  <c:pt idx="6">
                    <c:v>9.7577999999999998E-2</c:v>
                  </c:pt>
                  <c:pt idx="7">
                    <c:v>9.33866E-2</c:v>
                  </c:pt>
                  <c:pt idx="8">
                    <c:v>7.6425000000000007E-2</c:v>
                  </c:pt>
                  <c:pt idx="9">
                    <c:v>6.1485499999999998E-2</c:v>
                  </c:pt>
                  <c:pt idx="10">
                    <c:v>2.69047E-2</c:v>
                  </c:pt>
                  <c:pt idx="11">
                    <c:v>6.1825699999999997E-2</c:v>
                  </c:pt>
                  <c:pt idx="12">
                    <c:v>6.8388299999999999E-2</c:v>
                  </c:pt>
                  <c:pt idx="13">
                    <c:v>2.8756799999999999E-2</c:v>
                  </c:pt>
                  <c:pt idx="14">
                    <c:v>7.6689900000000005E-2</c:v>
                  </c:pt>
                  <c:pt idx="15">
                    <c:v>2.7970800000000001E-2</c:v>
                  </c:pt>
                  <c:pt idx="16">
                    <c:v>6.8339399999999995E-2</c:v>
                  </c:pt>
                  <c:pt idx="17">
                    <c:v>7.1163799999999999E-2</c:v>
                  </c:pt>
                  <c:pt idx="18">
                    <c:v>1.9536499999999998E-2</c:v>
                  </c:pt>
                  <c:pt idx="19">
                    <c:v>2.57877E-2</c:v>
                  </c:pt>
                  <c:pt idx="20">
                    <c:v>5.4305699999999998E-2</c:v>
                  </c:pt>
                  <c:pt idx="21">
                    <c:v>1.7741900000000001E-2</c:v>
                  </c:pt>
                  <c:pt idx="22">
                    <c:v>3.6901000000000003E-2</c:v>
                  </c:pt>
                  <c:pt idx="23">
                    <c:v>2.6884600000000002E-2</c:v>
                  </c:pt>
                  <c:pt idx="24">
                    <c:v>2.73102E-2</c:v>
                  </c:pt>
                  <c:pt idx="25">
                    <c:v>8.8045699999999994E-3</c:v>
                  </c:pt>
                  <c:pt idx="26">
                    <c:v>0.30802099999999999</c:v>
                  </c:pt>
                  <c:pt idx="27">
                    <c:v>0.207147</c:v>
                  </c:pt>
                  <c:pt idx="28">
                    <c:v>0.16834199999999999</c:v>
                  </c:pt>
                  <c:pt idx="29">
                    <c:v>0.279109</c:v>
                  </c:pt>
                  <c:pt idx="30">
                    <c:v>0.132963</c:v>
                  </c:pt>
                  <c:pt idx="31">
                    <c:v>9.7322500000000006E-2</c:v>
                  </c:pt>
                  <c:pt idx="32">
                    <c:v>5.93184E-2</c:v>
                  </c:pt>
                  <c:pt idx="33">
                    <c:v>6.49811E-2</c:v>
                  </c:pt>
                  <c:pt idx="34">
                    <c:v>3.9032200000000003E-2</c:v>
                  </c:pt>
                  <c:pt idx="35">
                    <c:v>8.68313E-2</c:v>
                  </c:pt>
                  <c:pt idx="36">
                    <c:v>6.5474699999999997E-2</c:v>
                  </c:pt>
                  <c:pt idx="37">
                    <c:v>0.04</c:v>
                  </c:pt>
                  <c:pt idx="38">
                    <c:v>0.02</c:v>
                  </c:pt>
                  <c:pt idx="39">
                    <c:v>0.03</c:v>
                  </c:pt>
                  <c:pt idx="40">
                    <c:v>4.3276500000000002E-2</c:v>
                  </c:pt>
                  <c:pt idx="41">
                    <c:v>0.12338</c:v>
                  </c:pt>
                  <c:pt idx="42">
                    <c:v>0.03</c:v>
                  </c:pt>
                  <c:pt idx="43">
                    <c:v>0.03</c:v>
                  </c:pt>
                  <c:pt idx="44">
                    <c:v>7.2751200000000002E-2</c:v>
                  </c:pt>
                  <c:pt idx="45">
                    <c:v>0.107768</c:v>
                  </c:pt>
                  <c:pt idx="46">
                    <c:v>5.5520699999999999E-2</c:v>
                  </c:pt>
                  <c:pt idx="47">
                    <c:v>6.1087700000000002E-2</c:v>
                  </c:pt>
                  <c:pt idx="48">
                    <c:v>0.22984499999999999</c:v>
                  </c:pt>
                  <c:pt idx="49">
                    <c:v>0.117231</c:v>
                  </c:pt>
                  <c:pt idx="50">
                    <c:v>7.9001399999999999E-2</c:v>
                  </c:pt>
                  <c:pt idx="51">
                    <c:v>5.3830999999999997E-2</c:v>
                  </c:pt>
                  <c:pt idx="52">
                    <c:v>4.3858099999999997E-2</c:v>
                  </c:pt>
                  <c:pt idx="53">
                    <c:v>0.22961500000000001</c:v>
                  </c:pt>
                  <c:pt idx="54">
                    <c:v>0.12482799999999999</c:v>
                  </c:pt>
                  <c:pt idx="55">
                    <c:v>0.14493200000000001</c:v>
                  </c:pt>
                  <c:pt idx="56">
                    <c:v>0.127854</c:v>
                  </c:pt>
                  <c:pt idx="57">
                    <c:v>0.06</c:v>
                  </c:pt>
                  <c:pt idx="58">
                    <c:v>0.05</c:v>
                  </c:pt>
                  <c:pt idx="59">
                    <c:v>9.3069100000000002E-2</c:v>
                  </c:pt>
                  <c:pt idx="60">
                    <c:v>0.04</c:v>
                  </c:pt>
                  <c:pt idx="61">
                    <c:v>0.05</c:v>
                  </c:pt>
                  <c:pt idx="62">
                    <c:v>0.06</c:v>
                  </c:pt>
                  <c:pt idx="63">
                    <c:v>0.11</c:v>
                  </c:pt>
                  <c:pt idx="64">
                    <c:v>0.04</c:v>
                  </c:pt>
                  <c:pt idx="65">
                    <c:v>0.05</c:v>
                  </c:pt>
                  <c:pt idx="66">
                    <c:v>0.06</c:v>
                  </c:pt>
                  <c:pt idx="67">
                    <c:v>0.06</c:v>
                  </c:pt>
                  <c:pt idx="68">
                    <c:v>0.05</c:v>
                  </c:pt>
                  <c:pt idx="69">
                    <c:v>8.0484899999999998E-2</c:v>
                  </c:pt>
                  <c:pt idx="70">
                    <c:v>0.06</c:v>
                  </c:pt>
                  <c:pt idx="71">
                    <c:v>0.06</c:v>
                  </c:pt>
                  <c:pt idx="72">
                    <c:v>0.11605600000000001</c:v>
                  </c:pt>
                  <c:pt idx="73">
                    <c:v>7.7080700000000002E-2</c:v>
                  </c:pt>
                  <c:pt idx="74">
                    <c:v>0.06</c:v>
                  </c:pt>
                  <c:pt idx="75">
                    <c:v>0.06</c:v>
                  </c:pt>
                  <c:pt idx="76">
                    <c:v>8.3660700000000005E-2</c:v>
                  </c:pt>
                  <c:pt idx="77">
                    <c:v>6.7425700000000005E-2</c:v>
                  </c:pt>
                  <c:pt idx="78">
                    <c:v>0.10280400000000001</c:v>
                  </c:pt>
                  <c:pt idx="79">
                    <c:v>0.103185</c:v>
                  </c:pt>
                  <c:pt idx="80">
                    <c:v>0.04</c:v>
                  </c:pt>
                  <c:pt idx="81">
                    <c:v>1.65947E-2</c:v>
                  </c:pt>
                  <c:pt idx="82">
                    <c:v>2.4067700000000001E-2</c:v>
                  </c:pt>
                  <c:pt idx="83">
                    <c:v>0.06</c:v>
                  </c:pt>
                  <c:pt idx="84">
                    <c:v>0.17</c:v>
                  </c:pt>
                  <c:pt idx="85">
                    <c:v>0.121896</c:v>
                  </c:pt>
                  <c:pt idx="86">
                    <c:v>2.4356699999999998E-2</c:v>
                  </c:pt>
                  <c:pt idx="87">
                    <c:v>7.4620599999999995E-2</c:v>
                  </c:pt>
                  <c:pt idx="88">
                    <c:v>0.16347500000000001</c:v>
                  </c:pt>
                  <c:pt idx="89">
                    <c:v>2.35876E-2</c:v>
                  </c:pt>
                  <c:pt idx="90">
                    <c:v>4.1446799999999999E-2</c:v>
                  </c:pt>
                  <c:pt idx="91">
                    <c:v>2.8959100000000002E-2</c:v>
                  </c:pt>
                  <c:pt idx="92">
                    <c:v>2.9466900000000001E-2</c:v>
                  </c:pt>
                  <c:pt idx="93">
                    <c:v>3.2800599999999999E-2</c:v>
                  </c:pt>
                  <c:pt idx="94">
                    <c:v>3.3252400000000001E-2</c:v>
                  </c:pt>
                  <c:pt idx="95">
                    <c:v>5.80163E-2</c:v>
                  </c:pt>
                  <c:pt idx="96">
                    <c:v>2.50517E-2</c:v>
                  </c:pt>
                  <c:pt idx="97">
                    <c:v>1.7489299999999999E-2</c:v>
                  </c:pt>
                </c:numCache>
              </c:numRef>
            </c:plus>
            <c:minus>
              <c:numRef>
                <c:f>All_DATA!$AC$2:$AC$99</c:f>
                <c:numCache>
                  <c:formatCode>General</c:formatCode>
                  <c:ptCount val="98"/>
                  <c:pt idx="0">
                    <c:v>0.148116</c:v>
                  </c:pt>
                  <c:pt idx="1">
                    <c:v>9.73387E-2</c:v>
                  </c:pt>
                  <c:pt idx="2">
                    <c:v>7.2403099999999998E-2</c:v>
                  </c:pt>
                  <c:pt idx="3">
                    <c:v>0.111724</c:v>
                  </c:pt>
                  <c:pt idx="4">
                    <c:v>0.138408</c:v>
                  </c:pt>
                  <c:pt idx="5">
                    <c:v>0.102544</c:v>
                  </c:pt>
                  <c:pt idx="6">
                    <c:v>9.7577999999999998E-2</c:v>
                  </c:pt>
                  <c:pt idx="7">
                    <c:v>9.33866E-2</c:v>
                  </c:pt>
                  <c:pt idx="8">
                    <c:v>7.6425000000000007E-2</c:v>
                  </c:pt>
                  <c:pt idx="9">
                    <c:v>6.1485499999999998E-2</c:v>
                  </c:pt>
                  <c:pt idx="10">
                    <c:v>2.69047E-2</c:v>
                  </c:pt>
                  <c:pt idx="11">
                    <c:v>6.1825699999999997E-2</c:v>
                  </c:pt>
                  <c:pt idx="12">
                    <c:v>6.8388299999999999E-2</c:v>
                  </c:pt>
                  <c:pt idx="13">
                    <c:v>2.8756799999999999E-2</c:v>
                  </c:pt>
                  <c:pt idx="14">
                    <c:v>7.6689900000000005E-2</c:v>
                  </c:pt>
                  <c:pt idx="15">
                    <c:v>2.7970800000000001E-2</c:v>
                  </c:pt>
                  <c:pt idx="16">
                    <c:v>6.8339399999999995E-2</c:v>
                  </c:pt>
                  <c:pt idx="17">
                    <c:v>7.1163799999999999E-2</c:v>
                  </c:pt>
                  <c:pt idx="18">
                    <c:v>1.9536499999999998E-2</c:v>
                  </c:pt>
                  <c:pt idx="19">
                    <c:v>2.57877E-2</c:v>
                  </c:pt>
                  <c:pt idx="20">
                    <c:v>5.4305699999999998E-2</c:v>
                  </c:pt>
                  <c:pt idx="21">
                    <c:v>1.7741900000000001E-2</c:v>
                  </c:pt>
                  <c:pt idx="22">
                    <c:v>3.6901000000000003E-2</c:v>
                  </c:pt>
                  <c:pt idx="23">
                    <c:v>2.6884600000000002E-2</c:v>
                  </c:pt>
                  <c:pt idx="24">
                    <c:v>2.73102E-2</c:v>
                  </c:pt>
                  <c:pt idx="25">
                    <c:v>8.8045699999999994E-3</c:v>
                  </c:pt>
                  <c:pt idx="26">
                    <c:v>0.30802099999999999</c:v>
                  </c:pt>
                  <c:pt idx="27">
                    <c:v>0.207147</c:v>
                  </c:pt>
                  <c:pt idx="28">
                    <c:v>0.16834199999999999</c:v>
                  </c:pt>
                  <c:pt idx="29">
                    <c:v>0.279109</c:v>
                  </c:pt>
                  <c:pt idx="30">
                    <c:v>0.132963</c:v>
                  </c:pt>
                  <c:pt idx="31">
                    <c:v>9.7322500000000006E-2</c:v>
                  </c:pt>
                  <c:pt idx="32">
                    <c:v>5.93184E-2</c:v>
                  </c:pt>
                  <c:pt idx="33">
                    <c:v>6.49811E-2</c:v>
                  </c:pt>
                  <c:pt idx="34">
                    <c:v>3.9032200000000003E-2</c:v>
                  </c:pt>
                  <c:pt idx="35">
                    <c:v>8.68313E-2</c:v>
                  </c:pt>
                  <c:pt idx="36">
                    <c:v>6.5474699999999997E-2</c:v>
                  </c:pt>
                  <c:pt idx="37">
                    <c:v>0.04</c:v>
                  </c:pt>
                  <c:pt idx="38">
                    <c:v>0.02</c:v>
                  </c:pt>
                  <c:pt idx="39">
                    <c:v>0.03</c:v>
                  </c:pt>
                  <c:pt idx="40">
                    <c:v>4.3276500000000002E-2</c:v>
                  </c:pt>
                  <c:pt idx="41">
                    <c:v>0.12338</c:v>
                  </c:pt>
                  <c:pt idx="42">
                    <c:v>0.03</c:v>
                  </c:pt>
                  <c:pt idx="43">
                    <c:v>0.03</c:v>
                  </c:pt>
                  <c:pt idx="44">
                    <c:v>7.2751200000000002E-2</c:v>
                  </c:pt>
                  <c:pt idx="45">
                    <c:v>0.107768</c:v>
                  </c:pt>
                  <c:pt idx="46">
                    <c:v>5.5520699999999999E-2</c:v>
                  </c:pt>
                  <c:pt idx="47">
                    <c:v>6.1087700000000002E-2</c:v>
                  </c:pt>
                  <c:pt idx="48">
                    <c:v>0.22984499999999999</c:v>
                  </c:pt>
                  <c:pt idx="49">
                    <c:v>0.117231</c:v>
                  </c:pt>
                  <c:pt idx="50">
                    <c:v>7.9001399999999999E-2</c:v>
                  </c:pt>
                  <c:pt idx="51">
                    <c:v>5.3830999999999997E-2</c:v>
                  </c:pt>
                  <c:pt idx="52">
                    <c:v>4.3858099999999997E-2</c:v>
                  </c:pt>
                  <c:pt idx="53">
                    <c:v>0.22961500000000001</c:v>
                  </c:pt>
                  <c:pt idx="54">
                    <c:v>0.12482799999999999</c:v>
                  </c:pt>
                  <c:pt idx="55">
                    <c:v>0.14493200000000001</c:v>
                  </c:pt>
                  <c:pt idx="56">
                    <c:v>0.127854</c:v>
                  </c:pt>
                  <c:pt idx="57">
                    <c:v>0.06</c:v>
                  </c:pt>
                  <c:pt idx="58">
                    <c:v>0.05</c:v>
                  </c:pt>
                  <c:pt idx="59">
                    <c:v>9.3069100000000002E-2</c:v>
                  </c:pt>
                  <c:pt idx="60">
                    <c:v>0.04</c:v>
                  </c:pt>
                  <c:pt idx="61">
                    <c:v>0.05</c:v>
                  </c:pt>
                  <c:pt idx="62">
                    <c:v>0.06</c:v>
                  </c:pt>
                  <c:pt idx="63">
                    <c:v>0.11</c:v>
                  </c:pt>
                  <c:pt idx="64">
                    <c:v>0.04</c:v>
                  </c:pt>
                  <c:pt idx="65">
                    <c:v>0.05</c:v>
                  </c:pt>
                  <c:pt idx="66">
                    <c:v>0.06</c:v>
                  </c:pt>
                  <c:pt idx="67">
                    <c:v>0.06</c:v>
                  </c:pt>
                  <c:pt idx="68">
                    <c:v>0.05</c:v>
                  </c:pt>
                  <c:pt idx="69">
                    <c:v>8.0484899999999998E-2</c:v>
                  </c:pt>
                  <c:pt idx="70">
                    <c:v>0.06</c:v>
                  </c:pt>
                  <c:pt idx="71">
                    <c:v>0.06</c:v>
                  </c:pt>
                  <c:pt idx="72">
                    <c:v>0.11605600000000001</c:v>
                  </c:pt>
                  <c:pt idx="73">
                    <c:v>7.7080700000000002E-2</c:v>
                  </c:pt>
                  <c:pt idx="74">
                    <c:v>0.06</c:v>
                  </c:pt>
                  <c:pt idx="75">
                    <c:v>0.06</c:v>
                  </c:pt>
                  <c:pt idx="76">
                    <c:v>8.3660700000000005E-2</c:v>
                  </c:pt>
                  <c:pt idx="77">
                    <c:v>6.7425700000000005E-2</c:v>
                  </c:pt>
                  <c:pt idx="78">
                    <c:v>0.10280400000000001</c:v>
                  </c:pt>
                  <c:pt idx="79">
                    <c:v>0.103185</c:v>
                  </c:pt>
                  <c:pt idx="80">
                    <c:v>0.04</c:v>
                  </c:pt>
                  <c:pt idx="81">
                    <c:v>1.65947E-2</c:v>
                  </c:pt>
                  <c:pt idx="82">
                    <c:v>2.4067700000000001E-2</c:v>
                  </c:pt>
                  <c:pt idx="83">
                    <c:v>0.06</c:v>
                  </c:pt>
                  <c:pt idx="84">
                    <c:v>0.17</c:v>
                  </c:pt>
                  <c:pt idx="85">
                    <c:v>0.121896</c:v>
                  </c:pt>
                  <c:pt idx="86">
                    <c:v>2.4356699999999998E-2</c:v>
                  </c:pt>
                  <c:pt idx="87">
                    <c:v>7.4620599999999995E-2</c:v>
                  </c:pt>
                  <c:pt idx="88">
                    <c:v>0.16347500000000001</c:v>
                  </c:pt>
                  <c:pt idx="89">
                    <c:v>2.35876E-2</c:v>
                  </c:pt>
                  <c:pt idx="90">
                    <c:v>4.1446799999999999E-2</c:v>
                  </c:pt>
                  <c:pt idx="91">
                    <c:v>2.8959100000000002E-2</c:v>
                  </c:pt>
                  <c:pt idx="92">
                    <c:v>2.9466900000000001E-2</c:v>
                  </c:pt>
                  <c:pt idx="93">
                    <c:v>3.2800599999999999E-2</c:v>
                  </c:pt>
                  <c:pt idx="94">
                    <c:v>3.3252400000000001E-2</c:v>
                  </c:pt>
                  <c:pt idx="95">
                    <c:v>5.80163E-2</c:v>
                  </c:pt>
                  <c:pt idx="96">
                    <c:v>2.50517E-2</c:v>
                  </c:pt>
                  <c:pt idx="97">
                    <c:v>1.7489299999999999E-2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All_DATA!$P$2:$P$99</c:f>
              <c:numCache>
                <c:formatCode>General</c:formatCode>
                <c:ptCount val="98"/>
                <c:pt idx="0">
                  <c:v>-0.36548906523692398</c:v>
                </c:pt>
                <c:pt idx="1">
                  <c:v>0.13704753957402099</c:v>
                </c:pt>
                <c:pt idx="2">
                  <c:v>0.20082021697452501</c:v>
                </c:pt>
                <c:pt idx="3">
                  <c:v>0.46691476840747798</c:v>
                </c:pt>
                <c:pt idx="4">
                  <c:v>0.48921624039165501</c:v>
                </c:pt>
                <c:pt idx="5">
                  <c:v>0.52410241728406604</c:v>
                </c:pt>
                <c:pt idx="6">
                  <c:v>0.719487918847311</c:v>
                </c:pt>
                <c:pt idx="7">
                  <c:v>0.898346896627369</c:v>
                </c:pt>
                <c:pt idx="8">
                  <c:v>0.91544963601741702</c:v>
                </c:pt>
                <c:pt idx="9">
                  <c:v>1.0244046472709001</c:v>
                </c:pt>
                <c:pt idx="10">
                  <c:v>1.04127935389697</c:v>
                </c:pt>
                <c:pt idx="11">
                  <c:v>1.05422453523522</c:v>
                </c:pt>
                <c:pt idx="12">
                  <c:v>1.1056929377426501</c:v>
                </c:pt>
                <c:pt idx="13">
                  <c:v>1.2951348919978201</c:v>
                </c:pt>
                <c:pt idx="14">
                  <c:v>1.30031731010845</c:v>
                </c:pt>
                <c:pt idx="15">
                  <c:v>1.35884524292936</c:v>
                </c:pt>
                <c:pt idx="16">
                  <c:v>1.4481874042356599</c:v>
                </c:pt>
                <c:pt idx="17">
                  <c:v>1.51872812324897</c:v>
                </c:pt>
                <c:pt idx="18">
                  <c:v>1.58068464775199</c:v>
                </c:pt>
                <c:pt idx="19">
                  <c:v>1.73997486574646</c:v>
                </c:pt>
                <c:pt idx="20">
                  <c:v>1.7841318427870401</c:v>
                </c:pt>
                <c:pt idx="21">
                  <c:v>1.8867004765831501</c:v>
                </c:pt>
                <c:pt idx="22">
                  <c:v>2.00708631119852</c:v>
                </c:pt>
                <c:pt idx="23">
                  <c:v>2.0229578745123198</c:v>
                </c:pt>
                <c:pt idx="24">
                  <c:v>2.14733145201135</c:v>
                </c:pt>
                <c:pt idx="25">
                  <c:v>2.2330601713385998</c:v>
                </c:pt>
                <c:pt idx="26">
                  <c:v>2.2438635758593</c:v>
                </c:pt>
                <c:pt idx="27">
                  <c:v>2.25652783443548</c:v>
                </c:pt>
                <c:pt idx="28">
                  <c:v>2.3197225720349501</c:v>
                </c:pt>
                <c:pt idx="29">
                  <c:v>2.3204355381817598</c:v>
                </c:pt>
                <c:pt idx="30">
                  <c:v>2.3216395070614899</c:v>
                </c:pt>
                <c:pt idx="31">
                  <c:v>2.3363279219921198</c:v>
                </c:pt>
                <c:pt idx="32">
                  <c:v>2.4564716861887401</c:v>
                </c:pt>
                <c:pt idx="33">
                  <c:v>2.48169826144786</c:v>
                </c:pt>
                <c:pt idx="34">
                  <c:v>2.5792143421134401</c:v>
                </c:pt>
                <c:pt idx="35">
                  <c:v>2.6247799683616302</c:v>
                </c:pt>
                <c:pt idx="36">
                  <c:v>2.6249741456118301</c:v>
                </c:pt>
                <c:pt idx="37">
                  <c:v>2.6783511397902302</c:v>
                </c:pt>
                <c:pt idx="38">
                  <c:v>2.6783511397902302</c:v>
                </c:pt>
                <c:pt idx="39">
                  <c:v>2.8014125273301</c:v>
                </c:pt>
                <c:pt idx="40">
                  <c:v>2.9282868435388298</c:v>
                </c:pt>
                <c:pt idx="41">
                  <c:v>2.9429888267750002</c:v>
                </c:pt>
                <c:pt idx="42">
                  <c:v>2.9920390611463099</c:v>
                </c:pt>
                <c:pt idx="43">
                  <c:v>2.9926633105971598</c:v>
                </c:pt>
                <c:pt idx="44">
                  <c:v>2.9983844855575299</c:v>
                </c:pt>
                <c:pt idx="45">
                  <c:v>3.0757392083534398</c:v>
                </c:pt>
                <c:pt idx="46">
                  <c:v>3.0786885730615001</c:v>
                </c:pt>
                <c:pt idx="47">
                  <c:v>3.0997995058027801</c:v>
                </c:pt>
                <c:pt idx="48">
                  <c:v>3.10045279640386</c:v>
                </c:pt>
                <c:pt idx="49">
                  <c:v>3.1814297860094398</c:v>
                </c:pt>
                <c:pt idx="50">
                  <c:v>3.1964099453627499</c:v>
                </c:pt>
                <c:pt idx="51">
                  <c:v>3.2010621042236398</c:v>
                </c:pt>
                <c:pt idx="52">
                  <c:v>3.2513425267951299</c:v>
                </c:pt>
                <c:pt idx="53">
                  <c:v>3.2567228334794001</c:v>
                </c:pt>
                <c:pt idx="54">
                  <c:v>3.2612841119148999</c:v>
                </c:pt>
                <c:pt idx="55">
                  <c:v>3.31667977069743</c:v>
                </c:pt>
                <c:pt idx="56">
                  <c:v>3.3352743584066098</c:v>
                </c:pt>
                <c:pt idx="57">
                  <c:v>3.3902088221313198</c:v>
                </c:pt>
                <c:pt idx="58">
                  <c:v>3.40724842679335</c:v>
                </c:pt>
                <c:pt idx="59">
                  <c:v>3.5142846932557599</c:v>
                </c:pt>
                <c:pt idx="60">
                  <c:v>3.7288602109812801</c:v>
                </c:pt>
                <c:pt idx="61">
                  <c:v>3.7381538863256201</c:v>
                </c:pt>
                <c:pt idx="62">
                  <c:v>3.93352024605423</c:v>
                </c:pt>
                <c:pt idx="63">
                  <c:v>3.9491111362710201</c:v>
                </c:pt>
                <c:pt idx="64">
                  <c:v>4.0750967712350903</c:v>
                </c:pt>
                <c:pt idx="65">
                  <c:v>4.0824904282529797</c:v>
                </c:pt>
                <c:pt idx="66">
                  <c:v>4.2563942524590503</c:v>
                </c:pt>
                <c:pt idx="67">
                  <c:v>4.3821310127095598</c:v>
                </c:pt>
                <c:pt idx="68">
                  <c:v>4.4085401083113904</c:v>
                </c:pt>
                <c:pt idx="69">
                  <c:v>4.5764040092067404</c:v>
                </c:pt>
                <c:pt idx="70">
                  <c:v>4.5879231308300996</c:v>
                </c:pt>
                <c:pt idx="71">
                  <c:v>4.5924000574761301</c:v>
                </c:pt>
                <c:pt idx="72">
                  <c:v>4.6949763617410003</c:v>
                </c:pt>
                <c:pt idx="73">
                  <c:v>4.7093821486116596</c:v>
                </c:pt>
                <c:pt idx="74">
                  <c:v>4.91516902080095</c:v>
                </c:pt>
                <c:pt idx="75">
                  <c:v>4.9183207142197602</c:v>
                </c:pt>
                <c:pt idx="76">
                  <c:v>4.9625537165719802</c:v>
                </c:pt>
                <c:pt idx="77">
                  <c:v>5.0340417256949799</c:v>
                </c:pt>
                <c:pt idx="78">
                  <c:v>5.0474724504357296</c:v>
                </c:pt>
                <c:pt idx="79">
                  <c:v>5.0785111555562699</c:v>
                </c:pt>
                <c:pt idx="80">
                  <c:v>5.1235694369146003</c:v>
                </c:pt>
                <c:pt idx="81">
                  <c:v>5.1270297850797002</c:v>
                </c:pt>
                <c:pt idx="82">
                  <c:v>5.1579515342125299</c:v>
                </c:pt>
                <c:pt idx="83">
                  <c:v>5.1717718140269904</c:v>
                </c:pt>
                <c:pt idx="84">
                  <c:v>5.1748200895446796</c:v>
                </c:pt>
                <c:pt idx="85">
                  <c:v>5.1852615565142504</c:v>
                </c:pt>
                <c:pt idx="86">
                  <c:v>5.2127129729075499</c:v>
                </c:pt>
                <c:pt idx="87">
                  <c:v>5.23581096584706</c:v>
                </c:pt>
                <c:pt idx="88">
                  <c:v>5.2439566245158504</c:v>
                </c:pt>
                <c:pt idx="89">
                  <c:v>5.2690876155986004</c:v>
                </c:pt>
                <c:pt idx="90">
                  <c:v>5.2705851987446204</c:v>
                </c:pt>
                <c:pt idx="91">
                  <c:v>5.2718357394706299</c:v>
                </c:pt>
                <c:pt idx="92">
                  <c:v>5.3437299590834604</c:v>
                </c:pt>
                <c:pt idx="93">
                  <c:v>5.3774281173114797</c:v>
                </c:pt>
                <c:pt idx="94">
                  <c:v>5.4184065110909296</c:v>
                </c:pt>
                <c:pt idx="95">
                  <c:v>5.4699917753093104</c:v>
                </c:pt>
                <c:pt idx="96">
                  <c:v>5.5138735154922003</c:v>
                </c:pt>
                <c:pt idx="97">
                  <c:v>5.5691556082195097</c:v>
                </c:pt>
              </c:numCache>
            </c:numRef>
          </c:xVal>
          <c:yVal>
            <c:numRef>
              <c:f>All_DATA!$N$2:$N$99</c:f>
              <c:numCache>
                <c:formatCode>General</c:formatCode>
                <c:ptCount val="98"/>
                <c:pt idx="0">
                  <c:v>0.69213639037513452</c:v>
                </c:pt>
                <c:pt idx="1">
                  <c:v>0.80314639037513125</c:v>
                </c:pt>
                <c:pt idx="2">
                  <c:v>1.2203163903751317</c:v>
                </c:pt>
                <c:pt idx="3">
                  <c:v>0.75713639037513403</c:v>
                </c:pt>
                <c:pt idx="4">
                  <c:v>1.2048363903751316</c:v>
                </c:pt>
                <c:pt idx="5">
                  <c:v>1.0488363903751328</c:v>
                </c:pt>
                <c:pt idx="6">
                  <c:v>1.5146863903751333</c:v>
                </c:pt>
                <c:pt idx="7">
                  <c:v>0.79822639037513277</c:v>
                </c:pt>
                <c:pt idx="8">
                  <c:v>1.0925463903751318</c:v>
                </c:pt>
                <c:pt idx="9">
                  <c:v>1.1084263903751328</c:v>
                </c:pt>
                <c:pt idx="10">
                  <c:v>1.189366390375131</c:v>
                </c:pt>
                <c:pt idx="11">
                  <c:v>1.1238663903751345</c:v>
                </c:pt>
                <c:pt idx="12">
                  <c:v>1.4547563903751319</c:v>
                </c:pt>
                <c:pt idx="13">
                  <c:v>1.3145763903751337</c:v>
                </c:pt>
                <c:pt idx="14">
                  <c:v>1.3965963903751328</c:v>
                </c:pt>
                <c:pt idx="15">
                  <c:v>1.667706390375133</c:v>
                </c:pt>
                <c:pt idx="16">
                  <c:v>2.1002263903751333</c:v>
                </c:pt>
                <c:pt idx="17">
                  <c:v>2.1262063903751329</c:v>
                </c:pt>
                <c:pt idx="18">
                  <c:v>2.041416390375133</c:v>
                </c:pt>
                <c:pt idx="19">
                  <c:v>2.5730063903751326</c:v>
                </c:pt>
                <c:pt idx="20">
                  <c:v>1.889646390375133</c:v>
                </c:pt>
                <c:pt idx="21">
                  <c:v>2.1536763903751339</c:v>
                </c:pt>
                <c:pt idx="22">
                  <c:v>0.4907987409443173</c:v>
                </c:pt>
                <c:pt idx="23">
                  <c:v>2.3169963903751327</c:v>
                </c:pt>
                <c:pt idx="24">
                  <c:v>1.4116261432802633</c:v>
                </c:pt>
                <c:pt idx="25">
                  <c:v>2.1816363903751332</c:v>
                </c:pt>
                <c:pt idx="26">
                  <c:v>2.7449387409443187</c:v>
                </c:pt>
                <c:pt idx="27">
                  <c:v>2.7682587409443178</c:v>
                </c:pt>
                <c:pt idx="28">
                  <c:v>2.6187287409443174</c:v>
                </c:pt>
                <c:pt idx="29">
                  <c:v>3.0404387409443183</c:v>
                </c:pt>
                <c:pt idx="30">
                  <c:v>2.7946687409443181</c:v>
                </c:pt>
                <c:pt idx="31">
                  <c:v>1.6007687409443179</c:v>
                </c:pt>
                <c:pt idx="32">
                  <c:v>1.3295187409443168</c:v>
                </c:pt>
                <c:pt idx="33">
                  <c:v>1.5217787409443178</c:v>
                </c:pt>
                <c:pt idx="34">
                  <c:v>2.547298740944318</c:v>
                </c:pt>
                <c:pt idx="35">
                  <c:v>2.2099587409443187</c:v>
                </c:pt>
                <c:pt idx="36">
                  <c:v>1.8361487409443171</c:v>
                </c:pt>
                <c:pt idx="37">
                  <c:v>2.4476020021010445</c:v>
                </c:pt>
                <c:pt idx="38">
                  <c:v>2.2376020021010437</c:v>
                </c:pt>
                <c:pt idx="39">
                  <c:v>2.1276020021010442</c:v>
                </c:pt>
                <c:pt idx="40">
                  <c:v>2.1611761432802634</c:v>
                </c:pt>
                <c:pt idx="41">
                  <c:v>2.8314587409443188</c:v>
                </c:pt>
                <c:pt idx="42">
                  <c:v>3.0276020021010437</c:v>
                </c:pt>
                <c:pt idx="43">
                  <c:v>2.9976020021010434</c:v>
                </c:pt>
                <c:pt idx="44">
                  <c:v>2.2886287409443176</c:v>
                </c:pt>
                <c:pt idx="45">
                  <c:v>2.4613007473813813</c:v>
                </c:pt>
                <c:pt idx="46">
                  <c:v>3.1516861432802648</c:v>
                </c:pt>
                <c:pt idx="47">
                  <c:v>3.0031461432802642</c:v>
                </c:pt>
                <c:pt idx="48">
                  <c:v>2.461330747381381</c:v>
                </c:pt>
                <c:pt idx="49">
                  <c:v>3.5396407473813811</c:v>
                </c:pt>
                <c:pt idx="50">
                  <c:v>3.1838487409443177</c:v>
                </c:pt>
                <c:pt idx="51">
                  <c:v>2.9538161432802639</c:v>
                </c:pt>
                <c:pt idx="52">
                  <c:v>2.7064861432802649</c:v>
                </c:pt>
                <c:pt idx="53">
                  <c:v>2.3672707473813812</c:v>
                </c:pt>
                <c:pt idx="54">
                  <c:v>3.473698740944319</c:v>
                </c:pt>
                <c:pt idx="55">
                  <c:v>2.9318087409443176</c:v>
                </c:pt>
                <c:pt idx="56">
                  <c:v>3.3560387409443182</c:v>
                </c:pt>
                <c:pt idx="57">
                  <c:v>3.3176020021010437</c:v>
                </c:pt>
                <c:pt idx="58">
                  <c:v>3.1576020021010436</c:v>
                </c:pt>
                <c:pt idx="59">
                  <c:v>2.9571161432802633</c:v>
                </c:pt>
                <c:pt idx="60">
                  <c:v>3.6976020021010436</c:v>
                </c:pt>
                <c:pt idx="61">
                  <c:v>3.5176020021010439</c:v>
                </c:pt>
                <c:pt idx="62">
                  <c:v>4.0076020021010432</c:v>
                </c:pt>
                <c:pt idx="63">
                  <c:v>4.3076020021010439</c:v>
                </c:pt>
                <c:pt idx="64">
                  <c:v>4.2876020021010435</c:v>
                </c:pt>
                <c:pt idx="65">
                  <c:v>3.8576020021010438</c:v>
                </c:pt>
                <c:pt idx="66">
                  <c:v>4.2476020021010443</c:v>
                </c:pt>
                <c:pt idx="67">
                  <c:v>4.1576020021010445</c:v>
                </c:pt>
                <c:pt idx="68">
                  <c:v>3.8976020021010438</c:v>
                </c:pt>
                <c:pt idx="69">
                  <c:v>4.454318740944319</c:v>
                </c:pt>
                <c:pt idx="70">
                  <c:v>3.9076020021010436</c:v>
                </c:pt>
                <c:pt idx="71">
                  <c:v>3.9376020021010447</c:v>
                </c:pt>
                <c:pt idx="72">
                  <c:v>4.8869587409443191</c:v>
                </c:pt>
                <c:pt idx="73">
                  <c:v>5.009288740944319</c:v>
                </c:pt>
                <c:pt idx="74">
                  <c:v>4.6476020021010447</c:v>
                </c:pt>
                <c:pt idx="75">
                  <c:v>4.4376020021010438</c:v>
                </c:pt>
                <c:pt idx="76">
                  <c:v>5.5926787409443186</c:v>
                </c:pt>
                <c:pt idx="77">
                  <c:v>5.7488287409443188</c:v>
                </c:pt>
                <c:pt idx="78">
                  <c:v>3.7822187409443178</c:v>
                </c:pt>
                <c:pt idx="79">
                  <c:v>5.730668740944318</c:v>
                </c:pt>
                <c:pt idx="80">
                  <c:v>4.5876020021010442</c:v>
                </c:pt>
                <c:pt idx="81">
                  <c:v>4.800446390375134</c:v>
                </c:pt>
                <c:pt idx="82">
                  <c:v>5.251906390375134</c:v>
                </c:pt>
                <c:pt idx="83">
                  <c:v>4.8176020021010437</c:v>
                </c:pt>
                <c:pt idx="84">
                  <c:v>4.6976020021010445</c:v>
                </c:pt>
                <c:pt idx="85">
                  <c:v>5.8212587409443177</c:v>
                </c:pt>
                <c:pt idx="86">
                  <c:v>5.2347263903751333</c:v>
                </c:pt>
                <c:pt idx="87">
                  <c:v>3.9584587409443186</c:v>
                </c:pt>
                <c:pt idx="88">
                  <c:v>4.8962287409443181</c:v>
                </c:pt>
                <c:pt idx="89">
                  <c:v>5.079986390375133</c:v>
                </c:pt>
                <c:pt idx="90">
                  <c:v>6.0297663903751335</c:v>
                </c:pt>
                <c:pt idx="91">
                  <c:v>5.8600763903751334</c:v>
                </c:pt>
                <c:pt idx="92">
                  <c:v>5.802866390375133</c:v>
                </c:pt>
                <c:pt idx="93">
                  <c:v>5.2626563903751338</c:v>
                </c:pt>
                <c:pt idx="94">
                  <c:v>5.9757863903751343</c:v>
                </c:pt>
                <c:pt idx="95">
                  <c:v>6.3497063903751343</c:v>
                </c:pt>
                <c:pt idx="96">
                  <c:v>6.0138663903751333</c:v>
                </c:pt>
                <c:pt idx="97">
                  <c:v>5.8407663903751335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DED-4470-A915-C80DF13E3856}"/>
            </c:ext>
          </c:extLst>
        </c:ser>
        <c:ser>
          <c:idx val="1"/>
          <c:order val="1"/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All_DATA!$AD$2:$AD$99</c:f>
              <c:numCache>
                <c:formatCode>General</c:formatCode>
                <c:ptCount val="98"/>
                <c:pt idx="0">
                  <c:v>-0.36548906523692298</c:v>
                </c:pt>
                <c:pt idx="1">
                  <c:v>0.13704753957403801</c:v>
                </c:pt>
                <c:pt idx="2">
                  <c:v>0.20082021697452501</c:v>
                </c:pt>
                <c:pt idx="3">
                  <c:v>0.46691476840747698</c:v>
                </c:pt>
                <c:pt idx="4">
                  <c:v>0.48921624039165401</c:v>
                </c:pt>
                <c:pt idx="5">
                  <c:v>0.52410241728406604</c:v>
                </c:pt>
                <c:pt idx="6">
                  <c:v>0.71948791884731</c:v>
                </c:pt>
                <c:pt idx="7">
                  <c:v>0.898346896627369</c:v>
                </c:pt>
                <c:pt idx="8">
                  <c:v>0.91544963601741602</c:v>
                </c:pt>
                <c:pt idx="9">
                  <c:v>1.0244046472709001</c:v>
                </c:pt>
                <c:pt idx="10">
                  <c:v>1.04127935389697</c:v>
                </c:pt>
                <c:pt idx="11">
                  <c:v>1.05422453523522</c:v>
                </c:pt>
                <c:pt idx="12">
                  <c:v>1.1056929377426501</c:v>
                </c:pt>
                <c:pt idx="13">
                  <c:v>1.2951348919978201</c:v>
                </c:pt>
                <c:pt idx="14">
                  <c:v>1.30031731010845</c:v>
                </c:pt>
                <c:pt idx="15">
                  <c:v>1.35884524292936</c:v>
                </c:pt>
                <c:pt idx="16">
                  <c:v>1.4481874042356599</c:v>
                </c:pt>
                <c:pt idx="17">
                  <c:v>1.51872812324897</c:v>
                </c:pt>
                <c:pt idx="18">
                  <c:v>1.58068464775199</c:v>
                </c:pt>
                <c:pt idx="19">
                  <c:v>1.73997486574646</c:v>
                </c:pt>
                <c:pt idx="20">
                  <c:v>1.7841318427870401</c:v>
                </c:pt>
                <c:pt idx="21">
                  <c:v>1.8867004765831501</c:v>
                </c:pt>
                <c:pt idx="22">
                  <c:v>2.00708631119852</c:v>
                </c:pt>
                <c:pt idx="23">
                  <c:v>2.0229578745123198</c:v>
                </c:pt>
                <c:pt idx="24">
                  <c:v>2.14733145201135</c:v>
                </c:pt>
                <c:pt idx="25">
                  <c:v>2.2330601713385998</c:v>
                </c:pt>
                <c:pt idx="26">
                  <c:v>2.2438635758593</c:v>
                </c:pt>
                <c:pt idx="27">
                  <c:v>2.25652783443548</c:v>
                </c:pt>
                <c:pt idx="28">
                  <c:v>2.3197225720349501</c:v>
                </c:pt>
                <c:pt idx="29">
                  <c:v>2.3204355381817598</c:v>
                </c:pt>
                <c:pt idx="30">
                  <c:v>2.3216395070614899</c:v>
                </c:pt>
                <c:pt idx="31">
                  <c:v>2.3363279219921198</c:v>
                </c:pt>
                <c:pt idx="32">
                  <c:v>2.4564716861887401</c:v>
                </c:pt>
                <c:pt idx="33">
                  <c:v>2.48169826144786</c:v>
                </c:pt>
                <c:pt idx="34">
                  <c:v>2.5792143421134401</c:v>
                </c:pt>
                <c:pt idx="35">
                  <c:v>2.6247799683616302</c:v>
                </c:pt>
                <c:pt idx="36">
                  <c:v>2.6249741456118301</c:v>
                </c:pt>
                <c:pt idx="37">
                  <c:v>2.6783511397902302</c:v>
                </c:pt>
                <c:pt idx="38">
                  <c:v>2.6783511397902302</c:v>
                </c:pt>
                <c:pt idx="39">
                  <c:v>2.8014125273301</c:v>
                </c:pt>
                <c:pt idx="40">
                  <c:v>2.9282868435388298</c:v>
                </c:pt>
                <c:pt idx="41">
                  <c:v>2.9429888267750002</c:v>
                </c:pt>
                <c:pt idx="42">
                  <c:v>2.9920390611463099</c:v>
                </c:pt>
                <c:pt idx="43">
                  <c:v>2.9926633105971598</c:v>
                </c:pt>
                <c:pt idx="44">
                  <c:v>2.9983844855575299</c:v>
                </c:pt>
                <c:pt idx="45">
                  <c:v>3.0757392083534398</c:v>
                </c:pt>
                <c:pt idx="46">
                  <c:v>3.0786885730615001</c:v>
                </c:pt>
                <c:pt idx="47">
                  <c:v>3.0997995058027801</c:v>
                </c:pt>
                <c:pt idx="48">
                  <c:v>3.10045279640386</c:v>
                </c:pt>
                <c:pt idx="49">
                  <c:v>3.1814297860094398</c:v>
                </c:pt>
                <c:pt idx="50">
                  <c:v>3.1964099453627499</c:v>
                </c:pt>
                <c:pt idx="51">
                  <c:v>3.2010621042236398</c:v>
                </c:pt>
                <c:pt idx="52">
                  <c:v>3.2513425267951299</c:v>
                </c:pt>
                <c:pt idx="53">
                  <c:v>3.2567228334794001</c:v>
                </c:pt>
                <c:pt idx="54">
                  <c:v>3.2612841119148999</c:v>
                </c:pt>
                <c:pt idx="55">
                  <c:v>3.31667977069743</c:v>
                </c:pt>
                <c:pt idx="56">
                  <c:v>3.3352743584066098</c:v>
                </c:pt>
                <c:pt idx="57">
                  <c:v>3.3902088221313198</c:v>
                </c:pt>
                <c:pt idx="58">
                  <c:v>3.40724842679335</c:v>
                </c:pt>
                <c:pt idx="59">
                  <c:v>3.5142846932557599</c:v>
                </c:pt>
                <c:pt idx="60">
                  <c:v>3.7288602109812801</c:v>
                </c:pt>
                <c:pt idx="61">
                  <c:v>3.7381538863256201</c:v>
                </c:pt>
                <c:pt idx="62">
                  <c:v>3.93352024605423</c:v>
                </c:pt>
                <c:pt idx="63">
                  <c:v>3.9491111362710201</c:v>
                </c:pt>
                <c:pt idx="64">
                  <c:v>4.0750967712350903</c:v>
                </c:pt>
                <c:pt idx="65">
                  <c:v>4.0824904282529797</c:v>
                </c:pt>
                <c:pt idx="66">
                  <c:v>4.2563942524590503</c:v>
                </c:pt>
                <c:pt idx="67">
                  <c:v>4.3821310127095598</c:v>
                </c:pt>
                <c:pt idx="68">
                  <c:v>4.4085401083113904</c:v>
                </c:pt>
                <c:pt idx="69">
                  <c:v>4.5764040092067404</c:v>
                </c:pt>
                <c:pt idx="70">
                  <c:v>4.5879231308300996</c:v>
                </c:pt>
                <c:pt idx="71">
                  <c:v>4.5924000574761301</c:v>
                </c:pt>
                <c:pt idx="72">
                  <c:v>4.6949763617410003</c:v>
                </c:pt>
                <c:pt idx="73">
                  <c:v>4.7093821486116703</c:v>
                </c:pt>
                <c:pt idx="74">
                  <c:v>4.91516902080095</c:v>
                </c:pt>
                <c:pt idx="75">
                  <c:v>4.9183207142197602</c:v>
                </c:pt>
                <c:pt idx="76">
                  <c:v>4.9625537165719802</c:v>
                </c:pt>
                <c:pt idx="77">
                  <c:v>5.0340417256949799</c:v>
                </c:pt>
                <c:pt idx="78">
                  <c:v>5.0474724504357296</c:v>
                </c:pt>
                <c:pt idx="79">
                  <c:v>5.0785111555562699</c:v>
                </c:pt>
                <c:pt idx="80">
                  <c:v>5.1235694369145897</c:v>
                </c:pt>
                <c:pt idx="81">
                  <c:v>5.1270297850797002</c:v>
                </c:pt>
                <c:pt idx="82">
                  <c:v>5.1579515342125299</c:v>
                </c:pt>
                <c:pt idx="83">
                  <c:v>5.1717718140269904</c:v>
                </c:pt>
                <c:pt idx="84">
                  <c:v>5.1748200895446796</c:v>
                </c:pt>
                <c:pt idx="85">
                  <c:v>5.1852615565142601</c:v>
                </c:pt>
                <c:pt idx="86">
                  <c:v>5.2127129729075499</c:v>
                </c:pt>
                <c:pt idx="87">
                  <c:v>5.23581096584706</c:v>
                </c:pt>
                <c:pt idx="88">
                  <c:v>5.2439566245158504</c:v>
                </c:pt>
                <c:pt idx="89">
                  <c:v>5.2690876155986004</c:v>
                </c:pt>
                <c:pt idx="90">
                  <c:v>5.2705851987446204</c:v>
                </c:pt>
                <c:pt idx="91">
                  <c:v>5.2718357394706299</c:v>
                </c:pt>
                <c:pt idx="92">
                  <c:v>5.3437299590834604</c:v>
                </c:pt>
                <c:pt idx="93">
                  <c:v>5.3774281173114797</c:v>
                </c:pt>
                <c:pt idx="94">
                  <c:v>5.4184065110909296</c:v>
                </c:pt>
                <c:pt idx="95">
                  <c:v>5.4699917753093104</c:v>
                </c:pt>
                <c:pt idx="96">
                  <c:v>5.5138735154922003</c:v>
                </c:pt>
                <c:pt idx="97">
                  <c:v>5.5691556082195097</c:v>
                </c:pt>
              </c:numCache>
            </c:numRef>
          </c:xVal>
          <c:yVal>
            <c:numRef>
              <c:f>All_DATA!$AD$2:$AD$99</c:f>
              <c:numCache>
                <c:formatCode>General</c:formatCode>
                <c:ptCount val="98"/>
                <c:pt idx="0">
                  <c:v>-0.36548906523692298</c:v>
                </c:pt>
                <c:pt idx="1">
                  <c:v>0.13704753957403801</c:v>
                </c:pt>
                <c:pt idx="2">
                  <c:v>0.20082021697452501</c:v>
                </c:pt>
                <c:pt idx="3">
                  <c:v>0.46691476840747698</c:v>
                </c:pt>
                <c:pt idx="4">
                  <c:v>0.48921624039165401</c:v>
                </c:pt>
                <c:pt idx="5">
                  <c:v>0.52410241728406604</c:v>
                </c:pt>
                <c:pt idx="6">
                  <c:v>0.71948791884731</c:v>
                </c:pt>
                <c:pt idx="7">
                  <c:v>0.898346896627369</c:v>
                </c:pt>
                <c:pt idx="8">
                  <c:v>0.91544963601741602</c:v>
                </c:pt>
                <c:pt idx="9">
                  <c:v>1.0244046472709001</c:v>
                </c:pt>
                <c:pt idx="10">
                  <c:v>1.04127935389697</c:v>
                </c:pt>
                <c:pt idx="11">
                  <c:v>1.05422453523522</c:v>
                </c:pt>
                <c:pt idx="12">
                  <c:v>1.1056929377426501</c:v>
                </c:pt>
                <c:pt idx="13">
                  <c:v>1.2951348919978201</c:v>
                </c:pt>
                <c:pt idx="14">
                  <c:v>1.30031731010845</c:v>
                </c:pt>
                <c:pt idx="15">
                  <c:v>1.35884524292936</c:v>
                </c:pt>
                <c:pt idx="16">
                  <c:v>1.4481874042356599</c:v>
                </c:pt>
                <c:pt idx="17">
                  <c:v>1.51872812324897</c:v>
                </c:pt>
                <c:pt idx="18">
                  <c:v>1.58068464775199</c:v>
                </c:pt>
                <c:pt idx="19">
                  <c:v>1.73997486574646</c:v>
                </c:pt>
                <c:pt idx="20">
                  <c:v>1.7841318427870401</c:v>
                </c:pt>
                <c:pt idx="21">
                  <c:v>1.8867004765831501</c:v>
                </c:pt>
                <c:pt idx="22">
                  <c:v>2.00708631119852</c:v>
                </c:pt>
                <c:pt idx="23">
                  <c:v>2.0229578745123198</c:v>
                </c:pt>
                <c:pt idx="24">
                  <c:v>2.14733145201135</c:v>
                </c:pt>
                <c:pt idx="25">
                  <c:v>2.2330601713385998</c:v>
                </c:pt>
                <c:pt idx="26">
                  <c:v>2.2438635758593</c:v>
                </c:pt>
                <c:pt idx="27">
                  <c:v>2.25652783443548</c:v>
                </c:pt>
                <c:pt idx="28">
                  <c:v>2.3197225720349501</c:v>
                </c:pt>
                <c:pt idx="29">
                  <c:v>2.3204355381817598</c:v>
                </c:pt>
                <c:pt idx="30">
                  <c:v>2.3216395070614899</c:v>
                </c:pt>
                <c:pt idx="31">
                  <c:v>2.3363279219921198</c:v>
                </c:pt>
                <c:pt idx="32">
                  <c:v>2.4564716861887401</c:v>
                </c:pt>
                <c:pt idx="33">
                  <c:v>2.48169826144786</c:v>
                </c:pt>
                <c:pt idx="34">
                  <c:v>2.5792143421134401</c:v>
                </c:pt>
                <c:pt idx="35">
                  <c:v>2.6247799683616302</c:v>
                </c:pt>
                <c:pt idx="36">
                  <c:v>2.6249741456118301</c:v>
                </c:pt>
                <c:pt idx="37">
                  <c:v>2.6783511397902302</c:v>
                </c:pt>
                <c:pt idx="38">
                  <c:v>2.6783511397902302</c:v>
                </c:pt>
                <c:pt idx="39">
                  <c:v>2.8014125273301</c:v>
                </c:pt>
                <c:pt idx="40">
                  <c:v>2.9282868435388298</c:v>
                </c:pt>
                <c:pt idx="41">
                  <c:v>2.9429888267750002</c:v>
                </c:pt>
                <c:pt idx="42">
                  <c:v>2.9920390611463099</c:v>
                </c:pt>
                <c:pt idx="43">
                  <c:v>2.9926633105971598</c:v>
                </c:pt>
                <c:pt idx="44">
                  <c:v>2.9983844855575299</c:v>
                </c:pt>
                <c:pt idx="45">
                  <c:v>3.0757392083534398</c:v>
                </c:pt>
                <c:pt idx="46">
                  <c:v>3.0786885730615001</c:v>
                </c:pt>
                <c:pt idx="47">
                  <c:v>3.0997995058027801</c:v>
                </c:pt>
                <c:pt idx="48">
                  <c:v>3.10045279640386</c:v>
                </c:pt>
                <c:pt idx="49">
                  <c:v>3.1814297860094398</c:v>
                </c:pt>
                <c:pt idx="50">
                  <c:v>3.1964099453627499</c:v>
                </c:pt>
                <c:pt idx="51">
                  <c:v>3.2010621042236398</c:v>
                </c:pt>
                <c:pt idx="52">
                  <c:v>3.2513425267951299</c:v>
                </c:pt>
                <c:pt idx="53">
                  <c:v>3.2567228334794001</c:v>
                </c:pt>
                <c:pt idx="54">
                  <c:v>3.2612841119148999</c:v>
                </c:pt>
                <c:pt idx="55">
                  <c:v>3.31667977069743</c:v>
                </c:pt>
                <c:pt idx="56">
                  <c:v>3.3352743584066098</c:v>
                </c:pt>
                <c:pt idx="57">
                  <c:v>3.3902088221313198</c:v>
                </c:pt>
                <c:pt idx="58">
                  <c:v>3.40724842679335</c:v>
                </c:pt>
                <c:pt idx="59">
                  <c:v>3.5142846932557599</c:v>
                </c:pt>
                <c:pt idx="60">
                  <c:v>3.7288602109812801</c:v>
                </c:pt>
                <c:pt idx="61">
                  <c:v>3.7381538863256201</c:v>
                </c:pt>
                <c:pt idx="62">
                  <c:v>3.93352024605423</c:v>
                </c:pt>
                <c:pt idx="63">
                  <c:v>3.9491111362710201</c:v>
                </c:pt>
                <c:pt idx="64">
                  <c:v>4.0750967712350903</c:v>
                </c:pt>
                <c:pt idx="65">
                  <c:v>4.0824904282529797</c:v>
                </c:pt>
                <c:pt idx="66">
                  <c:v>4.2563942524590503</c:v>
                </c:pt>
                <c:pt idx="67">
                  <c:v>4.3821310127095598</c:v>
                </c:pt>
                <c:pt idx="68">
                  <c:v>4.4085401083113904</c:v>
                </c:pt>
                <c:pt idx="69">
                  <c:v>4.5764040092067404</c:v>
                </c:pt>
                <c:pt idx="70">
                  <c:v>4.5879231308300996</c:v>
                </c:pt>
                <c:pt idx="71">
                  <c:v>4.5924000574761301</c:v>
                </c:pt>
                <c:pt idx="72">
                  <c:v>4.6949763617410003</c:v>
                </c:pt>
                <c:pt idx="73">
                  <c:v>4.7093821486116703</c:v>
                </c:pt>
                <c:pt idx="74">
                  <c:v>4.91516902080095</c:v>
                </c:pt>
                <c:pt idx="75">
                  <c:v>4.9183207142197602</c:v>
                </c:pt>
                <c:pt idx="76">
                  <c:v>4.9625537165719802</c:v>
                </c:pt>
                <c:pt idx="77">
                  <c:v>5.0340417256949799</c:v>
                </c:pt>
                <c:pt idx="78">
                  <c:v>5.0474724504357296</c:v>
                </c:pt>
                <c:pt idx="79">
                  <c:v>5.0785111555562699</c:v>
                </c:pt>
                <c:pt idx="80">
                  <c:v>5.1235694369145897</c:v>
                </c:pt>
                <c:pt idx="81">
                  <c:v>5.1270297850797002</c:v>
                </c:pt>
                <c:pt idx="82">
                  <c:v>5.1579515342125299</c:v>
                </c:pt>
                <c:pt idx="83">
                  <c:v>5.1717718140269904</c:v>
                </c:pt>
                <c:pt idx="84">
                  <c:v>5.1748200895446796</c:v>
                </c:pt>
                <c:pt idx="85">
                  <c:v>5.1852615565142601</c:v>
                </c:pt>
                <c:pt idx="86">
                  <c:v>5.2127129729075499</c:v>
                </c:pt>
                <c:pt idx="87">
                  <c:v>5.23581096584706</c:v>
                </c:pt>
                <c:pt idx="88">
                  <c:v>5.2439566245158504</c:v>
                </c:pt>
                <c:pt idx="89">
                  <c:v>5.2690876155986004</c:v>
                </c:pt>
                <c:pt idx="90">
                  <c:v>5.2705851987446204</c:v>
                </c:pt>
                <c:pt idx="91">
                  <c:v>5.2718357394706299</c:v>
                </c:pt>
                <c:pt idx="92">
                  <c:v>5.3437299590834604</c:v>
                </c:pt>
                <c:pt idx="93">
                  <c:v>5.3774281173114797</c:v>
                </c:pt>
                <c:pt idx="94">
                  <c:v>5.4184065110909296</c:v>
                </c:pt>
                <c:pt idx="95">
                  <c:v>5.4699917753093104</c:v>
                </c:pt>
                <c:pt idx="96">
                  <c:v>5.5138735154922003</c:v>
                </c:pt>
                <c:pt idx="97">
                  <c:v>5.5691556082195097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DED-4470-A915-C80DF13E3856}"/>
            </c:ext>
          </c:extLst>
        </c:ser>
        <c:ser>
          <c:idx val="2"/>
          <c:order val="2"/>
          <c:tx>
            <c:strRef>
              <c:f>All_DATA!$AF$1</c:f>
              <c:strCache>
                <c:ptCount val="1"/>
                <c:pt idx="0">
                  <c:v>lwr</c:v>
                </c:pt>
              </c:strCache>
            </c:strRef>
          </c:tx>
          <c:spPr>
            <a:ln w="127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All_DATA!$AD$2:$AD$99</c:f>
              <c:numCache>
                <c:formatCode>General</c:formatCode>
                <c:ptCount val="98"/>
                <c:pt idx="0">
                  <c:v>-0.36548906523692298</c:v>
                </c:pt>
                <c:pt idx="1">
                  <c:v>0.13704753957403801</c:v>
                </c:pt>
                <c:pt idx="2">
                  <c:v>0.20082021697452501</c:v>
                </c:pt>
                <c:pt idx="3">
                  <c:v>0.46691476840747698</c:v>
                </c:pt>
                <c:pt idx="4">
                  <c:v>0.48921624039165401</c:v>
                </c:pt>
                <c:pt idx="5">
                  <c:v>0.52410241728406604</c:v>
                </c:pt>
                <c:pt idx="6">
                  <c:v>0.71948791884731</c:v>
                </c:pt>
                <c:pt idx="7">
                  <c:v>0.898346896627369</c:v>
                </c:pt>
                <c:pt idx="8">
                  <c:v>0.91544963601741602</c:v>
                </c:pt>
                <c:pt idx="9">
                  <c:v>1.0244046472709001</c:v>
                </c:pt>
                <c:pt idx="10">
                  <c:v>1.04127935389697</c:v>
                </c:pt>
                <c:pt idx="11">
                  <c:v>1.05422453523522</c:v>
                </c:pt>
                <c:pt idx="12">
                  <c:v>1.1056929377426501</c:v>
                </c:pt>
                <c:pt idx="13">
                  <c:v>1.2951348919978201</c:v>
                </c:pt>
                <c:pt idx="14">
                  <c:v>1.30031731010845</c:v>
                </c:pt>
                <c:pt idx="15">
                  <c:v>1.35884524292936</c:v>
                </c:pt>
                <c:pt idx="16">
                  <c:v>1.4481874042356599</c:v>
                </c:pt>
                <c:pt idx="17">
                  <c:v>1.51872812324897</c:v>
                </c:pt>
                <c:pt idx="18">
                  <c:v>1.58068464775199</c:v>
                </c:pt>
                <c:pt idx="19">
                  <c:v>1.73997486574646</c:v>
                </c:pt>
                <c:pt idx="20">
                  <c:v>1.7841318427870401</c:v>
                </c:pt>
                <c:pt idx="21">
                  <c:v>1.8867004765831501</c:v>
                </c:pt>
                <c:pt idx="22">
                  <c:v>2.00708631119852</c:v>
                </c:pt>
                <c:pt idx="23">
                  <c:v>2.0229578745123198</c:v>
                </c:pt>
                <c:pt idx="24">
                  <c:v>2.14733145201135</c:v>
                </c:pt>
                <c:pt idx="25">
                  <c:v>2.2330601713385998</c:v>
                </c:pt>
                <c:pt idx="26">
                  <c:v>2.2438635758593</c:v>
                </c:pt>
                <c:pt idx="27">
                  <c:v>2.25652783443548</c:v>
                </c:pt>
                <c:pt idx="28">
                  <c:v>2.3197225720349501</c:v>
                </c:pt>
                <c:pt idx="29">
                  <c:v>2.3204355381817598</c:v>
                </c:pt>
                <c:pt idx="30">
                  <c:v>2.3216395070614899</c:v>
                </c:pt>
                <c:pt idx="31">
                  <c:v>2.3363279219921198</c:v>
                </c:pt>
                <c:pt idx="32">
                  <c:v>2.4564716861887401</c:v>
                </c:pt>
                <c:pt idx="33">
                  <c:v>2.48169826144786</c:v>
                </c:pt>
                <c:pt idx="34">
                  <c:v>2.5792143421134401</c:v>
                </c:pt>
                <c:pt idx="35">
                  <c:v>2.6247799683616302</c:v>
                </c:pt>
                <c:pt idx="36">
                  <c:v>2.6249741456118301</c:v>
                </c:pt>
                <c:pt idx="37">
                  <c:v>2.6783511397902302</c:v>
                </c:pt>
                <c:pt idx="38">
                  <c:v>2.6783511397902302</c:v>
                </c:pt>
                <c:pt idx="39">
                  <c:v>2.8014125273301</c:v>
                </c:pt>
                <c:pt idx="40">
                  <c:v>2.9282868435388298</c:v>
                </c:pt>
                <c:pt idx="41">
                  <c:v>2.9429888267750002</c:v>
                </c:pt>
                <c:pt idx="42">
                  <c:v>2.9920390611463099</c:v>
                </c:pt>
                <c:pt idx="43">
                  <c:v>2.9926633105971598</c:v>
                </c:pt>
                <c:pt idx="44">
                  <c:v>2.9983844855575299</c:v>
                </c:pt>
                <c:pt idx="45">
                  <c:v>3.0757392083534398</c:v>
                </c:pt>
                <c:pt idx="46">
                  <c:v>3.0786885730615001</c:v>
                </c:pt>
                <c:pt idx="47">
                  <c:v>3.0997995058027801</c:v>
                </c:pt>
                <c:pt idx="48">
                  <c:v>3.10045279640386</c:v>
                </c:pt>
                <c:pt idx="49">
                  <c:v>3.1814297860094398</c:v>
                </c:pt>
                <c:pt idx="50">
                  <c:v>3.1964099453627499</c:v>
                </c:pt>
                <c:pt idx="51">
                  <c:v>3.2010621042236398</c:v>
                </c:pt>
                <c:pt idx="52">
                  <c:v>3.2513425267951299</c:v>
                </c:pt>
                <c:pt idx="53">
                  <c:v>3.2567228334794001</c:v>
                </c:pt>
                <c:pt idx="54">
                  <c:v>3.2612841119148999</c:v>
                </c:pt>
                <c:pt idx="55">
                  <c:v>3.31667977069743</c:v>
                </c:pt>
                <c:pt idx="56">
                  <c:v>3.3352743584066098</c:v>
                </c:pt>
                <c:pt idx="57">
                  <c:v>3.3902088221313198</c:v>
                </c:pt>
                <c:pt idx="58">
                  <c:v>3.40724842679335</c:v>
                </c:pt>
                <c:pt idx="59">
                  <c:v>3.5142846932557599</c:v>
                </c:pt>
                <c:pt idx="60">
                  <c:v>3.7288602109812801</c:v>
                </c:pt>
                <c:pt idx="61">
                  <c:v>3.7381538863256201</c:v>
                </c:pt>
                <c:pt idx="62">
                  <c:v>3.93352024605423</c:v>
                </c:pt>
                <c:pt idx="63">
                  <c:v>3.9491111362710201</c:v>
                </c:pt>
                <c:pt idx="64">
                  <c:v>4.0750967712350903</c:v>
                </c:pt>
                <c:pt idx="65">
                  <c:v>4.0824904282529797</c:v>
                </c:pt>
                <c:pt idx="66">
                  <c:v>4.2563942524590503</c:v>
                </c:pt>
                <c:pt idx="67">
                  <c:v>4.3821310127095598</c:v>
                </c:pt>
                <c:pt idx="68">
                  <c:v>4.4085401083113904</c:v>
                </c:pt>
                <c:pt idx="69">
                  <c:v>4.5764040092067404</c:v>
                </c:pt>
                <c:pt idx="70">
                  <c:v>4.5879231308300996</c:v>
                </c:pt>
                <c:pt idx="71">
                  <c:v>4.5924000574761301</c:v>
                </c:pt>
                <c:pt idx="72">
                  <c:v>4.6949763617410003</c:v>
                </c:pt>
                <c:pt idx="73">
                  <c:v>4.7093821486116703</c:v>
                </c:pt>
                <c:pt idx="74">
                  <c:v>4.91516902080095</c:v>
                </c:pt>
                <c:pt idx="75">
                  <c:v>4.9183207142197602</c:v>
                </c:pt>
                <c:pt idx="76">
                  <c:v>4.9625537165719802</c:v>
                </c:pt>
                <c:pt idx="77">
                  <c:v>5.0340417256949799</c:v>
                </c:pt>
                <c:pt idx="78">
                  <c:v>5.0474724504357296</c:v>
                </c:pt>
                <c:pt idx="79">
                  <c:v>5.0785111555562699</c:v>
                </c:pt>
                <c:pt idx="80">
                  <c:v>5.1235694369145897</c:v>
                </c:pt>
                <c:pt idx="81">
                  <c:v>5.1270297850797002</c:v>
                </c:pt>
                <c:pt idx="82">
                  <c:v>5.1579515342125299</c:v>
                </c:pt>
                <c:pt idx="83">
                  <c:v>5.1717718140269904</c:v>
                </c:pt>
                <c:pt idx="84">
                  <c:v>5.1748200895446796</c:v>
                </c:pt>
                <c:pt idx="85">
                  <c:v>5.1852615565142601</c:v>
                </c:pt>
                <c:pt idx="86">
                  <c:v>5.2127129729075499</c:v>
                </c:pt>
                <c:pt idx="87">
                  <c:v>5.23581096584706</c:v>
                </c:pt>
                <c:pt idx="88">
                  <c:v>5.2439566245158504</c:v>
                </c:pt>
                <c:pt idx="89">
                  <c:v>5.2690876155986004</c:v>
                </c:pt>
                <c:pt idx="90">
                  <c:v>5.2705851987446204</c:v>
                </c:pt>
                <c:pt idx="91">
                  <c:v>5.2718357394706299</c:v>
                </c:pt>
                <c:pt idx="92">
                  <c:v>5.3437299590834604</c:v>
                </c:pt>
                <c:pt idx="93">
                  <c:v>5.3774281173114797</c:v>
                </c:pt>
                <c:pt idx="94">
                  <c:v>5.4184065110909296</c:v>
                </c:pt>
                <c:pt idx="95">
                  <c:v>5.4699917753093104</c:v>
                </c:pt>
                <c:pt idx="96">
                  <c:v>5.5138735154922003</c:v>
                </c:pt>
                <c:pt idx="97">
                  <c:v>5.5691556082195097</c:v>
                </c:pt>
              </c:numCache>
            </c:numRef>
          </c:xVal>
          <c:yVal>
            <c:numRef>
              <c:f>All_DATA!$AF$2:$AF$99</c:f>
              <c:numCache>
                <c:formatCode>General</c:formatCode>
                <c:ptCount val="98"/>
                <c:pt idx="0">
                  <c:v>-1.2221191300000001</c:v>
                </c:pt>
                <c:pt idx="1">
                  <c:v>-0.74999967000000001</c:v>
                </c:pt>
                <c:pt idx="2">
                  <c:v>-0.68620667000000002</c:v>
                </c:pt>
                <c:pt idx="3">
                  <c:v>-0.43492217999999999</c:v>
                </c:pt>
                <c:pt idx="4">
                  <c:v>-0.41387739000000001</c:v>
                </c:pt>
                <c:pt idx="5">
                  <c:v>-0.38446218999999998</c:v>
                </c:pt>
                <c:pt idx="6">
                  <c:v>-0.19990269999999999</c:v>
                </c:pt>
                <c:pt idx="7">
                  <c:v>-2.8228300000000001E-2</c:v>
                </c:pt>
                <c:pt idx="8">
                  <c:v>-1.538377E-2</c:v>
                </c:pt>
                <c:pt idx="9">
                  <c:v>8.7428030000000004E-2</c:v>
                </c:pt>
                <c:pt idx="10">
                  <c:v>0.10312776999999999</c:v>
                </c:pt>
                <c:pt idx="11">
                  <c:v>0.11550373999999999</c:v>
                </c:pt>
                <c:pt idx="12">
                  <c:v>0.16376518000000001</c:v>
                </c:pt>
                <c:pt idx="13">
                  <c:v>0.34216356999999997</c:v>
                </c:pt>
                <c:pt idx="14">
                  <c:v>0.34703630000000002</c:v>
                </c:pt>
                <c:pt idx="15">
                  <c:v>0.40187980000000001</c:v>
                </c:pt>
                <c:pt idx="16">
                  <c:v>0.48583971999999997</c:v>
                </c:pt>
                <c:pt idx="17">
                  <c:v>0.55210307000000003</c:v>
                </c:pt>
                <c:pt idx="18">
                  <c:v>0.61028251</c:v>
                </c:pt>
                <c:pt idx="19">
                  <c:v>0.75977479000000003</c:v>
                </c:pt>
                <c:pt idx="20">
                  <c:v>0.80159608999999998</c:v>
                </c:pt>
                <c:pt idx="21">
                  <c:v>0.89798975000000003</c:v>
                </c:pt>
                <c:pt idx="22">
                  <c:v>1.0038101399999999</c:v>
                </c:pt>
                <c:pt idx="23">
                  <c:v>1.0254244299999999</c:v>
                </c:pt>
                <c:pt idx="24">
                  <c:v>1.05179062</c:v>
                </c:pt>
                <c:pt idx="25">
                  <c:v>1.22209868</c:v>
                </c:pt>
                <c:pt idx="26">
                  <c:v>1.1917055400000001</c:v>
                </c:pt>
                <c:pt idx="27">
                  <c:v>1.1995514899999999</c:v>
                </c:pt>
                <c:pt idx="28">
                  <c:v>1.2613778200000001</c:v>
                </c:pt>
                <c:pt idx="29">
                  <c:v>1.2561242500000001</c:v>
                </c:pt>
                <c:pt idx="30">
                  <c:v>1.2653123399999999</c:v>
                </c:pt>
                <c:pt idx="31">
                  <c:v>1.3123373</c:v>
                </c:pt>
                <c:pt idx="32">
                  <c:v>1.4276276299999999</c:v>
                </c:pt>
                <c:pt idx="33">
                  <c:v>1.45121714</c:v>
                </c:pt>
                <c:pt idx="34">
                  <c:v>1.49658845</c:v>
                </c:pt>
                <c:pt idx="35">
                  <c:v>1.5821973899999999</c:v>
                </c:pt>
                <c:pt idx="36">
                  <c:v>1.5823789100000001</c:v>
                </c:pt>
                <c:pt idx="37">
                  <c:v>1.63849289</c:v>
                </c:pt>
                <c:pt idx="38">
                  <c:v>1.63849289</c:v>
                </c:pt>
                <c:pt idx="39">
                  <c:v>1.75111043</c:v>
                </c:pt>
                <c:pt idx="40">
                  <c:v>1.8206518700000001</c:v>
                </c:pt>
                <c:pt idx="41">
                  <c:v>1.82098486</c:v>
                </c:pt>
                <c:pt idx="42">
                  <c:v>1.9309860400000001</c:v>
                </c:pt>
                <c:pt idx="43">
                  <c:v>1.9315397299999999</c:v>
                </c:pt>
                <c:pt idx="44">
                  <c:v>1.8778785899999999</c:v>
                </c:pt>
                <c:pt idx="45">
                  <c:v>1.9674249500000001</c:v>
                </c:pt>
                <c:pt idx="46">
                  <c:v>1.96407424</c:v>
                </c:pt>
                <c:pt idx="47">
                  <c:v>1.96474463</c:v>
                </c:pt>
                <c:pt idx="48">
                  <c:v>1.98034278</c:v>
                </c:pt>
                <c:pt idx="49">
                  <c:v>2.0576782100000002</c:v>
                </c:pt>
                <c:pt idx="50">
                  <c:v>2.0748388599999998</c:v>
                </c:pt>
                <c:pt idx="51">
                  <c:v>2.0670750899999999</c:v>
                </c:pt>
                <c:pt idx="52">
                  <c:v>2.1234091099999999</c:v>
                </c:pt>
                <c:pt idx="53">
                  <c:v>2.1281937499999999</c:v>
                </c:pt>
                <c:pt idx="54">
                  <c:v>2.13131067</c:v>
                </c:pt>
                <c:pt idx="55">
                  <c:v>2.1875169400000001</c:v>
                </c:pt>
                <c:pt idx="56">
                  <c:v>2.2025965900000002</c:v>
                </c:pt>
                <c:pt idx="57">
                  <c:v>2.3006877499999998</c:v>
                </c:pt>
                <c:pt idx="58">
                  <c:v>2.31654844</c:v>
                </c:pt>
                <c:pt idx="59">
                  <c:v>2.3532115299999998</c:v>
                </c:pt>
                <c:pt idx="60">
                  <c:v>2.6152532900000001</c:v>
                </c:pt>
                <c:pt idx="61">
                  <c:v>2.6239627799999998</c:v>
                </c:pt>
                <c:pt idx="62">
                  <c:v>2.8052720600000001</c:v>
                </c:pt>
                <c:pt idx="63">
                  <c:v>2.8197884900000001</c:v>
                </c:pt>
                <c:pt idx="64">
                  <c:v>2.93567095</c:v>
                </c:pt>
                <c:pt idx="65">
                  <c:v>2.9425237100000001</c:v>
                </c:pt>
                <c:pt idx="66">
                  <c:v>3.10438138</c:v>
                </c:pt>
                <c:pt idx="67">
                  <c:v>3.21987186</c:v>
                </c:pt>
                <c:pt idx="68">
                  <c:v>3.2444296800000001</c:v>
                </c:pt>
                <c:pt idx="69">
                  <c:v>3.4005575700000001</c:v>
                </c:pt>
                <c:pt idx="70">
                  <c:v>3.4102073900000001</c:v>
                </c:pt>
                <c:pt idx="71">
                  <c:v>3.4143220599999999</c:v>
                </c:pt>
                <c:pt idx="72">
                  <c:v>3.4992323999999999</c:v>
                </c:pt>
                <c:pt idx="73">
                  <c:v>3.5233961200000001</c:v>
                </c:pt>
                <c:pt idx="74">
                  <c:v>3.7125306199999999</c:v>
                </c:pt>
                <c:pt idx="75">
                  <c:v>3.7153362200000002</c:v>
                </c:pt>
                <c:pt idx="76">
                  <c:v>3.75702632</c:v>
                </c:pt>
                <c:pt idx="77">
                  <c:v>3.8229404100000002</c:v>
                </c:pt>
                <c:pt idx="78">
                  <c:v>3.8253315899999998</c:v>
                </c:pt>
                <c:pt idx="79">
                  <c:v>3.8639301499999998</c:v>
                </c:pt>
                <c:pt idx="80">
                  <c:v>3.9045333200000001</c:v>
                </c:pt>
                <c:pt idx="81">
                  <c:v>3.8858043599999998</c:v>
                </c:pt>
                <c:pt idx="82">
                  <c:v>3.9144236000000001</c:v>
                </c:pt>
                <c:pt idx="83">
                  <c:v>3.9492424100000001</c:v>
                </c:pt>
                <c:pt idx="84">
                  <c:v>3.9521159199999998</c:v>
                </c:pt>
                <c:pt idx="85">
                  <c:v>3.9526367599999999</c:v>
                </c:pt>
                <c:pt idx="86">
                  <c:v>3.9568917899999998</c:v>
                </c:pt>
                <c:pt idx="87">
                  <c:v>3.9935478500000001</c:v>
                </c:pt>
                <c:pt idx="88">
                  <c:v>4.0010758900000001</c:v>
                </c:pt>
                <c:pt idx="89">
                  <c:v>4.0172455100000004</c:v>
                </c:pt>
                <c:pt idx="90">
                  <c:v>4.00312804</c:v>
                </c:pt>
                <c:pt idx="91">
                  <c:v>4.0116346600000004</c:v>
                </c:pt>
                <c:pt idx="92">
                  <c:v>4.0781797900000001</c:v>
                </c:pt>
                <c:pt idx="93">
                  <c:v>4.0964580499999999</c:v>
                </c:pt>
                <c:pt idx="94">
                  <c:v>4.1400271799999997</c:v>
                </c:pt>
                <c:pt idx="95">
                  <c:v>4.1877757999999998</c:v>
                </c:pt>
                <c:pt idx="96">
                  <c:v>4.2228217700000004</c:v>
                </c:pt>
                <c:pt idx="97">
                  <c:v>4.2739933499999996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DED-4470-A915-C80DF13E3856}"/>
            </c:ext>
          </c:extLst>
        </c:ser>
        <c:ser>
          <c:idx val="3"/>
          <c:order val="3"/>
          <c:tx>
            <c:strRef>
              <c:f>All_DATA!$AG$1</c:f>
              <c:strCache>
                <c:ptCount val="1"/>
                <c:pt idx="0">
                  <c:v>upr</c:v>
                </c:pt>
              </c:strCache>
            </c:strRef>
          </c:tx>
          <c:spPr>
            <a:ln w="127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All_DATA!$AD$2:$AD$99</c:f>
              <c:numCache>
                <c:formatCode>General</c:formatCode>
                <c:ptCount val="98"/>
                <c:pt idx="0">
                  <c:v>-0.36548906523692298</c:v>
                </c:pt>
                <c:pt idx="1">
                  <c:v>0.13704753957403801</c:v>
                </c:pt>
                <c:pt idx="2">
                  <c:v>0.20082021697452501</c:v>
                </c:pt>
                <c:pt idx="3">
                  <c:v>0.46691476840747698</c:v>
                </c:pt>
                <c:pt idx="4">
                  <c:v>0.48921624039165401</c:v>
                </c:pt>
                <c:pt idx="5">
                  <c:v>0.52410241728406604</c:v>
                </c:pt>
                <c:pt idx="6">
                  <c:v>0.71948791884731</c:v>
                </c:pt>
                <c:pt idx="7">
                  <c:v>0.898346896627369</c:v>
                </c:pt>
                <c:pt idx="8">
                  <c:v>0.91544963601741602</c:v>
                </c:pt>
                <c:pt idx="9">
                  <c:v>1.0244046472709001</c:v>
                </c:pt>
                <c:pt idx="10">
                  <c:v>1.04127935389697</c:v>
                </c:pt>
                <c:pt idx="11">
                  <c:v>1.05422453523522</c:v>
                </c:pt>
                <c:pt idx="12">
                  <c:v>1.1056929377426501</c:v>
                </c:pt>
                <c:pt idx="13">
                  <c:v>1.2951348919978201</c:v>
                </c:pt>
                <c:pt idx="14">
                  <c:v>1.30031731010845</c:v>
                </c:pt>
                <c:pt idx="15">
                  <c:v>1.35884524292936</c:v>
                </c:pt>
                <c:pt idx="16">
                  <c:v>1.4481874042356599</c:v>
                </c:pt>
                <c:pt idx="17">
                  <c:v>1.51872812324897</c:v>
                </c:pt>
                <c:pt idx="18">
                  <c:v>1.58068464775199</c:v>
                </c:pt>
                <c:pt idx="19">
                  <c:v>1.73997486574646</c:v>
                </c:pt>
                <c:pt idx="20">
                  <c:v>1.7841318427870401</c:v>
                </c:pt>
                <c:pt idx="21">
                  <c:v>1.8867004765831501</c:v>
                </c:pt>
                <c:pt idx="22">
                  <c:v>2.00708631119852</c:v>
                </c:pt>
                <c:pt idx="23">
                  <c:v>2.0229578745123198</c:v>
                </c:pt>
                <c:pt idx="24">
                  <c:v>2.14733145201135</c:v>
                </c:pt>
                <c:pt idx="25">
                  <c:v>2.2330601713385998</c:v>
                </c:pt>
                <c:pt idx="26">
                  <c:v>2.2438635758593</c:v>
                </c:pt>
                <c:pt idx="27">
                  <c:v>2.25652783443548</c:v>
                </c:pt>
                <c:pt idx="28">
                  <c:v>2.3197225720349501</c:v>
                </c:pt>
                <c:pt idx="29">
                  <c:v>2.3204355381817598</c:v>
                </c:pt>
                <c:pt idx="30">
                  <c:v>2.3216395070614899</c:v>
                </c:pt>
                <c:pt idx="31">
                  <c:v>2.3363279219921198</c:v>
                </c:pt>
                <c:pt idx="32">
                  <c:v>2.4564716861887401</c:v>
                </c:pt>
                <c:pt idx="33">
                  <c:v>2.48169826144786</c:v>
                </c:pt>
                <c:pt idx="34">
                  <c:v>2.5792143421134401</c:v>
                </c:pt>
                <c:pt idx="35">
                  <c:v>2.6247799683616302</c:v>
                </c:pt>
                <c:pt idx="36">
                  <c:v>2.6249741456118301</c:v>
                </c:pt>
                <c:pt idx="37">
                  <c:v>2.6783511397902302</c:v>
                </c:pt>
                <c:pt idx="38">
                  <c:v>2.6783511397902302</c:v>
                </c:pt>
                <c:pt idx="39">
                  <c:v>2.8014125273301</c:v>
                </c:pt>
                <c:pt idx="40">
                  <c:v>2.9282868435388298</c:v>
                </c:pt>
                <c:pt idx="41">
                  <c:v>2.9429888267750002</c:v>
                </c:pt>
                <c:pt idx="42">
                  <c:v>2.9920390611463099</c:v>
                </c:pt>
                <c:pt idx="43">
                  <c:v>2.9926633105971598</c:v>
                </c:pt>
                <c:pt idx="44">
                  <c:v>2.9983844855575299</c:v>
                </c:pt>
                <c:pt idx="45">
                  <c:v>3.0757392083534398</c:v>
                </c:pt>
                <c:pt idx="46">
                  <c:v>3.0786885730615001</c:v>
                </c:pt>
                <c:pt idx="47">
                  <c:v>3.0997995058027801</c:v>
                </c:pt>
                <c:pt idx="48">
                  <c:v>3.10045279640386</c:v>
                </c:pt>
                <c:pt idx="49">
                  <c:v>3.1814297860094398</c:v>
                </c:pt>
                <c:pt idx="50">
                  <c:v>3.1964099453627499</c:v>
                </c:pt>
                <c:pt idx="51">
                  <c:v>3.2010621042236398</c:v>
                </c:pt>
                <c:pt idx="52">
                  <c:v>3.2513425267951299</c:v>
                </c:pt>
                <c:pt idx="53">
                  <c:v>3.2567228334794001</c:v>
                </c:pt>
                <c:pt idx="54">
                  <c:v>3.2612841119148999</c:v>
                </c:pt>
                <c:pt idx="55">
                  <c:v>3.31667977069743</c:v>
                </c:pt>
                <c:pt idx="56">
                  <c:v>3.3352743584066098</c:v>
                </c:pt>
                <c:pt idx="57">
                  <c:v>3.3902088221313198</c:v>
                </c:pt>
                <c:pt idx="58">
                  <c:v>3.40724842679335</c:v>
                </c:pt>
                <c:pt idx="59">
                  <c:v>3.5142846932557599</c:v>
                </c:pt>
                <c:pt idx="60">
                  <c:v>3.7288602109812801</c:v>
                </c:pt>
                <c:pt idx="61">
                  <c:v>3.7381538863256201</c:v>
                </c:pt>
                <c:pt idx="62">
                  <c:v>3.93352024605423</c:v>
                </c:pt>
                <c:pt idx="63">
                  <c:v>3.9491111362710201</c:v>
                </c:pt>
                <c:pt idx="64">
                  <c:v>4.0750967712350903</c:v>
                </c:pt>
                <c:pt idx="65">
                  <c:v>4.0824904282529797</c:v>
                </c:pt>
                <c:pt idx="66">
                  <c:v>4.2563942524590503</c:v>
                </c:pt>
                <c:pt idx="67">
                  <c:v>4.3821310127095598</c:v>
                </c:pt>
                <c:pt idx="68">
                  <c:v>4.4085401083113904</c:v>
                </c:pt>
                <c:pt idx="69">
                  <c:v>4.5764040092067404</c:v>
                </c:pt>
                <c:pt idx="70">
                  <c:v>4.5879231308300996</c:v>
                </c:pt>
                <c:pt idx="71">
                  <c:v>4.5924000574761301</c:v>
                </c:pt>
                <c:pt idx="72">
                  <c:v>4.6949763617410003</c:v>
                </c:pt>
                <c:pt idx="73">
                  <c:v>4.7093821486116703</c:v>
                </c:pt>
                <c:pt idx="74">
                  <c:v>4.91516902080095</c:v>
                </c:pt>
                <c:pt idx="75">
                  <c:v>4.9183207142197602</c:v>
                </c:pt>
                <c:pt idx="76">
                  <c:v>4.9625537165719802</c:v>
                </c:pt>
                <c:pt idx="77">
                  <c:v>5.0340417256949799</c:v>
                </c:pt>
                <c:pt idx="78">
                  <c:v>5.0474724504357296</c:v>
                </c:pt>
                <c:pt idx="79">
                  <c:v>5.0785111555562699</c:v>
                </c:pt>
                <c:pt idx="80">
                  <c:v>5.1235694369145897</c:v>
                </c:pt>
                <c:pt idx="81">
                  <c:v>5.1270297850797002</c:v>
                </c:pt>
                <c:pt idx="82">
                  <c:v>5.1579515342125299</c:v>
                </c:pt>
                <c:pt idx="83">
                  <c:v>5.1717718140269904</c:v>
                </c:pt>
                <c:pt idx="84">
                  <c:v>5.1748200895446796</c:v>
                </c:pt>
                <c:pt idx="85">
                  <c:v>5.1852615565142601</c:v>
                </c:pt>
                <c:pt idx="86">
                  <c:v>5.2127129729075499</c:v>
                </c:pt>
                <c:pt idx="87">
                  <c:v>5.23581096584706</c:v>
                </c:pt>
                <c:pt idx="88">
                  <c:v>5.2439566245158504</c:v>
                </c:pt>
                <c:pt idx="89">
                  <c:v>5.2690876155986004</c:v>
                </c:pt>
                <c:pt idx="90">
                  <c:v>5.2705851987446204</c:v>
                </c:pt>
                <c:pt idx="91">
                  <c:v>5.2718357394706299</c:v>
                </c:pt>
                <c:pt idx="92">
                  <c:v>5.3437299590834604</c:v>
                </c:pt>
                <c:pt idx="93">
                  <c:v>5.3774281173114797</c:v>
                </c:pt>
                <c:pt idx="94">
                  <c:v>5.4184065110909296</c:v>
                </c:pt>
                <c:pt idx="95">
                  <c:v>5.4699917753093104</c:v>
                </c:pt>
                <c:pt idx="96">
                  <c:v>5.5138735154922003</c:v>
                </c:pt>
                <c:pt idx="97">
                  <c:v>5.5691556082195097</c:v>
                </c:pt>
              </c:numCache>
            </c:numRef>
          </c:xVal>
          <c:yVal>
            <c:numRef>
              <c:f>All_DATA!$AG$2:$AG$99</c:f>
              <c:numCache>
                <c:formatCode>General</c:formatCode>
                <c:ptCount val="98"/>
                <c:pt idx="0">
                  <c:v>0.98252110000000004</c:v>
                </c:pt>
                <c:pt idx="1">
                  <c:v>1.4397397000000001</c:v>
                </c:pt>
                <c:pt idx="2">
                  <c:v>1.503455</c:v>
                </c:pt>
                <c:pt idx="3">
                  <c:v>1.7487562000000001</c:v>
                </c:pt>
                <c:pt idx="4">
                  <c:v>1.7693304000000001</c:v>
                </c:pt>
                <c:pt idx="5">
                  <c:v>1.7960369</c:v>
                </c:pt>
                <c:pt idx="6">
                  <c:v>1.976593</c:v>
                </c:pt>
                <c:pt idx="7">
                  <c:v>2.1472009000000001</c:v>
                </c:pt>
                <c:pt idx="8">
                  <c:v>2.1572906999999999</c:v>
                </c:pt>
                <c:pt idx="9">
                  <c:v>2.2582979000000001</c:v>
                </c:pt>
                <c:pt idx="10">
                  <c:v>2.2736025999999998</c:v>
                </c:pt>
                <c:pt idx="11">
                  <c:v>2.2858719999999999</c:v>
                </c:pt>
                <c:pt idx="12">
                  <c:v>2.3331738</c:v>
                </c:pt>
                <c:pt idx="13">
                  <c:v>2.5087991000000001</c:v>
                </c:pt>
                <c:pt idx="14">
                  <c:v>2.5135977999999999</c:v>
                </c:pt>
                <c:pt idx="15">
                  <c:v>2.5674920000000001</c:v>
                </c:pt>
                <c:pt idx="16">
                  <c:v>2.6502625000000002</c:v>
                </c:pt>
                <c:pt idx="17">
                  <c:v>2.7156422</c:v>
                </c:pt>
                <c:pt idx="18">
                  <c:v>2.7730860000000002</c:v>
                </c:pt>
                <c:pt idx="19">
                  <c:v>2.9208612</c:v>
                </c:pt>
                <c:pt idx="20">
                  <c:v>2.9626545000000002</c:v>
                </c:pt>
                <c:pt idx="21">
                  <c:v>3.0584011000000002</c:v>
                </c:pt>
                <c:pt idx="22">
                  <c:v>3.1588414</c:v>
                </c:pt>
                <c:pt idx="23">
                  <c:v>3.1845232999999999</c:v>
                </c:pt>
                <c:pt idx="24">
                  <c:v>3.2718721999999998</c:v>
                </c:pt>
                <c:pt idx="25">
                  <c:v>3.3799419999999998</c:v>
                </c:pt>
                <c:pt idx="26">
                  <c:v>3.3597347000000002</c:v>
                </c:pt>
                <c:pt idx="27">
                  <c:v>3.3708201999999998</c:v>
                </c:pt>
                <c:pt idx="28">
                  <c:v>3.4296940999999999</c:v>
                </c:pt>
                <c:pt idx="29">
                  <c:v>3.4295618999999999</c:v>
                </c:pt>
                <c:pt idx="30">
                  <c:v>3.4318556</c:v>
                </c:pt>
                <c:pt idx="31">
                  <c:v>3.4647450000000002</c:v>
                </c:pt>
                <c:pt idx="32">
                  <c:v>3.5809209000000002</c:v>
                </c:pt>
                <c:pt idx="33">
                  <c:v>3.6044092000000001</c:v>
                </c:pt>
                <c:pt idx="34">
                  <c:v>3.6689813</c:v>
                </c:pt>
                <c:pt idx="35">
                  <c:v>3.7331941</c:v>
                </c:pt>
                <c:pt idx="36">
                  <c:v>3.7333750000000001</c:v>
                </c:pt>
                <c:pt idx="37">
                  <c:v>3.7956485999999998</c:v>
                </c:pt>
                <c:pt idx="38">
                  <c:v>3.7956485999999998</c:v>
                </c:pt>
                <c:pt idx="39">
                  <c:v>3.9048623999999998</c:v>
                </c:pt>
                <c:pt idx="40">
                  <c:v>3.9924229000000002</c:v>
                </c:pt>
                <c:pt idx="41">
                  <c:v>4.0056820999999996</c:v>
                </c:pt>
                <c:pt idx="42">
                  <c:v>4.0884822999999999</c:v>
                </c:pt>
                <c:pt idx="43">
                  <c:v>4.0889762999999997</c:v>
                </c:pt>
                <c:pt idx="44">
                  <c:v>4.0570539999999999</c:v>
                </c:pt>
                <c:pt idx="45">
                  <c:v>4.1305772999999997</c:v>
                </c:pt>
                <c:pt idx="46">
                  <c:v>4.1323524000000003</c:v>
                </c:pt>
                <c:pt idx="47">
                  <c:v>4.1512551000000002</c:v>
                </c:pt>
                <c:pt idx="48">
                  <c:v>4.1521496999999998</c:v>
                </c:pt>
                <c:pt idx="49">
                  <c:v>4.2275305000000003</c:v>
                </c:pt>
                <c:pt idx="50">
                  <c:v>4.2418342999999998</c:v>
                </c:pt>
                <c:pt idx="51">
                  <c:v>4.2452151999999996</c:v>
                </c:pt>
                <c:pt idx="52">
                  <c:v>4.2925522000000003</c:v>
                </c:pt>
                <c:pt idx="53">
                  <c:v>4.2975269000000003</c:v>
                </c:pt>
                <c:pt idx="54">
                  <c:v>4.3016480000000001</c:v>
                </c:pt>
                <c:pt idx="55">
                  <c:v>4.3537072999999999</c:v>
                </c:pt>
                <c:pt idx="56">
                  <c:v>4.3706868999999999</c:v>
                </c:pt>
                <c:pt idx="57">
                  <c:v>4.4579274</c:v>
                </c:pt>
                <c:pt idx="58">
                  <c:v>4.4739268000000001</c:v>
                </c:pt>
                <c:pt idx="59">
                  <c:v>4.5363005000000003</c:v>
                </c:pt>
                <c:pt idx="60">
                  <c:v>4.7749189000000003</c:v>
                </c:pt>
                <c:pt idx="61">
                  <c:v>4.7839264000000004</c:v>
                </c:pt>
                <c:pt idx="62">
                  <c:v>4.9674524</c:v>
                </c:pt>
                <c:pt idx="63">
                  <c:v>4.9823284000000001</c:v>
                </c:pt>
                <c:pt idx="64">
                  <c:v>5.0972740999999999</c:v>
                </c:pt>
                <c:pt idx="65">
                  <c:v>5.1042193999999999</c:v>
                </c:pt>
                <c:pt idx="66">
                  <c:v>5.2707091000000004</c:v>
                </c:pt>
                <c:pt idx="67">
                  <c:v>5.3853600000000004</c:v>
                </c:pt>
                <c:pt idx="68">
                  <c:v>5.4106733</c:v>
                </c:pt>
                <c:pt idx="69">
                  <c:v>5.5729297999999998</c:v>
                </c:pt>
                <c:pt idx="70">
                  <c:v>5.5790737000000004</c:v>
                </c:pt>
                <c:pt idx="71">
                  <c:v>5.5831932000000002</c:v>
                </c:pt>
                <c:pt idx="72">
                  <c:v>5.6580573999999997</c:v>
                </c:pt>
                <c:pt idx="73">
                  <c:v>5.6982550999999999</c:v>
                </c:pt>
                <c:pt idx="74">
                  <c:v>5.8879282000000002</c:v>
                </c:pt>
                <c:pt idx="75">
                  <c:v>5.8904122000000001</c:v>
                </c:pt>
                <c:pt idx="76">
                  <c:v>5.9370937000000001</c:v>
                </c:pt>
                <c:pt idx="77">
                  <c:v>6.0045904999999999</c:v>
                </c:pt>
                <c:pt idx="78">
                  <c:v>5.9897863999999998</c:v>
                </c:pt>
                <c:pt idx="79">
                  <c:v>6.0465895999999999</c:v>
                </c:pt>
                <c:pt idx="80">
                  <c:v>6.0836284000000003</c:v>
                </c:pt>
                <c:pt idx="81">
                  <c:v>6.0520046000000001</c:v>
                </c:pt>
                <c:pt idx="82">
                  <c:v>6.0810915000000003</c:v>
                </c:pt>
                <c:pt idx="83">
                  <c:v>6.1306535999999996</c:v>
                </c:pt>
                <c:pt idx="84">
                  <c:v>6.1339030000000001</c:v>
                </c:pt>
                <c:pt idx="85">
                  <c:v>6.1196232999999998</c:v>
                </c:pt>
                <c:pt idx="86">
                  <c:v>6.1281787000000003</c:v>
                </c:pt>
                <c:pt idx="87">
                  <c:v>6.1601831000000002</c:v>
                </c:pt>
                <c:pt idx="88">
                  <c:v>6.1678565000000001</c:v>
                </c:pt>
                <c:pt idx="89">
                  <c:v>6.1856717999999997</c:v>
                </c:pt>
                <c:pt idx="90">
                  <c:v>6.1799103999999998</c:v>
                </c:pt>
                <c:pt idx="91">
                  <c:v>6.1837707999999996</c:v>
                </c:pt>
                <c:pt idx="92">
                  <c:v>6.2513946000000002</c:v>
                </c:pt>
                <c:pt idx="93">
                  <c:v>6.2788519000000003</c:v>
                </c:pt>
                <c:pt idx="94">
                  <c:v>6.3188753999999996</c:v>
                </c:pt>
                <c:pt idx="95">
                  <c:v>6.3673951999999998</c:v>
                </c:pt>
                <c:pt idx="96">
                  <c:v>6.4071226000000001</c:v>
                </c:pt>
                <c:pt idx="97">
                  <c:v>6.4591184999999998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DED-4470-A915-C80DF13E3856}"/>
            </c:ext>
          </c:extLst>
        </c:ser>
        <c:ser>
          <c:idx val="4"/>
          <c:order val="4"/>
          <c:tx>
            <c:v>Alternate Bars</c:v>
          </c:tx>
          <c:spPr>
            <a:ln w="25400" cap="rnd">
              <a:noFill/>
              <a:round/>
            </a:ln>
            <a:effectLst/>
          </c:spPr>
          <c:marker>
            <c:symbol val="x"/>
            <c:size val="7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All_DATA!$AN$2:$AN$13</c:f>
              <c:numCache>
                <c:formatCode>General</c:formatCode>
                <c:ptCount val="12"/>
                <c:pt idx="0">
                  <c:v>5.1270297850797002</c:v>
                </c:pt>
                <c:pt idx="1">
                  <c:v>5.2127129729075499</c:v>
                </c:pt>
                <c:pt idx="2">
                  <c:v>5.2705851987446204</c:v>
                </c:pt>
                <c:pt idx="3">
                  <c:v>5.1579515342125299</c:v>
                </c:pt>
                <c:pt idx="4">
                  <c:v>5.2718357394706299</c:v>
                </c:pt>
                <c:pt idx="5">
                  <c:v>5.3774281173114797</c:v>
                </c:pt>
                <c:pt idx="6">
                  <c:v>5.2690876155986004</c:v>
                </c:pt>
                <c:pt idx="7">
                  <c:v>5.3437299590834604</c:v>
                </c:pt>
                <c:pt idx="8">
                  <c:v>5.4184065110909296</c:v>
                </c:pt>
                <c:pt idx="9">
                  <c:v>5.4699917753093104</c:v>
                </c:pt>
                <c:pt idx="10">
                  <c:v>5.5138735154922003</c:v>
                </c:pt>
                <c:pt idx="11">
                  <c:v>5.5691556082195097</c:v>
                </c:pt>
              </c:numCache>
            </c:numRef>
          </c:xVal>
          <c:yVal>
            <c:numRef>
              <c:f>All_DATA!$AM$2:$AM$13</c:f>
              <c:numCache>
                <c:formatCode>General</c:formatCode>
                <c:ptCount val="12"/>
                <c:pt idx="0">
                  <c:v>4.800446390375134</c:v>
                </c:pt>
                <c:pt idx="1">
                  <c:v>5.2347263903751333</c:v>
                </c:pt>
                <c:pt idx="2">
                  <c:v>6.0297663903751335</c:v>
                </c:pt>
                <c:pt idx="3">
                  <c:v>5.251906390375134</c:v>
                </c:pt>
                <c:pt idx="4">
                  <c:v>5.8600763903751334</c:v>
                </c:pt>
                <c:pt idx="5">
                  <c:v>5.2626563903751338</c:v>
                </c:pt>
                <c:pt idx="6">
                  <c:v>5.079986390375133</c:v>
                </c:pt>
                <c:pt idx="7">
                  <c:v>5.802866390375133</c:v>
                </c:pt>
                <c:pt idx="8">
                  <c:v>5.9757863903751343</c:v>
                </c:pt>
                <c:pt idx="9">
                  <c:v>6.3497063903751343</c:v>
                </c:pt>
                <c:pt idx="10">
                  <c:v>6.0138663903751333</c:v>
                </c:pt>
                <c:pt idx="11">
                  <c:v>5.8407663903751335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DED-4470-A915-C80DF13E3856}"/>
            </c:ext>
          </c:extLst>
        </c:ser>
        <c:ser>
          <c:idx val="5"/>
          <c:order val="5"/>
          <c:tx>
            <c:v>Dunes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7"/>
            <c:spPr>
              <a:noFill/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All_DATA!$AN$14:$AN$41</c:f>
              <c:numCache>
                <c:formatCode>General</c:formatCode>
                <c:ptCount val="28"/>
                <c:pt idx="0">
                  <c:v>2.14733145201135</c:v>
                </c:pt>
                <c:pt idx="1">
                  <c:v>2.25652783443548</c:v>
                </c:pt>
                <c:pt idx="2">
                  <c:v>2.2438635758593</c:v>
                </c:pt>
                <c:pt idx="3">
                  <c:v>2.3204355381817598</c:v>
                </c:pt>
                <c:pt idx="4">
                  <c:v>2.3197225720349501</c:v>
                </c:pt>
                <c:pt idx="5">
                  <c:v>2.3216395070614899</c:v>
                </c:pt>
                <c:pt idx="6">
                  <c:v>2.5792143421134401</c:v>
                </c:pt>
                <c:pt idx="7">
                  <c:v>2.9429888267750002</c:v>
                </c:pt>
                <c:pt idx="8">
                  <c:v>2.9282868435388298</c:v>
                </c:pt>
                <c:pt idx="9">
                  <c:v>2.9983844855575299</c:v>
                </c:pt>
                <c:pt idx="10">
                  <c:v>3.0997995058027801</c:v>
                </c:pt>
                <c:pt idx="11">
                  <c:v>3.10045279640386</c:v>
                </c:pt>
                <c:pt idx="12">
                  <c:v>3.0786885730615001</c:v>
                </c:pt>
                <c:pt idx="13">
                  <c:v>3.0757392083534398</c:v>
                </c:pt>
                <c:pt idx="14">
                  <c:v>3.2010621042236398</c:v>
                </c:pt>
                <c:pt idx="15">
                  <c:v>3.1814297860094398</c:v>
                </c:pt>
                <c:pt idx="16">
                  <c:v>3.1964099453627499</c:v>
                </c:pt>
                <c:pt idx="17">
                  <c:v>3.2513425267951299</c:v>
                </c:pt>
                <c:pt idx="18">
                  <c:v>3.2612841119148999</c:v>
                </c:pt>
                <c:pt idx="19">
                  <c:v>3.2567228334794001</c:v>
                </c:pt>
                <c:pt idx="20">
                  <c:v>3.31667977069743</c:v>
                </c:pt>
                <c:pt idx="21">
                  <c:v>3.3352743584066098</c:v>
                </c:pt>
                <c:pt idx="22">
                  <c:v>3.5142846932557599</c:v>
                </c:pt>
                <c:pt idx="23">
                  <c:v>4.6949763617410003</c:v>
                </c:pt>
                <c:pt idx="24">
                  <c:v>5.0474724504357296</c:v>
                </c:pt>
                <c:pt idx="25">
                  <c:v>5.23581096584706</c:v>
                </c:pt>
                <c:pt idx="26">
                  <c:v>5.2439566245158504</c:v>
                </c:pt>
                <c:pt idx="27">
                  <c:v>5.1852615565142601</c:v>
                </c:pt>
              </c:numCache>
            </c:numRef>
          </c:xVal>
          <c:yVal>
            <c:numRef>
              <c:f>All_DATA!$AM$14:$AM$41</c:f>
              <c:numCache>
                <c:formatCode>General</c:formatCode>
                <c:ptCount val="28"/>
                <c:pt idx="0">
                  <c:v>1.4116261432802633</c:v>
                </c:pt>
                <c:pt idx="1">
                  <c:v>2.7682587409443178</c:v>
                </c:pt>
                <c:pt idx="2">
                  <c:v>2.7449387409443187</c:v>
                </c:pt>
                <c:pt idx="3">
                  <c:v>3.0404387409443183</c:v>
                </c:pt>
                <c:pt idx="4">
                  <c:v>2.6187287409443174</c:v>
                </c:pt>
                <c:pt idx="5">
                  <c:v>2.7946687409443181</c:v>
                </c:pt>
                <c:pt idx="6">
                  <c:v>2.547298740944318</c:v>
                </c:pt>
                <c:pt idx="7">
                  <c:v>2.8314587409443188</c:v>
                </c:pt>
                <c:pt idx="8">
                  <c:v>2.1611761432802634</c:v>
                </c:pt>
                <c:pt idx="9">
                  <c:v>2.2886287409443176</c:v>
                </c:pt>
                <c:pt idx="10">
                  <c:v>3.0031461432802642</c:v>
                </c:pt>
                <c:pt idx="11">
                  <c:v>2.461330747381381</c:v>
                </c:pt>
                <c:pt idx="12">
                  <c:v>3.1516861432802648</c:v>
                </c:pt>
                <c:pt idx="13">
                  <c:v>2.4613007473813813</c:v>
                </c:pt>
                <c:pt idx="14">
                  <c:v>2.9538161432802639</c:v>
                </c:pt>
                <c:pt idx="15">
                  <c:v>3.5396407473813811</c:v>
                </c:pt>
                <c:pt idx="16">
                  <c:v>3.1838487409443177</c:v>
                </c:pt>
                <c:pt idx="17">
                  <c:v>2.7064861432802649</c:v>
                </c:pt>
                <c:pt idx="18">
                  <c:v>3.473698740944319</c:v>
                </c:pt>
                <c:pt idx="19">
                  <c:v>2.3672707473813812</c:v>
                </c:pt>
                <c:pt idx="20">
                  <c:v>2.9318087409443176</c:v>
                </c:pt>
                <c:pt idx="21">
                  <c:v>3.3560387409443182</c:v>
                </c:pt>
                <c:pt idx="22">
                  <c:v>2.9571161432802633</c:v>
                </c:pt>
                <c:pt idx="23">
                  <c:v>4.8869587409443191</c:v>
                </c:pt>
                <c:pt idx="24">
                  <c:v>3.7822187409443178</c:v>
                </c:pt>
                <c:pt idx="25">
                  <c:v>3.9584587409443186</c:v>
                </c:pt>
                <c:pt idx="26">
                  <c:v>4.8962287409443181</c:v>
                </c:pt>
                <c:pt idx="27">
                  <c:v>5.8212587409443177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FDED-4470-A915-C80DF13E3856}"/>
            </c:ext>
          </c:extLst>
        </c:ser>
        <c:ser>
          <c:idx val="6"/>
          <c:order val="6"/>
          <c:tx>
            <c:v>Flat Bed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7"/>
            <c:spPr>
              <a:solidFill>
                <a:srgbClr val="0070C0"/>
              </a:solidFill>
              <a:ln w="9525">
                <a:noFill/>
              </a:ln>
              <a:effectLst/>
            </c:spPr>
          </c:marker>
          <c:xVal>
            <c:numRef>
              <c:f>All_DATA!$AN$42:$AN$99</c:f>
              <c:numCache>
                <c:formatCode>General</c:formatCode>
                <c:ptCount val="58"/>
                <c:pt idx="0">
                  <c:v>-0.36548906523692298</c:v>
                </c:pt>
                <c:pt idx="1">
                  <c:v>0.13704753957403801</c:v>
                </c:pt>
                <c:pt idx="2">
                  <c:v>0.20082021697452501</c:v>
                </c:pt>
                <c:pt idx="3">
                  <c:v>0.46691476840747698</c:v>
                </c:pt>
                <c:pt idx="4">
                  <c:v>0.52410241728406604</c:v>
                </c:pt>
                <c:pt idx="5">
                  <c:v>0.48921624039165401</c:v>
                </c:pt>
                <c:pt idx="6">
                  <c:v>0.71948791884731</c:v>
                </c:pt>
                <c:pt idx="7">
                  <c:v>0.91544963601741602</c:v>
                </c:pt>
                <c:pt idx="8">
                  <c:v>0.898346896627369</c:v>
                </c:pt>
                <c:pt idx="9">
                  <c:v>1.0244046472709001</c:v>
                </c:pt>
                <c:pt idx="10">
                  <c:v>1.04127935389697</c:v>
                </c:pt>
                <c:pt idx="11">
                  <c:v>1.05422453523522</c:v>
                </c:pt>
                <c:pt idx="12">
                  <c:v>1.1056929377426501</c:v>
                </c:pt>
                <c:pt idx="13">
                  <c:v>1.2951348919978201</c:v>
                </c:pt>
                <c:pt idx="14">
                  <c:v>1.30031731010845</c:v>
                </c:pt>
                <c:pt idx="15">
                  <c:v>1.35884524292936</c:v>
                </c:pt>
                <c:pt idx="16">
                  <c:v>1.4481874042356599</c:v>
                </c:pt>
                <c:pt idx="17">
                  <c:v>1.51872812324897</c:v>
                </c:pt>
                <c:pt idx="18">
                  <c:v>1.58068464775199</c:v>
                </c:pt>
                <c:pt idx="19">
                  <c:v>1.73997486574646</c:v>
                </c:pt>
                <c:pt idx="20">
                  <c:v>1.7841318427870401</c:v>
                </c:pt>
                <c:pt idx="21">
                  <c:v>1.8867004765831501</c:v>
                </c:pt>
                <c:pt idx="22">
                  <c:v>2.00708631119852</c:v>
                </c:pt>
                <c:pt idx="23">
                  <c:v>2.0229578745123198</c:v>
                </c:pt>
                <c:pt idx="24">
                  <c:v>2.2330601713385998</c:v>
                </c:pt>
                <c:pt idx="25">
                  <c:v>2.3363279219921198</c:v>
                </c:pt>
                <c:pt idx="26">
                  <c:v>2.4564716861887401</c:v>
                </c:pt>
                <c:pt idx="27">
                  <c:v>2.48169826144786</c:v>
                </c:pt>
                <c:pt idx="28">
                  <c:v>2.6247799683616302</c:v>
                </c:pt>
                <c:pt idx="29">
                  <c:v>2.6249741456118301</c:v>
                </c:pt>
                <c:pt idx="30">
                  <c:v>2.6783511397902302</c:v>
                </c:pt>
                <c:pt idx="31">
                  <c:v>2.6783511397902302</c:v>
                </c:pt>
                <c:pt idx="32">
                  <c:v>2.8014125273301</c:v>
                </c:pt>
                <c:pt idx="33">
                  <c:v>2.9920390611463099</c:v>
                </c:pt>
                <c:pt idx="34">
                  <c:v>2.9926633105971598</c:v>
                </c:pt>
                <c:pt idx="35">
                  <c:v>3.3902088221313198</c:v>
                </c:pt>
                <c:pt idx="36">
                  <c:v>3.40724842679335</c:v>
                </c:pt>
                <c:pt idx="37">
                  <c:v>3.7288602109812801</c:v>
                </c:pt>
                <c:pt idx="38">
                  <c:v>3.7381538863256201</c:v>
                </c:pt>
                <c:pt idx="39">
                  <c:v>3.93352024605423</c:v>
                </c:pt>
                <c:pt idx="40">
                  <c:v>3.9491111362710201</c:v>
                </c:pt>
                <c:pt idx="41">
                  <c:v>4.0750967712350903</c:v>
                </c:pt>
                <c:pt idx="42">
                  <c:v>4.0824904282529797</c:v>
                </c:pt>
                <c:pt idx="43">
                  <c:v>4.2563942524590503</c:v>
                </c:pt>
                <c:pt idx="44">
                  <c:v>4.3821310127095598</c:v>
                </c:pt>
                <c:pt idx="45">
                  <c:v>4.4085401083113904</c:v>
                </c:pt>
                <c:pt idx="46">
                  <c:v>4.5879231308300996</c:v>
                </c:pt>
                <c:pt idx="47">
                  <c:v>4.5924000574761301</c:v>
                </c:pt>
                <c:pt idx="48">
                  <c:v>4.5764040092067404</c:v>
                </c:pt>
                <c:pt idx="49">
                  <c:v>4.7093821486116703</c:v>
                </c:pt>
                <c:pt idx="50">
                  <c:v>4.9183207142197602</c:v>
                </c:pt>
                <c:pt idx="51">
                  <c:v>4.91516902080095</c:v>
                </c:pt>
                <c:pt idx="52">
                  <c:v>4.9625537165719802</c:v>
                </c:pt>
                <c:pt idx="53">
                  <c:v>5.0340417256949799</c:v>
                </c:pt>
                <c:pt idx="54">
                  <c:v>5.0785111555562699</c:v>
                </c:pt>
                <c:pt idx="55">
                  <c:v>5.1235694369145897</c:v>
                </c:pt>
                <c:pt idx="56">
                  <c:v>5.1717718140269904</c:v>
                </c:pt>
                <c:pt idx="57">
                  <c:v>5.1748200895446796</c:v>
                </c:pt>
              </c:numCache>
            </c:numRef>
          </c:xVal>
          <c:yVal>
            <c:numRef>
              <c:f>All_DATA!$AM$42:$AM$99</c:f>
              <c:numCache>
                <c:formatCode>General</c:formatCode>
                <c:ptCount val="58"/>
                <c:pt idx="0">
                  <c:v>0.69213639037513452</c:v>
                </c:pt>
                <c:pt idx="1">
                  <c:v>0.80314639037513125</c:v>
                </c:pt>
                <c:pt idx="2">
                  <c:v>1.2203163903751317</c:v>
                </c:pt>
                <c:pt idx="3">
                  <c:v>0.75713639037513403</c:v>
                </c:pt>
                <c:pt idx="4">
                  <c:v>1.0488363903751328</c:v>
                </c:pt>
                <c:pt idx="5">
                  <c:v>1.2048363903751316</c:v>
                </c:pt>
                <c:pt idx="6">
                  <c:v>1.5146863903751333</c:v>
                </c:pt>
                <c:pt idx="7">
                  <c:v>1.0925463903751318</c:v>
                </c:pt>
                <c:pt idx="8">
                  <c:v>0.79822639037513277</c:v>
                </c:pt>
                <c:pt idx="9">
                  <c:v>1.1084263903751328</c:v>
                </c:pt>
                <c:pt idx="10">
                  <c:v>1.189366390375131</c:v>
                </c:pt>
                <c:pt idx="11">
                  <c:v>1.1238663903751345</c:v>
                </c:pt>
                <c:pt idx="12">
                  <c:v>1.4547563903751319</c:v>
                </c:pt>
                <c:pt idx="13">
                  <c:v>1.3145763903751337</c:v>
                </c:pt>
                <c:pt idx="14">
                  <c:v>1.3965963903751328</c:v>
                </c:pt>
                <c:pt idx="15">
                  <c:v>1.667706390375133</c:v>
                </c:pt>
                <c:pt idx="16">
                  <c:v>2.1002263903751333</c:v>
                </c:pt>
                <c:pt idx="17">
                  <c:v>2.1262063903751329</c:v>
                </c:pt>
                <c:pt idx="18">
                  <c:v>2.041416390375133</c:v>
                </c:pt>
                <c:pt idx="19">
                  <c:v>2.5730063903751326</c:v>
                </c:pt>
                <c:pt idx="20">
                  <c:v>1.889646390375133</c:v>
                </c:pt>
                <c:pt idx="21">
                  <c:v>2.1536763903751339</c:v>
                </c:pt>
                <c:pt idx="22">
                  <c:v>0.4907987409443173</c:v>
                </c:pt>
                <c:pt idx="23">
                  <c:v>2.3169963903751327</c:v>
                </c:pt>
                <c:pt idx="24">
                  <c:v>2.1816363903751332</c:v>
                </c:pt>
                <c:pt idx="25">
                  <c:v>1.6007687409443179</c:v>
                </c:pt>
                <c:pt idx="26">
                  <c:v>1.3295187409443168</c:v>
                </c:pt>
                <c:pt idx="27">
                  <c:v>1.5217787409443178</c:v>
                </c:pt>
                <c:pt idx="28">
                  <c:v>2.2099587409443187</c:v>
                </c:pt>
                <c:pt idx="29">
                  <c:v>1.8361487409443171</c:v>
                </c:pt>
                <c:pt idx="30">
                  <c:v>2.4476020021010445</c:v>
                </c:pt>
                <c:pt idx="31">
                  <c:v>2.2376020021010437</c:v>
                </c:pt>
                <c:pt idx="32">
                  <c:v>2.1276020021010442</c:v>
                </c:pt>
                <c:pt idx="33">
                  <c:v>3.0276020021010437</c:v>
                </c:pt>
                <c:pt idx="34">
                  <c:v>2.9976020021010434</c:v>
                </c:pt>
                <c:pt idx="35">
                  <c:v>3.3176020021010437</c:v>
                </c:pt>
                <c:pt idx="36">
                  <c:v>3.1576020021010436</c:v>
                </c:pt>
                <c:pt idx="37">
                  <c:v>3.6976020021010436</c:v>
                </c:pt>
                <c:pt idx="38">
                  <c:v>3.5176020021010439</c:v>
                </c:pt>
                <c:pt idx="39">
                  <c:v>4.0076020021010432</c:v>
                </c:pt>
                <c:pt idx="40">
                  <c:v>4.3076020021010439</c:v>
                </c:pt>
                <c:pt idx="41">
                  <c:v>4.2876020021010435</c:v>
                </c:pt>
                <c:pt idx="42">
                  <c:v>3.8576020021010438</c:v>
                </c:pt>
                <c:pt idx="43">
                  <c:v>4.2476020021010443</c:v>
                </c:pt>
                <c:pt idx="44">
                  <c:v>4.1576020021010445</c:v>
                </c:pt>
                <c:pt idx="45">
                  <c:v>3.8976020021010438</c:v>
                </c:pt>
                <c:pt idx="46">
                  <c:v>3.9076020021010436</c:v>
                </c:pt>
                <c:pt idx="47">
                  <c:v>3.9376020021010447</c:v>
                </c:pt>
                <c:pt idx="48">
                  <c:v>4.454318740944319</c:v>
                </c:pt>
                <c:pt idx="49">
                  <c:v>5.009288740944319</c:v>
                </c:pt>
                <c:pt idx="50">
                  <c:v>4.4376020021010438</c:v>
                </c:pt>
                <c:pt idx="51">
                  <c:v>4.6476020021010447</c:v>
                </c:pt>
                <c:pt idx="52">
                  <c:v>5.5926787409443186</c:v>
                </c:pt>
                <c:pt idx="53">
                  <c:v>5.7488287409443188</c:v>
                </c:pt>
                <c:pt idx="54">
                  <c:v>5.730668740944318</c:v>
                </c:pt>
                <c:pt idx="55">
                  <c:v>4.5876020021010442</c:v>
                </c:pt>
                <c:pt idx="56">
                  <c:v>4.8176020021010437</c:v>
                </c:pt>
                <c:pt idx="57">
                  <c:v>4.6976020021010445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FDED-4470-A915-C80DF13E38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5454872"/>
        <c:axId val="1125453888"/>
      </c:scatterChart>
      <c:valAx>
        <c:axId val="1125454872"/>
        <c:scaling>
          <c:orientation val="minMax"/>
          <c:max val="7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it-IT" sz="13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Log(D</a:t>
                </a:r>
                <a:r>
                  <a:rPr lang="it-IT" sz="13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eff,0</a:t>
                </a:r>
                <a:r>
                  <a:rPr lang="it-IT" sz="13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/D</a:t>
                </a:r>
                <a:r>
                  <a:rPr lang="it-IT" sz="13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it-IT" sz="13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)_Predicted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it-IT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1125453888"/>
        <c:crossesAt val="-2"/>
        <c:crossBetween val="midCat"/>
      </c:valAx>
      <c:valAx>
        <c:axId val="11254538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it-IT" sz="13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Log(D</a:t>
                </a:r>
                <a:r>
                  <a:rPr lang="it-IT" sz="13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eff,0</a:t>
                </a:r>
                <a:r>
                  <a:rPr lang="it-IT" sz="13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/D</a:t>
                </a:r>
                <a:r>
                  <a:rPr lang="it-IT" sz="13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it-IT" sz="13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)_Fitted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it-IT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1125454872"/>
        <c:crossesAt val="-2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9727296587926513"/>
          <c:y val="0.6142932341790609"/>
          <c:w val="0.25897703412073492"/>
          <c:h val="0.151043307086614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45603674540683"/>
          <c:y val="5.9259186351706038E-2"/>
          <c:w val="0.86193285214348192"/>
          <c:h val="0.83019006999125122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All_DATA!$AM$3:$AM$100</c:f>
                <c:numCache>
                  <c:formatCode>General</c:formatCode>
                  <c:ptCount val="98"/>
                  <c:pt idx="0">
                    <c:v>5.4782700000000004E-3</c:v>
                  </c:pt>
                  <c:pt idx="1">
                    <c:v>7.0038100000000001E-3</c:v>
                  </c:pt>
                  <c:pt idx="2">
                    <c:v>2.6136699999999999E-2</c:v>
                  </c:pt>
                  <c:pt idx="3">
                    <c:v>1.43673E-2</c:v>
                  </c:pt>
                  <c:pt idx="4">
                    <c:v>9.1613000000000007E-3</c:v>
                  </c:pt>
                  <c:pt idx="5">
                    <c:v>1.0517500000000001E-2</c:v>
                  </c:pt>
                  <c:pt idx="6">
                    <c:v>1.05808E-2</c:v>
                  </c:pt>
                  <c:pt idx="7">
                    <c:v>1.02985E-2</c:v>
                  </c:pt>
                  <c:pt idx="8">
                    <c:v>1.3806799999999999E-2</c:v>
                  </c:pt>
                  <c:pt idx="9">
                    <c:v>1.7804400000000001E-2</c:v>
                  </c:pt>
                  <c:pt idx="10">
                    <c:v>2.1286699999999999E-2</c:v>
                  </c:pt>
                  <c:pt idx="11">
                    <c:v>2.4599699999999999E-2</c:v>
                  </c:pt>
                  <c:pt idx="12">
                    <c:v>9.4463699999999998E-2</c:v>
                  </c:pt>
                  <c:pt idx="13">
                    <c:v>9.3826099999999996E-2</c:v>
                  </c:pt>
                  <c:pt idx="14">
                    <c:v>4.1217200000000002E-2</c:v>
                  </c:pt>
                  <c:pt idx="15">
                    <c:v>0.12098399999999999</c:v>
                  </c:pt>
                  <c:pt idx="16">
                    <c:v>0.16689100000000001</c:v>
                  </c:pt>
                  <c:pt idx="17">
                    <c:v>3.0280000000000001E-2</c:v>
                  </c:pt>
                  <c:pt idx="18">
                    <c:v>6.5575099999999997E-2</c:v>
                  </c:pt>
                  <c:pt idx="19">
                    <c:v>6.6095100000000004E-2</c:v>
                  </c:pt>
                  <c:pt idx="20">
                    <c:v>6.4704999999999999E-2</c:v>
                  </c:pt>
                  <c:pt idx="21">
                    <c:v>0.103575</c:v>
                  </c:pt>
                  <c:pt idx="22">
                    <c:v>6.02252E-2</c:v>
                  </c:pt>
                  <c:pt idx="23">
                    <c:v>0.53285899999999997</c:v>
                  </c:pt>
                  <c:pt idx="24">
                    <c:v>2.1974299999999999E-2</c:v>
                  </c:pt>
                  <c:pt idx="25">
                    <c:v>8.9263999999999996E-2</c:v>
                  </c:pt>
                  <c:pt idx="26">
                    <c:v>8.5850599999999999E-2</c:v>
                  </c:pt>
                  <c:pt idx="27">
                    <c:v>8.6337899999999995E-2</c:v>
                  </c:pt>
                  <c:pt idx="28">
                    <c:v>2.0166300000000001</c:v>
                  </c:pt>
                  <c:pt idx="29">
                    <c:v>4.4267599999999997E-2</c:v>
                  </c:pt>
                  <c:pt idx="30">
                    <c:v>0.03</c:v>
                  </c:pt>
                  <c:pt idx="31">
                    <c:v>0.06</c:v>
                  </c:pt>
                  <c:pt idx="32">
                    <c:v>7.0000000000000007E-2</c:v>
                  </c:pt>
                  <c:pt idx="33">
                    <c:v>0.122975</c:v>
                  </c:pt>
                  <c:pt idx="34">
                    <c:v>2.97831E-2</c:v>
                  </c:pt>
                  <c:pt idx="35">
                    <c:v>2.6497699999999999E-2</c:v>
                  </c:pt>
                  <c:pt idx="36">
                    <c:v>4.9493000000000002E-2</c:v>
                  </c:pt>
                  <c:pt idx="37">
                    <c:v>0.06</c:v>
                  </c:pt>
                  <c:pt idx="38">
                    <c:v>0.02</c:v>
                  </c:pt>
                  <c:pt idx="39">
                    <c:v>2.41742E-2</c:v>
                  </c:pt>
                  <c:pt idx="40">
                    <c:v>0.124804</c:v>
                  </c:pt>
                  <c:pt idx="41">
                    <c:v>4.6473800000000003E-2</c:v>
                  </c:pt>
                  <c:pt idx="42">
                    <c:v>0.08</c:v>
                  </c:pt>
                  <c:pt idx="43">
                    <c:v>7.0000000000000007E-2</c:v>
                  </c:pt>
                  <c:pt idx="44">
                    <c:v>4.0895300000000002E-2</c:v>
                  </c:pt>
                  <c:pt idx="45">
                    <c:v>5.4443199999999997E-2</c:v>
                  </c:pt>
                  <c:pt idx="46">
                    <c:v>7.94517E-2</c:v>
                  </c:pt>
                  <c:pt idx="47">
                    <c:v>0.04</c:v>
                  </c:pt>
                  <c:pt idx="48">
                    <c:v>0.03</c:v>
                  </c:pt>
                  <c:pt idx="49">
                    <c:v>0.132273</c:v>
                  </c:pt>
                  <c:pt idx="50">
                    <c:v>0.02</c:v>
                  </c:pt>
                  <c:pt idx="51">
                    <c:v>0.05</c:v>
                  </c:pt>
                  <c:pt idx="52">
                    <c:v>0.01</c:v>
                  </c:pt>
                  <c:pt idx="53">
                    <c:v>0.104592</c:v>
                  </c:pt>
                  <c:pt idx="54">
                    <c:v>9.5151700000000006E-2</c:v>
                  </c:pt>
                  <c:pt idx="55">
                    <c:v>0.15076000000000001</c:v>
                  </c:pt>
                  <c:pt idx="56">
                    <c:v>0.15076000000000001</c:v>
                  </c:pt>
                  <c:pt idx="57">
                    <c:v>0.03</c:v>
                  </c:pt>
                  <c:pt idx="58">
                    <c:v>0.02</c:v>
                  </c:pt>
                  <c:pt idx="59">
                    <c:v>0.01</c:v>
                  </c:pt>
                  <c:pt idx="60">
                    <c:v>0.02</c:v>
                  </c:pt>
                  <c:pt idx="61">
                    <c:v>0.02</c:v>
                  </c:pt>
                  <c:pt idx="62">
                    <c:v>0.02</c:v>
                  </c:pt>
                  <c:pt idx="63">
                    <c:v>8.2185099999999997E-2</c:v>
                  </c:pt>
                  <c:pt idx="64">
                    <c:v>6.44285E-2</c:v>
                  </c:pt>
                  <c:pt idx="65">
                    <c:v>0.02</c:v>
                  </c:pt>
                  <c:pt idx="66">
                    <c:v>0.01</c:v>
                  </c:pt>
                  <c:pt idx="67">
                    <c:v>0.01</c:v>
                  </c:pt>
                  <c:pt idx="68">
                    <c:v>6.4367599999999997E-2</c:v>
                  </c:pt>
                  <c:pt idx="69">
                    <c:v>0.296124</c:v>
                  </c:pt>
                  <c:pt idx="70">
                    <c:v>0.16453699999999999</c:v>
                  </c:pt>
                  <c:pt idx="71">
                    <c:v>0.01</c:v>
                  </c:pt>
                  <c:pt idx="72">
                    <c:v>0.01</c:v>
                  </c:pt>
                  <c:pt idx="73">
                    <c:v>0.13161300000000001</c:v>
                  </c:pt>
                  <c:pt idx="74">
                    <c:v>1.9962400000000002E-2</c:v>
                  </c:pt>
                  <c:pt idx="75">
                    <c:v>9.8923999999999998E-2</c:v>
                  </c:pt>
                  <c:pt idx="76">
                    <c:v>2.7531099999999999E-2</c:v>
                  </c:pt>
                  <c:pt idx="77">
                    <c:v>9.7161999999999998E-2</c:v>
                  </c:pt>
                  <c:pt idx="78">
                    <c:v>2.4945599999999998E-2</c:v>
                  </c:pt>
                  <c:pt idx="79">
                    <c:v>0.22686200000000001</c:v>
                  </c:pt>
                  <c:pt idx="80">
                    <c:v>6.86393E-2</c:v>
                  </c:pt>
                  <c:pt idx="81">
                    <c:v>9.8546099999999998E-2</c:v>
                  </c:pt>
                  <c:pt idx="82">
                    <c:v>9.3213099999999993E-2</c:v>
                  </c:pt>
                  <c:pt idx="83">
                    <c:v>0.46759899999999999</c:v>
                  </c:pt>
                  <c:pt idx="84">
                    <c:v>4.2594699999999996E-3</c:v>
                  </c:pt>
                  <c:pt idx="85">
                    <c:v>6.71181E-2</c:v>
                  </c:pt>
                  <c:pt idx="86">
                    <c:v>0.120432</c:v>
                  </c:pt>
                  <c:pt idx="87">
                    <c:v>0.148786</c:v>
                  </c:pt>
                  <c:pt idx="88">
                    <c:v>0.22166</c:v>
                  </c:pt>
                  <c:pt idx="89">
                    <c:v>0.17874899999999999</c:v>
                  </c:pt>
                  <c:pt idx="90">
                    <c:v>3.1549599999999997E-2</c:v>
                  </c:pt>
                  <c:pt idx="91">
                    <c:v>0.35448000000000002</c:v>
                  </c:pt>
                  <c:pt idx="92">
                    <c:v>8.2785200000000003E-2</c:v>
                  </c:pt>
                  <c:pt idx="93">
                    <c:v>0.120986</c:v>
                  </c:pt>
                  <c:pt idx="94">
                    <c:v>0.14052300000000001</c:v>
                  </c:pt>
                  <c:pt idx="95">
                    <c:v>5.8414300000000002E-2</c:v>
                  </c:pt>
                  <c:pt idx="96">
                    <c:v>2.5893099999999999E-2</c:v>
                  </c:pt>
                  <c:pt idx="97">
                    <c:v>8.2587099999999997E-2</c:v>
                  </c:pt>
                </c:numCache>
              </c:numRef>
            </c:plus>
            <c:minus>
              <c:numRef>
                <c:f>All_DATA!$AM$3:$AM$100</c:f>
                <c:numCache>
                  <c:formatCode>General</c:formatCode>
                  <c:ptCount val="98"/>
                  <c:pt idx="0">
                    <c:v>5.4782700000000004E-3</c:v>
                  </c:pt>
                  <c:pt idx="1">
                    <c:v>7.0038100000000001E-3</c:v>
                  </c:pt>
                  <c:pt idx="2">
                    <c:v>2.6136699999999999E-2</c:v>
                  </c:pt>
                  <c:pt idx="3">
                    <c:v>1.43673E-2</c:v>
                  </c:pt>
                  <c:pt idx="4">
                    <c:v>9.1613000000000007E-3</c:v>
                  </c:pt>
                  <c:pt idx="5">
                    <c:v>1.0517500000000001E-2</c:v>
                  </c:pt>
                  <c:pt idx="6">
                    <c:v>1.05808E-2</c:v>
                  </c:pt>
                  <c:pt idx="7">
                    <c:v>1.02985E-2</c:v>
                  </c:pt>
                  <c:pt idx="8">
                    <c:v>1.3806799999999999E-2</c:v>
                  </c:pt>
                  <c:pt idx="9">
                    <c:v>1.7804400000000001E-2</c:v>
                  </c:pt>
                  <c:pt idx="10">
                    <c:v>2.1286699999999999E-2</c:v>
                  </c:pt>
                  <c:pt idx="11">
                    <c:v>2.4599699999999999E-2</c:v>
                  </c:pt>
                  <c:pt idx="12">
                    <c:v>9.4463699999999998E-2</c:v>
                  </c:pt>
                  <c:pt idx="13">
                    <c:v>9.3826099999999996E-2</c:v>
                  </c:pt>
                  <c:pt idx="14">
                    <c:v>4.1217200000000002E-2</c:v>
                  </c:pt>
                  <c:pt idx="15">
                    <c:v>0.12098399999999999</c:v>
                  </c:pt>
                  <c:pt idx="16">
                    <c:v>0.16689100000000001</c:v>
                  </c:pt>
                  <c:pt idx="17">
                    <c:v>3.0280000000000001E-2</c:v>
                  </c:pt>
                  <c:pt idx="18">
                    <c:v>6.5575099999999997E-2</c:v>
                  </c:pt>
                  <c:pt idx="19">
                    <c:v>6.6095100000000004E-2</c:v>
                  </c:pt>
                  <c:pt idx="20">
                    <c:v>6.4704999999999999E-2</c:v>
                  </c:pt>
                  <c:pt idx="21">
                    <c:v>0.103575</c:v>
                  </c:pt>
                  <c:pt idx="22">
                    <c:v>6.02252E-2</c:v>
                  </c:pt>
                  <c:pt idx="23">
                    <c:v>0.53285899999999997</c:v>
                  </c:pt>
                  <c:pt idx="24">
                    <c:v>2.1974299999999999E-2</c:v>
                  </c:pt>
                  <c:pt idx="25">
                    <c:v>8.9263999999999996E-2</c:v>
                  </c:pt>
                  <c:pt idx="26">
                    <c:v>8.5850599999999999E-2</c:v>
                  </c:pt>
                  <c:pt idx="27">
                    <c:v>8.6337899999999995E-2</c:v>
                  </c:pt>
                  <c:pt idx="28">
                    <c:v>2.0166300000000001</c:v>
                  </c:pt>
                  <c:pt idx="29">
                    <c:v>4.4267599999999997E-2</c:v>
                  </c:pt>
                  <c:pt idx="30">
                    <c:v>0.03</c:v>
                  </c:pt>
                  <c:pt idx="31">
                    <c:v>0.06</c:v>
                  </c:pt>
                  <c:pt idx="32">
                    <c:v>7.0000000000000007E-2</c:v>
                  </c:pt>
                  <c:pt idx="33">
                    <c:v>0.122975</c:v>
                  </c:pt>
                  <c:pt idx="34">
                    <c:v>2.97831E-2</c:v>
                  </c:pt>
                  <c:pt idx="35">
                    <c:v>2.6497699999999999E-2</c:v>
                  </c:pt>
                  <c:pt idx="36">
                    <c:v>4.9493000000000002E-2</c:v>
                  </c:pt>
                  <c:pt idx="37">
                    <c:v>0.06</c:v>
                  </c:pt>
                  <c:pt idx="38">
                    <c:v>0.02</c:v>
                  </c:pt>
                  <c:pt idx="39">
                    <c:v>2.41742E-2</c:v>
                  </c:pt>
                  <c:pt idx="40">
                    <c:v>0.124804</c:v>
                  </c:pt>
                  <c:pt idx="41">
                    <c:v>4.6473800000000003E-2</c:v>
                  </c:pt>
                  <c:pt idx="42">
                    <c:v>0.08</c:v>
                  </c:pt>
                  <c:pt idx="43">
                    <c:v>7.0000000000000007E-2</c:v>
                  </c:pt>
                  <c:pt idx="44">
                    <c:v>4.0895300000000002E-2</c:v>
                  </c:pt>
                  <c:pt idx="45">
                    <c:v>5.4443199999999997E-2</c:v>
                  </c:pt>
                  <c:pt idx="46">
                    <c:v>7.94517E-2</c:v>
                  </c:pt>
                  <c:pt idx="47">
                    <c:v>0.04</c:v>
                  </c:pt>
                  <c:pt idx="48">
                    <c:v>0.03</c:v>
                  </c:pt>
                  <c:pt idx="49">
                    <c:v>0.132273</c:v>
                  </c:pt>
                  <c:pt idx="50">
                    <c:v>0.02</c:v>
                  </c:pt>
                  <c:pt idx="51">
                    <c:v>0.05</c:v>
                  </c:pt>
                  <c:pt idx="52">
                    <c:v>0.01</c:v>
                  </c:pt>
                  <c:pt idx="53">
                    <c:v>0.104592</c:v>
                  </c:pt>
                  <c:pt idx="54">
                    <c:v>9.5151700000000006E-2</c:v>
                  </c:pt>
                  <c:pt idx="55">
                    <c:v>0.15076000000000001</c:v>
                  </c:pt>
                  <c:pt idx="56">
                    <c:v>0.15076000000000001</c:v>
                  </c:pt>
                  <c:pt idx="57">
                    <c:v>0.03</c:v>
                  </c:pt>
                  <c:pt idx="58">
                    <c:v>0.02</c:v>
                  </c:pt>
                  <c:pt idx="59">
                    <c:v>0.01</c:v>
                  </c:pt>
                  <c:pt idx="60">
                    <c:v>0.02</c:v>
                  </c:pt>
                  <c:pt idx="61">
                    <c:v>0.02</c:v>
                  </c:pt>
                  <c:pt idx="62">
                    <c:v>0.02</c:v>
                  </c:pt>
                  <c:pt idx="63">
                    <c:v>8.2185099999999997E-2</c:v>
                  </c:pt>
                  <c:pt idx="64">
                    <c:v>6.44285E-2</c:v>
                  </c:pt>
                  <c:pt idx="65">
                    <c:v>0.02</c:v>
                  </c:pt>
                  <c:pt idx="66">
                    <c:v>0.01</c:v>
                  </c:pt>
                  <c:pt idx="67">
                    <c:v>0.01</c:v>
                  </c:pt>
                  <c:pt idx="68">
                    <c:v>6.4367599999999997E-2</c:v>
                  </c:pt>
                  <c:pt idx="69">
                    <c:v>0.296124</c:v>
                  </c:pt>
                  <c:pt idx="70">
                    <c:v>0.16453699999999999</c:v>
                  </c:pt>
                  <c:pt idx="71">
                    <c:v>0.01</c:v>
                  </c:pt>
                  <c:pt idx="72">
                    <c:v>0.01</c:v>
                  </c:pt>
                  <c:pt idx="73">
                    <c:v>0.13161300000000001</c:v>
                  </c:pt>
                  <c:pt idx="74">
                    <c:v>1.9962400000000002E-2</c:v>
                  </c:pt>
                  <c:pt idx="75">
                    <c:v>9.8923999999999998E-2</c:v>
                  </c:pt>
                  <c:pt idx="76">
                    <c:v>2.7531099999999999E-2</c:v>
                  </c:pt>
                  <c:pt idx="77">
                    <c:v>9.7161999999999998E-2</c:v>
                  </c:pt>
                  <c:pt idx="78">
                    <c:v>2.4945599999999998E-2</c:v>
                  </c:pt>
                  <c:pt idx="79">
                    <c:v>0.22686200000000001</c:v>
                  </c:pt>
                  <c:pt idx="80">
                    <c:v>6.86393E-2</c:v>
                  </c:pt>
                  <c:pt idx="81">
                    <c:v>9.8546099999999998E-2</c:v>
                  </c:pt>
                  <c:pt idx="82">
                    <c:v>9.3213099999999993E-2</c:v>
                  </c:pt>
                  <c:pt idx="83">
                    <c:v>0.46759899999999999</c:v>
                  </c:pt>
                  <c:pt idx="84">
                    <c:v>4.2594699999999996E-3</c:v>
                  </c:pt>
                  <c:pt idx="85">
                    <c:v>6.71181E-2</c:v>
                  </c:pt>
                  <c:pt idx="86">
                    <c:v>0.120432</c:v>
                  </c:pt>
                  <c:pt idx="87">
                    <c:v>0.148786</c:v>
                  </c:pt>
                  <c:pt idx="88">
                    <c:v>0.22166</c:v>
                  </c:pt>
                  <c:pt idx="89">
                    <c:v>0.17874899999999999</c:v>
                  </c:pt>
                  <c:pt idx="90">
                    <c:v>3.1549599999999997E-2</c:v>
                  </c:pt>
                  <c:pt idx="91">
                    <c:v>0.35448000000000002</c:v>
                  </c:pt>
                  <c:pt idx="92">
                    <c:v>8.2785200000000003E-2</c:v>
                  </c:pt>
                  <c:pt idx="93">
                    <c:v>0.120986</c:v>
                  </c:pt>
                  <c:pt idx="94">
                    <c:v>0.14052300000000001</c:v>
                  </c:pt>
                  <c:pt idx="95">
                    <c:v>5.8414300000000002E-2</c:v>
                  </c:pt>
                  <c:pt idx="96">
                    <c:v>2.5893099999999999E-2</c:v>
                  </c:pt>
                  <c:pt idx="97">
                    <c:v>8.2587099999999997E-2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cust"/>
            <c:noEndCap val="1"/>
            <c:plus>
              <c:numRef>
                <c:f>All_DATA!$AO$3:$AO$100</c:f>
                <c:numCache>
                  <c:formatCode>General</c:formatCode>
                  <c:ptCount val="98"/>
                  <c:pt idx="0">
                    <c:v>5.5140556165443E-2</c:v>
                  </c:pt>
                  <c:pt idx="1">
                    <c:v>5.4582716557250499E-2</c:v>
                  </c:pt>
                  <c:pt idx="2">
                    <c:v>5.322302368851E-2</c:v>
                  </c:pt>
                  <c:pt idx="3">
                    <c:v>5.2322543796149402E-2</c:v>
                  </c:pt>
                  <c:pt idx="4">
                    <c:v>5.1822007935904697E-2</c:v>
                  </c:pt>
                  <c:pt idx="5">
                    <c:v>5.0410331529139603E-2</c:v>
                  </c:pt>
                  <c:pt idx="6">
                    <c:v>4.8678744076056102E-2</c:v>
                  </c:pt>
                  <c:pt idx="7">
                    <c:v>4.80286026056208E-2</c:v>
                  </c:pt>
                  <c:pt idx="8">
                    <c:v>4.7501277143219098E-2</c:v>
                  </c:pt>
                  <c:pt idx="9">
                    <c:v>4.5175230984077899E-2</c:v>
                  </c:pt>
                  <c:pt idx="10">
                    <c:v>4.4268405356622E-2</c:v>
                  </c:pt>
                  <c:pt idx="11">
                    <c:v>4.4021335821826602E-2</c:v>
                  </c:pt>
                  <c:pt idx="12">
                    <c:v>4.2351733457257797E-2</c:v>
                  </c:pt>
                  <c:pt idx="13">
                    <c:v>4.2291675132700497E-2</c:v>
                  </c:pt>
                  <c:pt idx="14">
                    <c:v>3.9685039339068001E-2</c:v>
                  </c:pt>
                  <c:pt idx="15">
                    <c:v>3.96620585501277E-2</c:v>
                  </c:pt>
                  <c:pt idx="16">
                    <c:v>3.8865241838169501E-2</c:v>
                  </c:pt>
                  <c:pt idx="17">
                    <c:v>3.7410937307916697E-2</c:v>
                  </c:pt>
                  <c:pt idx="18">
                    <c:v>3.7086702065954498E-2</c:v>
                  </c:pt>
                  <c:pt idx="19">
                    <c:v>3.7017172884845399E-2</c:v>
                  </c:pt>
                  <c:pt idx="20">
                    <c:v>3.6464347567042497E-2</c:v>
                  </c:pt>
                  <c:pt idx="21">
                    <c:v>3.6406234487418497E-2</c:v>
                  </c:pt>
                  <c:pt idx="22">
                    <c:v>3.6406234487418497E-2</c:v>
                  </c:pt>
                  <c:pt idx="23">
                    <c:v>3.6272977567632099E-2</c:v>
                  </c:pt>
                  <c:pt idx="24">
                    <c:v>3.6229436648718603E-2</c:v>
                  </c:pt>
                  <c:pt idx="25">
                    <c:v>3.6159055873029998E-2</c:v>
                  </c:pt>
                  <c:pt idx="26">
                    <c:v>3.6159055873029998E-2</c:v>
                  </c:pt>
                  <c:pt idx="27">
                    <c:v>3.6024647146245301E-2</c:v>
                  </c:pt>
                  <c:pt idx="28">
                    <c:v>3.5904183898613301E-2</c:v>
                  </c:pt>
                  <c:pt idx="29">
                    <c:v>3.58001038712513E-2</c:v>
                  </c:pt>
                  <c:pt idx="30">
                    <c:v>3.5761868775865298E-2</c:v>
                  </c:pt>
                  <c:pt idx="31">
                    <c:v>3.5756095391198901E-2</c:v>
                  </c:pt>
                  <c:pt idx="32">
                    <c:v>3.57397067344883E-2</c:v>
                  </c:pt>
                  <c:pt idx="33">
                    <c:v>3.5536789901038701E-2</c:v>
                  </c:pt>
                  <c:pt idx="34">
                    <c:v>3.5462103143885697E-2</c:v>
                  </c:pt>
                  <c:pt idx="35">
                    <c:v>3.53649213546278E-2</c:v>
                  </c:pt>
                  <c:pt idx="36">
                    <c:v>3.5285721404662497E-2</c:v>
                  </c:pt>
                  <c:pt idx="37">
                    <c:v>3.5269875882684501E-2</c:v>
                  </c:pt>
                  <c:pt idx="38">
                    <c:v>3.5239760201572601E-2</c:v>
                  </c:pt>
                  <c:pt idx="39">
                    <c:v>3.52140609967962E-2</c:v>
                  </c:pt>
                  <c:pt idx="40">
                    <c:v>3.5188917514518497E-2</c:v>
                  </c:pt>
                  <c:pt idx="41">
                    <c:v>3.5118811698559002E-2</c:v>
                  </c:pt>
                  <c:pt idx="42">
                    <c:v>3.4981743218068503E-2</c:v>
                  </c:pt>
                  <c:pt idx="43">
                    <c:v>3.49812131118208E-2</c:v>
                  </c:pt>
                  <c:pt idx="44">
                    <c:v>3.4981563197351899E-2</c:v>
                  </c:pt>
                  <c:pt idx="45">
                    <c:v>3.4988154204390803E-2</c:v>
                  </c:pt>
                  <c:pt idx="46">
                    <c:v>3.5035227950700701E-2</c:v>
                  </c:pt>
                  <c:pt idx="47">
                    <c:v>3.5064029176466699E-2</c:v>
                  </c:pt>
                  <c:pt idx="48">
                    <c:v>3.5074445899597302E-2</c:v>
                  </c:pt>
                  <c:pt idx="49">
                    <c:v>3.5355759076753701E-2</c:v>
                  </c:pt>
                  <c:pt idx="50">
                    <c:v>3.5448107334283503E-2</c:v>
                  </c:pt>
                  <c:pt idx="51">
                    <c:v>3.5620952513038699E-2</c:v>
                  </c:pt>
                  <c:pt idx="52">
                    <c:v>3.56393560917036E-2</c:v>
                  </c:pt>
                  <c:pt idx="53">
                    <c:v>3.5736942598433498E-2</c:v>
                  </c:pt>
                  <c:pt idx="54">
                    <c:v>3.5759764734918202E-2</c:v>
                  </c:pt>
                  <c:pt idx="55">
                    <c:v>3.5941079760247401E-2</c:v>
                  </c:pt>
                  <c:pt idx="56">
                    <c:v>3.6138476401059501E-2</c:v>
                  </c:pt>
                  <c:pt idx="57">
                    <c:v>3.6361249339839197E-2</c:v>
                  </c:pt>
                  <c:pt idx="58">
                    <c:v>3.6389647800024398E-2</c:v>
                  </c:pt>
                  <c:pt idx="59">
                    <c:v>3.7146873579351702E-2</c:v>
                  </c:pt>
                  <c:pt idx="60">
                    <c:v>3.71485006789216E-2</c:v>
                  </c:pt>
                  <c:pt idx="61">
                    <c:v>3.8840590586975102E-2</c:v>
                  </c:pt>
                  <c:pt idx="62">
                    <c:v>3.8929055855184601E-2</c:v>
                  </c:pt>
                  <c:pt idx="63">
                    <c:v>4.1372752693128997E-2</c:v>
                  </c:pt>
                  <c:pt idx="64">
                    <c:v>4.1374110918678202E-2</c:v>
                  </c:pt>
                  <c:pt idx="65">
                    <c:v>4.2139034104833897E-2</c:v>
                  </c:pt>
                  <c:pt idx="66">
                    <c:v>4.2185830000563002E-2</c:v>
                  </c:pt>
                  <c:pt idx="67">
                    <c:v>4.2212658836257001E-2</c:v>
                  </c:pt>
                  <c:pt idx="68">
                    <c:v>4.3509289655621203E-2</c:v>
                  </c:pt>
                  <c:pt idx="69">
                    <c:v>4.3842712149061401E-2</c:v>
                  </c:pt>
                  <c:pt idx="70">
                    <c:v>4.4042702803889201E-2</c:v>
                  </c:pt>
                  <c:pt idx="71">
                    <c:v>4.46589690833087E-2</c:v>
                  </c:pt>
                  <c:pt idx="72">
                    <c:v>4.46589690833087E-2</c:v>
                  </c:pt>
                  <c:pt idx="73">
                    <c:v>4.6204160694652899E-2</c:v>
                  </c:pt>
                  <c:pt idx="74">
                    <c:v>4.8243234067389298E-2</c:v>
                  </c:pt>
                  <c:pt idx="75">
                    <c:v>5.0178204144050297E-2</c:v>
                  </c:pt>
                  <c:pt idx="76">
                    <c:v>5.1654005882529497E-2</c:v>
                  </c:pt>
                  <c:pt idx="77">
                    <c:v>5.24664428172497E-2</c:v>
                  </c:pt>
                  <c:pt idx="78">
                    <c:v>5.2591973808093703E-2</c:v>
                  </c:pt>
                  <c:pt idx="79">
                    <c:v>5.4167837625583998E-2</c:v>
                  </c:pt>
                  <c:pt idx="80">
                    <c:v>5.4789997822864901E-2</c:v>
                  </c:pt>
                  <c:pt idx="81">
                    <c:v>5.5504316535283899E-2</c:v>
                  </c:pt>
                  <c:pt idx="82">
                    <c:v>5.64177662687875E-2</c:v>
                  </c:pt>
                  <c:pt idx="83">
                    <c:v>5.7151859093716201E-2</c:v>
                  </c:pt>
                  <c:pt idx="84">
                    <c:v>5.7205558112173802E-2</c:v>
                  </c:pt>
                  <c:pt idx="85">
                    <c:v>5.9055283297615502E-2</c:v>
                  </c:pt>
                  <c:pt idx="86">
                    <c:v>5.9733694342179802E-2</c:v>
                  </c:pt>
                  <c:pt idx="87">
                    <c:v>5.9737182879059797E-2</c:v>
                  </c:pt>
                  <c:pt idx="88">
                    <c:v>6.0050758652461102E-2</c:v>
                  </c:pt>
                  <c:pt idx="89">
                    <c:v>6.10809143587304E-2</c:v>
                  </c:pt>
                  <c:pt idx="90">
                    <c:v>6.3340009564719302E-2</c:v>
                  </c:pt>
                  <c:pt idx="91">
                    <c:v>6.3790472854895697E-2</c:v>
                  </c:pt>
                  <c:pt idx="92">
                    <c:v>6.5349275773996796E-2</c:v>
                  </c:pt>
                  <c:pt idx="93">
                    <c:v>6.8335298635248495E-2</c:v>
                  </c:pt>
                  <c:pt idx="94">
                    <c:v>6.8586414589926495E-2</c:v>
                  </c:pt>
                  <c:pt idx="95">
                    <c:v>6.9827670087929797E-2</c:v>
                  </c:pt>
                  <c:pt idx="96">
                    <c:v>7.1606665123861907E-2</c:v>
                  </c:pt>
                  <c:pt idx="97">
                    <c:v>7.8163484073851694E-2</c:v>
                  </c:pt>
                </c:numCache>
              </c:numRef>
            </c:plus>
            <c:minus>
              <c:numRef>
                <c:f>All_DATA!$AO$3:$AO$100</c:f>
                <c:numCache>
                  <c:formatCode>General</c:formatCode>
                  <c:ptCount val="98"/>
                  <c:pt idx="0">
                    <c:v>5.5140556165443E-2</c:v>
                  </c:pt>
                  <c:pt idx="1">
                    <c:v>5.4582716557250499E-2</c:v>
                  </c:pt>
                  <c:pt idx="2">
                    <c:v>5.322302368851E-2</c:v>
                  </c:pt>
                  <c:pt idx="3">
                    <c:v>5.2322543796149402E-2</c:v>
                  </c:pt>
                  <c:pt idx="4">
                    <c:v>5.1822007935904697E-2</c:v>
                  </c:pt>
                  <c:pt idx="5">
                    <c:v>5.0410331529139603E-2</c:v>
                  </c:pt>
                  <c:pt idx="6">
                    <c:v>4.8678744076056102E-2</c:v>
                  </c:pt>
                  <c:pt idx="7">
                    <c:v>4.80286026056208E-2</c:v>
                  </c:pt>
                  <c:pt idx="8">
                    <c:v>4.7501277143219098E-2</c:v>
                  </c:pt>
                  <c:pt idx="9">
                    <c:v>4.5175230984077899E-2</c:v>
                  </c:pt>
                  <c:pt idx="10">
                    <c:v>4.4268405356622E-2</c:v>
                  </c:pt>
                  <c:pt idx="11">
                    <c:v>4.4021335821826602E-2</c:v>
                  </c:pt>
                  <c:pt idx="12">
                    <c:v>4.2351733457257797E-2</c:v>
                  </c:pt>
                  <c:pt idx="13">
                    <c:v>4.2291675132700497E-2</c:v>
                  </c:pt>
                  <c:pt idx="14">
                    <c:v>3.9685039339068001E-2</c:v>
                  </c:pt>
                  <c:pt idx="15">
                    <c:v>3.96620585501277E-2</c:v>
                  </c:pt>
                  <c:pt idx="16">
                    <c:v>3.8865241838169501E-2</c:v>
                  </c:pt>
                  <c:pt idx="17">
                    <c:v>3.7410937307916697E-2</c:v>
                  </c:pt>
                  <c:pt idx="18">
                    <c:v>3.7086702065954498E-2</c:v>
                  </c:pt>
                  <c:pt idx="19">
                    <c:v>3.7017172884845399E-2</c:v>
                  </c:pt>
                  <c:pt idx="20">
                    <c:v>3.6464347567042497E-2</c:v>
                  </c:pt>
                  <c:pt idx="21">
                    <c:v>3.6406234487418497E-2</c:v>
                  </c:pt>
                  <c:pt idx="22">
                    <c:v>3.6406234487418497E-2</c:v>
                  </c:pt>
                  <c:pt idx="23">
                    <c:v>3.6272977567632099E-2</c:v>
                  </c:pt>
                  <c:pt idx="24">
                    <c:v>3.6229436648718603E-2</c:v>
                  </c:pt>
                  <c:pt idx="25">
                    <c:v>3.6159055873029998E-2</c:v>
                  </c:pt>
                  <c:pt idx="26">
                    <c:v>3.6159055873029998E-2</c:v>
                  </c:pt>
                  <c:pt idx="27">
                    <c:v>3.6024647146245301E-2</c:v>
                  </c:pt>
                  <c:pt idx="28">
                    <c:v>3.5904183898613301E-2</c:v>
                  </c:pt>
                  <c:pt idx="29">
                    <c:v>3.58001038712513E-2</c:v>
                  </c:pt>
                  <c:pt idx="30">
                    <c:v>3.5761868775865298E-2</c:v>
                  </c:pt>
                  <c:pt idx="31">
                    <c:v>3.5756095391198901E-2</c:v>
                  </c:pt>
                  <c:pt idx="32">
                    <c:v>3.57397067344883E-2</c:v>
                  </c:pt>
                  <c:pt idx="33">
                    <c:v>3.5536789901038701E-2</c:v>
                  </c:pt>
                  <c:pt idx="34">
                    <c:v>3.5462103143885697E-2</c:v>
                  </c:pt>
                  <c:pt idx="35">
                    <c:v>3.53649213546278E-2</c:v>
                  </c:pt>
                  <c:pt idx="36">
                    <c:v>3.5285721404662497E-2</c:v>
                  </c:pt>
                  <c:pt idx="37">
                    <c:v>3.5269875882684501E-2</c:v>
                  </c:pt>
                  <c:pt idx="38">
                    <c:v>3.5239760201572601E-2</c:v>
                  </c:pt>
                  <c:pt idx="39">
                    <c:v>3.52140609967962E-2</c:v>
                  </c:pt>
                  <c:pt idx="40">
                    <c:v>3.5188917514518497E-2</c:v>
                  </c:pt>
                  <c:pt idx="41">
                    <c:v>3.5118811698559002E-2</c:v>
                  </c:pt>
                  <c:pt idx="42">
                    <c:v>3.4981743218068503E-2</c:v>
                  </c:pt>
                  <c:pt idx="43">
                    <c:v>3.49812131118208E-2</c:v>
                  </c:pt>
                  <c:pt idx="44">
                    <c:v>3.4981563197351899E-2</c:v>
                  </c:pt>
                  <c:pt idx="45">
                    <c:v>3.4988154204390803E-2</c:v>
                  </c:pt>
                  <c:pt idx="46">
                    <c:v>3.5035227950700701E-2</c:v>
                  </c:pt>
                  <c:pt idx="47">
                    <c:v>3.5064029176466699E-2</c:v>
                  </c:pt>
                  <c:pt idx="48">
                    <c:v>3.5074445899597302E-2</c:v>
                  </c:pt>
                  <c:pt idx="49">
                    <c:v>3.5355759076753701E-2</c:v>
                  </c:pt>
                  <c:pt idx="50">
                    <c:v>3.5448107334283503E-2</c:v>
                  </c:pt>
                  <c:pt idx="51">
                    <c:v>3.5620952513038699E-2</c:v>
                  </c:pt>
                  <c:pt idx="52">
                    <c:v>3.56393560917036E-2</c:v>
                  </c:pt>
                  <c:pt idx="53">
                    <c:v>3.5736942598433498E-2</c:v>
                  </c:pt>
                  <c:pt idx="54">
                    <c:v>3.5759764734918202E-2</c:v>
                  </c:pt>
                  <c:pt idx="55">
                    <c:v>3.5941079760247401E-2</c:v>
                  </c:pt>
                  <c:pt idx="56">
                    <c:v>3.6138476401059501E-2</c:v>
                  </c:pt>
                  <c:pt idx="57">
                    <c:v>3.6361249339839197E-2</c:v>
                  </c:pt>
                  <c:pt idx="58">
                    <c:v>3.6389647800024398E-2</c:v>
                  </c:pt>
                  <c:pt idx="59">
                    <c:v>3.7146873579351702E-2</c:v>
                  </c:pt>
                  <c:pt idx="60">
                    <c:v>3.71485006789216E-2</c:v>
                  </c:pt>
                  <c:pt idx="61">
                    <c:v>3.8840590586975102E-2</c:v>
                  </c:pt>
                  <c:pt idx="62">
                    <c:v>3.8929055855184601E-2</c:v>
                  </c:pt>
                  <c:pt idx="63">
                    <c:v>4.1372752693128997E-2</c:v>
                  </c:pt>
                  <c:pt idx="64">
                    <c:v>4.1374110918678202E-2</c:v>
                  </c:pt>
                  <c:pt idx="65">
                    <c:v>4.2139034104833897E-2</c:v>
                  </c:pt>
                  <c:pt idx="66">
                    <c:v>4.2185830000563002E-2</c:v>
                  </c:pt>
                  <c:pt idx="67">
                    <c:v>4.2212658836257001E-2</c:v>
                  </c:pt>
                  <c:pt idx="68">
                    <c:v>4.3509289655621203E-2</c:v>
                  </c:pt>
                  <c:pt idx="69">
                    <c:v>4.3842712149061401E-2</c:v>
                  </c:pt>
                  <c:pt idx="70">
                    <c:v>4.4042702803889201E-2</c:v>
                  </c:pt>
                  <c:pt idx="71">
                    <c:v>4.46589690833087E-2</c:v>
                  </c:pt>
                  <c:pt idx="72">
                    <c:v>4.46589690833087E-2</c:v>
                  </c:pt>
                  <c:pt idx="73">
                    <c:v>4.6204160694652899E-2</c:v>
                  </c:pt>
                  <c:pt idx="74">
                    <c:v>4.8243234067389298E-2</c:v>
                  </c:pt>
                  <c:pt idx="75">
                    <c:v>5.0178204144050297E-2</c:v>
                  </c:pt>
                  <c:pt idx="76">
                    <c:v>5.1654005882529497E-2</c:v>
                  </c:pt>
                  <c:pt idx="77">
                    <c:v>5.24664428172497E-2</c:v>
                  </c:pt>
                  <c:pt idx="78">
                    <c:v>5.2591973808093703E-2</c:v>
                  </c:pt>
                  <c:pt idx="79">
                    <c:v>5.4167837625583998E-2</c:v>
                  </c:pt>
                  <c:pt idx="80">
                    <c:v>5.4789997822864901E-2</c:v>
                  </c:pt>
                  <c:pt idx="81">
                    <c:v>5.5504316535283899E-2</c:v>
                  </c:pt>
                  <c:pt idx="82">
                    <c:v>5.64177662687875E-2</c:v>
                  </c:pt>
                  <c:pt idx="83">
                    <c:v>5.7151859093716201E-2</c:v>
                  </c:pt>
                  <c:pt idx="84">
                    <c:v>5.7205558112173802E-2</c:v>
                  </c:pt>
                  <c:pt idx="85">
                    <c:v>5.9055283297615502E-2</c:v>
                  </c:pt>
                  <c:pt idx="86">
                    <c:v>5.9733694342179802E-2</c:v>
                  </c:pt>
                  <c:pt idx="87">
                    <c:v>5.9737182879059797E-2</c:v>
                  </c:pt>
                  <c:pt idx="88">
                    <c:v>6.0050758652461102E-2</c:v>
                  </c:pt>
                  <c:pt idx="89">
                    <c:v>6.10809143587304E-2</c:v>
                  </c:pt>
                  <c:pt idx="90">
                    <c:v>6.3340009564719302E-2</c:v>
                  </c:pt>
                  <c:pt idx="91">
                    <c:v>6.3790472854895697E-2</c:v>
                  </c:pt>
                  <c:pt idx="92">
                    <c:v>6.5349275773996796E-2</c:v>
                  </c:pt>
                  <c:pt idx="93">
                    <c:v>6.8335298635248495E-2</c:v>
                  </c:pt>
                  <c:pt idx="94">
                    <c:v>6.8586414589926495E-2</c:v>
                  </c:pt>
                  <c:pt idx="95">
                    <c:v>6.9827670087929797E-2</c:v>
                  </c:pt>
                  <c:pt idx="96">
                    <c:v>7.1606665123861907E-2</c:v>
                  </c:pt>
                  <c:pt idx="97">
                    <c:v>7.8163484073851694E-2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All_DATA!$AN$3:$AN$100</c:f>
              <c:numCache>
                <c:formatCode>General</c:formatCode>
                <c:ptCount val="98"/>
                <c:pt idx="0">
                  <c:v>-0.76787701551093501</c:v>
                </c:pt>
                <c:pt idx="1">
                  <c:v>-0.761679778053031</c:v>
                </c:pt>
                <c:pt idx="2">
                  <c:v>-0.74638396541556096</c:v>
                </c:pt>
                <c:pt idx="3">
                  <c:v>-0.736091170305329</c:v>
                </c:pt>
                <c:pt idx="4">
                  <c:v>-0.73030835500441604</c:v>
                </c:pt>
                <c:pt idx="5">
                  <c:v>-0.71373727875251203</c:v>
                </c:pt>
                <c:pt idx="6">
                  <c:v>-0.69280511261445099</c:v>
                </c:pt>
                <c:pt idx="7">
                  <c:v>-0.68474562121659199</c:v>
                </c:pt>
                <c:pt idx="8">
                  <c:v>-0.67811783624168098</c:v>
                </c:pt>
                <c:pt idx="9">
                  <c:v>-0.647735765688082</c:v>
                </c:pt>
                <c:pt idx="10">
                  <c:v>-0.63527718005009304</c:v>
                </c:pt>
                <c:pt idx="11">
                  <c:v>-0.63181078772418597</c:v>
                </c:pt>
                <c:pt idx="12">
                  <c:v>-0.60742055760447999</c:v>
                </c:pt>
                <c:pt idx="13">
                  <c:v>-0.60650741234294703</c:v>
                </c:pt>
                <c:pt idx="14">
                  <c:v>-0.56348872106508596</c:v>
                </c:pt>
                <c:pt idx="15">
                  <c:v>-0.56307184992941794</c:v>
                </c:pt>
                <c:pt idx="16">
                  <c:v>-0.54804227598036503</c:v>
                </c:pt>
                <c:pt idx="17">
                  <c:v>-0.516607199213312</c:v>
                </c:pt>
                <c:pt idx="18">
                  <c:v>-0.50852673203381005</c:v>
                </c:pt>
                <c:pt idx="19">
                  <c:v>-0.50672160228267205</c:v>
                </c:pt>
                <c:pt idx="20">
                  <c:v>-0.49120364987717902</c:v>
                </c:pt>
                <c:pt idx="21">
                  <c:v>-0.48942555352362199</c:v>
                </c:pt>
                <c:pt idx="22">
                  <c:v>-0.48942555352362199</c:v>
                </c:pt>
                <c:pt idx="23">
                  <c:v>-0.48521437590868799</c:v>
                </c:pt>
                <c:pt idx="24">
                  <c:v>-0.48379426749035997</c:v>
                </c:pt>
                <c:pt idx="25">
                  <c:v>-0.48144809544689299</c:v>
                </c:pt>
                <c:pt idx="26">
                  <c:v>-0.48144809544689299</c:v>
                </c:pt>
                <c:pt idx="27">
                  <c:v>-0.47677386884608097</c:v>
                </c:pt>
                <c:pt idx="28">
                  <c:v>-0.47233314192222697</c:v>
                </c:pt>
                <c:pt idx="29">
                  <c:v>-0.468266219018663</c:v>
                </c:pt>
                <c:pt idx="30">
                  <c:v>-0.46671003938128103</c:v>
                </c:pt>
                <c:pt idx="31">
                  <c:v>-0.46647188700412401</c:v>
                </c:pt>
                <c:pt idx="32">
                  <c:v>-0.46579113731812899</c:v>
                </c:pt>
                <c:pt idx="33">
                  <c:v>-0.456680635894533</c:v>
                </c:pt>
                <c:pt idx="34">
                  <c:v>-0.45292481100666898</c:v>
                </c:pt>
                <c:pt idx="35">
                  <c:v>-0.44757905416368299</c:v>
                </c:pt>
                <c:pt idx="36">
                  <c:v>-0.44270507693946698</c:v>
                </c:pt>
                <c:pt idx="37">
                  <c:v>-0.44165747328156302</c:v>
                </c:pt>
                <c:pt idx="38">
                  <c:v>-0.43958498286513298</c:v>
                </c:pt>
                <c:pt idx="39">
                  <c:v>-0.43771996145501102</c:v>
                </c:pt>
                <c:pt idx="40">
                  <c:v>-0.43579388974107303</c:v>
                </c:pt>
                <c:pt idx="41">
                  <c:v>-0.42970600709707202</c:v>
                </c:pt>
                <c:pt idx="42">
                  <c:v>-0.40512109047421702</c:v>
                </c:pt>
                <c:pt idx="43">
                  <c:v>-0.40426873700286298</c:v>
                </c:pt>
                <c:pt idx="44">
                  <c:v>-0.40132494829781301</c:v>
                </c:pt>
                <c:pt idx="45">
                  <c:v>-0.39702437064288798</c:v>
                </c:pt>
                <c:pt idx="46">
                  <c:v>-0.38641782257325802</c:v>
                </c:pt>
                <c:pt idx="47">
                  <c:v>-0.38245665009551899</c:v>
                </c:pt>
                <c:pt idx="48">
                  <c:v>-0.38119901297398301</c:v>
                </c:pt>
                <c:pt idx="49">
                  <c:v>-0.35916071373740599</c:v>
                </c:pt>
                <c:pt idx="50">
                  <c:v>-0.35401308812076399</c:v>
                </c:pt>
                <c:pt idx="51">
                  <c:v>-0.34557470451737599</c:v>
                </c:pt>
                <c:pt idx="52">
                  <c:v>-0.34474586020339198</c:v>
                </c:pt>
                <c:pt idx="53">
                  <c:v>-0.34052742512542</c:v>
                </c:pt>
                <c:pt idx="54">
                  <c:v>-0.33957970070261201</c:v>
                </c:pt>
                <c:pt idx="55">
                  <c:v>-0.33248171292731998</c:v>
                </c:pt>
                <c:pt idx="56">
                  <c:v>-0.32545348795944301</c:v>
                </c:pt>
                <c:pt idx="57">
                  <c:v>-0.31817747287862602</c:v>
                </c:pt>
                <c:pt idx="58">
                  <c:v>-0.31729122945522698</c:v>
                </c:pt>
                <c:pt idx="59">
                  <c:v>-0.296136046061863</c:v>
                </c:pt>
                <c:pt idx="60">
                  <c:v>-0.296094669056361</c:v>
                </c:pt>
                <c:pt idx="61">
                  <c:v>-0.25864554573949</c:v>
                </c:pt>
                <c:pt idx="62">
                  <c:v>-0.25691190165164901</c:v>
                </c:pt>
                <c:pt idx="63">
                  <c:v>-0.21404258999130599</c:v>
                </c:pt>
                <c:pt idx="64">
                  <c:v>-0.21402082231810399</c:v>
                </c:pt>
                <c:pt idx="65">
                  <c:v>-0.20202918616343199</c:v>
                </c:pt>
                <c:pt idx="66">
                  <c:v>-0.20131180854038699</c:v>
                </c:pt>
                <c:pt idx="67">
                  <c:v>-0.200901314614603</c:v>
                </c:pt>
                <c:pt idx="68">
                  <c:v>-0.18168474858464601</c:v>
                </c:pt>
                <c:pt idx="69">
                  <c:v>-0.17691913024738201</c:v>
                </c:pt>
                <c:pt idx="70">
                  <c:v>-0.17409117874595101</c:v>
                </c:pt>
                <c:pt idx="71">
                  <c:v>-0.16551101737070101</c:v>
                </c:pt>
                <c:pt idx="72">
                  <c:v>-0.16551101737070101</c:v>
                </c:pt>
                <c:pt idx="73">
                  <c:v>-0.14477607992813801</c:v>
                </c:pt>
                <c:pt idx="74">
                  <c:v>-0.118783520484793</c:v>
                </c:pt>
                <c:pt idx="75">
                  <c:v>-9.5230616467462906E-2</c:v>
                </c:pt>
                <c:pt idx="76">
                  <c:v>-7.7846062296300103E-2</c:v>
                </c:pt>
                <c:pt idx="77">
                  <c:v>-6.8457722086798498E-2</c:v>
                </c:pt>
                <c:pt idx="78">
                  <c:v>-6.7017676068323206E-2</c:v>
                </c:pt>
                <c:pt idx="79">
                  <c:v>-4.9160911663575897E-2</c:v>
                </c:pt>
                <c:pt idx="80">
                  <c:v>-4.2215456535718503E-2</c:v>
                </c:pt>
                <c:pt idx="81">
                  <c:v>-3.4307695367320298E-2</c:v>
                </c:pt>
                <c:pt idx="82">
                  <c:v>-2.4292253452909099E-2</c:v>
                </c:pt>
                <c:pt idx="83">
                  <c:v>-1.6316799231299001E-2</c:v>
                </c:pt>
                <c:pt idx="84">
                  <c:v>-1.5735839393252501E-2</c:v>
                </c:pt>
                <c:pt idx="85">
                  <c:v>4.0866459494051099E-3</c:v>
                </c:pt>
                <c:pt idx="86">
                  <c:v>1.1270712154832699E-2</c:v>
                </c:pt>
                <c:pt idx="87">
                  <c:v>1.13075425347662E-2</c:v>
                </c:pt>
                <c:pt idx="88">
                  <c:v>1.4613583554338901E-2</c:v>
                </c:pt>
                <c:pt idx="89">
                  <c:v>2.5413315353590701E-2</c:v>
                </c:pt>
                <c:pt idx="90">
                  <c:v>4.8795382355790999E-2</c:v>
                </c:pt>
                <c:pt idx="91">
                  <c:v>5.3412463830178301E-2</c:v>
                </c:pt>
                <c:pt idx="92">
                  <c:v>6.9284151700975197E-2</c:v>
                </c:pt>
                <c:pt idx="93">
                  <c:v>9.9276860471373393E-2</c:v>
                </c:pt>
                <c:pt idx="94">
                  <c:v>0.101776901818007</c:v>
                </c:pt>
                <c:pt idx="95">
                  <c:v>0.114088159046295</c:v>
                </c:pt>
                <c:pt idx="96">
                  <c:v>0.131606653915467</c:v>
                </c:pt>
                <c:pt idx="97">
                  <c:v>0.19509110110872699</c:v>
                </c:pt>
              </c:numCache>
            </c:numRef>
          </c:xVal>
          <c:yVal>
            <c:numRef>
              <c:f>All_DATA!$AL$3:$AL$100</c:f>
              <c:numCache>
                <c:formatCode>General</c:formatCode>
                <c:ptCount val="98"/>
                <c:pt idx="0">
                  <c:v>-0.78376800433601879</c:v>
                </c:pt>
                <c:pt idx="1">
                  <c:v>-0.76806500433601876</c:v>
                </c:pt>
                <c:pt idx="2">
                  <c:v>-1.0101310043360188</c:v>
                </c:pt>
                <c:pt idx="3">
                  <c:v>-0.66826000433601873</c:v>
                </c:pt>
                <c:pt idx="4">
                  <c:v>-0.75630700433601872</c:v>
                </c:pt>
                <c:pt idx="5">
                  <c:v>-0.68223000433601877</c:v>
                </c:pt>
                <c:pt idx="6">
                  <c:v>-0.88168900433601871</c:v>
                </c:pt>
                <c:pt idx="7">
                  <c:v>-0.90246200433601875</c:v>
                </c:pt>
                <c:pt idx="8">
                  <c:v>-0.93255700433601874</c:v>
                </c:pt>
                <c:pt idx="9">
                  <c:v>-1.0194610043360188</c:v>
                </c:pt>
                <c:pt idx="10">
                  <c:v>-1.2007840043360187</c:v>
                </c:pt>
                <c:pt idx="11">
                  <c:v>-1.2772770043360189</c:v>
                </c:pt>
                <c:pt idx="12">
                  <c:v>-0.4818400043360187</c:v>
                </c:pt>
                <c:pt idx="13">
                  <c:v>-0.64614000433601881</c:v>
                </c:pt>
                <c:pt idx="14">
                  <c:v>-0.43016000433601875</c:v>
                </c:pt>
                <c:pt idx="15">
                  <c:v>-0.40310000433601867</c:v>
                </c:pt>
                <c:pt idx="16">
                  <c:v>-0.70613200433601875</c:v>
                </c:pt>
                <c:pt idx="17">
                  <c:v>-0.25200000433601866</c:v>
                </c:pt>
                <c:pt idx="18">
                  <c:v>-0.49137000433601874</c:v>
                </c:pt>
                <c:pt idx="19">
                  <c:v>-0.56572000433601866</c:v>
                </c:pt>
                <c:pt idx="20">
                  <c:v>-0.29550000433601875</c:v>
                </c:pt>
                <c:pt idx="21">
                  <c:v>-0.49183000433601864</c:v>
                </c:pt>
                <c:pt idx="22">
                  <c:v>-0.41374000433601865</c:v>
                </c:pt>
                <c:pt idx="23">
                  <c:v>-0.55918000433601867</c:v>
                </c:pt>
                <c:pt idx="24">
                  <c:v>5.0659995663981272E-2</c:v>
                </c:pt>
                <c:pt idx="25">
                  <c:v>-0.39038000433601883</c:v>
                </c:pt>
                <c:pt idx="26">
                  <c:v>-0.22186000433601882</c:v>
                </c:pt>
                <c:pt idx="27">
                  <c:v>-0.35038000433601879</c:v>
                </c:pt>
                <c:pt idx="28">
                  <c:v>-1.1364800043360188</c:v>
                </c:pt>
                <c:pt idx="29">
                  <c:v>-0.24372000433601881</c:v>
                </c:pt>
                <c:pt idx="30">
                  <c:v>-0.17897000433601873</c:v>
                </c:pt>
                <c:pt idx="31">
                  <c:v>-0.51897000433601881</c:v>
                </c:pt>
                <c:pt idx="32">
                  <c:v>-5.8970004336018844E-2</c:v>
                </c:pt>
                <c:pt idx="33">
                  <c:v>-0.85035100433601873</c:v>
                </c:pt>
                <c:pt idx="34">
                  <c:v>-0.31245000433601877</c:v>
                </c:pt>
                <c:pt idx="35">
                  <c:v>1.9995663981253742E-5</c:v>
                </c:pt>
                <c:pt idx="36">
                  <c:v>-0.76823200433601879</c:v>
                </c:pt>
                <c:pt idx="37">
                  <c:v>-0.32897000433601864</c:v>
                </c:pt>
                <c:pt idx="38">
                  <c:v>-0.10897000433601867</c:v>
                </c:pt>
                <c:pt idx="39">
                  <c:v>-0.74920800433601875</c:v>
                </c:pt>
                <c:pt idx="40">
                  <c:v>-0.1590700043360187</c:v>
                </c:pt>
                <c:pt idx="41">
                  <c:v>-0.8359370043360187</c:v>
                </c:pt>
                <c:pt idx="42">
                  <c:v>-0.3989700043360187</c:v>
                </c:pt>
                <c:pt idx="43">
                  <c:v>-0.28897000433601883</c:v>
                </c:pt>
                <c:pt idx="44">
                  <c:v>-0.71918700433601879</c:v>
                </c:pt>
                <c:pt idx="45">
                  <c:v>-0.68184000433601866</c:v>
                </c:pt>
                <c:pt idx="46">
                  <c:v>-0.90308800433601877</c:v>
                </c:pt>
                <c:pt idx="47">
                  <c:v>-0.18897000433601874</c:v>
                </c:pt>
                <c:pt idx="48">
                  <c:v>-0.1489700043360187</c:v>
                </c:pt>
                <c:pt idx="49">
                  <c:v>-0.21308000433601881</c:v>
                </c:pt>
                <c:pt idx="50">
                  <c:v>-8.9700043360187998E-3</c:v>
                </c:pt>
                <c:pt idx="51">
                  <c:v>-0.27897000433601882</c:v>
                </c:pt>
                <c:pt idx="52">
                  <c:v>1.0299956639812091E-3</c:v>
                </c:pt>
                <c:pt idx="53">
                  <c:v>-0.16970000433601884</c:v>
                </c:pt>
                <c:pt idx="54">
                  <c:v>-0.23390000433601865</c:v>
                </c:pt>
                <c:pt idx="55">
                  <c:v>-0.15030000433601876</c:v>
                </c:pt>
                <c:pt idx="56">
                  <c:v>-0.17539000433601881</c:v>
                </c:pt>
                <c:pt idx="57">
                  <c:v>0.11102999566398131</c:v>
                </c:pt>
                <c:pt idx="58">
                  <c:v>1.1029995663981218E-2</c:v>
                </c:pt>
                <c:pt idx="59">
                  <c:v>1.1029995663981218E-2</c:v>
                </c:pt>
                <c:pt idx="60">
                  <c:v>4.1029995663981245E-2</c:v>
                </c:pt>
                <c:pt idx="61">
                  <c:v>0.1010299956639813</c:v>
                </c:pt>
                <c:pt idx="62">
                  <c:v>1.1029995663981218E-2</c:v>
                </c:pt>
                <c:pt idx="63">
                  <c:v>0.42788999566398145</c:v>
                </c:pt>
                <c:pt idx="64">
                  <c:v>0.48064999566398114</c:v>
                </c:pt>
                <c:pt idx="65">
                  <c:v>-0.11897000433601868</c:v>
                </c:pt>
                <c:pt idx="66">
                  <c:v>5.1029995663981254E-2</c:v>
                </c:pt>
                <c:pt idx="67">
                  <c:v>8.102999566398128E-2</c:v>
                </c:pt>
                <c:pt idx="68">
                  <c:v>0.8413399956639811</c:v>
                </c:pt>
                <c:pt idx="69">
                  <c:v>-3.1100004336018783E-2</c:v>
                </c:pt>
                <c:pt idx="70">
                  <c:v>0.29842999566398132</c:v>
                </c:pt>
                <c:pt idx="71">
                  <c:v>0.12102999566398132</c:v>
                </c:pt>
                <c:pt idx="72">
                  <c:v>1.0299956639812091E-3</c:v>
                </c:pt>
                <c:pt idx="73">
                  <c:v>0.59845999566398111</c:v>
                </c:pt>
                <c:pt idx="74">
                  <c:v>0.3239499956639813</c:v>
                </c:pt>
                <c:pt idx="75">
                  <c:v>0.13980999566398133</c:v>
                </c:pt>
                <c:pt idx="76">
                  <c:v>0.65682999566398115</c:v>
                </c:pt>
                <c:pt idx="77">
                  <c:v>0.58316999566398131</c:v>
                </c:pt>
                <c:pt idx="78">
                  <c:v>0.53700999566398133</c:v>
                </c:pt>
                <c:pt idx="79">
                  <c:v>-0.35719000433601877</c:v>
                </c:pt>
                <c:pt idx="80">
                  <c:v>0.75624999566398143</c:v>
                </c:pt>
                <c:pt idx="81">
                  <c:v>0.57838999566398108</c:v>
                </c:pt>
                <c:pt idx="82">
                  <c:v>0.3983499956639811</c:v>
                </c:pt>
                <c:pt idx="83">
                  <c:v>0.35802999566398119</c:v>
                </c:pt>
                <c:pt idx="84">
                  <c:v>-0.45295000433601884</c:v>
                </c:pt>
                <c:pt idx="85">
                  <c:v>1.0986799956639812</c:v>
                </c:pt>
                <c:pt idx="86">
                  <c:v>0.92524999566398147</c:v>
                </c:pt>
                <c:pt idx="87">
                  <c:v>0.40337999566398119</c:v>
                </c:pt>
                <c:pt idx="88">
                  <c:v>0.64157999566398116</c:v>
                </c:pt>
                <c:pt idx="89">
                  <c:v>0.82249999566398113</c:v>
                </c:pt>
                <c:pt idx="90">
                  <c:v>1.5841699956639812</c:v>
                </c:pt>
                <c:pt idx="91">
                  <c:v>0.88421999566398135</c:v>
                </c:pt>
                <c:pt idx="92">
                  <c:v>1.3863799956639813</c:v>
                </c:pt>
                <c:pt idx="93">
                  <c:v>1.2711399956639813</c:v>
                </c:pt>
                <c:pt idx="94">
                  <c:v>1.3195999956639812</c:v>
                </c:pt>
                <c:pt idx="95">
                  <c:v>1.6442199956639811</c:v>
                </c:pt>
                <c:pt idx="96">
                  <c:v>1.6687399956639815</c:v>
                </c:pt>
                <c:pt idx="97">
                  <c:v>1.7316699956639812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53E-4979-9BA6-EB60C0E5C6DA}"/>
            </c:ext>
          </c:extLst>
        </c:ser>
        <c:ser>
          <c:idx val="1"/>
          <c:order val="1"/>
          <c:spPr>
            <a:ln w="12700" cap="rnd">
              <a:solidFill>
                <a:schemeClr val="tx1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All_DATA!$AN$3:$AN$100</c:f>
              <c:numCache>
                <c:formatCode>General</c:formatCode>
                <c:ptCount val="98"/>
                <c:pt idx="0">
                  <c:v>-0.76787701551093501</c:v>
                </c:pt>
                <c:pt idx="1">
                  <c:v>-0.761679778053031</c:v>
                </c:pt>
                <c:pt idx="2">
                  <c:v>-0.74638396541556096</c:v>
                </c:pt>
                <c:pt idx="3">
                  <c:v>-0.736091170305329</c:v>
                </c:pt>
                <c:pt idx="4">
                  <c:v>-0.73030835500441604</c:v>
                </c:pt>
                <c:pt idx="5">
                  <c:v>-0.71373727875251203</c:v>
                </c:pt>
                <c:pt idx="6">
                  <c:v>-0.69280511261445099</c:v>
                </c:pt>
                <c:pt idx="7">
                  <c:v>-0.68474562121659199</c:v>
                </c:pt>
                <c:pt idx="8">
                  <c:v>-0.67811783624168098</c:v>
                </c:pt>
                <c:pt idx="9">
                  <c:v>-0.647735765688082</c:v>
                </c:pt>
                <c:pt idx="10">
                  <c:v>-0.63527718005009304</c:v>
                </c:pt>
                <c:pt idx="11">
                  <c:v>-0.63181078772418597</c:v>
                </c:pt>
                <c:pt idx="12">
                  <c:v>-0.60742055760447999</c:v>
                </c:pt>
                <c:pt idx="13">
                  <c:v>-0.60650741234294703</c:v>
                </c:pt>
                <c:pt idx="14">
                  <c:v>-0.56348872106508596</c:v>
                </c:pt>
                <c:pt idx="15">
                  <c:v>-0.56307184992941794</c:v>
                </c:pt>
                <c:pt idx="16">
                  <c:v>-0.54804227598036503</c:v>
                </c:pt>
                <c:pt idx="17">
                  <c:v>-0.516607199213312</c:v>
                </c:pt>
                <c:pt idx="18">
                  <c:v>-0.50852673203381005</c:v>
                </c:pt>
                <c:pt idx="19">
                  <c:v>-0.50672160228267205</c:v>
                </c:pt>
                <c:pt idx="20">
                  <c:v>-0.49120364987717902</c:v>
                </c:pt>
                <c:pt idx="21">
                  <c:v>-0.48942555352362199</c:v>
                </c:pt>
                <c:pt idx="22">
                  <c:v>-0.48942555352362199</c:v>
                </c:pt>
                <c:pt idx="23">
                  <c:v>-0.48521437590868799</c:v>
                </c:pt>
                <c:pt idx="24">
                  <c:v>-0.48379426749035997</c:v>
                </c:pt>
                <c:pt idx="25">
                  <c:v>-0.48144809544689299</c:v>
                </c:pt>
                <c:pt idx="26">
                  <c:v>-0.48144809544689299</c:v>
                </c:pt>
                <c:pt idx="27">
                  <c:v>-0.47677386884608097</c:v>
                </c:pt>
                <c:pt idx="28">
                  <c:v>-0.47233314192222697</c:v>
                </c:pt>
                <c:pt idx="29">
                  <c:v>-0.468266219018663</c:v>
                </c:pt>
                <c:pt idx="30">
                  <c:v>-0.46671003938128103</c:v>
                </c:pt>
                <c:pt idx="31">
                  <c:v>-0.46647188700412401</c:v>
                </c:pt>
                <c:pt idx="32">
                  <c:v>-0.46579113731812899</c:v>
                </c:pt>
                <c:pt idx="33">
                  <c:v>-0.456680635894533</c:v>
                </c:pt>
                <c:pt idx="34">
                  <c:v>-0.45292481100666898</c:v>
                </c:pt>
                <c:pt idx="35">
                  <c:v>-0.44757905416368299</c:v>
                </c:pt>
                <c:pt idx="36">
                  <c:v>-0.44270507693946698</c:v>
                </c:pt>
                <c:pt idx="37">
                  <c:v>-0.44165747328156302</c:v>
                </c:pt>
                <c:pt idx="38">
                  <c:v>-0.43958498286513298</c:v>
                </c:pt>
                <c:pt idx="39">
                  <c:v>-0.43771996145501102</c:v>
                </c:pt>
                <c:pt idx="40">
                  <c:v>-0.43579388974107303</c:v>
                </c:pt>
                <c:pt idx="41">
                  <c:v>-0.42970600709707202</c:v>
                </c:pt>
                <c:pt idx="42">
                  <c:v>-0.40512109047421702</c:v>
                </c:pt>
                <c:pt idx="43">
                  <c:v>-0.40426873700286298</c:v>
                </c:pt>
                <c:pt idx="44">
                  <c:v>-0.40132494829781301</c:v>
                </c:pt>
                <c:pt idx="45">
                  <c:v>-0.39702437064288798</c:v>
                </c:pt>
                <c:pt idx="46">
                  <c:v>-0.38641782257325802</c:v>
                </c:pt>
                <c:pt idx="47">
                  <c:v>-0.38245665009551899</c:v>
                </c:pt>
                <c:pt idx="48">
                  <c:v>-0.38119901297398301</c:v>
                </c:pt>
                <c:pt idx="49">
                  <c:v>-0.35916071373740599</c:v>
                </c:pt>
                <c:pt idx="50">
                  <c:v>-0.35401308812076399</c:v>
                </c:pt>
                <c:pt idx="51">
                  <c:v>-0.34557470451737599</c:v>
                </c:pt>
                <c:pt idx="52">
                  <c:v>-0.34474586020339198</c:v>
                </c:pt>
                <c:pt idx="53">
                  <c:v>-0.34052742512542</c:v>
                </c:pt>
                <c:pt idx="54">
                  <c:v>-0.33957970070261201</c:v>
                </c:pt>
                <c:pt idx="55">
                  <c:v>-0.33248171292731998</c:v>
                </c:pt>
                <c:pt idx="56">
                  <c:v>-0.32545348795944301</c:v>
                </c:pt>
                <c:pt idx="57">
                  <c:v>-0.31817747287862602</c:v>
                </c:pt>
                <c:pt idx="58">
                  <c:v>-0.31729122945522698</c:v>
                </c:pt>
                <c:pt idx="59">
                  <c:v>-0.296136046061863</c:v>
                </c:pt>
                <c:pt idx="60">
                  <c:v>-0.296094669056361</c:v>
                </c:pt>
                <c:pt idx="61">
                  <c:v>-0.25864554573949</c:v>
                </c:pt>
                <c:pt idx="62">
                  <c:v>-0.25691190165164901</c:v>
                </c:pt>
                <c:pt idx="63">
                  <c:v>-0.21404258999130599</c:v>
                </c:pt>
                <c:pt idx="64">
                  <c:v>-0.21402082231810399</c:v>
                </c:pt>
                <c:pt idx="65">
                  <c:v>-0.20202918616343199</c:v>
                </c:pt>
                <c:pt idx="66">
                  <c:v>-0.20131180854038699</c:v>
                </c:pt>
                <c:pt idx="67">
                  <c:v>-0.200901314614603</c:v>
                </c:pt>
                <c:pt idx="68">
                  <c:v>-0.18168474858464601</c:v>
                </c:pt>
                <c:pt idx="69">
                  <c:v>-0.17691913024738201</c:v>
                </c:pt>
                <c:pt idx="70">
                  <c:v>-0.17409117874595101</c:v>
                </c:pt>
                <c:pt idx="71">
                  <c:v>-0.16551101737070101</c:v>
                </c:pt>
                <c:pt idx="72">
                  <c:v>-0.16551101737070101</c:v>
                </c:pt>
                <c:pt idx="73">
                  <c:v>-0.14477607992813801</c:v>
                </c:pt>
                <c:pt idx="74">
                  <c:v>-0.118783520484793</c:v>
                </c:pt>
                <c:pt idx="75">
                  <c:v>-9.5230616467462906E-2</c:v>
                </c:pt>
                <c:pt idx="76">
                  <c:v>-7.7846062296300103E-2</c:v>
                </c:pt>
                <c:pt idx="77">
                  <c:v>-6.8457722086798498E-2</c:v>
                </c:pt>
                <c:pt idx="78">
                  <c:v>-6.7017676068323206E-2</c:v>
                </c:pt>
                <c:pt idx="79">
                  <c:v>-4.9160911663575897E-2</c:v>
                </c:pt>
                <c:pt idx="80">
                  <c:v>-4.2215456535718503E-2</c:v>
                </c:pt>
                <c:pt idx="81">
                  <c:v>-3.4307695367320298E-2</c:v>
                </c:pt>
                <c:pt idx="82">
                  <c:v>-2.4292253452909099E-2</c:v>
                </c:pt>
                <c:pt idx="83">
                  <c:v>-1.6316799231299001E-2</c:v>
                </c:pt>
                <c:pt idx="84">
                  <c:v>-1.5735839393252501E-2</c:v>
                </c:pt>
                <c:pt idx="85">
                  <c:v>4.0866459494051099E-3</c:v>
                </c:pt>
                <c:pt idx="86">
                  <c:v>1.1270712154832699E-2</c:v>
                </c:pt>
                <c:pt idx="87">
                  <c:v>1.13075425347662E-2</c:v>
                </c:pt>
                <c:pt idx="88">
                  <c:v>1.4613583554338901E-2</c:v>
                </c:pt>
                <c:pt idx="89">
                  <c:v>2.5413315353590701E-2</c:v>
                </c:pt>
                <c:pt idx="90">
                  <c:v>4.8795382355790999E-2</c:v>
                </c:pt>
                <c:pt idx="91">
                  <c:v>5.3412463830178301E-2</c:v>
                </c:pt>
                <c:pt idx="92">
                  <c:v>6.9284151700975197E-2</c:v>
                </c:pt>
                <c:pt idx="93">
                  <c:v>9.9276860471373393E-2</c:v>
                </c:pt>
                <c:pt idx="94">
                  <c:v>0.101776901818007</c:v>
                </c:pt>
                <c:pt idx="95">
                  <c:v>0.114088159046295</c:v>
                </c:pt>
                <c:pt idx="96">
                  <c:v>0.131606653915467</c:v>
                </c:pt>
                <c:pt idx="97">
                  <c:v>0.19509110110872699</c:v>
                </c:pt>
              </c:numCache>
            </c:numRef>
          </c:xVal>
          <c:yVal>
            <c:numRef>
              <c:f>All_DATA!$AN$3:$AN$100</c:f>
              <c:numCache>
                <c:formatCode>General</c:formatCode>
                <c:ptCount val="98"/>
                <c:pt idx="0">
                  <c:v>-0.76787701551093501</c:v>
                </c:pt>
                <c:pt idx="1">
                  <c:v>-0.761679778053031</c:v>
                </c:pt>
                <c:pt idx="2">
                  <c:v>-0.74638396541556096</c:v>
                </c:pt>
                <c:pt idx="3">
                  <c:v>-0.736091170305329</c:v>
                </c:pt>
                <c:pt idx="4">
                  <c:v>-0.73030835500441604</c:v>
                </c:pt>
                <c:pt idx="5">
                  <c:v>-0.71373727875251203</c:v>
                </c:pt>
                <c:pt idx="6">
                  <c:v>-0.69280511261445099</c:v>
                </c:pt>
                <c:pt idx="7">
                  <c:v>-0.68474562121659199</c:v>
                </c:pt>
                <c:pt idx="8">
                  <c:v>-0.67811783624168098</c:v>
                </c:pt>
                <c:pt idx="9">
                  <c:v>-0.647735765688082</c:v>
                </c:pt>
                <c:pt idx="10">
                  <c:v>-0.63527718005009304</c:v>
                </c:pt>
                <c:pt idx="11">
                  <c:v>-0.63181078772418597</c:v>
                </c:pt>
                <c:pt idx="12">
                  <c:v>-0.60742055760447999</c:v>
                </c:pt>
                <c:pt idx="13">
                  <c:v>-0.60650741234294703</c:v>
                </c:pt>
                <c:pt idx="14">
                  <c:v>-0.56348872106508596</c:v>
                </c:pt>
                <c:pt idx="15">
                  <c:v>-0.56307184992941794</c:v>
                </c:pt>
                <c:pt idx="16">
                  <c:v>-0.54804227598036503</c:v>
                </c:pt>
                <c:pt idx="17">
                  <c:v>-0.516607199213312</c:v>
                </c:pt>
                <c:pt idx="18">
                  <c:v>-0.50852673203381005</c:v>
                </c:pt>
                <c:pt idx="19">
                  <c:v>-0.50672160228267205</c:v>
                </c:pt>
                <c:pt idx="20">
                  <c:v>-0.49120364987717902</c:v>
                </c:pt>
                <c:pt idx="21">
                  <c:v>-0.48942555352362199</c:v>
                </c:pt>
                <c:pt idx="22">
                  <c:v>-0.48942555352362199</c:v>
                </c:pt>
                <c:pt idx="23">
                  <c:v>-0.48521437590868799</c:v>
                </c:pt>
                <c:pt idx="24">
                  <c:v>-0.48379426749035997</c:v>
                </c:pt>
                <c:pt idx="25">
                  <c:v>-0.48144809544689299</c:v>
                </c:pt>
                <c:pt idx="26">
                  <c:v>-0.48144809544689299</c:v>
                </c:pt>
                <c:pt idx="27">
                  <c:v>-0.47677386884608097</c:v>
                </c:pt>
                <c:pt idx="28">
                  <c:v>-0.47233314192222697</c:v>
                </c:pt>
                <c:pt idx="29">
                  <c:v>-0.468266219018663</c:v>
                </c:pt>
                <c:pt idx="30">
                  <c:v>-0.46671003938128103</c:v>
                </c:pt>
                <c:pt idx="31">
                  <c:v>-0.46647188700412401</c:v>
                </c:pt>
                <c:pt idx="32">
                  <c:v>-0.46579113731812899</c:v>
                </c:pt>
                <c:pt idx="33">
                  <c:v>-0.456680635894533</c:v>
                </c:pt>
                <c:pt idx="34">
                  <c:v>-0.45292481100666898</c:v>
                </c:pt>
                <c:pt idx="35">
                  <c:v>-0.44757905416368299</c:v>
                </c:pt>
                <c:pt idx="36">
                  <c:v>-0.44270507693946698</c:v>
                </c:pt>
                <c:pt idx="37">
                  <c:v>-0.44165747328156302</c:v>
                </c:pt>
                <c:pt idx="38">
                  <c:v>-0.43958498286513298</c:v>
                </c:pt>
                <c:pt idx="39">
                  <c:v>-0.43771996145501102</c:v>
                </c:pt>
                <c:pt idx="40">
                  <c:v>-0.43579388974107303</c:v>
                </c:pt>
                <c:pt idx="41">
                  <c:v>-0.42970600709707202</c:v>
                </c:pt>
                <c:pt idx="42">
                  <c:v>-0.40512109047421702</c:v>
                </c:pt>
                <c:pt idx="43">
                  <c:v>-0.40426873700286298</c:v>
                </c:pt>
                <c:pt idx="44">
                  <c:v>-0.40132494829781301</c:v>
                </c:pt>
                <c:pt idx="45">
                  <c:v>-0.39702437064288798</c:v>
                </c:pt>
                <c:pt idx="46">
                  <c:v>-0.38641782257325802</c:v>
                </c:pt>
                <c:pt idx="47">
                  <c:v>-0.38245665009551899</c:v>
                </c:pt>
                <c:pt idx="48">
                  <c:v>-0.38119901297398301</c:v>
                </c:pt>
                <c:pt idx="49">
                  <c:v>-0.35916071373740599</c:v>
                </c:pt>
                <c:pt idx="50">
                  <c:v>-0.35401308812076399</c:v>
                </c:pt>
                <c:pt idx="51">
                  <c:v>-0.34557470451737599</c:v>
                </c:pt>
                <c:pt idx="52">
                  <c:v>-0.34474586020339198</c:v>
                </c:pt>
                <c:pt idx="53">
                  <c:v>-0.34052742512542</c:v>
                </c:pt>
                <c:pt idx="54">
                  <c:v>-0.33957970070261201</c:v>
                </c:pt>
                <c:pt idx="55">
                  <c:v>-0.33248171292731998</c:v>
                </c:pt>
                <c:pt idx="56">
                  <c:v>-0.32545348795944301</c:v>
                </c:pt>
                <c:pt idx="57">
                  <c:v>-0.31817747287862602</c:v>
                </c:pt>
                <c:pt idx="58">
                  <c:v>-0.31729122945522698</c:v>
                </c:pt>
                <c:pt idx="59">
                  <c:v>-0.296136046061863</c:v>
                </c:pt>
                <c:pt idx="60">
                  <c:v>-0.296094669056361</c:v>
                </c:pt>
                <c:pt idx="61">
                  <c:v>-0.25864554573949</c:v>
                </c:pt>
                <c:pt idx="62">
                  <c:v>-0.25691190165164901</c:v>
                </c:pt>
                <c:pt idx="63">
                  <c:v>-0.21404258999130599</c:v>
                </c:pt>
                <c:pt idx="64">
                  <c:v>-0.21402082231810399</c:v>
                </c:pt>
                <c:pt idx="65">
                  <c:v>-0.20202918616343199</c:v>
                </c:pt>
                <c:pt idx="66">
                  <c:v>-0.20131180854038699</c:v>
                </c:pt>
                <c:pt idx="67">
                  <c:v>-0.200901314614603</c:v>
                </c:pt>
                <c:pt idx="68">
                  <c:v>-0.18168474858464601</c:v>
                </c:pt>
                <c:pt idx="69">
                  <c:v>-0.17691913024738201</c:v>
                </c:pt>
                <c:pt idx="70">
                  <c:v>-0.17409117874595101</c:v>
                </c:pt>
                <c:pt idx="71">
                  <c:v>-0.16551101737070101</c:v>
                </c:pt>
                <c:pt idx="72">
                  <c:v>-0.16551101737070101</c:v>
                </c:pt>
                <c:pt idx="73">
                  <c:v>-0.14477607992813801</c:v>
                </c:pt>
                <c:pt idx="74">
                  <c:v>-0.118783520484793</c:v>
                </c:pt>
                <c:pt idx="75">
                  <c:v>-9.5230616467462906E-2</c:v>
                </c:pt>
                <c:pt idx="76">
                  <c:v>-7.7846062296300103E-2</c:v>
                </c:pt>
                <c:pt idx="77">
                  <c:v>-6.8457722086798498E-2</c:v>
                </c:pt>
                <c:pt idx="78">
                  <c:v>-6.7017676068323206E-2</c:v>
                </c:pt>
                <c:pt idx="79">
                  <c:v>-4.9160911663575897E-2</c:v>
                </c:pt>
                <c:pt idx="80">
                  <c:v>-4.2215456535718503E-2</c:v>
                </c:pt>
                <c:pt idx="81">
                  <c:v>-3.4307695367320298E-2</c:v>
                </c:pt>
                <c:pt idx="82">
                  <c:v>-2.4292253452909099E-2</c:v>
                </c:pt>
                <c:pt idx="83">
                  <c:v>-1.6316799231299001E-2</c:v>
                </c:pt>
                <c:pt idx="84">
                  <c:v>-1.5735839393252501E-2</c:v>
                </c:pt>
                <c:pt idx="85">
                  <c:v>4.0866459494051099E-3</c:v>
                </c:pt>
                <c:pt idx="86">
                  <c:v>1.1270712154832699E-2</c:v>
                </c:pt>
                <c:pt idx="87">
                  <c:v>1.13075425347662E-2</c:v>
                </c:pt>
                <c:pt idx="88">
                  <c:v>1.4613583554338901E-2</c:v>
                </c:pt>
                <c:pt idx="89">
                  <c:v>2.5413315353590701E-2</c:v>
                </c:pt>
                <c:pt idx="90">
                  <c:v>4.8795382355790999E-2</c:v>
                </c:pt>
                <c:pt idx="91">
                  <c:v>5.3412463830178301E-2</c:v>
                </c:pt>
                <c:pt idx="92">
                  <c:v>6.9284151700975197E-2</c:v>
                </c:pt>
                <c:pt idx="93">
                  <c:v>9.9276860471373393E-2</c:v>
                </c:pt>
                <c:pt idx="94">
                  <c:v>0.101776901818007</c:v>
                </c:pt>
                <c:pt idx="95">
                  <c:v>0.114088159046295</c:v>
                </c:pt>
                <c:pt idx="96">
                  <c:v>0.131606653915467</c:v>
                </c:pt>
                <c:pt idx="97">
                  <c:v>0.19509110110872699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53E-4979-9BA6-EB60C0E5C6DA}"/>
            </c:ext>
          </c:extLst>
        </c:ser>
        <c:ser>
          <c:idx val="2"/>
          <c:order val="2"/>
          <c:tx>
            <c:v>Alternate Bars</c:v>
          </c:tx>
          <c:spPr>
            <a:ln w="25400" cap="rnd">
              <a:noFill/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All_DATA!$AU$3:$AU$14</c:f>
              <c:numCache>
                <c:formatCode>General</c:formatCode>
                <c:ptCount val="12"/>
                <c:pt idx="0">
                  <c:v>-0.63181078772418597</c:v>
                </c:pt>
                <c:pt idx="1">
                  <c:v>-0.67811783624168098</c:v>
                </c:pt>
                <c:pt idx="2">
                  <c:v>-0.71373727875251203</c:v>
                </c:pt>
                <c:pt idx="3">
                  <c:v>-0.63527718005009304</c:v>
                </c:pt>
                <c:pt idx="4">
                  <c:v>-0.68474562121659199</c:v>
                </c:pt>
                <c:pt idx="5">
                  <c:v>-0.74638396541556096</c:v>
                </c:pt>
                <c:pt idx="6">
                  <c:v>-0.647735765688082</c:v>
                </c:pt>
                <c:pt idx="7">
                  <c:v>-0.69280511261445099</c:v>
                </c:pt>
                <c:pt idx="8">
                  <c:v>-0.73030835500441604</c:v>
                </c:pt>
                <c:pt idx="9">
                  <c:v>-0.736091170305329</c:v>
                </c:pt>
                <c:pt idx="10">
                  <c:v>-0.761679778053031</c:v>
                </c:pt>
                <c:pt idx="11">
                  <c:v>-0.76787701551093501</c:v>
                </c:pt>
              </c:numCache>
            </c:numRef>
          </c:xVal>
          <c:yVal>
            <c:numRef>
              <c:f>All_DATA!$AT$3:$AT$14</c:f>
              <c:numCache>
                <c:formatCode>General</c:formatCode>
                <c:ptCount val="12"/>
                <c:pt idx="0">
                  <c:v>-1.2772770043360189</c:v>
                </c:pt>
                <c:pt idx="1">
                  <c:v>-0.93255700433601874</c:v>
                </c:pt>
                <c:pt idx="2">
                  <c:v>-0.68223000433601877</c:v>
                </c:pt>
                <c:pt idx="3">
                  <c:v>-1.2007840043360187</c:v>
                </c:pt>
                <c:pt idx="4">
                  <c:v>-0.90246200433601875</c:v>
                </c:pt>
                <c:pt idx="5">
                  <c:v>-1.0101310043360188</c:v>
                </c:pt>
                <c:pt idx="6">
                  <c:v>-1.0194610043360188</c:v>
                </c:pt>
                <c:pt idx="7">
                  <c:v>-0.88168900433601871</c:v>
                </c:pt>
                <c:pt idx="8">
                  <c:v>-0.75630700433601872</c:v>
                </c:pt>
                <c:pt idx="9">
                  <c:v>-0.66826000433601873</c:v>
                </c:pt>
                <c:pt idx="10">
                  <c:v>-0.76806500433601876</c:v>
                </c:pt>
                <c:pt idx="11">
                  <c:v>-0.78376800433601879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53E-4979-9BA6-EB60C0E5C6DA}"/>
            </c:ext>
          </c:extLst>
        </c:ser>
        <c:ser>
          <c:idx val="3"/>
          <c:order val="3"/>
          <c:tx>
            <c:v>Dunes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5"/>
            <c:spPr>
              <a:noFill/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All_DATA!$AU$15:$AU$42</c:f>
              <c:numCache>
                <c:formatCode>General</c:formatCode>
                <c:ptCount val="28"/>
                <c:pt idx="0">
                  <c:v>-0.45292481100666898</c:v>
                </c:pt>
                <c:pt idx="1">
                  <c:v>-0.34052742512542</c:v>
                </c:pt>
                <c:pt idx="2">
                  <c:v>-0.32545348795944301</c:v>
                </c:pt>
                <c:pt idx="3">
                  <c:v>-0.35916071373740599</c:v>
                </c:pt>
                <c:pt idx="4">
                  <c:v>-0.33957970070261201</c:v>
                </c:pt>
                <c:pt idx="5">
                  <c:v>-0.33248171292731998</c:v>
                </c:pt>
                <c:pt idx="6">
                  <c:v>-0.39702437064288798</c:v>
                </c:pt>
                <c:pt idx="7">
                  <c:v>-0.48942555352362199</c:v>
                </c:pt>
                <c:pt idx="8">
                  <c:v>-0.44757905416368299</c:v>
                </c:pt>
                <c:pt idx="9">
                  <c:v>-0.48144809544689299</c:v>
                </c:pt>
                <c:pt idx="10">
                  <c:v>-0.516607199213312</c:v>
                </c:pt>
                <c:pt idx="11">
                  <c:v>-0.47233314192222697</c:v>
                </c:pt>
                <c:pt idx="12">
                  <c:v>-0.456680635894533</c:v>
                </c:pt>
                <c:pt idx="13">
                  <c:v>-0.43579388974107303</c:v>
                </c:pt>
                <c:pt idx="14">
                  <c:v>-0.50672160228267205</c:v>
                </c:pt>
                <c:pt idx="15">
                  <c:v>-0.47677386884608097</c:v>
                </c:pt>
                <c:pt idx="16">
                  <c:v>-0.468266219018663</c:v>
                </c:pt>
                <c:pt idx="17">
                  <c:v>-0.48379426749035997</c:v>
                </c:pt>
                <c:pt idx="18">
                  <c:v>-0.48942555352362199</c:v>
                </c:pt>
                <c:pt idx="19">
                  <c:v>-0.48521437590868799</c:v>
                </c:pt>
                <c:pt idx="20">
                  <c:v>-0.48144809544689299</c:v>
                </c:pt>
                <c:pt idx="21">
                  <c:v>-0.49120364987717902</c:v>
                </c:pt>
                <c:pt idx="22">
                  <c:v>-0.56307184992941794</c:v>
                </c:pt>
                <c:pt idx="23">
                  <c:v>-0.50852673203381005</c:v>
                </c:pt>
                <c:pt idx="24">
                  <c:v>-0.54804227598036503</c:v>
                </c:pt>
                <c:pt idx="25">
                  <c:v>-0.60650741234294703</c:v>
                </c:pt>
                <c:pt idx="26">
                  <c:v>-0.60742055760447999</c:v>
                </c:pt>
                <c:pt idx="27">
                  <c:v>-0.56348872106508596</c:v>
                </c:pt>
              </c:numCache>
            </c:numRef>
          </c:xVal>
          <c:yVal>
            <c:numRef>
              <c:f>All_DATA!$AT$15:$AT$42</c:f>
              <c:numCache>
                <c:formatCode>General</c:formatCode>
                <c:ptCount val="28"/>
                <c:pt idx="0">
                  <c:v>-0.31245000433601877</c:v>
                </c:pt>
                <c:pt idx="1">
                  <c:v>-0.16970000433601884</c:v>
                </c:pt>
                <c:pt idx="2">
                  <c:v>-0.17539000433601881</c:v>
                </c:pt>
                <c:pt idx="3">
                  <c:v>-0.21308000433601881</c:v>
                </c:pt>
                <c:pt idx="4">
                  <c:v>-0.23390000433601865</c:v>
                </c:pt>
                <c:pt idx="5">
                  <c:v>-0.15030000433601876</c:v>
                </c:pt>
                <c:pt idx="6">
                  <c:v>-0.68184000433601866</c:v>
                </c:pt>
                <c:pt idx="7">
                  <c:v>-0.49183000433601864</c:v>
                </c:pt>
                <c:pt idx="8">
                  <c:v>1.9995663981253742E-5</c:v>
                </c:pt>
                <c:pt idx="9">
                  <c:v>-0.39038000433601883</c:v>
                </c:pt>
                <c:pt idx="10">
                  <c:v>-0.25200000433601866</c:v>
                </c:pt>
                <c:pt idx="11">
                  <c:v>-1.1364800043360188</c:v>
                </c:pt>
                <c:pt idx="12">
                  <c:v>-0.85035100433601873</c:v>
                </c:pt>
                <c:pt idx="13">
                  <c:v>-0.1590700043360187</c:v>
                </c:pt>
                <c:pt idx="14">
                  <c:v>-0.56572000433601866</c:v>
                </c:pt>
                <c:pt idx="15">
                  <c:v>-0.35038000433601879</c:v>
                </c:pt>
                <c:pt idx="16">
                  <c:v>-0.24372000433601881</c:v>
                </c:pt>
                <c:pt idx="17">
                  <c:v>5.0659995663981272E-2</c:v>
                </c:pt>
                <c:pt idx="18">
                  <c:v>-0.41374000433601865</c:v>
                </c:pt>
                <c:pt idx="19">
                  <c:v>-0.55918000433601867</c:v>
                </c:pt>
                <c:pt idx="20">
                  <c:v>-0.22186000433601882</c:v>
                </c:pt>
                <c:pt idx="21">
                  <c:v>-0.29550000433601875</c:v>
                </c:pt>
                <c:pt idx="22">
                  <c:v>-0.40310000433601867</c:v>
                </c:pt>
                <c:pt idx="23">
                  <c:v>-0.49137000433601874</c:v>
                </c:pt>
                <c:pt idx="24">
                  <c:v>-0.70613200433601875</c:v>
                </c:pt>
                <c:pt idx="25">
                  <c:v>-0.64614000433601881</c:v>
                </c:pt>
                <c:pt idx="26">
                  <c:v>-0.4818400043360187</c:v>
                </c:pt>
                <c:pt idx="27">
                  <c:v>-0.43016000433601875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53E-4979-9BA6-EB60C0E5C6DA}"/>
            </c:ext>
          </c:extLst>
        </c:ser>
        <c:ser>
          <c:idx val="4"/>
          <c:order val="4"/>
          <c:tx>
            <c:v>Flatbed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All_DATA!$AU$43:$AU$100</c:f>
              <c:numCache>
                <c:formatCode>General</c:formatCode>
                <c:ptCount val="58"/>
                <c:pt idx="0">
                  <c:v>0.19509110110872699</c:v>
                </c:pt>
                <c:pt idx="1">
                  <c:v>0.114088159046295</c:v>
                </c:pt>
                <c:pt idx="2">
                  <c:v>0.131606653915467</c:v>
                </c:pt>
                <c:pt idx="3">
                  <c:v>0.101776901818007</c:v>
                </c:pt>
                <c:pt idx="4">
                  <c:v>6.9284151700975197E-2</c:v>
                </c:pt>
                <c:pt idx="5">
                  <c:v>9.9276860471373393E-2</c:v>
                </c:pt>
                <c:pt idx="6">
                  <c:v>4.8795382355790999E-2</c:v>
                </c:pt>
                <c:pt idx="7">
                  <c:v>2.5413315353590701E-2</c:v>
                </c:pt>
                <c:pt idx="8">
                  <c:v>5.3412463830178301E-2</c:v>
                </c:pt>
                <c:pt idx="9">
                  <c:v>1.4613583554338901E-2</c:v>
                </c:pt>
                <c:pt idx="10">
                  <c:v>1.13075425347662E-2</c:v>
                </c:pt>
                <c:pt idx="11">
                  <c:v>1.1270712154832699E-2</c:v>
                </c:pt>
                <c:pt idx="12">
                  <c:v>4.0866459494051099E-3</c:v>
                </c:pt>
                <c:pt idx="13">
                  <c:v>-1.5735839393252501E-2</c:v>
                </c:pt>
                <c:pt idx="14">
                  <c:v>-1.6316799231299001E-2</c:v>
                </c:pt>
                <c:pt idx="15">
                  <c:v>-2.4292253452909099E-2</c:v>
                </c:pt>
                <c:pt idx="16">
                  <c:v>-3.4307695367320298E-2</c:v>
                </c:pt>
                <c:pt idx="17">
                  <c:v>-4.2215456535718503E-2</c:v>
                </c:pt>
                <c:pt idx="18">
                  <c:v>-4.9160911663575897E-2</c:v>
                </c:pt>
                <c:pt idx="19">
                  <c:v>-6.7017676068323206E-2</c:v>
                </c:pt>
                <c:pt idx="20">
                  <c:v>-6.8457722086798498E-2</c:v>
                </c:pt>
                <c:pt idx="21">
                  <c:v>-7.7846062296300103E-2</c:v>
                </c:pt>
                <c:pt idx="22">
                  <c:v>-0.14477607992813801</c:v>
                </c:pt>
                <c:pt idx="23">
                  <c:v>-9.5230616467462906E-2</c:v>
                </c:pt>
                <c:pt idx="24">
                  <c:v>-0.118783520484793</c:v>
                </c:pt>
                <c:pt idx="25">
                  <c:v>-0.18168474858464601</c:v>
                </c:pt>
                <c:pt idx="26">
                  <c:v>-0.17409117874595101</c:v>
                </c:pt>
                <c:pt idx="27">
                  <c:v>-0.17691913024738201</c:v>
                </c:pt>
                <c:pt idx="28">
                  <c:v>-0.21402082231810399</c:v>
                </c:pt>
                <c:pt idx="29">
                  <c:v>-0.21404258999130599</c:v>
                </c:pt>
                <c:pt idx="30">
                  <c:v>-0.16551101737070101</c:v>
                </c:pt>
                <c:pt idx="31">
                  <c:v>-0.16551101737070101</c:v>
                </c:pt>
                <c:pt idx="32">
                  <c:v>-0.20202918616343199</c:v>
                </c:pt>
                <c:pt idx="33">
                  <c:v>-0.200901314614603</c:v>
                </c:pt>
                <c:pt idx="34">
                  <c:v>-0.20131180854038699</c:v>
                </c:pt>
                <c:pt idx="35">
                  <c:v>-0.25691190165164901</c:v>
                </c:pt>
                <c:pt idx="36">
                  <c:v>-0.25864554573949</c:v>
                </c:pt>
                <c:pt idx="37">
                  <c:v>-0.296136046061863</c:v>
                </c:pt>
                <c:pt idx="38">
                  <c:v>-0.296094669056361</c:v>
                </c:pt>
                <c:pt idx="39">
                  <c:v>-0.31729122945522698</c:v>
                </c:pt>
                <c:pt idx="40">
                  <c:v>-0.31817747287862602</c:v>
                </c:pt>
                <c:pt idx="41">
                  <c:v>-0.34474586020339198</c:v>
                </c:pt>
                <c:pt idx="42">
                  <c:v>-0.34557470451737599</c:v>
                </c:pt>
                <c:pt idx="43">
                  <c:v>-0.35401308812076399</c:v>
                </c:pt>
                <c:pt idx="44">
                  <c:v>-0.38119901297398301</c:v>
                </c:pt>
                <c:pt idx="45">
                  <c:v>-0.38245665009551899</c:v>
                </c:pt>
                <c:pt idx="46">
                  <c:v>-0.40426873700286298</c:v>
                </c:pt>
                <c:pt idx="47">
                  <c:v>-0.40512109047421702</c:v>
                </c:pt>
                <c:pt idx="48">
                  <c:v>-0.38641782257325802</c:v>
                </c:pt>
                <c:pt idx="49">
                  <c:v>-0.40132494829781301</c:v>
                </c:pt>
                <c:pt idx="50">
                  <c:v>-0.44165747328156302</c:v>
                </c:pt>
                <c:pt idx="51">
                  <c:v>-0.43958498286513298</c:v>
                </c:pt>
                <c:pt idx="52">
                  <c:v>-0.42970600709707202</c:v>
                </c:pt>
                <c:pt idx="53">
                  <c:v>-0.43771996145501102</c:v>
                </c:pt>
                <c:pt idx="54">
                  <c:v>-0.44270507693946698</c:v>
                </c:pt>
                <c:pt idx="55">
                  <c:v>-0.46647188700412401</c:v>
                </c:pt>
                <c:pt idx="56">
                  <c:v>-0.46671003938128103</c:v>
                </c:pt>
                <c:pt idx="57">
                  <c:v>-0.46579113731812899</c:v>
                </c:pt>
              </c:numCache>
            </c:numRef>
          </c:xVal>
          <c:yVal>
            <c:numRef>
              <c:f>All_DATA!$AT$43:$AT$100</c:f>
              <c:numCache>
                <c:formatCode>General</c:formatCode>
                <c:ptCount val="58"/>
                <c:pt idx="0">
                  <c:v>1.7316699956639812</c:v>
                </c:pt>
                <c:pt idx="1">
                  <c:v>1.6442199956639811</c:v>
                </c:pt>
                <c:pt idx="2">
                  <c:v>1.6687399956639815</c:v>
                </c:pt>
                <c:pt idx="3">
                  <c:v>1.3195999956639812</c:v>
                </c:pt>
                <c:pt idx="4">
                  <c:v>1.3863799956639813</c:v>
                </c:pt>
                <c:pt idx="5">
                  <c:v>1.2711399956639813</c:v>
                </c:pt>
                <c:pt idx="6">
                  <c:v>1.5841699956639812</c:v>
                </c:pt>
                <c:pt idx="7">
                  <c:v>0.82249999566398113</c:v>
                </c:pt>
                <c:pt idx="8">
                  <c:v>0.88421999566398135</c:v>
                </c:pt>
                <c:pt idx="9">
                  <c:v>0.64157999566398116</c:v>
                </c:pt>
                <c:pt idx="10">
                  <c:v>0.40337999566398119</c:v>
                </c:pt>
                <c:pt idx="11">
                  <c:v>0.92524999566398147</c:v>
                </c:pt>
                <c:pt idx="12">
                  <c:v>1.0986799956639812</c:v>
                </c:pt>
                <c:pt idx="13">
                  <c:v>-0.45295000433601884</c:v>
                </c:pt>
                <c:pt idx="14">
                  <c:v>0.35802999566398119</c:v>
                </c:pt>
                <c:pt idx="15">
                  <c:v>0.3983499956639811</c:v>
                </c:pt>
                <c:pt idx="16">
                  <c:v>0.57838999566398108</c:v>
                </c:pt>
                <c:pt idx="17">
                  <c:v>0.75624999566398143</c:v>
                </c:pt>
                <c:pt idx="18">
                  <c:v>-0.35719000433601877</c:v>
                </c:pt>
                <c:pt idx="19">
                  <c:v>0.53700999566398133</c:v>
                </c:pt>
                <c:pt idx="20">
                  <c:v>0.58316999566398131</c:v>
                </c:pt>
                <c:pt idx="21">
                  <c:v>0.65682999566398115</c:v>
                </c:pt>
                <c:pt idx="22">
                  <c:v>0.59845999566398111</c:v>
                </c:pt>
                <c:pt idx="23">
                  <c:v>0.13980999566398133</c:v>
                </c:pt>
                <c:pt idx="24">
                  <c:v>0.3239499956639813</c:v>
                </c:pt>
                <c:pt idx="25">
                  <c:v>0.8413399956639811</c:v>
                </c:pt>
                <c:pt idx="26">
                  <c:v>0.29842999566398132</c:v>
                </c:pt>
                <c:pt idx="27">
                  <c:v>-3.1100004336018783E-2</c:v>
                </c:pt>
                <c:pt idx="28">
                  <c:v>0.48064999566398114</c:v>
                </c:pt>
                <c:pt idx="29">
                  <c:v>0.42788999566398145</c:v>
                </c:pt>
                <c:pt idx="30">
                  <c:v>0.12102999566398132</c:v>
                </c:pt>
                <c:pt idx="31">
                  <c:v>1.0299956639812091E-3</c:v>
                </c:pt>
                <c:pt idx="32">
                  <c:v>-0.11897000433601868</c:v>
                </c:pt>
                <c:pt idx="33">
                  <c:v>8.102999566398128E-2</c:v>
                </c:pt>
                <c:pt idx="34">
                  <c:v>5.1029995663981254E-2</c:v>
                </c:pt>
                <c:pt idx="35">
                  <c:v>1.1029995663981218E-2</c:v>
                </c:pt>
                <c:pt idx="36">
                  <c:v>0.1010299956639813</c:v>
                </c:pt>
                <c:pt idx="37">
                  <c:v>1.1029995663981218E-2</c:v>
                </c:pt>
                <c:pt idx="38">
                  <c:v>4.1029995663981245E-2</c:v>
                </c:pt>
                <c:pt idx="39">
                  <c:v>1.1029995663981218E-2</c:v>
                </c:pt>
                <c:pt idx="40">
                  <c:v>0.11102999566398131</c:v>
                </c:pt>
                <c:pt idx="41">
                  <c:v>1.0299956639812091E-3</c:v>
                </c:pt>
                <c:pt idx="42">
                  <c:v>-0.27897000433601882</c:v>
                </c:pt>
                <c:pt idx="43">
                  <c:v>-8.9700043360187998E-3</c:v>
                </c:pt>
                <c:pt idx="44">
                  <c:v>-0.1489700043360187</c:v>
                </c:pt>
                <c:pt idx="45">
                  <c:v>-0.18897000433601874</c:v>
                </c:pt>
                <c:pt idx="46">
                  <c:v>-0.28897000433601883</c:v>
                </c:pt>
                <c:pt idx="47">
                  <c:v>-0.3989700043360187</c:v>
                </c:pt>
                <c:pt idx="48">
                  <c:v>-0.90308800433601877</c:v>
                </c:pt>
                <c:pt idx="49">
                  <c:v>-0.71918700433601879</c:v>
                </c:pt>
                <c:pt idx="50">
                  <c:v>-0.32897000433601864</c:v>
                </c:pt>
                <c:pt idx="51">
                  <c:v>-0.10897000433601867</c:v>
                </c:pt>
                <c:pt idx="52">
                  <c:v>-0.8359370043360187</c:v>
                </c:pt>
                <c:pt idx="53">
                  <c:v>-0.74920800433601875</c:v>
                </c:pt>
                <c:pt idx="54">
                  <c:v>-0.76823200433601879</c:v>
                </c:pt>
                <c:pt idx="55">
                  <c:v>-0.51897000433601881</c:v>
                </c:pt>
                <c:pt idx="56">
                  <c:v>-0.17897000433601873</c:v>
                </c:pt>
                <c:pt idx="57">
                  <c:v>-5.8970004336018844E-2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553E-4979-9BA6-EB60C0E5C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5812792"/>
        <c:axId val="745816728"/>
        <c:extLst>
          <c:ext xmlns:c15="http://schemas.microsoft.com/office/drawing/2012/chart" uri="{02D57815-91ED-43cb-92C2-25804820EDAC}">
            <c15:filteredScatterSeries>
              <c15:ser>
                <c:idx val="5"/>
                <c:order val="5"/>
                <c:tx>
                  <c:strRef>
                    <c:extLst>
                      <c:ext uri="{02D57815-91ED-43cb-92C2-25804820EDAC}">
                        <c15:formulaRef>
                          <c15:sqref>All_DATA!$AD$2</c15:sqref>
                        </c15:formulaRef>
                      </c:ext>
                    </c:extLst>
                    <c:strCache>
                      <c:ptCount val="1"/>
                      <c:pt idx="0">
                        <c:v>lwr</c:v>
                      </c:pt>
                    </c:strCache>
                  </c:strRef>
                </c:tx>
                <c:spPr>
                  <a:ln w="12700" cap="rnd">
                    <a:solidFill>
                      <a:schemeClr val="tx1"/>
                    </a:solidFill>
                    <a:prstDash val="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All_DATA!$AB$3:$AB$100</c15:sqref>
                        </c15:formulaRef>
                      </c:ext>
                    </c:extLst>
                    <c:numCache>
                      <c:formatCode>General</c:formatCode>
                      <c:ptCount val="98"/>
                      <c:pt idx="0">
                        <c:v>-0.66865228893930095</c:v>
                      </c:pt>
                      <c:pt idx="1">
                        <c:v>-0.66776840543845695</c:v>
                      </c:pt>
                      <c:pt idx="2">
                        <c:v>-0.65825687530423105</c:v>
                      </c:pt>
                      <c:pt idx="3">
                        <c:v>-0.65648431949126795</c:v>
                      </c:pt>
                      <c:pt idx="4">
                        <c:v>-0.65571817239262198</c:v>
                      </c:pt>
                      <c:pt idx="5">
                        <c:v>-0.64915020935067702</c:v>
                      </c:pt>
                      <c:pt idx="6">
                        <c:v>-0.64660078640118701</c:v>
                      </c:pt>
                      <c:pt idx="7">
                        <c:v>-0.645612967954173</c:v>
                      </c:pt>
                      <c:pt idx="8">
                        <c:v>-0.64118946858238202</c:v>
                      </c:pt>
                      <c:pt idx="9">
                        <c:v>-0.63957639473895</c:v>
                      </c:pt>
                      <c:pt idx="10">
                        <c:v>-0.63823297392085299</c:v>
                      </c:pt>
                      <c:pt idx="11">
                        <c:v>-0.63736006645307397</c:v>
                      </c:pt>
                      <c:pt idx="12">
                        <c:v>-0.63710528052509896</c:v>
                      </c:pt>
                      <c:pt idx="13">
                        <c:v>-0.63359725619478402</c:v>
                      </c:pt>
                      <c:pt idx="14">
                        <c:v>-0.63238363829030797</c:v>
                      </c:pt>
                      <c:pt idx="15">
                        <c:v>-0.62495220178102895</c:v>
                      </c:pt>
                      <c:pt idx="16">
                        <c:v>-0.62495220178102895</c:v>
                      </c:pt>
                      <c:pt idx="17">
                        <c:v>-0.624097561566611</c:v>
                      </c:pt>
                      <c:pt idx="18">
                        <c:v>-0.62174011912878302</c:v>
                      </c:pt>
                      <c:pt idx="19">
                        <c:v>-0.61846463304242905</c:v>
                      </c:pt>
                      <c:pt idx="20">
                        <c:v>-0.61405454650699898</c:v>
                      </c:pt>
                      <c:pt idx="21">
                        <c:v>-0.61272588575309295</c:v>
                      </c:pt>
                      <c:pt idx="22">
                        <c:v>-0.61198931091868103</c:v>
                      </c:pt>
                      <c:pt idx="23">
                        <c:v>-0.60895478438755402</c:v>
                      </c:pt>
                      <c:pt idx="24">
                        <c:v>-0.59560580583677003</c:v>
                      </c:pt>
                      <c:pt idx="25">
                        <c:v>-0.57367441783092998</c:v>
                      </c:pt>
                      <c:pt idx="26">
                        <c:v>-0.57119981500415296</c:v>
                      </c:pt>
                      <c:pt idx="27">
                        <c:v>-0.57056742647484504</c:v>
                      </c:pt>
                      <c:pt idx="28">
                        <c:v>-0.560329299473318</c:v>
                      </c:pt>
                      <c:pt idx="29">
                        <c:v>-0.54149758765323097</c:v>
                      </c:pt>
                      <c:pt idx="30">
                        <c:v>-0.53662721035178695</c:v>
                      </c:pt>
                      <c:pt idx="31">
                        <c:v>-0.51984802838261901</c:v>
                      </c:pt>
                      <c:pt idx="32">
                        <c:v>-0.48782402922846502</c:v>
                      </c:pt>
                      <c:pt idx="33">
                        <c:v>-0.486604632103743</c:v>
                      </c:pt>
                      <c:pt idx="34">
                        <c:v>-0.46958925724559603</c:v>
                      </c:pt>
                      <c:pt idx="35">
                        <c:v>-0.466757451214942</c:v>
                      </c:pt>
                      <c:pt idx="36">
                        <c:v>-0.43432372171702599</c:v>
                      </c:pt>
                      <c:pt idx="37">
                        <c:v>-0.43246345470604403</c:v>
                      </c:pt>
                      <c:pt idx="38">
                        <c:v>-0.37985622909075401</c:v>
                      </c:pt>
                      <c:pt idx="39">
                        <c:v>-0.37699260235145099</c:v>
                      </c:pt>
                      <c:pt idx="40">
                        <c:v>-0.31476374930237699</c:v>
                      </c:pt>
                      <c:pt idx="41">
                        <c:v>-0.31476374930237699</c:v>
                      </c:pt>
                      <c:pt idx="42">
                        <c:v>-0.30909401493094701</c:v>
                      </c:pt>
                      <c:pt idx="43">
                        <c:v>-0.29523269570335198</c:v>
                      </c:pt>
                      <c:pt idx="44">
                        <c:v>-0.29448532683293999</c:v>
                      </c:pt>
                      <c:pt idx="45">
                        <c:v>-0.28142603322306198</c:v>
                      </c:pt>
                      <c:pt idx="46">
                        <c:v>-0.28105965490718798</c:v>
                      </c:pt>
                      <c:pt idx="47">
                        <c:v>-0.28078569603853798</c:v>
                      </c:pt>
                      <c:pt idx="48">
                        <c:v>-0.27652261336550599</c:v>
                      </c:pt>
                      <c:pt idx="49">
                        <c:v>-0.27455896203876801</c:v>
                      </c:pt>
                      <c:pt idx="50">
                        <c:v>-0.26900834528130602</c:v>
                      </c:pt>
                      <c:pt idx="51">
                        <c:v>-0.263856946637053</c:v>
                      </c:pt>
                      <c:pt idx="52">
                        <c:v>-0.26309694143975398</c:v>
                      </c:pt>
                      <c:pt idx="53">
                        <c:v>-0.26309694143975398</c:v>
                      </c:pt>
                      <c:pt idx="54">
                        <c:v>-0.26038534014914799</c:v>
                      </c:pt>
                      <c:pt idx="55">
                        <c:v>-0.25465663954161499</c:v>
                      </c:pt>
                      <c:pt idx="56">
                        <c:v>-0.25425125314602798</c:v>
                      </c:pt>
                      <c:pt idx="57">
                        <c:v>-0.24073514399634599</c:v>
                      </c:pt>
                      <c:pt idx="58">
                        <c:v>-0.237811116555806</c:v>
                      </c:pt>
                      <c:pt idx="59">
                        <c:v>-0.237779091919012</c:v>
                      </c:pt>
                      <c:pt idx="60">
                        <c:v>-0.23120226314988301</c:v>
                      </c:pt>
                      <c:pt idx="61">
                        <c:v>-0.22750581433248199</c:v>
                      </c:pt>
                      <c:pt idx="62">
                        <c:v>-0.220549433319467</c:v>
                      </c:pt>
                      <c:pt idx="63">
                        <c:v>-0.21777659122413101</c:v>
                      </c:pt>
                      <c:pt idx="64">
                        <c:v>-0.21638894639626199</c:v>
                      </c:pt>
                      <c:pt idx="65">
                        <c:v>-0.1902062067943</c:v>
                      </c:pt>
                      <c:pt idx="66">
                        <c:v>-0.18869277562652401</c:v>
                      </c:pt>
                      <c:pt idx="67">
                        <c:v>-0.173388828285233</c:v>
                      </c:pt>
                      <c:pt idx="68">
                        <c:v>-0.15404170430581399</c:v>
                      </c:pt>
                      <c:pt idx="69">
                        <c:v>-0.14169254371158599</c:v>
                      </c:pt>
                      <c:pt idx="70">
                        <c:v>-0.13916535069316399</c:v>
                      </c:pt>
                      <c:pt idx="71">
                        <c:v>-0.13590611246079001</c:v>
                      </c:pt>
                      <c:pt idx="72">
                        <c:v>-0.13338679944225901</c:v>
                      </c:pt>
                      <c:pt idx="73">
                        <c:v>-0.132207386629484</c:v>
                      </c:pt>
                      <c:pt idx="74">
                        <c:v>-0.12835420972077199</c:v>
                      </c:pt>
                      <c:pt idx="75">
                        <c:v>-0.126314509699091</c:v>
                      </c:pt>
                      <c:pt idx="76">
                        <c:v>-0.11465337784026799</c:v>
                      </c:pt>
                      <c:pt idx="77">
                        <c:v>-0.106309540499991</c:v>
                      </c:pt>
                      <c:pt idx="78">
                        <c:v>-8.0038639192417702E-2</c:v>
                      </c:pt>
                      <c:pt idx="79">
                        <c:v>-7.0620971919186301E-2</c:v>
                      </c:pt>
                      <c:pt idx="80">
                        <c:v>-6.9820474128224105E-2</c:v>
                      </c:pt>
                      <c:pt idx="81">
                        <c:v>-5.8186562826599501E-2</c:v>
                      </c:pt>
                      <c:pt idx="82">
                        <c:v>-4.34518281276704E-2</c:v>
                      </c:pt>
                      <c:pt idx="83">
                        <c:v>-3.4226750630972899E-2</c:v>
                      </c:pt>
                      <c:pt idx="84">
                        <c:v>-3.3372041556974701E-2</c:v>
                      </c:pt>
                      <c:pt idx="85">
                        <c:v>-1.7007444197205701E-3</c:v>
                      </c:pt>
                      <c:pt idx="86">
                        <c:v>6.3600417194901197E-3</c:v>
                      </c:pt>
                      <c:pt idx="87">
                        <c:v>8.9226505720273498E-3</c:v>
                      </c:pt>
                      <c:pt idx="88">
                        <c:v>1.12780796478501E-2</c:v>
                      </c:pt>
                      <c:pt idx="89">
                        <c:v>2.46099135393959E-2</c:v>
                      </c:pt>
                      <c:pt idx="90">
                        <c:v>2.96750868584056E-2</c:v>
                      </c:pt>
                      <c:pt idx="91">
                        <c:v>6.1566398543379197E-2</c:v>
                      </c:pt>
                      <c:pt idx="92">
                        <c:v>9.2085689686831604E-2</c:v>
                      </c:pt>
                      <c:pt idx="93">
                        <c:v>9.4217933806446594E-2</c:v>
                      </c:pt>
                      <c:pt idx="94">
                        <c:v>9.5763754648299004E-2</c:v>
                      </c:pt>
                      <c:pt idx="95">
                        <c:v>0.139649335239449</c:v>
                      </c:pt>
                      <c:pt idx="96">
                        <c:v>0.157625239532378</c:v>
                      </c:pt>
                      <c:pt idx="97">
                        <c:v>0.23304775888312901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All_DATA!$AD$3:$AD$100</c15:sqref>
                        </c15:formulaRef>
                      </c:ext>
                    </c:extLst>
                    <c:numCache>
                      <c:formatCode>General</c:formatCode>
                      <c:ptCount val="98"/>
                      <c:pt idx="0">
                        <c:v>-1.6714069300000001</c:v>
                      </c:pt>
                      <c:pt idx="1">
                        <c:v>-1.6695083900000001</c:v>
                      </c:pt>
                      <c:pt idx="2">
                        <c:v>-1.6490848</c:v>
                      </c:pt>
                      <c:pt idx="3">
                        <c:v>-1.6452800599999999</c:v>
                      </c:pt>
                      <c:pt idx="4">
                        <c:v>-1.6436356700000001</c:v>
                      </c:pt>
                      <c:pt idx="5">
                        <c:v>-1.6295421299999999</c:v>
                      </c:pt>
                      <c:pt idx="6">
                        <c:v>-1.62407316</c:v>
                      </c:pt>
                      <c:pt idx="7">
                        <c:v>-1.62195435</c:v>
                      </c:pt>
                      <c:pt idx="8">
                        <c:v>-1.61246785</c:v>
                      </c:pt>
                      <c:pt idx="9">
                        <c:v>-1.60900917</c:v>
                      </c:pt>
                      <c:pt idx="10">
                        <c:v>-1.6061289400000001</c:v>
                      </c:pt>
                      <c:pt idx="11">
                        <c:v>-1.6042576</c:v>
                      </c:pt>
                      <c:pt idx="12">
                        <c:v>-1.6037114100000001</c:v>
                      </c:pt>
                      <c:pt idx="13">
                        <c:v>-1.59619208</c:v>
                      </c:pt>
                      <c:pt idx="14">
                        <c:v>-1.5935911199999999</c:v>
                      </c:pt>
                      <c:pt idx="15">
                        <c:v>-1.57766889</c:v>
                      </c:pt>
                      <c:pt idx="16">
                        <c:v>-1.57766889</c:v>
                      </c:pt>
                      <c:pt idx="17">
                        <c:v>-1.57583827</c:v>
                      </c:pt>
                      <c:pt idx="18">
                        <c:v>-1.57078918</c:v>
                      </c:pt>
                      <c:pt idx="19">
                        <c:v>-1.56377513</c:v>
                      </c:pt>
                      <c:pt idx="20">
                        <c:v>-1.5543338</c:v>
                      </c:pt>
                      <c:pt idx="21">
                        <c:v>-1.55148986</c:v>
                      </c:pt>
                      <c:pt idx="22">
                        <c:v>-1.5499133599999999</c:v>
                      </c:pt>
                      <c:pt idx="23">
                        <c:v>-1.54341931</c:v>
                      </c:pt>
                      <c:pt idx="24">
                        <c:v>-1.5148668000000001</c:v>
                      </c:pt>
                      <c:pt idx="25">
                        <c:v>-1.4680104199999999</c:v>
                      </c:pt>
                      <c:pt idx="26">
                        <c:v>-1.4627276</c:v>
                      </c:pt>
                      <c:pt idx="27">
                        <c:v>-1.4613776999999999</c:v>
                      </c:pt>
                      <c:pt idx="28">
                        <c:v>-1.4395310699999999</c:v>
                      </c:pt>
                      <c:pt idx="29">
                        <c:v>-1.3993848900000001</c:v>
                      </c:pt>
                      <c:pt idx="30">
                        <c:v>-1.38901002</c:v>
                      </c:pt>
                      <c:pt idx="31">
                        <c:v>-1.35329224</c:v>
                      </c:pt>
                      <c:pt idx="32">
                        <c:v>-1.2852314499999999</c:v>
                      </c:pt>
                      <c:pt idx="33">
                        <c:v>-1.28264267</c:v>
                      </c:pt>
                      <c:pt idx="34">
                        <c:v>-1.2465407799999999</c:v>
                      </c:pt>
                      <c:pt idx="35">
                        <c:v>-1.2405363899999999</c:v>
                      </c:pt>
                      <c:pt idx="36">
                        <c:v>-1.1718457499999999</c:v>
                      </c:pt>
                      <c:pt idx="37">
                        <c:v>-1.1679104</c:v>
                      </c:pt>
                      <c:pt idx="38">
                        <c:v>-1.0568213099999999</c:v>
                      </c:pt>
                      <c:pt idx="39">
                        <c:v>-1.0507854000000001</c:v>
                      </c:pt>
                      <c:pt idx="40">
                        <c:v>-0.91990433000000005</c:v>
                      </c:pt>
                      <c:pt idx="41">
                        <c:v>-0.91990433000000005</c:v>
                      </c:pt>
                      <c:pt idx="42">
                        <c:v>-0.90800661999999999</c:v>
                      </c:pt>
                      <c:pt idx="43">
                        <c:v>-0.87893818000000001</c:v>
                      </c:pt>
                      <c:pt idx="44">
                        <c:v>-0.87737164000000001</c:v>
                      </c:pt>
                      <c:pt idx="45">
                        <c:v>-0.85001115000000005</c:v>
                      </c:pt>
                      <c:pt idx="46">
                        <c:v>-0.84924389</c:v>
                      </c:pt>
                      <c:pt idx="47">
                        <c:v>-0.84867018999999999</c:v>
                      </c:pt>
                      <c:pt idx="48">
                        <c:v>-0.83974417999999995</c:v>
                      </c:pt>
                      <c:pt idx="49">
                        <c:v>-0.83563356</c:v>
                      </c:pt>
                      <c:pt idx="50">
                        <c:v>-0.82401705999999997</c:v>
                      </c:pt>
                      <c:pt idx="51">
                        <c:v>-0.81323992000000001</c:v>
                      </c:pt>
                      <c:pt idx="52">
                        <c:v>-0.81165023999999997</c:v>
                      </c:pt>
                      <c:pt idx="53">
                        <c:v>-0.81165023999999997</c:v>
                      </c:pt>
                      <c:pt idx="54">
                        <c:v>-0.80597914000000004</c:v>
                      </c:pt>
                      <c:pt idx="55">
                        <c:v>-0.79400139999999997</c:v>
                      </c:pt>
                      <c:pt idx="56">
                        <c:v>-0.79315398000000004</c:v>
                      </c:pt>
                      <c:pt idx="57">
                        <c:v>-0.76491306999999997</c:v>
                      </c:pt>
                      <c:pt idx="58">
                        <c:v>-0.75880689999999995</c:v>
                      </c:pt>
                      <c:pt idx="59">
                        <c:v>-0.75874003000000001</c:v>
                      </c:pt>
                      <c:pt idx="60">
                        <c:v>-0.74501021999999995</c:v>
                      </c:pt>
                      <c:pt idx="61">
                        <c:v>-0.73729615000000004</c:v>
                      </c:pt>
                      <c:pt idx="62">
                        <c:v>-0.72278416999999995</c:v>
                      </c:pt>
                      <c:pt idx="63">
                        <c:v>-0.71700151999999995</c:v>
                      </c:pt>
                      <c:pt idx="64">
                        <c:v>-0.71410804999999999</c:v>
                      </c:pt>
                      <c:pt idx="65">
                        <c:v>-0.65956313</c:v>
                      </c:pt>
                      <c:pt idx="66">
                        <c:v>-0.65641322000000002</c:v>
                      </c:pt>
                      <c:pt idx="67">
                        <c:v>-0.62457903000000004</c:v>
                      </c:pt>
                      <c:pt idx="68">
                        <c:v>-0.58438129000000005</c:v>
                      </c:pt>
                      <c:pt idx="69">
                        <c:v>-0.55875056999999995</c:v>
                      </c:pt>
                      <c:pt idx="70">
                        <c:v>-0.55350798999999995</c:v>
                      </c:pt>
                      <c:pt idx="71">
                        <c:v>-0.54674811999999995</c:v>
                      </c:pt>
                      <c:pt idx="72">
                        <c:v>-0.54152391</c:v>
                      </c:pt>
                      <c:pt idx="73">
                        <c:v>-0.53907850999999996</c:v>
                      </c:pt>
                      <c:pt idx="74">
                        <c:v>-0.53109066999999999</c:v>
                      </c:pt>
                      <c:pt idx="75">
                        <c:v>-0.52686308999999998</c:v>
                      </c:pt>
                      <c:pt idx="76">
                        <c:v>-0.50270479999999995</c:v>
                      </c:pt>
                      <c:pt idx="77">
                        <c:v>-0.48543051999999998</c:v>
                      </c:pt>
                      <c:pt idx="78">
                        <c:v>-0.43110482</c:v>
                      </c:pt>
                      <c:pt idx="79">
                        <c:v>-0.41165325000000003</c:v>
                      </c:pt>
                      <c:pt idx="80">
                        <c:v>-0.41000044000000002</c:v>
                      </c:pt>
                      <c:pt idx="81">
                        <c:v>-0.38598958</c:v>
                      </c:pt>
                      <c:pt idx="82">
                        <c:v>-0.35560582000000002</c:v>
                      </c:pt>
                      <c:pt idx="83">
                        <c:v>-0.33659847999999998</c:v>
                      </c:pt>
                      <c:pt idx="84">
                        <c:v>-0.33483803000000001</c:v>
                      </c:pt>
                      <c:pt idx="85">
                        <c:v>-0.26967521999999999</c:v>
                      </c:pt>
                      <c:pt idx="86">
                        <c:v>-0.25311233</c:v>
                      </c:pt>
                      <c:pt idx="87">
                        <c:v>-0.24784867999999999</c:v>
                      </c:pt>
                      <c:pt idx="88">
                        <c:v>-0.24301137</c:v>
                      </c:pt>
                      <c:pt idx="89">
                        <c:v>-0.21564623999999999</c:v>
                      </c:pt>
                      <c:pt idx="90">
                        <c:v>-0.20525574999999999</c:v>
                      </c:pt>
                      <c:pt idx="91">
                        <c:v>-0.13991533</c:v>
                      </c:pt>
                      <c:pt idx="92">
                        <c:v>-7.7515009999999995E-2</c:v>
                      </c:pt>
                      <c:pt idx="93">
                        <c:v>-7.3160080000000002E-2</c:v>
                      </c:pt>
                      <c:pt idx="94">
                        <c:v>-7.0003250000000003E-2</c:v>
                      </c:pt>
                      <c:pt idx="95">
                        <c:v>1.9484680000000001E-2</c:v>
                      </c:pt>
                      <c:pt idx="96">
                        <c:v>5.606539E-2</c:v>
                      </c:pt>
                      <c:pt idx="97">
                        <c:v>0.20908325999999999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5-553E-4979-9BA6-EB60C0E5C6DA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All_DATA!$AE$2</c15:sqref>
                        </c15:formulaRef>
                      </c:ext>
                    </c:extLst>
                    <c:strCache>
                      <c:ptCount val="1"/>
                      <c:pt idx="0">
                        <c:v>upr</c:v>
                      </c:pt>
                    </c:strCache>
                  </c:strRef>
                </c:tx>
                <c:spPr>
                  <a:ln w="12700" cap="rnd">
                    <a:solidFill>
                      <a:schemeClr val="tx1"/>
                    </a:solidFill>
                    <a:prstDash val="dash"/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All_DATA!$AB$3:$AB$100</c15:sqref>
                        </c15:formulaRef>
                      </c:ext>
                    </c:extLst>
                    <c:numCache>
                      <c:formatCode>General</c:formatCode>
                      <c:ptCount val="98"/>
                      <c:pt idx="0">
                        <c:v>-0.66865228893930095</c:v>
                      </c:pt>
                      <c:pt idx="1">
                        <c:v>-0.66776840543845695</c:v>
                      </c:pt>
                      <c:pt idx="2">
                        <c:v>-0.65825687530423105</c:v>
                      </c:pt>
                      <c:pt idx="3">
                        <c:v>-0.65648431949126795</c:v>
                      </c:pt>
                      <c:pt idx="4">
                        <c:v>-0.65571817239262198</c:v>
                      </c:pt>
                      <c:pt idx="5">
                        <c:v>-0.64915020935067702</c:v>
                      </c:pt>
                      <c:pt idx="6">
                        <c:v>-0.64660078640118701</c:v>
                      </c:pt>
                      <c:pt idx="7">
                        <c:v>-0.645612967954173</c:v>
                      </c:pt>
                      <c:pt idx="8">
                        <c:v>-0.64118946858238202</c:v>
                      </c:pt>
                      <c:pt idx="9">
                        <c:v>-0.63957639473895</c:v>
                      </c:pt>
                      <c:pt idx="10">
                        <c:v>-0.63823297392085299</c:v>
                      </c:pt>
                      <c:pt idx="11">
                        <c:v>-0.63736006645307397</c:v>
                      </c:pt>
                      <c:pt idx="12">
                        <c:v>-0.63710528052509896</c:v>
                      </c:pt>
                      <c:pt idx="13">
                        <c:v>-0.63359725619478402</c:v>
                      </c:pt>
                      <c:pt idx="14">
                        <c:v>-0.63238363829030797</c:v>
                      </c:pt>
                      <c:pt idx="15">
                        <c:v>-0.62495220178102895</c:v>
                      </c:pt>
                      <c:pt idx="16">
                        <c:v>-0.62495220178102895</c:v>
                      </c:pt>
                      <c:pt idx="17">
                        <c:v>-0.624097561566611</c:v>
                      </c:pt>
                      <c:pt idx="18">
                        <c:v>-0.62174011912878302</c:v>
                      </c:pt>
                      <c:pt idx="19">
                        <c:v>-0.61846463304242905</c:v>
                      </c:pt>
                      <c:pt idx="20">
                        <c:v>-0.61405454650699898</c:v>
                      </c:pt>
                      <c:pt idx="21">
                        <c:v>-0.61272588575309295</c:v>
                      </c:pt>
                      <c:pt idx="22">
                        <c:v>-0.61198931091868103</c:v>
                      </c:pt>
                      <c:pt idx="23">
                        <c:v>-0.60895478438755402</c:v>
                      </c:pt>
                      <c:pt idx="24">
                        <c:v>-0.59560580583677003</c:v>
                      </c:pt>
                      <c:pt idx="25">
                        <c:v>-0.57367441783092998</c:v>
                      </c:pt>
                      <c:pt idx="26">
                        <c:v>-0.57119981500415296</c:v>
                      </c:pt>
                      <c:pt idx="27">
                        <c:v>-0.57056742647484504</c:v>
                      </c:pt>
                      <c:pt idx="28">
                        <c:v>-0.560329299473318</c:v>
                      </c:pt>
                      <c:pt idx="29">
                        <c:v>-0.54149758765323097</c:v>
                      </c:pt>
                      <c:pt idx="30">
                        <c:v>-0.53662721035178695</c:v>
                      </c:pt>
                      <c:pt idx="31">
                        <c:v>-0.51984802838261901</c:v>
                      </c:pt>
                      <c:pt idx="32">
                        <c:v>-0.48782402922846502</c:v>
                      </c:pt>
                      <c:pt idx="33">
                        <c:v>-0.486604632103743</c:v>
                      </c:pt>
                      <c:pt idx="34">
                        <c:v>-0.46958925724559603</c:v>
                      </c:pt>
                      <c:pt idx="35">
                        <c:v>-0.466757451214942</c:v>
                      </c:pt>
                      <c:pt idx="36">
                        <c:v>-0.43432372171702599</c:v>
                      </c:pt>
                      <c:pt idx="37">
                        <c:v>-0.43246345470604403</c:v>
                      </c:pt>
                      <c:pt idx="38">
                        <c:v>-0.37985622909075401</c:v>
                      </c:pt>
                      <c:pt idx="39">
                        <c:v>-0.37699260235145099</c:v>
                      </c:pt>
                      <c:pt idx="40">
                        <c:v>-0.31476374930237699</c:v>
                      </c:pt>
                      <c:pt idx="41">
                        <c:v>-0.31476374930237699</c:v>
                      </c:pt>
                      <c:pt idx="42">
                        <c:v>-0.30909401493094701</c:v>
                      </c:pt>
                      <c:pt idx="43">
                        <c:v>-0.29523269570335198</c:v>
                      </c:pt>
                      <c:pt idx="44">
                        <c:v>-0.29448532683293999</c:v>
                      </c:pt>
                      <c:pt idx="45">
                        <c:v>-0.28142603322306198</c:v>
                      </c:pt>
                      <c:pt idx="46">
                        <c:v>-0.28105965490718798</c:v>
                      </c:pt>
                      <c:pt idx="47">
                        <c:v>-0.28078569603853798</c:v>
                      </c:pt>
                      <c:pt idx="48">
                        <c:v>-0.27652261336550599</c:v>
                      </c:pt>
                      <c:pt idx="49">
                        <c:v>-0.27455896203876801</c:v>
                      </c:pt>
                      <c:pt idx="50">
                        <c:v>-0.26900834528130602</c:v>
                      </c:pt>
                      <c:pt idx="51">
                        <c:v>-0.263856946637053</c:v>
                      </c:pt>
                      <c:pt idx="52">
                        <c:v>-0.26309694143975398</c:v>
                      </c:pt>
                      <c:pt idx="53">
                        <c:v>-0.26309694143975398</c:v>
                      </c:pt>
                      <c:pt idx="54">
                        <c:v>-0.26038534014914799</c:v>
                      </c:pt>
                      <c:pt idx="55">
                        <c:v>-0.25465663954161499</c:v>
                      </c:pt>
                      <c:pt idx="56">
                        <c:v>-0.25425125314602798</c:v>
                      </c:pt>
                      <c:pt idx="57">
                        <c:v>-0.24073514399634599</c:v>
                      </c:pt>
                      <c:pt idx="58">
                        <c:v>-0.237811116555806</c:v>
                      </c:pt>
                      <c:pt idx="59">
                        <c:v>-0.237779091919012</c:v>
                      </c:pt>
                      <c:pt idx="60">
                        <c:v>-0.23120226314988301</c:v>
                      </c:pt>
                      <c:pt idx="61">
                        <c:v>-0.22750581433248199</c:v>
                      </c:pt>
                      <c:pt idx="62">
                        <c:v>-0.220549433319467</c:v>
                      </c:pt>
                      <c:pt idx="63">
                        <c:v>-0.21777659122413101</c:v>
                      </c:pt>
                      <c:pt idx="64">
                        <c:v>-0.21638894639626199</c:v>
                      </c:pt>
                      <c:pt idx="65">
                        <c:v>-0.1902062067943</c:v>
                      </c:pt>
                      <c:pt idx="66">
                        <c:v>-0.18869277562652401</c:v>
                      </c:pt>
                      <c:pt idx="67">
                        <c:v>-0.173388828285233</c:v>
                      </c:pt>
                      <c:pt idx="68">
                        <c:v>-0.15404170430581399</c:v>
                      </c:pt>
                      <c:pt idx="69">
                        <c:v>-0.14169254371158599</c:v>
                      </c:pt>
                      <c:pt idx="70">
                        <c:v>-0.13916535069316399</c:v>
                      </c:pt>
                      <c:pt idx="71">
                        <c:v>-0.13590611246079001</c:v>
                      </c:pt>
                      <c:pt idx="72">
                        <c:v>-0.13338679944225901</c:v>
                      </c:pt>
                      <c:pt idx="73">
                        <c:v>-0.132207386629484</c:v>
                      </c:pt>
                      <c:pt idx="74">
                        <c:v>-0.12835420972077199</c:v>
                      </c:pt>
                      <c:pt idx="75">
                        <c:v>-0.126314509699091</c:v>
                      </c:pt>
                      <c:pt idx="76">
                        <c:v>-0.11465337784026799</c:v>
                      </c:pt>
                      <c:pt idx="77">
                        <c:v>-0.106309540499991</c:v>
                      </c:pt>
                      <c:pt idx="78">
                        <c:v>-8.0038639192417702E-2</c:v>
                      </c:pt>
                      <c:pt idx="79">
                        <c:v>-7.0620971919186301E-2</c:v>
                      </c:pt>
                      <c:pt idx="80">
                        <c:v>-6.9820474128224105E-2</c:v>
                      </c:pt>
                      <c:pt idx="81">
                        <c:v>-5.8186562826599501E-2</c:v>
                      </c:pt>
                      <c:pt idx="82">
                        <c:v>-4.34518281276704E-2</c:v>
                      </c:pt>
                      <c:pt idx="83">
                        <c:v>-3.4226750630972899E-2</c:v>
                      </c:pt>
                      <c:pt idx="84">
                        <c:v>-3.3372041556974701E-2</c:v>
                      </c:pt>
                      <c:pt idx="85">
                        <c:v>-1.7007444197205701E-3</c:v>
                      </c:pt>
                      <c:pt idx="86">
                        <c:v>6.3600417194901197E-3</c:v>
                      </c:pt>
                      <c:pt idx="87">
                        <c:v>8.9226505720273498E-3</c:v>
                      </c:pt>
                      <c:pt idx="88">
                        <c:v>1.12780796478501E-2</c:v>
                      </c:pt>
                      <c:pt idx="89">
                        <c:v>2.46099135393959E-2</c:v>
                      </c:pt>
                      <c:pt idx="90">
                        <c:v>2.96750868584056E-2</c:v>
                      </c:pt>
                      <c:pt idx="91">
                        <c:v>6.1566398543379197E-2</c:v>
                      </c:pt>
                      <c:pt idx="92">
                        <c:v>9.2085689686831604E-2</c:v>
                      </c:pt>
                      <c:pt idx="93">
                        <c:v>9.4217933806446594E-2</c:v>
                      </c:pt>
                      <c:pt idx="94">
                        <c:v>9.5763754648299004E-2</c:v>
                      </c:pt>
                      <c:pt idx="95">
                        <c:v>0.139649335239449</c:v>
                      </c:pt>
                      <c:pt idx="96">
                        <c:v>0.157625239532378</c:v>
                      </c:pt>
                      <c:pt idx="97">
                        <c:v>0.23304775888312901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All_DATA!$AE$3:$AE$100</c15:sqref>
                        </c15:formulaRef>
                      </c:ext>
                    </c:extLst>
                    <c:numCache>
                      <c:formatCode>General</c:formatCode>
                      <c:ptCount val="98"/>
                      <c:pt idx="0">
                        <c:v>6.8144629999999998E-2</c:v>
                      </c:pt>
                      <c:pt idx="1">
                        <c:v>6.9957169999999999E-2</c:v>
                      </c:pt>
                      <c:pt idx="2">
                        <c:v>8.946867E-2</c:v>
                      </c:pt>
                      <c:pt idx="3">
                        <c:v>9.3106179999999997E-2</c:v>
                      </c:pt>
                      <c:pt idx="4">
                        <c:v>9.4678540000000005E-2</c:v>
                      </c:pt>
                      <c:pt idx="5">
                        <c:v>0.10816123</c:v>
                      </c:pt>
                      <c:pt idx="6">
                        <c:v>0.11339626</c:v>
                      </c:pt>
                      <c:pt idx="7">
                        <c:v>0.1154249</c:v>
                      </c:pt>
                      <c:pt idx="8">
                        <c:v>0.12451091</c:v>
                      </c:pt>
                      <c:pt idx="9">
                        <c:v>0.12782487000000001</c:v>
                      </c:pt>
                      <c:pt idx="10">
                        <c:v>0.13058512999999999</c:v>
                      </c:pt>
                      <c:pt idx="11">
                        <c:v>0.13237878</c:v>
                      </c:pt>
                      <c:pt idx="12">
                        <c:v>0.13290233000000001</c:v>
                      </c:pt>
                      <c:pt idx="13">
                        <c:v>0.14011177999999999</c:v>
                      </c:pt>
                      <c:pt idx="14">
                        <c:v>0.14260632000000001</c:v>
                      </c:pt>
                      <c:pt idx="15">
                        <c:v>0.15788569999999999</c:v>
                      </c:pt>
                      <c:pt idx="16">
                        <c:v>0.15788569999999999</c:v>
                      </c:pt>
                      <c:pt idx="17">
                        <c:v>0.15964337000000001</c:v>
                      </c:pt>
                      <c:pt idx="18">
                        <c:v>0.16449224000000001</c:v>
                      </c:pt>
                      <c:pt idx="19">
                        <c:v>0.17123063999999999</c:v>
                      </c:pt>
                      <c:pt idx="20">
                        <c:v>0.18030549000000001</c:v>
                      </c:pt>
                      <c:pt idx="21">
                        <c:v>0.18304006</c:v>
                      </c:pt>
                      <c:pt idx="22">
                        <c:v>0.18455614000000001</c:v>
                      </c:pt>
                      <c:pt idx="23">
                        <c:v>0.19080285</c:v>
                      </c:pt>
                      <c:pt idx="24">
                        <c:v>0.21829733000000001</c:v>
                      </c:pt>
                      <c:pt idx="25">
                        <c:v>0.26352203000000002</c:v>
                      </c:pt>
                      <c:pt idx="26">
                        <c:v>0.26862908000000002</c:v>
                      </c:pt>
                      <c:pt idx="27">
                        <c:v>0.26993432000000001</c:v>
                      </c:pt>
                      <c:pt idx="28">
                        <c:v>0.29107348</c:v>
                      </c:pt>
                      <c:pt idx="29">
                        <c:v>0.32999408000000002</c:v>
                      </c:pt>
                      <c:pt idx="30">
                        <c:v>0.34006797</c:v>
                      </c:pt>
                      <c:pt idx="31">
                        <c:v>0.37479922999999998</c:v>
                      </c:pt>
                      <c:pt idx="32">
                        <c:v>0.44119434000000002</c:v>
                      </c:pt>
                      <c:pt idx="33">
                        <c:v>0.44372531999999998</c:v>
                      </c:pt>
                      <c:pt idx="34">
                        <c:v>0.47906415000000002</c:v>
                      </c:pt>
                      <c:pt idx="35">
                        <c:v>0.48494937999999999</c:v>
                      </c:pt>
                      <c:pt idx="36">
                        <c:v>0.55243492999999999</c:v>
                      </c:pt>
                      <c:pt idx="37">
                        <c:v>0.55631008999999998</c:v>
                      </c:pt>
                      <c:pt idx="38">
                        <c:v>0.66609759999999996</c:v>
                      </c:pt>
                      <c:pt idx="39">
                        <c:v>0.67208491000000004</c:v>
                      </c:pt>
                      <c:pt idx="40">
                        <c:v>0.80247778000000003</c:v>
                      </c:pt>
                      <c:pt idx="41">
                        <c:v>0.80247778000000003</c:v>
                      </c:pt>
                      <c:pt idx="42">
                        <c:v>0.81438500000000003</c:v>
                      </c:pt>
                      <c:pt idx="43">
                        <c:v>0.84351467000000002</c:v>
                      </c:pt>
                      <c:pt idx="44">
                        <c:v>0.84508603999999998</c:v>
                      </c:pt>
                      <c:pt idx="45">
                        <c:v>0.87255627000000002</c:v>
                      </c:pt>
                      <c:pt idx="46">
                        <c:v>0.87332728999999998</c:v>
                      </c:pt>
                      <c:pt idx="47">
                        <c:v>0.87390383000000005</c:v>
                      </c:pt>
                      <c:pt idx="48">
                        <c:v>0.88287678999999997</c:v>
                      </c:pt>
                      <c:pt idx="49">
                        <c:v>0.88701074999999996</c:v>
                      </c:pt>
                      <c:pt idx="50">
                        <c:v>0.89869905999999999</c:v>
                      </c:pt>
                      <c:pt idx="51">
                        <c:v>0.90955058</c:v>
                      </c:pt>
                      <c:pt idx="52">
                        <c:v>0.91115186000000004</c:v>
                      </c:pt>
                      <c:pt idx="53">
                        <c:v>0.91115186000000004</c:v>
                      </c:pt>
                      <c:pt idx="54">
                        <c:v>0.91686568000000002</c:v>
                      </c:pt>
                      <c:pt idx="55">
                        <c:v>0.92894043999999998</c:v>
                      </c:pt>
                      <c:pt idx="56">
                        <c:v>0.92979508</c:v>
                      </c:pt>
                      <c:pt idx="57">
                        <c:v>0.95830287999999997</c:v>
                      </c:pt>
                      <c:pt idx="58">
                        <c:v>0.96447353000000002</c:v>
                      </c:pt>
                      <c:pt idx="59">
                        <c:v>0.96454112000000003</c:v>
                      </c:pt>
                      <c:pt idx="60">
                        <c:v>0.97842476</c:v>
                      </c:pt>
                      <c:pt idx="61">
                        <c:v>0.98623059999999996</c:v>
                      </c:pt>
                      <c:pt idx="62">
                        <c:v>1.00092567</c:v>
                      </c:pt>
                      <c:pt idx="63">
                        <c:v>1.0067850700000001</c:v>
                      </c:pt>
                      <c:pt idx="64">
                        <c:v>1.00971776</c:v>
                      </c:pt>
                      <c:pt idx="65">
                        <c:v>1.06510364</c:v>
                      </c:pt>
                      <c:pt idx="66">
                        <c:v>1.0683080199999999</c:v>
                      </c:pt>
                      <c:pt idx="67">
                        <c:v>1.1007289600000001</c:v>
                      </c:pt>
                      <c:pt idx="68">
                        <c:v>1.1417620100000001</c:v>
                      </c:pt>
                      <c:pt idx="69">
                        <c:v>1.1679804499999999</c:v>
                      </c:pt>
                      <c:pt idx="70">
                        <c:v>1.1733485400000001</c:v>
                      </c:pt>
                      <c:pt idx="71">
                        <c:v>1.1802729000000001</c:v>
                      </c:pt>
                      <c:pt idx="72">
                        <c:v>1.1856262799999999</c:v>
                      </c:pt>
                      <c:pt idx="73">
                        <c:v>1.18813276</c:v>
                      </c:pt>
                      <c:pt idx="74">
                        <c:v>1.19632285</c:v>
                      </c:pt>
                      <c:pt idx="75">
                        <c:v>1.2006591600000001</c:v>
                      </c:pt>
                      <c:pt idx="76">
                        <c:v>1.22546128</c:v>
                      </c:pt>
                      <c:pt idx="77">
                        <c:v>1.24321942</c:v>
                      </c:pt>
                      <c:pt idx="78">
                        <c:v>1.2991946700000001</c:v>
                      </c:pt>
                      <c:pt idx="79">
                        <c:v>1.3192841</c:v>
                      </c:pt>
                      <c:pt idx="80">
                        <c:v>1.3209922599999999</c:v>
                      </c:pt>
                      <c:pt idx="81">
                        <c:v>1.3458275099999999</c:v>
                      </c:pt>
                      <c:pt idx="82">
                        <c:v>1.37730899</c:v>
                      </c:pt>
                      <c:pt idx="83">
                        <c:v>1.3970340400000001</c:v>
                      </c:pt>
                      <c:pt idx="84">
                        <c:v>1.3988621699999999</c:v>
                      </c:pt>
                      <c:pt idx="85">
                        <c:v>1.46667441</c:v>
                      </c:pt>
                      <c:pt idx="86">
                        <c:v>1.4839555200000001</c:v>
                      </c:pt>
                      <c:pt idx="87">
                        <c:v>1.48945123</c:v>
                      </c:pt>
                      <c:pt idx="88">
                        <c:v>1.4945034100000001</c:v>
                      </c:pt>
                      <c:pt idx="89">
                        <c:v>1.5231132999999999</c:v>
                      </c:pt>
                      <c:pt idx="90">
                        <c:v>1.5339894300000001</c:v>
                      </c:pt>
                      <c:pt idx="91">
                        <c:v>1.6025478200000001</c:v>
                      </c:pt>
                      <c:pt idx="92">
                        <c:v>1.66828574</c:v>
                      </c:pt>
                      <c:pt idx="93">
                        <c:v>1.67288324</c:v>
                      </c:pt>
                      <c:pt idx="94">
                        <c:v>1.6762166999999999</c:v>
                      </c:pt>
                      <c:pt idx="95">
                        <c:v>1.77098668</c:v>
                      </c:pt>
                      <c:pt idx="96">
                        <c:v>1.8098795599999999</c:v>
                      </c:pt>
                      <c:pt idx="97">
                        <c:v>1.9735305400000001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553E-4979-9BA6-EB60C0E5C6DA}"/>
                  </c:ext>
                </c:extLst>
              </c15:ser>
            </c15:filteredScatterSeries>
          </c:ext>
        </c:extLst>
      </c:scatterChart>
      <c:valAx>
        <c:axId val="745812792"/>
        <c:scaling>
          <c:orientation val="minMax"/>
          <c:max val="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it-IT" sz="13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Log(ɑ</a:t>
                </a:r>
                <a:r>
                  <a:rPr lang="it-IT" sz="1300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</a:t>
                </a:r>
                <a:r>
                  <a:rPr lang="it-IT" sz="13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it-IT" sz="13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)_Predicted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it-IT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745816728"/>
        <c:crossesAt val="-3"/>
        <c:crossBetween val="midCat"/>
        <c:majorUnit val="1"/>
      </c:valAx>
      <c:valAx>
        <c:axId val="745816728"/>
        <c:scaling>
          <c:orientation val="minMax"/>
          <c:max val="2"/>
          <c:min val="-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it-IT" sz="13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Log(ɑ</a:t>
                </a:r>
                <a:r>
                  <a:rPr lang="it-IT" sz="1300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</a:t>
                </a:r>
                <a:r>
                  <a:rPr lang="it-IT" sz="13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it-IT" sz="13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)_Fitted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it-IT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745812792"/>
        <c:crossesAt val="-3"/>
        <c:crossBetween val="midCat"/>
        <c:majorUnit val="1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68434667541557304"/>
          <c:y val="0.53617156213468231"/>
          <c:w val="0.26283092738407698"/>
          <c:h val="0.148943267022215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3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000" b="1" dirty="0">
                <a:solidFill>
                  <a:schemeClr val="tx1"/>
                </a:solidFill>
              </a:rPr>
              <a:t>Flat bed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none"/>
          </c:marker>
          <c:errBars>
            <c:errDir val="x"/>
            <c:errBarType val="both"/>
            <c:errValType val="cust"/>
            <c:noEndCap val="1"/>
            <c:plus>
              <c:numRef>
                <c:f>'Flatbed '!$AE$2:$AE$59</c:f>
                <c:numCache>
                  <c:formatCode>General</c:formatCode>
                  <c:ptCount val="58"/>
                  <c:pt idx="0">
                    <c:v>0.17884408156107423</c:v>
                  </c:pt>
                  <c:pt idx="1">
                    <c:v>0.11846170248788535</c:v>
                  </c:pt>
                  <c:pt idx="2">
                    <c:v>0.10407040561073816</c:v>
                  </c:pt>
                  <c:pt idx="3">
                    <c:v>6.893612760050094E-2</c:v>
                  </c:pt>
                  <c:pt idx="4">
                    <c:v>6.7698561673832813E-2</c:v>
                  </c:pt>
                  <c:pt idx="5">
                    <c:v>6.5991512190263946E-2</c:v>
                  </c:pt>
                  <c:pt idx="6">
                    <c:v>4.1558127801459122E-2</c:v>
                  </c:pt>
                  <c:pt idx="7">
                    <c:v>1.6026319955741664E-2</c:v>
                  </c:pt>
                  <c:pt idx="8">
                    <c:v>1.1971201961107791E-2</c:v>
                  </c:pt>
                  <c:pt idx="9">
                    <c:v>1.2978930513851683E-3</c:v>
                  </c:pt>
                  <c:pt idx="10">
                    <c:v>5.8783567473869036E-4</c:v>
                  </c:pt>
                  <c:pt idx="11">
                    <c:v>2.6394300855620001E-3</c:v>
                  </c:pt>
                  <c:pt idx="12">
                    <c:v>9.0928003584668238E-3</c:v>
                  </c:pt>
                  <c:pt idx="13">
                    <c:v>3.4448467153257223E-2</c:v>
                  </c:pt>
                  <c:pt idx="14">
                    <c:v>3.5132737153089066E-2</c:v>
                  </c:pt>
                  <c:pt idx="15">
                    <c:v>4.2518225349189476E-2</c:v>
                  </c:pt>
                  <c:pt idx="16">
                    <c:v>5.4314680092314438E-2</c:v>
                  </c:pt>
                  <c:pt idx="17">
                    <c:v>6.3628652210531267E-2</c:v>
                  </c:pt>
                  <c:pt idx="18">
                    <c:v>7.1809194595614079E-2</c:v>
                  </c:pt>
                  <c:pt idx="19">
                    <c:v>9.284136820905653E-2</c:v>
                  </c:pt>
                  <c:pt idx="20">
                    <c:v>9.9521345933781369E-2</c:v>
                  </c:pt>
                  <c:pt idx="21">
                    <c:v>0.1135748782486492</c:v>
                  </c:pt>
                  <c:pt idx="22">
                    <c:v>0.116536034507499</c:v>
                  </c:pt>
                  <c:pt idx="23">
                    <c:v>0.13105517535468109</c:v>
                  </c:pt>
                  <c:pt idx="24">
                    <c:v>5.8491823759133879E-2</c:v>
                  </c:pt>
                  <c:pt idx="25">
                    <c:v>5.8491823759133879E-2</c:v>
                  </c:pt>
                  <c:pt idx="26">
                    <c:v>5.8491823759133879E-2</c:v>
                  </c:pt>
                  <c:pt idx="27">
                    <c:v>5.8491823759133879E-2</c:v>
                  </c:pt>
                  <c:pt idx="28">
                    <c:v>5.8491823759133879E-2</c:v>
                  </c:pt>
                  <c:pt idx="29">
                    <c:v>5.8491823759133879E-2</c:v>
                  </c:pt>
                  <c:pt idx="30">
                    <c:v>5.8491823759133879E-2</c:v>
                  </c:pt>
                  <c:pt idx="31">
                    <c:v>5.8491823759133879E-2</c:v>
                  </c:pt>
                  <c:pt idx="32">
                    <c:v>5.8491823759133879E-2</c:v>
                  </c:pt>
                  <c:pt idx="33">
                    <c:v>5.8491823759133879E-2</c:v>
                  </c:pt>
                  <c:pt idx="34">
                    <c:v>5.8491823759133879E-2</c:v>
                  </c:pt>
                  <c:pt idx="35">
                    <c:v>5.8491823759133879E-2</c:v>
                  </c:pt>
                  <c:pt idx="36">
                    <c:v>5.8491823759133879E-2</c:v>
                  </c:pt>
                  <c:pt idx="37">
                    <c:v>5.8491823759133879E-2</c:v>
                  </c:pt>
                  <c:pt idx="38">
                    <c:v>5.8491823759133879E-2</c:v>
                  </c:pt>
                  <c:pt idx="39">
                    <c:v>5.8491823759133879E-2</c:v>
                  </c:pt>
                  <c:pt idx="40">
                    <c:v>5.8491823759133879E-2</c:v>
                  </c:pt>
                  <c:pt idx="41">
                    <c:v>4.7749436402872436E-3</c:v>
                  </c:pt>
                  <c:pt idx="42">
                    <c:v>6.5543185226423106E-2</c:v>
                  </c:pt>
                  <c:pt idx="43">
                    <c:v>5.3438218098685798E-2</c:v>
                  </c:pt>
                  <c:pt idx="44">
                    <c:v>5.0278933982615098E-2</c:v>
                  </c:pt>
                  <c:pt idx="45">
                    <c:v>4.9878227710989799E-2</c:v>
                  </c:pt>
                  <c:pt idx="46">
                    <c:v>5.2561647643908201E-2</c:v>
                  </c:pt>
                  <c:pt idx="47">
                    <c:v>5.2711483169187598E-2</c:v>
                  </c:pt>
                  <c:pt idx="48">
                    <c:v>5.3331353514208001E-2</c:v>
                  </c:pt>
                  <c:pt idx="49">
                    <c:v>6.0875944469038802E-2</c:v>
                  </c:pt>
                  <c:pt idx="50">
                    <c:v>7.5123013000699193E-2</c:v>
                  </c:pt>
                  <c:pt idx="51">
                    <c:v>7.5123013000699304E-2</c:v>
                  </c:pt>
                  <c:pt idx="52">
                    <c:v>8.2053770418286306E-2</c:v>
                  </c:pt>
                  <c:pt idx="53">
                    <c:v>8.8975824254207803E-2</c:v>
                  </c:pt>
                  <c:pt idx="54">
                    <c:v>9.3414475277362602E-2</c:v>
                  </c:pt>
                  <c:pt idx="55">
                    <c:v>9.4500487518506704E-2</c:v>
                  </c:pt>
                  <c:pt idx="56">
                    <c:v>0.100406102834817</c:v>
                  </c:pt>
                  <c:pt idx="57">
                    <c:v>0.10096108152344201</c:v>
                  </c:pt>
                </c:numCache>
              </c:numRef>
            </c:plus>
            <c:minus>
              <c:numRef>
                <c:f>'Flatbed '!$AE$2:$AE$59</c:f>
                <c:numCache>
                  <c:formatCode>General</c:formatCode>
                  <c:ptCount val="58"/>
                  <c:pt idx="0">
                    <c:v>0.17884408156107423</c:v>
                  </c:pt>
                  <c:pt idx="1">
                    <c:v>0.11846170248788535</c:v>
                  </c:pt>
                  <c:pt idx="2">
                    <c:v>0.10407040561073816</c:v>
                  </c:pt>
                  <c:pt idx="3">
                    <c:v>6.893612760050094E-2</c:v>
                  </c:pt>
                  <c:pt idx="4">
                    <c:v>6.7698561673832813E-2</c:v>
                  </c:pt>
                  <c:pt idx="5">
                    <c:v>6.5991512190263946E-2</c:v>
                  </c:pt>
                  <c:pt idx="6">
                    <c:v>4.1558127801459122E-2</c:v>
                  </c:pt>
                  <c:pt idx="7">
                    <c:v>1.6026319955741664E-2</c:v>
                  </c:pt>
                  <c:pt idx="8">
                    <c:v>1.1971201961107791E-2</c:v>
                  </c:pt>
                  <c:pt idx="9">
                    <c:v>1.2978930513851683E-3</c:v>
                  </c:pt>
                  <c:pt idx="10">
                    <c:v>5.8783567473869036E-4</c:v>
                  </c:pt>
                  <c:pt idx="11">
                    <c:v>2.6394300855620001E-3</c:v>
                  </c:pt>
                  <c:pt idx="12">
                    <c:v>9.0928003584668238E-3</c:v>
                  </c:pt>
                  <c:pt idx="13">
                    <c:v>3.4448467153257223E-2</c:v>
                  </c:pt>
                  <c:pt idx="14">
                    <c:v>3.5132737153089066E-2</c:v>
                  </c:pt>
                  <c:pt idx="15">
                    <c:v>4.2518225349189476E-2</c:v>
                  </c:pt>
                  <c:pt idx="16">
                    <c:v>5.4314680092314438E-2</c:v>
                  </c:pt>
                  <c:pt idx="17">
                    <c:v>6.3628652210531267E-2</c:v>
                  </c:pt>
                  <c:pt idx="18">
                    <c:v>7.1809194595614079E-2</c:v>
                  </c:pt>
                  <c:pt idx="19">
                    <c:v>9.284136820905653E-2</c:v>
                  </c:pt>
                  <c:pt idx="20">
                    <c:v>9.9521345933781369E-2</c:v>
                  </c:pt>
                  <c:pt idx="21">
                    <c:v>0.1135748782486492</c:v>
                  </c:pt>
                  <c:pt idx="22">
                    <c:v>0.116536034507499</c:v>
                  </c:pt>
                  <c:pt idx="23">
                    <c:v>0.13105517535468109</c:v>
                  </c:pt>
                  <c:pt idx="24">
                    <c:v>5.8491823759133879E-2</c:v>
                  </c:pt>
                  <c:pt idx="25">
                    <c:v>5.8491823759133879E-2</c:v>
                  </c:pt>
                  <c:pt idx="26">
                    <c:v>5.8491823759133879E-2</c:v>
                  </c:pt>
                  <c:pt idx="27">
                    <c:v>5.8491823759133879E-2</c:v>
                  </c:pt>
                  <c:pt idx="28">
                    <c:v>5.8491823759133879E-2</c:v>
                  </c:pt>
                  <c:pt idx="29">
                    <c:v>5.8491823759133879E-2</c:v>
                  </c:pt>
                  <c:pt idx="30">
                    <c:v>5.8491823759133879E-2</c:v>
                  </c:pt>
                  <c:pt idx="31">
                    <c:v>5.8491823759133879E-2</c:v>
                  </c:pt>
                  <c:pt idx="32">
                    <c:v>5.8491823759133879E-2</c:v>
                  </c:pt>
                  <c:pt idx="33">
                    <c:v>5.8491823759133879E-2</c:v>
                  </c:pt>
                  <c:pt idx="34">
                    <c:v>5.8491823759133879E-2</c:v>
                  </c:pt>
                  <c:pt idx="35">
                    <c:v>5.8491823759133879E-2</c:v>
                  </c:pt>
                  <c:pt idx="36">
                    <c:v>5.8491823759133879E-2</c:v>
                  </c:pt>
                  <c:pt idx="37">
                    <c:v>5.8491823759133879E-2</c:v>
                  </c:pt>
                  <c:pt idx="38">
                    <c:v>5.8491823759133879E-2</c:v>
                  </c:pt>
                  <c:pt idx="39">
                    <c:v>5.8491823759133879E-2</c:v>
                  </c:pt>
                  <c:pt idx="40">
                    <c:v>5.8491823759133879E-2</c:v>
                  </c:pt>
                  <c:pt idx="41">
                    <c:v>4.7749436402872436E-3</c:v>
                  </c:pt>
                  <c:pt idx="42">
                    <c:v>6.5543185226423106E-2</c:v>
                  </c:pt>
                  <c:pt idx="43">
                    <c:v>5.3438218098685798E-2</c:v>
                  </c:pt>
                  <c:pt idx="44">
                    <c:v>5.0278933982615098E-2</c:v>
                  </c:pt>
                  <c:pt idx="45">
                    <c:v>4.9878227710989799E-2</c:v>
                  </c:pt>
                  <c:pt idx="46">
                    <c:v>5.2561647643908201E-2</c:v>
                  </c:pt>
                  <c:pt idx="47">
                    <c:v>5.2711483169187598E-2</c:v>
                  </c:pt>
                  <c:pt idx="48">
                    <c:v>5.3331353514208001E-2</c:v>
                  </c:pt>
                  <c:pt idx="49">
                    <c:v>6.0875944469038802E-2</c:v>
                  </c:pt>
                  <c:pt idx="50">
                    <c:v>7.5123013000699193E-2</c:v>
                  </c:pt>
                  <c:pt idx="51">
                    <c:v>7.5123013000699304E-2</c:v>
                  </c:pt>
                  <c:pt idx="52">
                    <c:v>8.2053770418286306E-2</c:v>
                  </c:pt>
                  <c:pt idx="53">
                    <c:v>8.8975824254207803E-2</c:v>
                  </c:pt>
                  <c:pt idx="54">
                    <c:v>9.3414475277362602E-2</c:v>
                  </c:pt>
                  <c:pt idx="55">
                    <c:v>9.4500487518506704E-2</c:v>
                  </c:pt>
                  <c:pt idx="56">
                    <c:v>0.100406102834817</c:v>
                  </c:pt>
                  <c:pt idx="57">
                    <c:v>0.10096108152344201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1"/>
            <c:plus>
              <c:numRef>
                <c:f>'Flatbed '!$AO$3:$AO$60</c:f>
                <c:numCache>
                  <c:formatCode>General</c:formatCode>
                  <c:ptCount val="58"/>
                  <c:pt idx="0">
                    <c:v>8.2587099999999997E-2</c:v>
                  </c:pt>
                  <c:pt idx="1">
                    <c:v>5.8414300000000002E-2</c:v>
                  </c:pt>
                  <c:pt idx="2">
                    <c:v>2.5893099999999999E-2</c:v>
                  </c:pt>
                  <c:pt idx="3">
                    <c:v>0.14052300000000001</c:v>
                  </c:pt>
                  <c:pt idx="4">
                    <c:v>8.2785200000000003E-2</c:v>
                  </c:pt>
                  <c:pt idx="5">
                    <c:v>0.120986</c:v>
                  </c:pt>
                  <c:pt idx="6">
                    <c:v>3.1549599999999997E-2</c:v>
                  </c:pt>
                  <c:pt idx="7">
                    <c:v>0.17874899999999999</c:v>
                  </c:pt>
                  <c:pt idx="8">
                    <c:v>0.35448000000000002</c:v>
                  </c:pt>
                  <c:pt idx="9">
                    <c:v>0.22166</c:v>
                  </c:pt>
                  <c:pt idx="10">
                    <c:v>0.148786</c:v>
                  </c:pt>
                  <c:pt idx="11">
                    <c:v>0.120432</c:v>
                  </c:pt>
                  <c:pt idx="12">
                    <c:v>6.71181E-2</c:v>
                  </c:pt>
                  <c:pt idx="13">
                    <c:v>4.2594699999999996E-3</c:v>
                  </c:pt>
                  <c:pt idx="14">
                    <c:v>0.46759899999999999</c:v>
                  </c:pt>
                  <c:pt idx="15">
                    <c:v>9.3213099999999993E-2</c:v>
                  </c:pt>
                  <c:pt idx="16">
                    <c:v>9.8546099999999998E-2</c:v>
                  </c:pt>
                  <c:pt idx="17">
                    <c:v>6.86393E-2</c:v>
                  </c:pt>
                  <c:pt idx="18">
                    <c:v>0.22686200000000001</c:v>
                  </c:pt>
                  <c:pt idx="19">
                    <c:v>2.4945599999999998E-2</c:v>
                  </c:pt>
                  <c:pt idx="20">
                    <c:v>9.7161999999999998E-2</c:v>
                  </c:pt>
                  <c:pt idx="21">
                    <c:v>2.7531099999999999E-2</c:v>
                  </c:pt>
                  <c:pt idx="22">
                    <c:v>0.13161300000000001</c:v>
                  </c:pt>
                  <c:pt idx="23">
                    <c:v>9.8923999999999998E-2</c:v>
                  </c:pt>
                  <c:pt idx="24">
                    <c:v>1.9962400000000002E-2</c:v>
                  </c:pt>
                  <c:pt idx="25">
                    <c:v>6.4367599999999997E-2</c:v>
                  </c:pt>
                  <c:pt idx="26">
                    <c:v>0.16453699999999999</c:v>
                  </c:pt>
                  <c:pt idx="27">
                    <c:v>0.296124</c:v>
                  </c:pt>
                  <c:pt idx="28">
                    <c:v>6.44285E-2</c:v>
                  </c:pt>
                  <c:pt idx="29">
                    <c:v>8.2185099999999997E-2</c:v>
                  </c:pt>
                  <c:pt idx="30">
                    <c:v>0.01</c:v>
                  </c:pt>
                  <c:pt idx="31">
                    <c:v>0.01</c:v>
                  </c:pt>
                  <c:pt idx="32">
                    <c:v>0.02</c:v>
                  </c:pt>
                  <c:pt idx="33">
                    <c:v>0.01</c:v>
                  </c:pt>
                  <c:pt idx="34">
                    <c:v>0.01</c:v>
                  </c:pt>
                  <c:pt idx="35">
                    <c:v>0.02</c:v>
                  </c:pt>
                  <c:pt idx="36">
                    <c:v>0.02</c:v>
                  </c:pt>
                  <c:pt idx="37">
                    <c:v>0.01</c:v>
                  </c:pt>
                  <c:pt idx="38">
                    <c:v>0.02</c:v>
                  </c:pt>
                  <c:pt idx="39">
                    <c:v>0.02</c:v>
                  </c:pt>
                  <c:pt idx="40">
                    <c:v>0.03</c:v>
                  </c:pt>
                  <c:pt idx="41">
                    <c:v>0.01</c:v>
                  </c:pt>
                  <c:pt idx="42">
                    <c:v>0.05</c:v>
                  </c:pt>
                  <c:pt idx="43">
                    <c:v>0.02</c:v>
                  </c:pt>
                  <c:pt idx="44">
                    <c:v>0.03</c:v>
                  </c:pt>
                  <c:pt idx="45">
                    <c:v>0.04</c:v>
                  </c:pt>
                  <c:pt idx="46">
                    <c:v>7.0000000000000007E-2</c:v>
                  </c:pt>
                  <c:pt idx="47">
                    <c:v>0.08</c:v>
                  </c:pt>
                  <c:pt idx="48">
                    <c:v>7.94517E-2</c:v>
                  </c:pt>
                  <c:pt idx="49">
                    <c:v>4.0895300000000002E-2</c:v>
                  </c:pt>
                  <c:pt idx="50">
                    <c:v>0.06</c:v>
                  </c:pt>
                  <c:pt idx="51">
                    <c:v>0.02</c:v>
                  </c:pt>
                  <c:pt idx="52">
                    <c:v>4.6473800000000003E-2</c:v>
                  </c:pt>
                  <c:pt idx="53">
                    <c:v>2.41742E-2</c:v>
                  </c:pt>
                  <c:pt idx="54">
                    <c:v>4.9493000000000002E-2</c:v>
                  </c:pt>
                  <c:pt idx="55">
                    <c:v>0.06</c:v>
                  </c:pt>
                  <c:pt idx="56">
                    <c:v>0.03</c:v>
                  </c:pt>
                  <c:pt idx="57">
                    <c:v>7.0000000000000007E-2</c:v>
                  </c:pt>
                </c:numCache>
              </c:numRef>
            </c:plus>
            <c:minus>
              <c:numRef>
                <c:f>'Flatbed '!$AO$3:$AO$60</c:f>
                <c:numCache>
                  <c:formatCode>General</c:formatCode>
                  <c:ptCount val="58"/>
                  <c:pt idx="0">
                    <c:v>8.2587099999999997E-2</c:v>
                  </c:pt>
                  <c:pt idx="1">
                    <c:v>5.8414300000000002E-2</c:v>
                  </c:pt>
                  <c:pt idx="2">
                    <c:v>2.5893099999999999E-2</c:v>
                  </c:pt>
                  <c:pt idx="3">
                    <c:v>0.14052300000000001</c:v>
                  </c:pt>
                  <c:pt idx="4">
                    <c:v>8.2785200000000003E-2</c:v>
                  </c:pt>
                  <c:pt idx="5">
                    <c:v>0.120986</c:v>
                  </c:pt>
                  <c:pt idx="6">
                    <c:v>3.1549599999999997E-2</c:v>
                  </c:pt>
                  <c:pt idx="7">
                    <c:v>0.17874899999999999</c:v>
                  </c:pt>
                  <c:pt idx="8">
                    <c:v>0.35448000000000002</c:v>
                  </c:pt>
                  <c:pt idx="9">
                    <c:v>0.22166</c:v>
                  </c:pt>
                  <c:pt idx="10">
                    <c:v>0.148786</c:v>
                  </c:pt>
                  <c:pt idx="11">
                    <c:v>0.120432</c:v>
                  </c:pt>
                  <c:pt idx="12">
                    <c:v>6.71181E-2</c:v>
                  </c:pt>
                  <c:pt idx="13">
                    <c:v>4.2594699999999996E-3</c:v>
                  </c:pt>
                  <c:pt idx="14">
                    <c:v>0.46759899999999999</c:v>
                  </c:pt>
                  <c:pt idx="15">
                    <c:v>9.3213099999999993E-2</c:v>
                  </c:pt>
                  <c:pt idx="16">
                    <c:v>9.8546099999999998E-2</c:v>
                  </c:pt>
                  <c:pt idx="17">
                    <c:v>6.86393E-2</c:v>
                  </c:pt>
                  <c:pt idx="18">
                    <c:v>0.22686200000000001</c:v>
                  </c:pt>
                  <c:pt idx="19">
                    <c:v>2.4945599999999998E-2</c:v>
                  </c:pt>
                  <c:pt idx="20">
                    <c:v>9.7161999999999998E-2</c:v>
                  </c:pt>
                  <c:pt idx="21">
                    <c:v>2.7531099999999999E-2</c:v>
                  </c:pt>
                  <c:pt idx="22">
                    <c:v>0.13161300000000001</c:v>
                  </c:pt>
                  <c:pt idx="23">
                    <c:v>9.8923999999999998E-2</c:v>
                  </c:pt>
                  <c:pt idx="24">
                    <c:v>1.9962400000000002E-2</c:v>
                  </c:pt>
                  <c:pt idx="25">
                    <c:v>6.4367599999999997E-2</c:v>
                  </c:pt>
                  <c:pt idx="26">
                    <c:v>0.16453699999999999</c:v>
                  </c:pt>
                  <c:pt idx="27">
                    <c:v>0.296124</c:v>
                  </c:pt>
                  <c:pt idx="28">
                    <c:v>6.44285E-2</c:v>
                  </c:pt>
                  <c:pt idx="29">
                    <c:v>8.2185099999999997E-2</c:v>
                  </c:pt>
                  <c:pt idx="30">
                    <c:v>0.01</c:v>
                  </c:pt>
                  <c:pt idx="31">
                    <c:v>0.01</c:v>
                  </c:pt>
                  <c:pt idx="32">
                    <c:v>0.02</c:v>
                  </c:pt>
                  <c:pt idx="33">
                    <c:v>0.01</c:v>
                  </c:pt>
                  <c:pt idx="34">
                    <c:v>0.01</c:v>
                  </c:pt>
                  <c:pt idx="35">
                    <c:v>0.02</c:v>
                  </c:pt>
                  <c:pt idx="36">
                    <c:v>0.02</c:v>
                  </c:pt>
                  <c:pt idx="37">
                    <c:v>0.01</c:v>
                  </c:pt>
                  <c:pt idx="38">
                    <c:v>0.02</c:v>
                  </c:pt>
                  <c:pt idx="39">
                    <c:v>0.02</c:v>
                  </c:pt>
                  <c:pt idx="40">
                    <c:v>0.03</c:v>
                  </c:pt>
                  <c:pt idx="41">
                    <c:v>0.01</c:v>
                  </c:pt>
                  <c:pt idx="42">
                    <c:v>0.05</c:v>
                  </c:pt>
                  <c:pt idx="43">
                    <c:v>0.02</c:v>
                  </c:pt>
                  <c:pt idx="44">
                    <c:v>0.03</c:v>
                  </c:pt>
                  <c:pt idx="45">
                    <c:v>0.04</c:v>
                  </c:pt>
                  <c:pt idx="46">
                    <c:v>7.0000000000000007E-2</c:v>
                  </c:pt>
                  <c:pt idx="47">
                    <c:v>0.08</c:v>
                  </c:pt>
                  <c:pt idx="48">
                    <c:v>7.94517E-2</c:v>
                  </c:pt>
                  <c:pt idx="49">
                    <c:v>4.0895300000000002E-2</c:v>
                  </c:pt>
                  <c:pt idx="50">
                    <c:v>0.06</c:v>
                  </c:pt>
                  <c:pt idx="51">
                    <c:v>0.02</c:v>
                  </c:pt>
                  <c:pt idx="52">
                    <c:v>4.6473800000000003E-2</c:v>
                  </c:pt>
                  <c:pt idx="53">
                    <c:v>2.41742E-2</c:v>
                  </c:pt>
                  <c:pt idx="54">
                    <c:v>4.9493000000000002E-2</c:v>
                  </c:pt>
                  <c:pt idx="55">
                    <c:v>0.06</c:v>
                  </c:pt>
                  <c:pt idx="56">
                    <c:v>0.03</c:v>
                  </c:pt>
                  <c:pt idx="57">
                    <c:v>7.0000000000000007E-2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'Flatbed '!$AD$2:$AD$59</c:f>
              <c:numCache>
                <c:formatCode>General</c:formatCode>
                <c:ptCount val="58"/>
                <c:pt idx="0">
                  <c:v>1.8476329956639814</c:v>
                </c:pt>
                <c:pt idx="1">
                  <c:v>1.5088329956639814</c:v>
                </c:pt>
                <c:pt idx="2">
                  <c:v>1.4280849956639812</c:v>
                </c:pt>
                <c:pt idx="3">
                  <c:v>1.2309499956639813</c:v>
                </c:pt>
                <c:pt idx="4">
                  <c:v>1.2240059956639811</c:v>
                </c:pt>
                <c:pt idx="5">
                  <c:v>1.2144279956639812</c:v>
                </c:pt>
                <c:pt idx="6">
                  <c:v>1.0773339956639814</c:v>
                </c:pt>
                <c:pt idx="7">
                  <c:v>0.93407699566398117</c:v>
                </c:pt>
                <c:pt idx="8">
                  <c:v>0.91132499566398106</c:v>
                </c:pt>
                <c:pt idx="9">
                  <c:v>0.85143799566398126</c:v>
                </c:pt>
                <c:pt idx="10">
                  <c:v>0.84085699566398109</c:v>
                </c:pt>
                <c:pt idx="11">
                  <c:v>0.82934599566398104</c:v>
                </c:pt>
                <c:pt idx="12">
                  <c:v>0.79313599566398141</c:v>
                </c:pt>
                <c:pt idx="13">
                  <c:v>0.65086799566398135</c:v>
                </c:pt>
                <c:pt idx="14">
                  <c:v>0.6470289956639812</c:v>
                </c:pt>
                <c:pt idx="15">
                  <c:v>0.60558899566398106</c:v>
                </c:pt>
                <c:pt idx="16">
                  <c:v>0.53939999566398145</c:v>
                </c:pt>
                <c:pt idx="17">
                  <c:v>0.48714099566398117</c:v>
                </c:pt>
                <c:pt idx="18">
                  <c:v>0.44123999566398142</c:v>
                </c:pt>
                <c:pt idx="19">
                  <c:v>0.32323099566398117</c:v>
                </c:pt>
                <c:pt idx="20">
                  <c:v>0.28574999566398129</c:v>
                </c:pt>
                <c:pt idx="21">
                  <c:v>0.20689699566398123</c:v>
                </c:pt>
                <c:pt idx="22">
                  <c:v>0.19028199566398118</c:v>
                </c:pt>
                <c:pt idx="23">
                  <c:v>0.10881699566398129</c:v>
                </c:pt>
                <c:pt idx="24">
                  <c:v>0.16249940742868718</c:v>
                </c:pt>
                <c:pt idx="25">
                  <c:v>0.16249940742868718</c:v>
                </c:pt>
                <c:pt idx="26">
                  <c:v>0.16249940742868718</c:v>
                </c:pt>
                <c:pt idx="27">
                  <c:v>0.16249940742868718</c:v>
                </c:pt>
                <c:pt idx="28">
                  <c:v>0.16249940742868718</c:v>
                </c:pt>
                <c:pt idx="29">
                  <c:v>0.16249940742868718</c:v>
                </c:pt>
                <c:pt idx="30">
                  <c:v>0.16249940742868718</c:v>
                </c:pt>
                <c:pt idx="31">
                  <c:v>0.16249940742868718</c:v>
                </c:pt>
                <c:pt idx="32">
                  <c:v>0.16249940742868718</c:v>
                </c:pt>
                <c:pt idx="33">
                  <c:v>0.16249940742868718</c:v>
                </c:pt>
                <c:pt idx="34">
                  <c:v>0.16249940742868718</c:v>
                </c:pt>
                <c:pt idx="35">
                  <c:v>0.16249940742868718</c:v>
                </c:pt>
                <c:pt idx="36">
                  <c:v>0.16249940742868718</c:v>
                </c:pt>
                <c:pt idx="37">
                  <c:v>0.16249940742868718</c:v>
                </c:pt>
                <c:pt idx="38">
                  <c:v>0.16249940742868718</c:v>
                </c:pt>
                <c:pt idx="39">
                  <c:v>0.16249940742868718</c:v>
                </c:pt>
                <c:pt idx="40">
                  <c:v>0.16249940742868718</c:v>
                </c:pt>
                <c:pt idx="41">
                  <c:v>-5.5081649467287885E-3</c:v>
                </c:pt>
                <c:pt idx="42">
                  <c:v>-8.7807788263987163E-3</c:v>
                </c:pt>
                <c:pt idx="43">
                  <c:v>-9.4726679460028773E-2</c:v>
                </c:pt>
                <c:pt idx="44">
                  <c:v>-0.13975859128633883</c:v>
                </c:pt>
                <c:pt idx="45">
                  <c:v>-0.15282969341768871</c:v>
                </c:pt>
                <c:pt idx="46">
                  <c:v>-0.23084722854100881</c:v>
                </c:pt>
                <c:pt idx="47">
                  <c:v>-0.23254443073740871</c:v>
                </c:pt>
                <c:pt idx="48">
                  <c:v>-0.23918576143548864</c:v>
                </c:pt>
                <c:pt idx="49">
                  <c:v>-0.29804514639968871</c:v>
                </c:pt>
                <c:pt idx="50">
                  <c:v>-0.37680490459351867</c:v>
                </c:pt>
                <c:pt idx="51">
                  <c:v>-0.37680490459351867</c:v>
                </c:pt>
                <c:pt idx="52">
                  <c:v>-0.41010508984039884</c:v>
                </c:pt>
                <c:pt idx="53">
                  <c:v>-0.44174743547798867</c:v>
                </c:pt>
                <c:pt idx="54">
                  <c:v>-0.46143069547137872</c:v>
                </c:pt>
                <c:pt idx="55">
                  <c:v>-0.46618787476791868</c:v>
                </c:pt>
                <c:pt idx="56">
                  <c:v>-0.49171488717679868</c:v>
                </c:pt>
                <c:pt idx="57">
                  <c:v>-0.49408705072731873</c:v>
                </c:pt>
              </c:numCache>
            </c:numRef>
          </c:xVal>
          <c:yVal>
            <c:numRef>
              <c:f>'Flatbed '!$Z$2:$Z$59</c:f>
              <c:numCache>
                <c:formatCode>General</c:formatCode>
                <c:ptCount val="58"/>
                <c:pt idx="0">
                  <c:v>1.7316699956639814</c:v>
                </c:pt>
                <c:pt idx="1">
                  <c:v>1.6442199956639814</c:v>
                </c:pt>
                <c:pt idx="2">
                  <c:v>1.6687399956639817</c:v>
                </c:pt>
                <c:pt idx="3">
                  <c:v>1.3195999956639815</c:v>
                </c:pt>
                <c:pt idx="4">
                  <c:v>1.3863799956639815</c:v>
                </c:pt>
                <c:pt idx="5">
                  <c:v>1.2711399956639817</c:v>
                </c:pt>
                <c:pt idx="6">
                  <c:v>1.5841699956639814</c:v>
                </c:pt>
                <c:pt idx="7">
                  <c:v>0.82249999566398124</c:v>
                </c:pt>
                <c:pt idx="8">
                  <c:v>0.88421999566398146</c:v>
                </c:pt>
                <c:pt idx="9">
                  <c:v>0.64157999566398127</c:v>
                </c:pt>
                <c:pt idx="10">
                  <c:v>0.40337999566398131</c:v>
                </c:pt>
                <c:pt idx="11">
                  <c:v>0.92524999566398169</c:v>
                </c:pt>
                <c:pt idx="12">
                  <c:v>1.0986799956639817</c:v>
                </c:pt>
                <c:pt idx="13">
                  <c:v>-0.45295000433601879</c:v>
                </c:pt>
                <c:pt idx="14">
                  <c:v>0.35802999566398142</c:v>
                </c:pt>
                <c:pt idx="15">
                  <c:v>0.39834999566398133</c:v>
                </c:pt>
                <c:pt idx="16">
                  <c:v>0.57838999566398142</c:v>
                </c:pt>
                <c:pt idx="17">
                  <c:v>0.75624999566398154</c:v>
                </c:pt>
                <c:pt idx="18">
                  <c:v>-0.35719000433601861</c:v>
                </c:pt>
                <c:pt idx="19">
                  <c:v>0.53700999566398155</c:v>
                </c:pt>
                <c:pt idx="20">
                  <c:v>0.58316999566398164</c:v>
                </c:pt>
                <c:pt idx="21">
                  <c:v>0.65682999566398137</c:v>
                </c:pt>
                <c:pt idx="22">
                  <c:v>0.59845999566398134</c:v>
                </c:pt>
                <c:pt idx="23">
                  <c:v>0.13980999566398133</c:v>
                </c:pt>
                <c:pt idx="24">
                  <c:v>0.32394999566398142</c:v>
                </c:pt>
                <c:pt idx="25">
                  <c:v>0.84133999566398121</c:v>
                </c:pt>
                <c:pt idx="26">
                  <c:v>0.29842999566398137</c:v>
                </c:pt>
                <c:pt idx="27">
                  <c:v>-3.1100004336018651E-2</c:v>
                </c:pt>
                <c:pt idx="28">
                  <c:v>0.48064999566398131</c:v>
                </c:pt>
                <c:pt idx="29">
                  <c:v>0.42788999566398145</c:v>
                </c:pt>
                <c:pt idx="30">
                  <c:v>0.12102999566398133</c:v>
                </c:pt>
                <c:pt idx="31">
                  <c:v>1.0299956639812557E-3</c:v>
                </c:pt>
                <c:pt idx="32">
                  <c:v>-0.11897000433601861</c:v>
                </c:pt>
                <c:pt idx="33">
                  <c:v>8.1029995663981544E-2</c:v>
                </c:pt>
                <c:pt idx="34">
                  <c:v>5.1029995663981274E-2</c:v>
                </c:pt>
                <c:pt idx="35">
                  <c:v>1.1029995663981265E-2</c:v>
                </c:pt>
                <c:pt idx="36">
                  <c:v>0.10102999566398151</c:v>
                </c:pt>
                <c:pt idx="37">
                  <c:v>1.1029995663981265E-2</c:v>
                </c:pt>
                <c:pt idx="38">
                  <c:v>4.1029995663981342E-2</c:v>
                </c:pt>
                <c:pt idx="39">
                  <c:v>1.1029995663981265E-2</c:v>
                </c:pt>
                <c:pt idx="40">
                  <c:v>0.11102999566398143</c:v>
                </c:pt>
                <c:pt idx="41">
                  <c:v>1.0299956639812557E-3</c:v>
                </c:pt>
                <c:pt idx="42">
                  <c:v>-0.27897000433601871</c:v>
                </c:pt>
                <c:pt idx="43">
                  <c:v>-8.9700043360187078E-3</c:v>
                </c:pt>
                <c:pt idx="44">
                  <c:v>-0.14897000433601865</c:v>
                </c:pt>
                <c:pt idx="45">
                  <c:v>-0.18897000433601871</c:v>
                </c:pt>
                <c:pt idx="46">
                  <c:v>-0.2889700043360186</c:v>
                </c:pt>
                <c:pt idx="47">
                  <c:v>-0.39897000433601859</c:v>
                </c:pt>
                <c:pt idx="48">
                  <c:v>-0.90308800433601866</c:v>
                </c:pt>
                <c:pt idx="49">
                  <c:v>-0.71918700433601879</c:v>
                </c:pt>
                <c:pt idx="50">
                  <c:v>-0.32897000433601853</c:v>
                </c:pt>
                <c:pt idx="51">
                  <c:v>-0.10897000433601861</c:v>
                </c:pt>
                <c:pt idx="52">
                  <c:v>-0.8359370043360187</c:v>
                </c:pt>
                <c:pt idx="53">
                  <c:v>-0.74920800433601864</c:v>
                </c:pt>
                <c:pt idx="54">
                  <c:v>-0.76823200433601879</c:v>
                </c:pt>
                <c:pt idx="55">
                  <c:v>-0.51897000433601859</c:v>
                </c:pt>
                <c:pt idx="56">
                  <c:v>-0.17897000433601856</c:v>
                </c:pt>
                <c:pt idx="57">
                  <c:v>-5.8970004336018671E-2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5DA-4C0D-8697-FACFBB99170E}"/>
            </c:ext>
          </c:extLst>
        </c:ser>
        <c:ser>
          <c:idx val="3"/>
          <c:order val="1"/>
          <c:spPr>
            <a:ln w="127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'Flatbed '!$AD$2:$AD$25</c:f>
              <c:numCache>
                <c:formatCode>General</c:formatCode>
                <c:ptCount val="24"/>
                <c:pt idx="0">
                  <c:v>1.8476329956639814</c:v>
                </c:pt>
                <c:pt idx="1">
                  <c:v>1.5088329956639814</c:v>
                </c:pt>
                <c:pt idx="2">
                  <c:v>1.4280849956639812</c:v>
                </c:pt>
                <c:pt idx="3">
                  <c:v>1.2309499956639813</c:v>
                </c:pt>
                <c:pt idx="4">
                  <c:v>1.2240059956639811</c:v>
                </c:pt>
                <c:pt idx="5">
                  <c:v>1.2144279956639812</c:v>
                </c:pt>
                <c:pt idx="6">
                  <c:v>1.0773339956639814</c:v>
                </c:pt>
                <c:pt idx="7">
                  <c:v>0.93407699566398117</c:v>
                </c:pt>
                <c:pt idx="8">
                  <c:v>0.91132499566398106</c:v>
                </c:pt>
                <c:pt idx="9">
                  <c:v>0.85143799566398126</c:v>
                </c:pt>
                <c:pt idx="10">
                  <c:v>0.84085699566398109</c:v>
                </c:pt>
                <c:pt idx="11">
                  <c:v>0.82934599566398104</c:v>
                </c:pt>
                <c:pt idx="12">
                  <c:v>0.79313599566398141</c:v>
                </c:pt>
                <c:pt idx="13">
                  <c:v>0.65086799566398135</c:v>
                </c:pt>
                <c:pt idx="14">
                  <c:v>0.6470289956639812</c:v>
                </c:pt>
                <c:pt idx="15">
                  <c:v>0.60558899566398106</c:v>
                </c:pt>
                <c:pt idx="16">
                  <c:v>0.53939999566398145</c:v>
                </c:pt>
                <c:pt idx="17">
                  <c:v>0.48714099566398117</c:v>
                </c:pt>
                <c:pt idx="18">
                  <c:v>0.44123999566398142</c:v>
                </c:pt>
                <c:pt idx="19">
                  <c:v>0.32323099566398117</c:v>
                </c:pt>
                <c:pt idx="20">
                  <c:v>0.28574999566398129</c:v>
                </c:pt>
                <c:pt idx="21">
                  <c:v>0.20689699566398123</c:v>
                </c:pt>
                <c:pt idx="22">
                  <c:v>0.19028199566398118</c:v>
                </c:pt>
                <c:pt idx="23">
                  <c:v>0.10881699566398129</c:v>
                </c:pt>
              </c:numCache>
            </c:numRef>
          </c:xVal>
          <c:yVal>
            <c:numRef>
              <c:f>'Flatbed '!$AI$2:$AI$25</c:f>
              <c:numCache>
                <c:formatCode>General</c:formatCode>
                <c:ptCount val="24"/>
                <c:pt idx="0">
                  <c:v>2.7539319956639812</c:v>
                </c:pt>
                <c:pt idx="1">
                  <c:v>2.3690519956639813</c:v>
                </c:pt>
                <c:pt idx="2">
                  <c:v>2.2796739956639813</c:v>
                </c:pt>
                <c:pt idx="3">
                  <c:v>2.0655909956639813</c:v>
                </c:pt>
                <c:pt idx="4">
                  <c:v>2.0581599956639813</c:v>
                </c:pt>
                <c:pt idx="5">
                  <c:v>2.0479229956639813</c:v>
                </c:pt>
                <c:pt idx="6">
                  <c:v>1.9029979956639811</c:v>
                </c:pt>
                <c:pt idx="7">
                  <c:v>1.7548279956639812</c:v>
                </c:pt>
                <c:pt idx="8">
                  <c:v>1.7316059956639811</c:v>
                </c:pt>
                <c:pt idx="9">
                  <c:v>1.6708979956639811</c:v>
                </c:pt>
                <c:pt idx="10">
                  <c:v>1.6602339956639813</c:v>
                </c:pt>
                <c:pt idx="11">
                  <c:v>1.6486539956639814</c:v>
                </c:pt>
                <c:pt idx="12">
                  <c:v>1.6123709956639813</c:v>
                </c:pt>
                <c:pt idx="13">
                  <c:v>1.4719289956639812</c:v>
                </c:pt>
                <c:pt idx="14">
                  <c:v>1.4681859956639811</c:v>
                </c:pt>
                <c:pt idx="15">
                  <c:v>1.4279369956639814</c:v>
                </c:pt>
                <c:pt idx="16">
                  <c:v>1.3642359956639813</c:v>
                </c:pt>
                <c:pt idx="17">
                  <c:v>1.3144469956639813</c:v>
                </c:pt>
                <c:pt idx="18">
                  <c:v>1.2710819956639812</c:v>
                </c:pt>
                <c:pt idx="19">
                  <c:v>1.1611329956639813</c:v>
                </c:pt>
                <c:pt idx="20">
                  <c:v>1.126668995663981</c:v>
                </c:pt>
                <c:pt idx="21">
                  <c:v>1.0548689956639814</c:v>
                </c:pt>
                <c:pt idx="22">
                  <c:v>1.0398599956639814</c:v>
                </c:pt>
                <c:pt idx="23">
                  <c:v>0.96686299566398137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5DA-4C0D-8697-FACFBB99170E}"/>
            </c:ext>
          </c:extLst>
        </c:ser>
        <c:ser>
          <c:idx val="2"/>
          <c:order val="2"/>
          <c:spPr>
            <a:ln w="127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'Flatbed '!$AD$2:$AD$25</c:f>
              <c:numCache>
                <c:formatCode>General</c:formatCode>
                <c:ptCount val="24"/>
                <c:pt idx="0">
                  <c:v>1.8476329956639814</c:v>
                </c:pt>
                <c:pt idx="1">
                  <c:v>1.5088329956639814</c:v>
                </c:pt>
                <c:pt idx="2">
                  <c:v>1.4280849956639812</c:v>
                </c:pt>
                <c:pt idx="3">
                  <c:v>1.2309499956639813</c:v>
                </c:pt>
                <c:pt idx="4">
                  <c:v>1.2240059956639811</c:v>
                </c:pt>
                <c:pt idx="5">
                  <c:v>1.2144279956639812</c:v>
                </c:pt>
                <c:pt idx="6">
                  <c:v>1.0773339956639814</c:v>
                </c:pt>
                <c:pt idx="7">
                  <c:v>0.93407699566398117</c:v>
                </c:pt>
                <c:pt idx="8">
                  <c:v>0.91132499566398106</c:v>
                </c:pt>
                <c:pt idx="9">
                  <c:v>0.85143799566398126</c:v>
                </c:pt>
                <c:pt idx="10">
                  <c:v>0.84085699566398109</c:v>
                </c:pt>
                <c:pt idx="11">
                  <c:v>0.82934599566398104</c:v>
                </c:pt>
                <c:pt idx="12">
                  <c:v>0.79313599566398141</c:v>
                </c:pt>
                <c:pt idx="13">
                  <c:v>0.65086799566398135</c:v>
                </c:pt>
                <c:pt idx="14">
                  <c:v>0.6470289956639812</c:v>
                </c:pt>
                <c:pt idx="15">
                  <c:v>0.60558899566398106</c:v>
                </c:pt>
                <c:pt idx="16">
                  <c:v>0.53939999566398145</c:v>
                </c:pt>
                <c:pt idx="17">
                  <c:v>0.48714099566398117</c:v>
                </c:pt>
                <c:pt idx="18">
                  <c:v>0.44123999566398142</c:v>
                </c:pt>
                <c:pt idx="19">
                  <c:v>0.32323099566398117</c:v>
                </c:pt>
                <c:pt idx="20">
                  <c:v>0.28574999566398129</c:v>
                </c:pt>
                <c:pt idx="21">
                  <c:v>0.20689699566398123</c:v>
                </c:pt>
                <c:pt idx="22">
                  <c:v>0.19028199566398118</c:v>
                </c:pt>
                <c:pt idx="23">
                  <c:v>0.10881699566398129</c:v>
                </c:pt>
              </c:numCache>
            </c:numRef>
          </c:xVal>
          <c:yVal>
            <c:numRef>
              <c:f>'Flatbed '!$AH$2:$AH$25</c:f>
              <c:numCache>
                <c:formatCode>General</c:formatCode>
                <c:ptCount val="24"/>
                <c:pt idx="0">
                  <c:v>0.94133499566398138</c:v>
                </c:pt>
                <c:pt idx="1">
                  <c:v>0.64861399566398115</c:v>
                </c:pt>
                <c:pt idx="2">
                  <c:v>0.57649499566398132</c:v>
                </c:pt>
                <c:pt idx="3">
                  <c:v>0.39630799566398123</c:v>
                </c:pt>
                <c:pt idx="4">
                  <c:v>0.38985099566398107</c:v>
                </c:pt>
                <c:pt idx="5">
                  <c:v>0.38093199566398139</c:v>
                </c:pt>
                <c:pt idx="6">
                  <c:v>0.25166999566398118</c:v>
                </c:pt>
                <c:pt idx="7">
                  <c:v>0.1133269956639813</c:v>
                </c:pt>
                <c:pt idx="8">
                  <c:v>9.104299566398133E-2</c:v>
                </c:pt>
                <c:pt idx="9">
                  <c:v>3.1976995663981267E-2</c:v>
                </c:pt>
                <c:pt idx="10">
                  <c:v>2.1479995663981288E-2</c:v>
                </c:pt>
                <c:pt idx="11">
                  <c:v>1.0037995663981336E-2</c:v>
                </c:pt>
                <c:pt idx="12">
                  <c:v>-2.6098004336018832E-2</c:v>
                </c:pt>
                <c:pt idx="13">
                  <c:v>-0.17019300433601869</c:v>
                </c:pt>
                <c:pt idx="14">
                  <c:v>-0.17412900433601886</c:v>
                </c:pt>
                <c:pt idx="15">
                  <c:v>-0.21675800433601866</c:v>
                </c:pt>
                <c:pt idx="16">
                  <c:v>-0.28543500433601876</c:v>
                </c:pt>
                <c:pt idx="17">
                  <c:v>-0.34016600433601885</c:v>
                </c:pt>
                <c:pt idx="18">
                  <c:v>-0.38860100433601885</c:v>
                </c:pt>
                <c:pt idx="19">
                  <c:v>-0.51467100433601876</c:v>
                </c:pt>
                <c:pt idx="20">
                  <c:v>-0.55516900433601868</c:v>
                </c:pt>
                <c:pt idx="21">
                  <c:v>-0.64107500433601872</c:v>
                </c:pt>
                <c:pt idx="22">
                  <c:v>-0.65929600433601876</c:v>
                </c:pt>
                <c:pt idx="23">
                  <c:v>-0.74923000433601872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5DA-4C0D-8697-FACFBB99170E}"/>
            </c:ext>
          </c:extLst>
        </c:ser>
        <c:ser>
          <c:idx val="4"/>
          <c:order val="3"/>
          <c:spPr>
            <a:ln w="127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'Flatbed '!$AD$43:$AD$59</c:f>
              <c:numCache>
                <c:formatCode>General</c:formatCode>
                <c:ptCount val="17"/>
                <c:pt idx="0">
                  <c:v>-5.5081649467287885E-3</c:v>
                </c:pt>
                <c:pt idx="1">
                  <c:v>-8.7807788263987163E-3</c:v>
                </c:pt>
                <c:pt idx="2">
                  <c:v>-9.4726679460028773E-2</c:v>
                </c:pt>
                <c:pt idx="3">
                  <c:v>-0.13975859128633883</c:v>
                </c:pt>
                <c:pt idx="4">
                  <c:v>-0.15282969341768871</c:v>
                </c:pt>
                <c:pt idx="5">
                  <c:v>-0.23084722854100881</c:v>
                </c:pt>
                <c:pt idx="6">
                  <c:v>-0.23254443073740871</c:v>
                </c:pt>
                <c:pt idx="7">
                  <c:v>-0.23918576143548864</c:v>
                </c:pt>
                <c:pt idx="8">
                  <c:v>-0.29804514639968871</c:v>
                </c:pt>
                <c:pt idx="9">
                  <c:v>-0.37680490459351867</c:v>
                </c:pt>
                <c:pt idx="10">
                  <c:v>-0.37680490459351867</c:v>
                </c:pt>
                <c:pt idx="11">
                  <c:v>-0.41010508984039884</c:v>
                </c:pt>
                <c:pt idx="12">
                  <c:v>-0.44174743547798867</c:v>
                </c:pt>
                <c:pt idx="13">
                  <c:v>-0.46143069547137872</c:v>
                </c:pt>
                <c:pt idx="14">
                  <c:v>-0.46618787476791868</c:v>
                </c:pt>
                <c:pt idx="15">
                  <c:v>-0.49171488717679868</c:v>
                </c:pt>
                <c:pt idx="16">
                  <c:v>-0.49408705072731873</c:v>
                </c:pt>
              </c:numCache>
            </c:numRef>
          </c:xVal>
          <c:yVal>
            <c:numRef>
              <c:f>'Flatbed '!$AH$43:$AH$59</c:f>
              <c:numCache>
                <c:formatCode>General</c:formatCode>
                <c:ptCount val="17"/>
                <c:pt idx="0">
                  <c:v>-0.87281680433601871</c:v>
                </c:pt>
                <c:pt idx="1">
                  <c:v>-0.87399610433601871</c:v>
                </c:pt>
                <c:pt idx="2">
                  <c:v>-0.90928760433601874</c:v>
                </c:pt>
                <c:pt idx="3">
                  <c:v>-0.93130070433601875</c:v>
                </c:pt>
                <c:pt idx="4">
                  <c:v>-0.93816870433601873</c:v>
                </c:pt>
                <c:pt idx="5">
                  <c:v>-0.98380940433601871</c:v>
                </c:pt>
                <c:pt idx="6">
                  <c:v>-0.98489250433601871</c:v>
                </c:pt>
                <c:pt idx="7">
                  <c:v>-0.98916810433601876</c:v>
                </c:pt>
                <c:pt idx="8">
                  <c:v>-1.0296817043360189</c:v>
                </c:pt>
                <c:pt idx="9">
                  <c:v>-1.0912666043360186</c:v>
                </c:pt>
                <c:pt idx="10">
                  <c:v>-1.0912666043360186</c:v>
                </c:pt>
                <c:pt idx="11">
                  <c:v>-1.1198062043360189</c:v>
                </c:pt>
                <c:pt idx="12">
                  <c:v>-1.1482647043360188</c:v>
                </c:pt>
                <c:pt idx="13">
                  <c:v>-1.1666111043360188</c:v>
                </c:pt>
                <c:pt idx="14">
                  <c:v>-1.1711180043360188</c:v>
                </c:pt>
                <c:pt idx="15">
                  <c:v>-1.1957773043360187</c:v>
                </c:pt>
                <c:pt idx="16">
                  <c:v>-1.1981091043360186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5DA-4C0D-8697-FACFBB99170E}"/>
            </c:ext>
          </c:extLst>
        </c:ser>
        <c:ser>
          <c:idx val="5"/>
          <c:order val="4"/>
          <c:spPr>
            <a:ln w="127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'Flatbed '!$AD$43:$AD$59</c:f>
              <c:numCache>
                <c:formatCode>General</c:formatCode>
                <c:ptCount val="17"/>
                <c:pt idx="0">
                  <c:v>-5.5081649467287885E-3</c:v>
                </c:pt>
                <c:pt idx="1">
                  <c:v>-8.7807788263987163E-3</c:v>
                </c:pt>
                <c:pt idx="2">
                  <c:v>-9.4726679460028773E-2</c:v>
                </c:pt>
                <c:pt idx="3">
                  <c:v>-0.13975859128633883</c:v>
                </c:pt>
                <c:pt idx="4">
                  <c:v>-0.15282969341768871</c:v>
                </c:pt>
                <c:pt idx="5">
                  <c:v>-0.23084722854100881</c:v>
                </c:pt>
                <c:pt idx="6">
                  <c:v>-0.23254443073740871</c:v>
                </c:pt>
                <c:pt idx="7">
                  <c:v>-0.23918576143548864</c:v>
                </c:pt>
                <c:pt idx="8">
                  <c:v>-0.29804514639968871</c:v>
                </c:pt>
                <c:pt idx="9">
                  <c:v>-0.37680490459351867</c:v>
                </c:pt>
                <c:pt idx="10">
                  <c:v>-0.37680490459351867</c:v>
                </c:pt>
                <c:pt idx="11">
                  <c:v>-0.41010508984039884</c:v>
                </c:pt>
                <c:pt idx="12">
                  <c:v>-0.44174743547798867</c:v>
                </c:pt>
                <c:pt idx="13">
                  <c:v>-0.46143069547137872</c:v>
                </c:pt>
                <c:pt idx="14">
                  <c:v>-0.46618787476791868</c:v>
                </c:pt>
                <c:pt idx="15">
                  <c:v>-0.49171488717679868</c:v>
                </c:pt>
                <c:pt idx="16">
                  <c:v>-0.49408705072731873</c:v>
                </c:pt>
              </c:numCache>
            </c:numRef>
          </c:xVal>
          <c:yVal>
            <c:numRef>
              <c:f>'Flatbed '!$AI$43:$AI$59</c:f>
              <c:numCache>
                <c:formatCode>General</c:formatCode>
                <c:ptCount val="17"/>
                <c:pt idx="0">
                  <c:v>0.51714499566398109</c:v>
                </c:pt>
                <c:pt idx="1">
                  <c:v>0.51363299566398135</c:v>
                </c:pt>
                <c:pt idx="2">
                  <c:v>0.42572199566398128</c:v>
                </c:pt>
                <c:pt idx="3">
                  <c:v>0.38318199566398103</c:v>
                </c:pt>
                <c:pt idx="4">
                  <c:v>0.37131199566398143</c:v>
                </c:pt>
                <c:pt idx="5">
                  <c:v>0.30511499566398115</c:v>
                </c:pt>
                <c:pt idx="6">
                  <c:v>0.30376499566398119</c:v>
                </c:pt>
                <c:pt idx="7">
                  <c:v>0.29851999566398124</c:v>
                </c:pt>
                <c:pt idx="8">
                  <c:v>0.25465899566398131</c:v>
                </c:pt>
                <c:pt idx="9">
                  <c:v>0.20334199566398126</c:v>
                </c:pt>
                <c:pt idx="10">
                  <c:v>0.20334199566398126</c:v>
                </c:pt>
                <c:pt idx="11">
                  <c:v>0.18414599566398127</c:v>
                </c:pt>
                <c:pt idx="12">
                  <c:v>0.16724499566398121</c:v>
                </c:pt>
                <c:pt idx="13">
                  <c:v>0.15737599566398131</c:v>
                </c:pt>
                <c:pt idx="14">
                  <c:v>0.1550629956639813</c:v>
                </c:pt>
                <c:pt idx="15">
                  <c:v>0.14312899566398118</c:v>
                </c:pt>
                <c:pt idx="16">
                  <c:v>0.14206099566398134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55DA-4C0D-8697-FACFBB99170E}"/>
            </c:ext>
          </c:extLst>
        </c:ser>
        <c:ser>
          <c:idx val="6"/>
          <c:order val="5"/>
          <c:tx>
            <c:strRef>
              <c:f>'Flatbed '!$BT$2:$BT$24</c:f>
              <c:strCache>
                <c:ptCount val="23"/>
                <c:pt idx="0">
                  <c:v>Chandler et al., 2016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noFill/>
              <a:ln w="9525">
                <a:solidFill>
                  <a:schemeClr val="tx2"/>
                </a:solidFill>
              </a:ln>
              <a:effectLst/>
            </c:spPr>
          </c:marker>
          <c:xVal>
            <c:numRef>
              <c:f>'Flatbed '!$BZ$2:$BZ$24</c:f>
              <c:numCache>
                <c:formatCode>General</c:formatCode>
                <c:ptCount val="23"/>
                <c:pt idx="0">
                  <c:v>-0.49171488717679868</c:v>
                </c:pt>
                <c:pt idx="1">
                  <c:v>-0.46618787476791868</c:v>
                </c:pt>
                <c:pt idx="2">
                  <c:v>-0.49408705072731873</c:v>
                </c:pt>
                <c:pt idx="3">
                  <c:v>-0.37680490459351867</c:v>
                </c:pt>
                <c:pt idx="4">
                  <c:v>-0.37680490459351867</c:v>
                </c:pt>
                <c:pt idx="5">
                  <c:v>-0.23084722854100881</c:v>
                </c:pt>
                <c:pt idx="6">
                  <c:v>-0.23254443073740871</c:v>
                </c:pt>
                <c:pt idx="7">
                  <c:v>-0.13975859128633883</c:v>
                </c:pt>
                <c:pt idx="8">
                  <c:v>-0.15282969341768871</c:v>
                </c:pt>
                <c:pt idx="9">
                  <c:v>-8.7807788263987163E-3</c:v>
                </c:pt>
                <c:pt idx="10">
                  <c:v>-5.5081649467287885E-3</c:v>
                </c:pt>
                <c:pt idx="11">
                  <c:v>-9.4726679460028773E-2</c:v>
                </c:pt>
                <c:pt idx="12">
                  <c:v>0.16249940742868718</c:v>
                </c:pt>
                <c:pt idx="13">
                  <c:v>0.16249940742868718</c:v>
                </c:pt>
                <c:pt idx="14">
                  <c:v>0.16249940742868718</c:v>
                </c:pt>
                <c:pt idx="15">
                  <c:v>0.16249940742868718</c:v>
                </c:pt>
                <c:pt idx="16">
                  <c:v>0.16249940742868718</c:v>
                </c:pt>
                <c:pt idx="17">
                  <c:v>0.16249940742868718</c:v>
                </c:pt>
                <c:pt idx="18">
                  <c:v>0.16249940742868718</c:v>
                </c:pt>
                <c:pt idx="19">
                  <c:v>0.16249940742868718</c:v>
                </c:pt>
                <c:pt idx="20">
                  <c:v>0.16249940742868718</c:v>
                </c:pt>
                <c:pt idx="21">
                  <c:v>0.16249940742868718</c:v>
                </c:pt>
                <c:pt idx="22">
                  <c:v>0.16249940742868718</c:v>
                </c:pt>
              </c:numCache>
            </c:numRef>
          </c:xVal>
          <c:yVal>
            <c:numRef>
              <c:f>'Flatbed '!$BY$2:$BY$24</c:f>
              <c:numCache>
                <c:formatCode>General</c:formatCode>
                <c:ptCount val="23"/>
                <c:pt idx="0">
                  <c:v>-0.17897000433601873</c:v>
                </c:pt>
                <c:pt idx="1">
                  <c:v>-0.51897000433601881</c:v>
                </c:pt>
                <c:pt idx="2">
                  <c:v>-5.8970004336018844E-2</c:v>
                </c:pt>
                <c:pt idx="3">
                  <c:v>-0.10897000433601867</c:v>
                </c:pt>
                <c:pt idx="4">
                  <c:v>-0.32897000433601864</c:v>
                </c:pt>
                <c:pt idx="5">
                  <c:v>-0.28897000433601883</c:v>
                </c:pt>
                <c:pt idx="6">
                  <c:v>-0.3989700043360187</c:v>
                </c:pt>
                <c:pt idx="7">
                  <c:v>-0.1489700043360187</c:v>
                </c:pt>
                <c:pt idx="8">
                  <c:v>-0.18897000433601874</c:v>
                </c:pt>
                <c:pt idx="9">
                  <c:v>-0.27897000433601882</c:v>
                </c:pt>
                <c:pt idx="10">
                  <c:v>1.0299956639812091E-3</c:v>
                </c:pt>
                <c:pt idx="11">
                  <c:v>-8.9700043360187998E-3</c:v>
                </c:pt>
                <c:pt idx="12">
                  <c:v>0.11102999566398131</c:v>
                </c:pt>
                <c:pt idx="13">
                  <c:v>1.1029995663981218E-2</c:v>
                </c:pt>
                <c:pt idx="14">
                  <c:v>4.1029995663981245E-2</c:v>
                </c:pt>
                <c:pt idx="15">
                  <c:v>1.1029995663981218E-2</c:v>
                </c:pt>
                <c:pt idx="16">
                  <c:v>0.1010299956639813</c:v>
                </c:pt>
                <c:pt idx="17">
                  <c:v>1.1029995663981218E-2</c:v>
                </c:pt>
                <c:pt idx="18">
                  <c:v>5.1029995663981254E-2</c:v>
                </c:pt>
                <c:pt idx="19">
                  <c:v>8.102999566398128E-2</c:v>
                </c:pt>
                <c:pt idx="20">
                  <c:v>0.12102999566398132</c:v>
                </c:pt>
                <c:pt idx="21">
                  <c:v>0.12102999566398132</c:v>
                </c:pt>
                <c:pt idx="22">
                  <c:v>-0.11897000433601868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55DA-4C0D-8697-FACFBB99170E}"/>
            </c:ext>
          </c:extLst>
        </c:ser>
        <c:ser>
          <c:idx val="7"/>
          <c:order val="6"/>
          <c:tx>
            <c:strRef>
              <c:f>'Flatbed '!$BT$25:$BT$48</c:f>
              <c:strCache>
                <c:ptCount val="24"/>
                <c:pt idx="0">
                  <c:v>Richardson and Parr, 1988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5"/>
            <c:spPr>
              <a:noFill/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'Flatbed '!$BZ$25:$BZ$48</c:f>
              <c:numCache>
                <c:formatCode>General</c:formatCode>
                <c:ptCount val="24"/>
                <c:pt idx="0">
                  <c:v>0.20689699566398123</c:v>
                </c:pt>
                <c:pt idx="1">
                  <c:v>0.28574999566398129</c:v>
                </c:pt>
                <c:pt idx="2">
                  <c:v>0.10881699566398129</c:v>
                </c:pt>
                <c:pt idx="3">
                  <c:v>0.16249940742868718</c:v>
                </c:pt>
                <c:pt idx="4">
                  <c:v>0.32323099566398117</c:v>
                </c:pt>
                <c:pt idx="5">
                  <c:v>0.48714099566398117</c:v>
                </c:pt>
                <c:pt idx="6">
                  <c:v>0.44123999566398142</c:v>
                </c:pt>
                <c:pt idx="7">
                  <c:v>0.79313599566398141</c:v>
                </c:pt>
                <c:pt idx="8">
                  <c:v>0.60558899566398106</c:v>
                </c:pt>
                <c:pt idx="9">
                  <c:v>1.2240059956639811</c:v>
                </c:pt>
                <c:pt idx="10">
                  <c:v>0.53939999566398145</c:v>
                </c:pt>
                <c:pt idx="11">
                  <c:v>0.93407699566398117</c:v>
                </c:pt>
                <c:pt idx="12">
                  <c:v>0.84085699566398109</c:v>
                </c:pt>
                <c:pt idx="13">
                  <c:v>1.0773339956639814</c:v>
                </c:pt>
                <c:pt idx="14">
                  <c:v>0.85143799566398126</c:v>
                </c:pt>
                <c:pt idx="15">
                  <c:v>0.82934599566398104</c:v>
                </c:pt>
                <c:pt idx="16">
                  <c:v>0.65086799566398135</c:v>
                </c:pt>
                <c:pt idx="17">
                  <c:v>1.5088329956639814</c:v>
                </c:pt>
                <c:pt idx="18">
                  <c:v>0.6470289956639812</c:v>
                </c:pt>
                <c:pt idx="19">
                  <c:v>1.2144279956639812</c:v>
                </c:pt>
                <c:pt idx="20">
                  <c:v>0.91132499566398106</c:v>
                </c:pt>
                <c:pt idx="21">
                  <c:v>1.4280849956639812</c:v>
                </c:pt>
                <c:pt idx="22">
                  <c:v>1.2309499956639813</c:v>
                </c:pt>
                <c:pt idx="23">
                  <c:v>1.8476329956639814</c:v>
                </c:pt>
              </c:numCache>
            </c:numRef>
          </c:xVal>
          <c:yVal>
            <c:numRef>
              <c:f>'Flatbed '!$BY$25:$BY$48</c:f>
              <c:numCache>
                <c:formatCode>General</c:formatCode>
                <c:ptCount val="24"/>
                <c:pt idx="0">
                  <c:v>0.65682999566398115</c:v>
                </c:pt>
                <c:pt idx="1">
                  <c:v>0.58316999566398131</c:v>
                </c:pt>
                <c:pt idx="2">
                  <c:v>0.13980999566398133</c:v>
                </c:pt>
                <c:pt idx="3">
                  <c:v>0.3239499956639813</c:v>
                </c:pt>
                <c:pt idx="4">
                  <c:v>0.53700999566398133</c:v>
                </c:pt>
                <c:pt idx="5">
                  <c:v>0.75624999566398143</c:v>
                </c:pt>
                <c:pt idx="6">
                  <c:v>-0.35719000433601877</c:v>
                </c:pt>
                <c:pt idx="7">
                  <c:v>1.0986799956639812</c:v>
                </c:pt>
                <c:pt idx="8">
                  <c:v>0.3983499956639811</c:v>
                </c:pt>
                <c:pt idx="9">
                  <c:v>1.3863799956639813</c:v>
                </c:pt>
                <c:pt idx="10">
                  <c:v>0.57838999566398108</c:v>
                </c:pt>
                <c:pt idx="11">
                  <c:v>0.82249999566398113</c:v>
                </c:pt>
                <c:pt idx="12">
                  <c:v>0.40337999566398119</c:v>
                </c:pt>
                <c:pt idx="13">
                  <c:v>1.5841699956639812</c:v>
                </c:pt>
                <c:pt idx="14">
                  <c:v>0.64157999566398116</c:v>
                </c:pt>
                <c:pt idx="15">
                  <c:v>0.92524999566398147</c:v>
                </c:pt>
                <c:pt idx="16">
                  <c:v>-0.45295000433601884</c:v>
                </c:pt>
                <c:pt idx="17">
                  <c:v>1.6442199956639811</c:v>
                </c:pt>
                <c:pt idx="18">
                  <c:v>0.35802999566398119</c:v>
                </c:pt>
                <c:pt idx="19">
                  <c:v>1.2711399956639813</c:v>
                </c:pt>
                <c:pt idx="20">
                  <c:v>0.88421999566398135</c:v>
                </c:pt>
                <c:pt idx="21">
                  <c:v>1.6687399956639815</c:v>
                </c:pt>
                <c:pt idx="22">
                  <c:v>1.3195999956639812</c:v>
                </c:pt>
                <c:pt idx="23">
                  <c:v>1.7316699956639812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55DA-4C0D-8697-FACFBB99170E}"/>
            </c:ext>
          </c:extLst>
        </c:ser>
        <c:ser>
          <c:idx val="8"/>
          <c:order val="7"/>
          <c:tx>
            <c:strRef>
              <c:f>'Flatbed '!$BT$49:$BT$54</c:f>
              <c:strCache>
                <c:ptCount val="6"/>
                <c:pt idx="0">
                  <c:v>Lai et al., 1994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5"/>
            <c:spPr>
              <a:noFill/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'Flatbed '!$BZ$49:$BZ$54</c:f>
              <c:numCache>
                <c:formatCode>General</c:formatCode>
                <c:ptCount val="6"/>
                <c:pt idx="0">
                  <c:v>0.19028199566398118</c:v>
                </c:pt>
                <c:pt idx="1">
                  <c:v>0.16249940742868718</c:v>
                </c:pt>
                <c:pt idx="2">
                  <c:v>0.16249940742868718</c:v>
                </c:pt>
                <c:pt idx="3">
                  <c:v>0.16249940742868718</c:v>
                </c:pt>
                <c:pt idx="4">
                  <c:v>0.16249940742868718</c:v>
                </c:pt>
                <c:pt idx="5">
                  <c:v>0.16249940742868718</c:v>
                </c:pt>
              </c:numCache>
            </c:numRef>
          </c:xVal>
          <c:yVal>
            <c:numRef>
              <c:f>'Flatbed '!$BY$49:$BY$54</c:f>
              <c:numCache>
                <c:formatCode>General</c:formatCode>
                <c:ptCount val="6"/>
                <c:pt idx="0">
                  <c:v>0.59845999566398111</c:v>
                </c:pt>
                <c:pt idx="1">
                  <c:v>0.48064999566398114</c:v>
                </c:pt>
                <c:pt idx="2">
                  <c:v>0.8413399956639811</c:v>
                </c:pt>
                <c:pt idx="3">
                  <c:v>0.42788999566398145</c:v>
                </c:pt>
                <c:pt idx="4">
                  <c:v>-3.1100004336018783E-2</c:v>
                </c:pt>
                <c:pt idx="5">
                  <c:v>0.29842999566398132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55DA-4C0D-8697-FACFBB99170E}"/>
            </c:ext>
          </c:extLst>
        </c:ser>
        <c:ser>
          <c:idx val="9"/>
          <c:order val="8"/>
          <c:tx>
            <c:strRef>
              <c:f>'Flatbed '!$BT$55:$BT$60</c:f>
              <c:strCache>
                <c:ptCount val="6"/>
                <c:pt idx="0">
                  <c:v>Packman et al., 2004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'Flatbed '!$BZ$55:$BZ$59</c:f>
              <c:numCache>
                <c:formatCode>General</c:formatCode>
                <c:ptCount val="5"/>
                <c:pt idx="0">
                  <c:v>-0.46143069547137872</c:v>
                </c:pt>
                <c:pt idx="1">
                  <c:v>-0.41010508984039884</c:v>
                </c:pt>
                <c:pt idx="2">
                  <c:v>-0.29804514639968871</c:v>
                </c:pt>
                <c:pt idx="3">
                  <c:v>-0.44174743547798867</c:v>
                </c:pt>
                <c:pt idx="4">
                  <c:v>-0.23918576143548864</c:v>
                </c:pt>
              </c:numCache>
            </c:numRef>
          </c:xVal>
          <c:yVal>
            <c:numRef>
              <c:f>'Flatbed '!$BY$55:$BY$59</c:f>
              <c:numCache>
                <c:formatCode>General</c:formatCode>
                <c:ptCount val="5"/>
                <c:pt idx="0">
                  <c:v>-0.76823200433601879</c:v>
                </c:pt>
                <c:pt idx="1">
                  <c:v>-0.8359370043360187</c:v>
                </c:pt>
                <c:pt idx="2">
                  <c:v>-0.71918700433601879</c:v>
                </c:pt>
                <c:pt idx="3">
                  <c:v>-0.74920800433601875</c:v>
                </c:pt>
                <c:pt idx="4">
                  <c:v>-0.90308800433601877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55DA-4C0D-8697-FACFBB99170E}"/>
            </c:ext>
          </c:extLst>
        </c:ser>
        <c:ser>
          <c:idx val="1"/>
          <c:order val="9"/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'Flatbed '!$AD$2:$AD$60</c:f>
              <c:numCache>
                <c:formatCode>General</c:formatCode>
                <c:ptCount val="59"/>
                <c:pt idx="0">
                  <c:v>1.8476329956639814</c:v>
                </c:pt>
                <c:pt idx="1">
                  <c:v>1.5088329956639814</c:v>
                </c:pt>
                <c:pt idx="2">
                  <c:v>1.4280849956639812</c:v>
                </c:pt>
                <c:pt idx="3">
                  <c:v>1.2309499956639813</c:v>
                </c:pt>
                <c:pt idx="4">
                  <c:v>1.2240059956639811</c:v>
                </c:pt>
                <c:pt idx="5">
                  <c:v>1.2144279956639812</c:v>
                </c:pt>
                <c:pt idx="6">
                  <c:v>1.0773339956639814</c:v>
                </c:pt>
                <c:pt idx="7">
                  <c:v>0.93407699566398117</c:v>
                </c:pt>
                <c:pt idx="8">
                  <c:v>0.91132499566398106</c:v>
                </c:pt>
                <c:pt idx="9">
                  <c:v>0.85143799566398126</c:v>
                </c:pt>
                <c:pt idx="10">
                  <c:v>0.84085699566398109</c:v>
                </c:pt>
                <c:pt idx="11">
                  <c:v>0.82934599566398104</c:v>
                </c:pt>
                <c:pt idx="12">
                  <c:v>0.79313599566398141</c:v>
                </c:pt>
                <c:pt idx="13">
                  <c:v>0.65086799566398135</c:v>
                </c:pt>
                <c:pt idx="14">
                  <c:v>0.6470289956639812</c:v>
                </c:pt>
                <c:pt idx="15">
                  <c:v>0.60558899566398106</c:v>
                </c:pt>
                <c:pt idx="16">
                  <c:v>0.53939999566398145</c:v>
                </c:pt>
                <c:pt idx="17">
                  <c:v>0.48714099566398117</c:v>
                </c:pt>
                <c:pt idx="18">
                  <c:v>0.44123999566398142</c:v>
                </c:pt>
                <c:pt idx="19">
                  <c:v>0.32323099566398117</c:v>
                </c:pt>
                <c:pt idx="20">
                  <c:v>0.28574999566398129</c:v>
                </c:pt>
                <c:pt idx="21">
                  <c:v>0.20689699566398123</c:v>
                </c:pt>
                <c:pt idx="22">
                  <c:v>0.19028199566398118</c:v>
                </c:pt>
                <c:pt idx="23">
                  <c:v>0.10881699566398129</c:v>
                </c:pt>
                <c:pt idx="24">
                  <c:v>0.16249940742868718</c:v>
                </c:pt>
                <c:pt idx="25">
                  <c:v>0.16249940742868718</c:v>
                </c:pt>
                <c:pt idx="26">
                  <c:v>0.16249940742868718</c:v>
                </c:pt>
                <c:pt idx="27">
                  <c:v>0.16249940742868718</c:v>
                </c:pt>
                <c:pt idx="28">
                  <c:v>0.16249940742868718</c:v>
                </c:pt>
                <c:pt idx="29">
                  <c:v>0.16249940742868718</c:v>
                </c:pt>
                <c:pt idx="30">
                  <c:v>0.16249940742868718</c:v>
                </c:pt>
                <c:pt idx="31">
                  <c:v>0.16249940742868718</c:v>
                </c:pt>
                <c:pt idx="32">
                  <c:v>0.16249940742868718</c:v>
                </c:pt>
                <c:pt idx="33">
                  <c:v>0.16249940742868718</c:v>
                </c:pt>
                <c:pt idx="34">
                  <c:v>0.16249940742868718</c:v>
                </c:pt>
                <c:pt idx="35">
                  <c:v>0.16249940742868718</c:v>
                </c:pt>
                <c:pt idx="36">
                  <c:v>0.16249940742868718</c:v>
                </c:pt>
                <c:pt idx="37">
                  <c:v>0.16249940742868718</c:v>
                </c:pt>
                <c:pt idx="38">
                  <c:v>0.16249940742868718</c:v>
                </c:pt>
                <c:pt idx="39">
                  <c:v>0.16249940742868718</c:v>
                </c:pt>
                <c:pt idx="40">
                  <c:v>0.16249940742868718</c:v>
                </c:pt>
                <c:pt idx="41">
                  <c:v>-5.5081649467287885E-3</c:v>
                </c:pt>
                <c:pt idx="42">
                  <c:v>-8.7807788263987163E-3</c:v>
                </c:pt>
                <c:pt idx="43">
                  <c:v>-9.4726679460028773E-2</c:v>
                </c:pt>
                <c:pt idx="44">
                  <c:v>-0.13975859128633883</c:v>
                </c:pt>
                <c:pt idx="45">
                  <c:v>-0.15282969341768871</c:v>
                </c:pt>
                <c:pt idx="46">
                  <c:v>-0.23084722854100881</c:v>
                </c:pt>
                <c:pt idx="47">
                  <c:v>-0.23254443073740871</c:v>
                </c:pt>
                <c:pt idx="48">
                  <c:v>-0.23918576143548864</c:v>
                </c:pt>
                <c:pt idx="49">
                  <c:v>-0.29804514639968871</c:v>
                </c:pt>
                <c:pt idx="50">
                  <c:v>-0.37680490459351867</c:v>
                </c:pt>
                <c:pt idx="51">
                  <c:v>-0.37680490459351867</c:v>
                </c:pt>
                <c:pt idx="52">
                  <c:v>-0.41010508984039884</c:v>
                </c:pt>
                <c:pt idx="53">
                  <c:v>-0.44174743547798867</c:v>
                </c:pt>
                <c:pt idx="54">
                  <c:v>-0.46143069547137872</c:v>
                </c:pt>
                <c:pt idx="55">
                  <c:v>-0.46618787476791868</c:v>
                </c:pt>
                <c:pt idx="56">
                  <c:v>-0.49171488717679868</c:v>
                </c:pt>
                <c:pt idx="57">
                  <c:v>-0.49408705072731873</c:v>
                </c:pt>
              </c:numCache>
            </c:numRef>
          </c:xVal>
          <c:yVal>
            <c:numRef>
              <c:f>'Flatbed '!$AD$2:$AD$60</c:f>
              <c:numCache>
                <c:formatCode>General</c:formatCode>
                <c:ptCount val="59"/>
                <c:pt idx="0">
                  <c:v>1.8476329956639814</c:v>
                </c:pt>
                <c:pt idx="1">
                  <c:v>1.5088329956639814</c:v>
                </c:pt>
                <c:pt idx="2">
                  <c:v>1.4280849956639812</c:v>
                </c:pt>
                <c:pt idx="3">
                  <c:v>1.2309499956639813</c:v>
                </c:pt>
                <c:pt idx="4">
                  <c:v>1.2240059956639811</c:v>
                </c:pt>
                <c:pt idx="5">
                  <c:v>1.2144279956639812</c:v>
                </c:pt>
                <c:pt idx="6">
                  <c:v>1.0773339956639814</c:v>
                </c:pt>
                <c:pt idx="7">
                  <c:v>0.93407699566398117</c:v>
                </c:pt>
                <c:pt idx="8">
                  <c:v>0.91132499566398106</c:v>
                </c:pt>
                <c:pt idx="9">
                  <c:v>0.85143799566398126</c:v>
                </c:pt>
                <c:pt idx="10">
                  <c:v>0.84085699566398109</c:v>
                </c:pt>
                <c:pt idx="11">
                  <c:v>0.82934599566398104</c:v>
                </c:pt>
                <c:pt idx="12">
                  <c:v>0.79313599566398141</c:v>
                </c:pt>
                <c:pt idx="13">
                  <c:v>0.65086799566398135</c:v>
                </c:pt>
                <c:pt idx="14">
                  <c:v>0.6470289956639812</c:v>
                </c:pt>
                <c:pt idx="15">
                  <c:v>0.60558899566398106</c:v>
                </c:pt>
                <c:pt idx="16">
                  <c:v>0.53939999566398145</c:v>
                </c:pt>
                <c:pt idx="17">
                  <c:v>0.48714099566398117</c:v>
                </c:pt>
                <c:pt idx="18">
                  <c:v>0.44123999566398142</c:v>
                </c:pt>
                <c:pt idx="19">
                  <c:v>0.32323099566398117</c:v>
                </c:pt>
                <c:pt idx="20">
                  <c:v>0.28574999566398129</c:v>
                </c:pt>
                <c:pt idx="21">
                  <c:v>0.20689699566398123</c:v>
                </c:pt>
                <c:pt idx="22">
                  <c:v>0.19028199566398118</c:v>
                </c:pt>
                <c:pt idx="23">
                  <c:v>0.10881699566398129</c:v>
                </c:pt>
                <c:pt idx="24">
                  <c:v>0.16249940742868718</c:v>
                </c:pt>
                <c:pt idx="25">
                  <c:v>0.16249940742868718</c:v>
                </c:pt>
                <c:pt idx="26">
                  <c:v>0.16249940742868718</c:v>
                </c:pt>
                <c:pt idx="27">
                  <c:v>0.16249940742868718</c:v>
                </c:pt>
                <c:pt idx="28">
                  <c:v>0.16249940742868718</c:v>
                </c:pt>
                <c:pt idx="29">
                  <c:v>0.16249940742868718</c:v>
                </c:pt>
                <c:pt idx="30">
                  <c:v>0.16249940742868718</c:v>
                </c:pt>
                <c:pt idx="31">
                  <c:v>0.16249940742868718</c:v>
                </c:pt>
                <c:pt idx="32">
                  <c:v>0.16249940742868718</c:v>
                </c:pt>
                <c:pt idx="33">
                  <c:v>0.16249940742868718</c:v>
                </c:pt>
                <c:pt idx="34">
                  <c:v>0.16249940742868718</c:v>
                </c:pt>
                <c:pt idx="35">
                  <c:v>0.16249940742868718</c:v>
                </c:pt>
                <c:pt idx="36">
                  <c:v>0.16249940742868718</c:v>
                </c:pt>
                <c:pt idx="37">
                  <c:v>0.16249940742868718</c:v>
                </c:pt>
                <c:pt idx="38">
                  <c:v>0.16249940742868718</c:v>
                </c:pt>
                <c:pt idx="39">
                  <c:v>0.16249940742868718</c:v>
                </c:pt>
                <c:pt idx="40">
                  <c:v>0.16249940742868718</c:v>
                </c:pt>
                <c:pt idx="41">
                  <c:v>-5.5081649467287885E-3</c:v>
                </c:pt>
                <c:pt idx="42">
                  <c:v>-8.7807788263987163E-3</c:v>
                </c:pt>
                <c:pt idx="43">
                  <c:v>-9.4726679460028773E-2</c:v>
                </c:pt>
                <c:pt idx="44">
                  <c:v>-0.13975859128633883</c:v>
                </c:pt>
                <c:pt idx="45">
                  <c:v>-0.15282969341768871</c:v>
                </c:pt>
                <c:pt idx="46">
                  <c:v>-0.23084722854100881</c:v>
                </c:pt>
                <c:pt idx="47">
                  <c:v>-0.23254443073740871</c:v>
                </c:pt>
                <c:pt idx="48">
                  <c:v>-0.23918576143548864</c:v>
                </c:pt>
                <c:pt idx="49">
                  <c:v>-0.29804514639968871</c:v>
                </c:pt>
                <c:pt idx="50">
                  <c:v>-0.37680490459351867</c:v>
                </c:pt>
                <c:pt idx="51">
                  <c:v>-0.37680490459351867</c:v>
                </c:pt>
                <c:pt idx="52">
                  <c:v>-0.41010508984039884</c:v>
                </c:pt>
                <c:pt idx="53">
                  <c:v>-0.44174743547798867</c:v>
                </c:pt>
                <c:pt idx="54">
                  <c:v>-0.46143069547137872</c:v>
                </c:pt>
                <c:pt idx="55">
                  <c:v>-0.46618787476791868</c:v>
                </c:pt>
                <c:pt idx="56">
                  <c:v>-0.49171488717679868</c:v>
                </c:pt>
                <c:pt idx="57">
                  <c:v>-0.49408705072731873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55DA-4C0D-8697-FACFBB9917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8719560"/>
        <c:axId val="686730328"/>
      </c:scatterChart>
      <c:valAx>
        <c:axId val="6987195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it-IT" sz="1300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Log(</a:t>
                </a:r>
                <a:r>
                  <a:rPr lang="it-IT" sz="1300" b="0" i="0" u="none" strike="noStrike" baseline="0" dirty="0">
                    <a:effectLst/>
                  </a:rPr>
                  <a:t>ɑ</a:t>
                </a:r>
                <a:r>
                  <a:rPr lang="it-IT" sz="1300" b="0" i="0" u="none" strike="noStrike" baseline="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</a:t>
                </a:r>
                <a:r>
                  <a:rPr lang="it-IT" sz="1300" b="0" i="0" u="none" strike="noStrike" baseline="-25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it-IT" sz="1300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)_Predicted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686730328"/>
        <c:crossesAt val="-2"/>
        <c:crossBetween val="midCat"/>
        <c:majorUnit val="1"/>
      </c:valAx>
      <c:valAx>
        <c:axId val="68673032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it-IT" sz="1300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Log(</a:t>
                </a:r>
                <a:r>
                  <a:rPr lang="it-IT" sz="1300" b="0" i="0" u="none" strike="noStrike" baseline="0" dirty="0">
                    <a:effectLst/>
                  </a:rPr>
                  <a:t>ɑ L</a:t>
                </a:r>
                <a:r>
                  <a:rPr lang="it-IT" sz="1300" b="0" i="0" u="none" strike="noStrike" baseline="-25000" dirty="0">
                    <a:effectLst/>
                  </a:rPr>
                  <a:t>b</a:t>
                </a:r>
                <a:r>
                  <a:rPr lang="it-IT" sz="1300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)_Fitted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698719560"/>
        <c:crossesAt val="-1"/>
        <c:crossBetween val="midCat"/>
        <c:majorUnit val="1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9"/>
        <c:delete val="1"/>
      </c:legendEntry>
      <c:layout>
        <c:manualLayout>
          <c:xMode val="edge"/>
          <c:yMode val="edge"/>
          <c:x val="0.50304943132108482"/>
          <c:y val="0.62299234470691167"/>
          <c:w val="0.46133333333333332"/>
          <c:h val="0.1872091233301452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2700">
      <a:solidFill>
        <a:schemeClr val="tx1"/>
      </a:solidFill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000" b="1" dirty="0">
                <a:solidFill>
                  <a:schemeClr val="tx1"/>
                </a:solidFill>
              </a:rPr>
              <a:t>Dunes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0283311461067365"/>
          <c:y val="0.11882713161584242"/>
          <c:w val="0.8421604330708663"/>
          <c:h val="0.73874143609861087"/>
        </c:manualLayout>
      </c:layout>
      <c:scatterChart>
        <c:scatterStyle val="lineMarker"/>
        <c:varyColors val="0"/>
        <c:ser>
          <c:idx val="4"/>
          <c:order val="0"/>
          <c:tx>
            <c:strRef>
              <c:f>Dunes!$CA$3</c:f>
              <c:strCache>
                <c:ptCount val="1"/>
                <c:pt idx="0">
                  <c:v>Ren &amp;Packman, 2004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Dunes!$CG$3:$CG$7</c:f>
              <c:numCache>
                <c:formatCode>General</c:formatCode>
                <c:ptCount val="5"/>
                <c:pt idx="0">
                  <c:v>-0.30412503133540869</c:v>
                </c:pt>
                <c:pt idx="1">
                  <c:v>-0.24028067224246885</c:v>
                </c:pt>
                <c:pt idx="2">
                  <c:v>-0.26279657136681878</c:v>
                </c:pt>
                <c:pt idx="3">
                  <c:v>-0.30126591204330877</c:v>
                </c:pt>
                <c:pt idx="4">
                  <c:v>-0.22573306272441873</c:v>
                </c:pt>
              </c:numCache>
            </c:numRef>
          </c:xVal>
          <c:yVal>
            <c:numRef>
              <c:f>Dunes!$CF$3:$CF$7</c:f>
              <c:numCache>
                <c:formatCode>0.000</c:formatCode>
                <c:ptCount val="5"/>
                <c:pt idx="0">
                  <c:v>-0.21308000433601881</c:v>
                </c:pt>
                <c:pt idx="1">
                  <c:v>-0.16970000433601884</c:v>
                </c:pt>
                <c:pt idx="2">
                  <c:v>-0.17539000433601881</c:v>
                </c:pt>
                <c:pt idx="3">
                  <c:v>-0.23390000433601865</c:v>
                </c:pt>
                <c:pt idx="4">
                  <c:v>-0.15030000433601876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CCE-4740-A6CC-DB0D67C52977}"/>
            </c:ext>
          </c:extLst>
        </c:ser>
        <c:ser>
          <c:idx val="5"/>
          <c:order val="1"/>
          <c:tx>
            <c:strRef>
              <c:f>Dunes!$CA$8</c:f>
              <c:strCache>
                <c:ptCount val="1"/>
                <c:pt idx="0">
                  <c:v>Elliot &amp; Brooks, 1997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5"/>
            <c:spPr>
              <a:noFill/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Dunes!$CG$8:$CG$14</c:f>
              <c:numCache>
                <c:formatCode>General</c:formatCode>
                <c:ptCount val="7"/>
                <c:pt idx="0">
                  <c:v>-0.51929711454370864</c:v>
                </c:pt>
                <c:pt idx="1">
                  <c:v>-0.29281755477100879</c:v>
                </c:pt>
                <c:pt idx="2">
                  <c:v>1.2820597270751355E-2</c:v>
                </c:pt>
                <c:pt idx="3">
                  <c:v>1.2820597270751355E-2</c:v>
                </c:pt>
                <c:pt idx="4">
                  <c:v>-0.29281755477100879</c:v>
                </c:pt>
                <c:pt idx="5">
                  <c:v>-0.42248187047146879</c:v>
                </c:pt>
                <c:pt idx="6">
                  <c:v>-0.18862757593692869</c:v>
                </c:pt>
              </c:numCache>
            </c:numRef>
          </c:xVal>
          <c:yVal>
            <c:numRef>
              <c:f>Dunes!$CF$8:$CF$14</c:f>
              <c:numCache>
                <c:formatCode>0.000</c:formatCode>
                <c:ptCount val="7"/>
                <c:pt idx="0">
                  <c:v>-0.85035100433601873</c:v>
                </c:pt>
                <c:pt idx="1">
                  <c:v>-0.40310000433601867</c:v>
                </c:pt>
                <c:pt idx="2">
                  <c:v>5.0659995663981272E-2</c:v>
                </c:pt>
                <c:pt idx="3">
                  <c:v>1.9995663981253742E-5</c:v>
                </c:pt>
                <c:pt idx="4">
                  <c:v>-0.25200000433601866</c:v>
                </c:pt>
                <c:pt idx="5">
                  <c:v>-0.56572000433601866</c:v>
                </c:pt>
                <c:pt idx="6">
                  <c:v>-0.31245000433601877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CCE-4740-A6CC-DB0D67C52977}"/>
            </c:ext>
          </c:extLst>
        </c:ser>
        <c:ser>
          <c:idx val="6"/>
          <c:order val="2"/>
          <c:tx>
            <c:strRef>
              <c:f>Dunes!$CA$15</c:f>
              <c:strCache>
                <c:ptCount val="1"/>
                <c:pt idx="0">
                  <c:v>Packman et al., 2000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noFill/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Dunes!$CG$15:$CG$20</c:f>
              <c:numCache>
                <c:formatCode>General</c:formatCode>
                <c:ptCount val="6"/>
                <c:pt idx="0">
                  <c:v>-0.36454663419817868</c:v>
                </c:pt>
                <c:pt idx="2">
                  <c:v>-0.53352362783972884</c:v>
                </c:pt>
                <c:pt idx="4">
                  <c:v>-0.5045882556921788</c:v>
                </c:pt>
                <c:pt idx="5">
                  <c:v>-0.40401653982081864</c:v>
                </c:pt>
              </c:numCache>
            </c:numRef>
          </c:xVal>
          <c:yVal>
            <c:numRef>
              <c:f>Dunes!$CF$15:$CF$20</c:f>
              <c:numCache>
                <c:formatCode>General</c:formatCode>
                <c:ptCount val="6"/>
                <c:pt idx="0" formatCode="0.000">
                  <c:v>-0.1590700043360187</c:v>
                </c:pt>
                <c:pt idx="2" formatCode="0.000">
                  <c:v>-0.55918000433601867</c:v>
                </c:pt>
                <c:pt idx="4" formatCode="0.000">
                  <c:v>-1.1364800043360188</c:v>
                </c:pt>
                <c:pt idx="5" formatCode="0.000">
                  <c:v>-0.35038000433601879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CCE-4740-A6CC-DB0D67C52977}"/>
            </c:ext>
          </c:extLst>
        </c:ser>
        <c:ser>
          <c:idx val="7"/>
          <c:order val="3"/>
          <c:tx>
            <c:strRef>
              <c:f>Dunes!$CA$21</c:f>
              <c:strCache>
                <c:ptCount val="1"/>
                <c:pt idx="0">
                  <c:v>Packman and Mackay, 2003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Dunes!$CG$21:$CG$25</c:f>
              <c:numCache>
                <c:formatCode>General</c:formatCode>
                <c:ptCount val="5"/>
                <c:pt idx="0">
                  <c:v>-0.39254794832621864</c:v>
                </c:pt>
                <c:pt idx="1">
                  <c:v>-0.48781088382846871</c:v>
                </c:pt>
                <c:pt idx="2">
                  <c:v>-0.48781088382846871</c:v>
                </c:pt>
                <c:pt idx="3">
                  <c:v>-0.2728660036911088</c:v>
                </c:pt>
                <c:pt idx="4">
                  <c:v>-0.2728660036911088</c:v>
                </c:pt>
              </c:numCache>
            </c:numRef>
          </c:xVal>
          <c:yVal>
            <c:numRef>
              <c:f>Dunes!$CF$21:$CF$25</c:f>
              <c:numCache>
                <c:formatCode>0.000</c:formatCode>
                <c:ptCount val="5"/>
                <c:pt idx="0">
                  <c:v>-0.29550000433601875</c:v>
                </c:pt>
                <c:pt idx="1">
                  <c:v>-0.41374000433601865</c:v>
                </c:pt>
                <c:pt idx="2">
                  <c:v>-0.49183000433601864</c:v>
                </c:pt>
                <c:pt idx="3">
                  <c:v>-0.22186000433601882</c:v>
                </c:pt>
                <c:pt idx="4">
                  <c:v>-0.39038000433601883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CCE-4740-A6CC-DB0D67C52977}"/>
            </c:ext>
          </c:extLst>
        </c:ser>
        <c:ser>
          <c:idx val="8"/>
          <c:order val="4"/>
          <c:tx>
            <c:strRef>
              <c:f>Dunes!$CA$26</c:f>
              <c:strCache>
                <c:ptCount val="1"/>
                <c:pt idx="0">
                  <c:v>Rehg et al., 2005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Dunes!$CG$26:$CG$27</c:f>
              <c:numCache>
                <c:formatCode>General</c:formatCode>
                <c:ptCount val="2"/>
                <c:pt idx="0">
                  <c:v>-0.46531066350283878</c:v>
                </c:pt>
                <c:pt idx="1">
                  <c:v>-0.27515690255564884</c:v>
                </c:pt>
              </c:numCache>
            </c:numRef>
          </c:xVal>
          <c:yVal>
            <c:numRef>
              <c:f>Dunes!$CF$26:$CF$27</c:f>
              <c:numCache>
                <c:formatCode>0.000</c:formatCode>
                <c:ptCount val="2"/>
                <c:pt idx="0">
                  <c:v>-0.68184000433601866</c:v>
                </c:pt>
                <c:pt idx="1">
                  <c:v>-0.24372000433601881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0CCE-4740-A6CC-DB0D67C52977}"/>
            </c:ext>
          </c:extLst>
        </c:ser>
        <c:ser>
          <c:idx val="9"/>
          <c:order val="5"/>
          <c:tx>
            <c:strRef>
              <c:f>Dunes!$CA$28</c:f>
              <c:strCache>
                <c:ptCount val="1"/>
                <c:pt idx="0">
                  <c:v>Packman et al., 2004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5"/>
            <c:spPr>
              <a:noFill/>
              <a:ln w="9525">
                <a:solidFill>
                  <a:srgbClr val="7030A0"/>
                </a:solidFill>
              </a:ln>
              <a:effectLst/>
            </c:spPr>
          </c:marker>
          <c:xVal>
            <c:numRef>
              <c:f>Dunes!$CG$28:$CG$32</c:f>
              <c:numCache>
                <c:formatCode>General</c:formatCode>
                <c:ptCount val="5"/>
                <c:pt idx="0">
                  <c:v>-0.54729842867174883</c:v>
                </c:pt>
                <c:pt idx="1">
                  <c:v>-0.54729842867174883</c:v>
                </c:pt>
                <c:pt idx="2">
                  <c:v>-0.54729842867174883</c:v>
                </c:pt>
                <c:pt idx="3">
                  <c:v>-0.54729842867174883</c:v>
                </c:pt>
                <c:pt idx="4">
                  <c:v>-0.54729842867174883</c:v>
                </c:pt>
              </c:numCache>
            </c:numRef>
          </c:xVal>
          <c:yVal>
            <c:numRef>
              <c:f>Dunes!$CF$28:$CF$32</c:f>
              <c:numCache>
                <c:formatCode>0.000</c:formatCode>
                <c:ptCount val="5"/>
                <c:pt idx="0">
                  <c:v>-0.4818400043360187</c:v>
                </c:pt>
                <c:pt idx="1">
                  <c:v>-0.64614000433601881</c:v>
                </c:pt>
                <c:pt idx="2">
                  <c:v>-0.43016000433601875</c:v>
                </c:pt>
                <c:pt idx="3">
                  <c:v>-0.49137000433601874</c:v>
                </c:pt>
                <c:pt idx="4">
                  <c:v>-0.70613200433601875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0CCE-4740-A6CC-DB0D67C52977}"/>
            </c:ext>
          </c:extLst>
        </c:ser>
        <c:ser>
          <c:idx val="0"/>
          <c:order val="6"/>
          <c:spPr>
            <a:ln w="25400" cap="rnd">
              <a:noFill/>
              <a:round/>
            </a:ln>
            <a:effectLst/>
          </c:spPr>
          <c:marker>
            <c:symbol val="none"/>
          </c:marker>
          <c:errBars>
            <c:errDir val="x"/>
            <c:errBarType val="both"/>
            <c:errValType val="cust"/>
            <c:noEndCap val="1"/>
            <c:plus>
              <c:numRef>
                <c:f>Dunes!$BS$2:$BS$29</c:f>
                <c:numCache>
                  <c:formatCode>General</c:formatCode>
                  <c:ptCount val="28"/>
                  <c:pt idx="0">
                    <c:v>3.3022659484033198E-2</c:v>
                  </c:pt>
                  <c:pt idx="1">
                    <c:v>3.3022659484033198E-2</c:v>
                  </c:pt>
                  <c:pt idx="2">
                    <c:v>3.3022659484033198E-2</c:v>
                  </c:pt>
                  <c:pt idx="3">
                    <c:v>3.3022659484033198E-2</c:v>
                  </c:pt>
                  <c:pt idx="4">
                    <c:v>3.3022659484033198E-2</c:v>
                  </c:pt>
                  <c:pt idx="5">
                    <c:v>3.2030985108922001E-2</c:v>
                  </c:pt>
                  <c:pt idx="6">
                    <c:v>3.1020032591293701E-2</c:v>
                  </c:pt>
                  <c:pt idx="7">
                    <c:v>2.9990382590954299E-2</c:v>
                  </c:pt>
                  <c:pt idx="8">
                    <c:v>2.8837412624204199E-2</c:v>
                  </c:pt>
                  <c:pt idx="9">
                    <c:v>2.8837412624204199E-2</c:v>
                  </c:pt>
                  <c:pt idx="10">
                    <c:v>2.7331961258882698E-2</c:v>
                  </c:pt>
                  <c:pt idx="11">
                    <c:v>2.46241183001847E-2</c:v>
                  </c:pt>
                  <c:pt idx="12">
                    <c:v>2.3534862236772602E-2</c:v>
                  </c:pt>
                  <c:pt idx="13">
                    <c:v>2.2886592669177301E-2</c:v>
                  </c:pt>
                  <c:pt idx="14">
                    <c:v>2.14085824317366E-2</c:v>
                  </c:pt>
                  <c:pt idx="15">
                    <c:v>1.8861695549261499E-2</c:v>
                  </c:pt>
                  <c:pt idx="16">
                    <c:v>1.8767552750919E-2</c:v>
                  </c:pt>
                  <c:pt idx="17">
                    <c:v>1.8505279718107101E-2</c:v>
                  </c:pt>
                  <c:pt idx="18">
                    <c:v>1.8505279718107101E-2</c:v>
                  </c:pt>
                  <c:pt idx="19">
                    <c:v>1.8037477786584499E-2</c:v>
                  </c:pt>
                  <c:pt idx="20">
                    <c:v>1.7985111612922999E-2</c:v>
                  </c:pt>
                  <c:pt idx="21">
                    <c:v>1.7985111612922999E-2</c:v>
                  </c:pt>
                  <c:pt idx="22">
                    <c:v>1.7778486216819E-2</c:v>
                  </c:pt>
                  <c:pt idx="23">
                    <c:v>1.7460414662672698E-2</c:v>
                  </c:pt>
                  <c:pt idx="24">
                    <c:v>1.7364631185660399E-2</c:v>
                  </c:pt>
                  <c:pt idx="25">
                    <c:v>1.7518775590399001E-2</c:v>
                  </c:pt>
                  <c:pt idx="26">
                    <c:v>2.6158139341650101E-2</c:v>
                  </c:pt>
                  <c:pt idx="27">
                    <c:v>2.6158139341650101E-2</c:v>
                  </c:pt>
                </c:numCache>
              </c:numRef>
            </c:plus>
            <c:minus>
              <c:numRef>
                <c:f>Dunes!$BS$2:$BS$29</c:f>
                <c:numCache>
                  <c:formatCode>General</c:formatCode>
                  <c:ptCount val="28"/>
                  <c:pt idx="0">
                    <c:v>3.3022659484033198E-2</c:v>
                  </c:pt>
                  <c:pt idx="1">
                    <c:v>3.3022659484033198E-2</c:v>
                  </c:pt>
                  <c:pt idx="2">
                    <c:v>3.3022659484033198E-2</c:v>
                  </c:pt>
                  <c:pt idx="3">
                    <c:v>3.3022659484033198E-2</c:v>
                  </c:pt>
                  <c:pt idx="4">
                    <c:v>3.3022659484033198E-2</c:v>
                  </c:pt>
                  <c:pt idx="5">
                    <c:v>3.2030985108922001E-2</c:v>
                  </c:pt>
                  <c:pt idx="6">
                    <c:v>3.1020032591293701E-2</c:v>
                  </c:pt>
                  <c:pt idx="7">
                    <c:v>2.9990382590954299E-2</c:v>
                  </c:pt>
                  <c:pt idx="8">
                    <c:v>2.8837412624204199E-2</c:v>
                  </c:pt>
                  <c:pt idx="9">
                    <c:v>2.8837412624204199E-2</c:v>
                  </c:pt>
                  <c:pt idx="10">
                    <c:v>2.7331961258882698E-2</c:v>
                  </c:pt>
                  <c:pt idx="11">
                    <c:v>2.46241183001847E-2</c:v>
                  </c:pt>
                  <c:pt idx="12">
                    <c:v>2.3534862236772602E-2</c:v>
                  </c:pt>
                  <c:pt idx="13">
                    <c:v>2.2886592669177301E-2</c:v>
                  </c:pt>
                  <c:pt idx="14">
                    <c:v>2.14085824317366E-2</c:v>
                  </c:pt>
                  <c:pt idx="15">
                    <c:v>1.8861695549261499E-2</c:v>
                  </c:pt>
                  <c:pt idx="16">
                    <c:v>1.8767552750919E-2</c:v>
                  </c:pt>
                  <c:pt idx="17">
                    <c:v>1.8505279718107101E-2</c:v>
                  </c:pt>
                  <c:pt idx="18">
                    <c:v>1.8505279718107101E-2</c:v>
                  </c:pt>
                  <c:pt idx="19">
                    <c:v>1.8037477786584499E-2</c:v>
                  </c:pt>
                  <c:pt idx="20">
                    <c:v>1.7985111612922999E-2</c:v>
                  </c:pt>
                  <c:pt idx="21">
                    <c:v>1.7985111612922999E-2</c:v>
                  </c:pt>
                  <c:pt idx="22">
                    <c:v>1.7778486216819E-2</c:v>
                  </c:pt>
                  <c:pt idx="23">
                    <c:v>1.7460414662672698E-2</c:v>
                  </c:pt>
                  <c:pt idx="24">
                    <c:v>1.7364631185660399E-2</c:v>
                  </c:pt>
                  <c:pt idx="25">
                    <c:v>1.7518775590399001E-2</c:v>
                  </c:pt>
                  <c:pt idx="26">
                    <c:v>2.6158139341650101E-2</c:v>
                  </c:pt>
                  <c:pt idx="27">
                    <c:v>2.6158139341650101E-2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1"/>
            <c:plus>
              <c:numRef>
                <c:f>Dunes!$BQ$2:$BQ$29</c:f>
                <c:numCache>
                  <c:formatCode>General</c:formatCode>
                  <c:ptCount val="28"/>
                  <c:pt idx="0">
                    <c:v>9.4463699999999998E-2</c:v>
                  </c:pt>
                  <c:pt idx="1">
                    <c:v>9.3826099999999996E-2</c:v>
                  </c:pt>
                  <c:pt idx="2">
                    <c:v>4.1217200000000002E-2</c:v>
                  </c:pt>
                  <c:pt idx="3">
                    <c:v>6.5575099999999997E-2</c:v>
                  </c:pt>
                  <c:pt idx="4">
                    <c:v>0.16689100000000001</c:v>
                  </c:pt>
                  <c:pt idx="5">
                    <c:v>0.53285899999999997</c:v>
                  </c:pt>
                  <c:pt idx="6">
                    <c:v>0.122975</c:v>
                  </c:pt>
                  <c:pt idx="7">
                    <c:v>2.0166300000000001</c:v>
                  </c:pt>
                  <c:pt idx="8">
                    <c:v>6.02252E-2</c:v>
                  </c:pt>
                  <c:pt idx="9">
                    <c:v>0.103575</c:v>
                  </c:pt>
                  <c:pt idx="10">
                    <c:v>5.4443199999999997E-2</c:v>
                  </c:pt>
                  <c:pt idx="11">
                    <c:v>6.6095100000000004E-2</c:v>
                  </c:pt>
                  <c:pt idx="12">
                    <c:v>8.6337899999999995E-2</c:v>
                  </c:pt>
                  <c:pt idx="13">
                    <c:v>6.4704999999999999E-2</c:v>
                  </c:pt>
                  <c:pt idx="14">
                    <c:v>0.124804</c:v>
                  </c:pt>
                  <c:pt idx="15">
                    <c:v>0.132273</c:v>
                  </c:pt>
                  <c:pt idx="16">
                    <c:v>9.5151700000000006E-2</c:v>
                  </c:pt>
                  <c:pt idx="17">
                    <c:v>0.12098399999999999</c:v>
                  </c:pt>
                  <c:pt idx="18">
                    <c:v>3.0280000000000001E-2</c:v>
                  </c:pt>
                  <c:pt idx="19">
                    <c:v>4.4267599999999997E-2</c:v>
                  </c:pt>
                  <c:pt idx="20">
                    <c:v>8.5850599999999999E-2</c:v>
                  </c:pt>
                  <c:pt idx="21">
                    <c:v>8.9263999999999996E-2</c:v>
                  </c:pt>
                  <c:pt idx="22">
                    <c:v>0.15076000000000001</c:v>
                  </c:pt>
                  <c:pt idx="23">
                    <c:v>0.104592</c:v>
                  </c:pt>
                  <c:pt idx="24">
                    <c:v>6.8203E-2</c:v>
                  </c:pt>
                  <c:pt idx="25">
                    <c:v>2.97831E-2</c:v>
                  </c:pt>
                  <c:pt idx="26">
                    <c:v>2.1974299999999999E-2</c:v>
                  </c:pt>
                  <c:pt idx="27">
                    <c:v>2.6497699999999999E-2</c:v>
                  </c:pt>
                </c:numCache>
              </c:numRef>
            </c:plus>
            <c:minus>
              <c:numRef>
                <c:f>Dunes!$BQ$2:$BQ$29</c:f>
                <c:numCache>
                  <c:formatCode>General</c:formatCode>
                  <c:ptCount val="28"/>
                  <c:pt idx="0">
                    <c:v>9.4463699999999998E-2</c:v>
                  </c:pt>
                  <c:pt idx="1">
                    <c:v>9.3826099999999996E-2</c:v>
                  </c:pt>
                  <c:pt idx="2">
                    <c:v>4.1217200000000002E-2</c:v>
                  </c:pt>
                  <c:pt idx="3">
                    <c:v>6.5575099999999997E-2</c:v>
                  </c:pt>
                  <c:pt idx="4">
                    <c:v>0.16689100000000001</c:v>
                  </c:pt>
                  <c:pt idx="5">
                    <c:v>0.53285899999999997</c:v>
                  </c:pt>
                  <c:pt idx="6">
                    <c:v>0.122975</c:v>
                  </c:pt>
                  <c:pt idx="7">
                    <c:v>2.0166300000000001</c:v>
                  </c:pt>
                  <c:pt idx="8">
                    <c:v>6.02252E-2</c:v>
                  </c:pt>
                  <c:pt idx="9">
                    <c:v>0.103575</c:v>
                  </c:pt>
                  <c:pt idx="10">
                    <c:v>5.4443199999999997E-2</c:v>
                  </c:pt>
                  <c:pt idx="11">
                    <c:v>6.6095100000000004E-2</c:v>
                  </c:pt>
                  <c:pt idx="12">
                    <c:v>8.6337899999999995E-2</c:v>
                  </c:pt>
                  <c:pt idx="13">
                    <c:v>6.4704999999999999E-2</c:v>
                  </c:pt>
                  <c:pt idx="14">
                    <c:v>0.124804</c:v>
                  </c:pt>
                  <c:pt idx="15">
                    <c:v>0.132273</c:v>
                  </c:pt>
                  <c:pt idx="16">
                    <c:v>9.5151700000000006E-2</c:v>
                  </c:pt>
                  <c:pt idx="17">
                    <c:v>0.12098399999999999</c:v>
                  </c:pt>
                  <c:pt idx="18">
                    <c:v>3.0280000000000001E-2</c:v>
                  </c:pt>
                  <c:pt idx="19">
                    <c:v>4.4267599999999997E-2</c:v>
                  </c:pt>
                  <c:pt idx="20">
                    <c:v>8.5850599999999999E-2</c:v>
                  </c:pt>
                  <c:pt idx="21">
                    <c:v>8.9263999999999996E-2</c:v>
                  </c:pt>
                  <c:pt idx="22">
                    <c:v>0.15076000000000001</c:v>
                  </c:pt>
                  <c:pt idx="23">
                    <c:v>0.104592</c:v>
                  </c:pt>
                  <c:pt idx="24">
                    <c:v>6.8203E-2</c:v>
                  </c:pt>
                  <c:pt idx="25">
                    <c:v>2.97831E-2</c:v>
                  </c:pt>
                  <c:pt idx="26">
                    <c:v>2.1974299999999999E-2</c:v>
                  </c:pt>
                  <c:pt idx="27">
                    <c:v>2.6497699999999999E-2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Dunes!$BW$2:$BW$29</c:f>
              <c:numCache>
                <c:formatCode>General</c:formatCode>
                <c:ptCount val="28"/>
                <c:pt idx="0">
                  <c:v>-0.54729842867174883</c:v>
                </c:pt>
                <c:pt idx="1">
                  <c:v>-0.54729842867174883</c:v>
                </c:pt>
                <c:pt idx="2">
                  <c:v>-0.54729842867174883</c:v>
                </c:pt>
                <c:pt idx="3">
                  <c:v>-0.54729842867174883</c:v>
                </c:pt>
                <c:pt idx="4">
                  <c:v>-0.54729842867174883</c:v>
                </c:pt>
                <c:pt idx="5">
                  <c:v>-0.53352362783972884</c:v>
                </c:pt>
                <c:pt idx="6">
                  <c:v>-0.51929711454370864</c:v>
                </c:pt>
                <c:pt idx="7">
                  <c:v>-0.5045882556921788</c:v>
                </c:pt>
                <c:pt idx="8">
                  <c:v>-0.48781088382846871</c:v>
                </c:pt>
                <c:pt idx="9">
                  <c:v>-0.48781088382846871</c:v>
                </c:pt>
                <c:pt idx="10">
                  <c:v>-0.46531066350283878</c:v>
                </c:pt>
                <c:pt idx="11">
                  <c:v>-0.42248187047146879</c:v>
                </c:pt>
                <c:pt idx="12">
                  <c:v>-0.40401653982081864</c:v>
                </c:pt>
                <c:pt idx="13">
                  <c:v>-0.39254794832621864</c:v>
                </c:pt>
                <c:pt idx="14">
                  <c:v>-0.36454663419817868</c:v>
                </c:pt>
                <c:pt idx="15">
                  <c:v>-0.30412503133540869</c:v>
                </c:pt>
                <c:pt idx="16">
                  <c:v>-0.30126591204330877</c:v>
                </c:pt>
                <c:pt idx="17">
                  <c:v>-0.29281755477100879</c:v>
                </c:pt>
                <c:pt idx="18">
                  <c:v>-0.29281755477100879</c:v>
                </c:pt>
                <c:pt idx="19">
                  <c:v>-0.27515690255564884</c:v>
                </c:pt>
                <c:pt idx="20">
                  <c:v>-0.2728660036911088</c:v>
                </c:pt>
                <c:pt idx="21">
                  <c:v>-0.2728660036911088</c:v>
                </c:pt>
                <c:pt idx="22">
                  <c:v>-0.26279657136681878</c:v>
                </c:pt>
                <c:pt idx="23">
                  <c:v>-0.24028067224246885</c:v>
                </c:pt>
                <c:pt idx="24">
                  <c:v>-0.22573306272441873</c:v>
                </c:pt>
                <c:pt idx="25">
                  <c:v>-0.18862757593692869</c:v>
                </c:pt>
                <c:pt idx="26">
                  <c:v>1.2820597270751355E-2</c:v>
                </c:pt>
                <c:pt idx="27">
                  <c:v>1.2820597270751355E-2</c:v>
                </c:pt>
              </c:numCache>
            </c:numRef>
          </c:xVal>
          <c:yVal>
            <c:numRef>
              <c:f>Dunes!$BV$2:$BV$29</c:f>
              <c:numCache>
                <c:formatCode>0.000</c:formatCode>
                <c:ptCount val="28"/>
                <c:pt idx="0">
                  <c:v>-0.4818400043360187</c:v>
                </c:pt>
                <c:pt idx="1">
                  <c:v>-0.64614000433601881</c:v>
                </c:pt>
                <c:pt idx="2">
                  <c:v>-0.43016000433601875</c:v>
                </c:pt>
                <c:pt idx="3">
                  <c:v>-0.49137000433601874</c:v>
                </c:pt>
                <c:pt idx="4">
                  <c:v>-0.70613200433601875</c:v>
                </c:pt>
                <c:pt idx="5">
                  <c:v>-0.55918000433601867</c:v>
                </c:pt>
                <c:pt idx="6">
                  <c:v>-0.85035100433601873</c:v>
                </c:pt>
                <c:pt idx="7">
                  <c:v>-1.1364800043360188</c:v>
                </c:pt>
                <c:pt idx="8">
                  <c:v>-0.41374000433601865</c:v>
                </c:pt>
                <c:pt idx="9">
                  <c:v>-0.49183000433601864</c:v>
                </c:pt>
                <c:pt idx="10">
                  <c:v>-0.68184000433601866</c:v>
                </c:pt>
                <c:pt idx="11">
                  <c:v>-0.56572000433601866</c:v>
                </c:pt>
                <c:pt idx="12">
                  <c:v>-0.35038000433601879</c:v>
                </c:pt>
                <c:pt idx="13">
                  <c:v>-0.29550000433601875</c:v>
                </c:pt>
                <c:pt idx="14">
                  <c:v>-0.1590700043360187</c:v>
                </c:pt>
                <c:pt idx="15">
                  <c:v>-0.21308000433601881</c:v>
                </c:pt>
                <c:pt idx="16">
                  <c:v>-0.23390000433601865</c:v>
                </c:pt>
                <c:pt idx="17">
                  <c:v>-0.40310000433601867</c:v>
                </c:pt>
                <c:pt idx="18">
                  <c:v>-0.25200000433601866</c:v>
                </c:pt>
                <c:pt idx="19">
                  <c:v>-0.24372000433601881</c:v>
                </c:pt>
                <c:pt idx="20">
                  <c:v>-0.22186000433601882</c:v>
                </c:pt>
                <c:pt idx="21">
                  <c:v>-0.39038000433601883</c:v>
                </c:pt>
                <c:pt idx="22">
                  <c:v>-0.17539000433601881</c:v>
                </c:pt>
                <c:pt idx="23">
                  <c:v>-0.16970000433601884</c:v>
                </c:pt>
                <c:pt idx="24">
                  <c:v>-0.15030000433601876</c:v>
                </c:pt>
                <c:pt idx="25">
                  <c:v>-0.31245000433601877</c:v>
                </c:pt>
                <c:pt idx="26">
                  <c:v>5.0659995663981272E-2</c:v>
                </c:pt>
                <c:pt idx="27">
                  <c:v>1.9995663981253742E-5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0CCE-4740-A6CC-DB0D67C52977}"/>
            </c:ext>
          </c:extLst>
        </c:ser>
        <c:ser>
          <c:idx val="1"/>
          <c:order val="7"/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Dunes!$BW$2:$BW$29</c:f>
              <c:numCache>
                <c:formatCode>General</c:formatCode>
                <c:ptCount val="28"/>
                <c:pt idx="0">
                  <c:v>-0.54729842867174883</c:v>
                </c:pt>
                <c:pt idx="1">
                  <c:v>-0.54729842867174883</c:v>
                </c:pt>
                <c:pt idx="2">
                  <c:v>-0.54729842867174883</c:v>
                </c:pt>
                <c:pt idx="3">
                  <c:v>-0.54729842867174883</c:v>
                </c:pt>
                <c:pt idx="4">
                  <c:v>-0.54729842867174883</c:v>
                </c:pt>
                <c:pt idx="5">
                  <c:v>-0.53352362783972884</c:v>
                </c:pt>
                <c:pt idx="6">
                  <c:v>-0.51929711454370864</c:v>
                </c:pt>
                <c:pt idx="7">
                  <c:v>-0.5045882556921788</c:v>
                </c:pt>
                <c:pt idx="8">
                  <c:v>-0.48781088382846871</c:v>
                </c:pt>
                <c:pt idx="9">
                  <c:v>-0.48781088382846871</c:v>
                </c:pt>
                <c:pt idx="10">
                  <c:v>-0.46531066350283878</c:v>
                </c:pt>
                <c:pt idx="11">
                  <c:v>-0.42248187047146879</c:v>
                </c:pt>
                <c:pt idx="12">
                  <c:v>-0.40401653982081864</c:v>
                </c:pt>
                <c:pt idx="13">
                  <c:v>-0.39254794832621864</c:v>
                </c:pt>
                <c:pt idx="14">
                  <c:v>-0.36454663419817868</c:v>
                </c:pt>
                <c:pt idx="15">
                  <c:v>-0.30412503133540869</c:v>
                </c:pt>
                <c:pt idx="16">
                  <c:v>-0.30126591204330877</c:v>
                </c:pt>
                <c:pt idx="17">
                  <c:v>-0.29281755477100879</c:v>
                </c:pt>
                <c:pt idx="18">
                  <c:v>-0.29281755477100879</c:v>
                </c:pt>
                <c:pt idx="19">
                  <c:v>-0.27515690255564884</c:v>
                </c:pt>
                <c:pt idx="20">
                  <c:v>-0.2728660036911088</c:v>
                </c:pt>
                <c:pt idx="21">
                  <c:v>-0.2728660036911088</c:v>
                </c:pt>
                <c:pt idx="22">
                  <c:v>-0.26279657136681878</c:v>
                </c:pt>
                <c:pt idx="23">
                  <c:v>-0.24028067224246885</c:v>
                </c:pt>
                <c:pt idx="24">
                  <c:v>-0.22573306272441873</c:v>
                </c:pt>
                <c:pt idx="25">
                  <c:v>-0.18862757593692869</c:v>
                </c:pt>
                <c:pt idx="26">
                  <c:v>1.2820597270751355E-2</c:v>
                </c:pt>
                <c:pt idx="27">
                  <c:v>1.2820597270751355E-2</c:v>
                </c:pt>
              </c:numCache>
            </c:numRef>
          </c:xVal>
          <c:yVal>
            <c:numRef>
              <c:f>Dunes!$BW$2:$BW$29</c:f>
              <c:numCache>
                <c:formatCode>General</c:formatCode>
                <c:ptCount val="28"/>
                <c:pt idx="0">
                  <c:v>-0.54729842867174883</c:v>
                </c:pt>
                <c:pt idx="1">
                  <c:v>-0.54729842867174883</c:v>
                </c:pt>
                <c:pt idx="2">
                  <c:v>-0.54729842867174883</c:v>
                </c:pt>
                <c:pt idx="3">
                  <c:v>-0.54729842867174883</c:v>
                </c:pt>
                <c:pt idx="4">
                  <c:v>-0.54729842867174883</c:v>
                </c:pt>
                <c:pt idx="5">
                  <c:v>-0.53352362783972884</c:v>
                </c:pt>
                <c:pt idx="6">
                  <c:v>-0.51929711454370864</c:v>
                </c:pt>
                <c:pt idx="7">
                  <c:v>-0.5045882556921788</c:v>
                </c:pt>
                <c:pt idx="8">
                  <c:v>-0.48781088382846871</c:v>
                </c:pt>
                <c:pt idx="9">
                  <c:v>-0.48781088382846871</c:v>
                </c:pt>
                <c:pt idx="10">
                  <c:v>-0.46531066350283878</c:v>
                </c:pt>
                <c:pt idx="11">
                  <c:v>-0.42248187047146879</c:v>
                </c:pt>
                <c:pt idx="12">
                  <c:v>-0.40401653982081864</c:v>
                </c:pt>
                <c:pt idx="13">
                  <c:v>-0.39254794832621864</c:v>
                </c:pt>
                <c:pt idx="14">
                  <c:v>-0.36454663419817868</c:v>
                </c:pt>
                <c:pt idx="15">
                  <c:v>-0.30412503133540869</c:v>
                </c:pt>
                <c:pt idx="16">
                  <c:v>-0.30126591204330877</c:v>
                </c:pt>
                <c:pt idx="17">
                  <c:v>-0.29281755477100879</c:v>
                </c:pt>
                <c:pt idx="18">
                  <c:v>-0.29281755477100879</c:v>
                </c:pt>
                <c:pt idx="19">
                  <c:v>-0.27515690255564884</c:v>
                </c:pt>
                <c:pt idx="20">
                  <c:v>-0.2728660036911088</c:v>
                </c:pt>
                <c:pt idx="21">
                  <c:v>-0.2728660036911088</c:v>
                </c:pt>
                <c:pt idx="22">
                  <c:v>-0.26279657136681878</c:v>
                </c:pt>
                <c:pt idx="23">
                  <c:v>-0.24028067224246885</c:v>
                </c:pt>
                <c:pt idx="24">
                  <c:v>-0.22573306272441873</c:v>
                </c:pt>
                <c:pt idx="25">
                  <c:v>-0.18862757593692869</c:v>
                </c:pt>
                <c:pt idx="26">
                  <c:v>1.2820597270751355E-2</c:v>
                </c:pt>
                <c:pt idx="27">
                  <c:v>1.2820597270751355E-2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0CCE-4740-A6CC-DB0D67C52977}"/>
            </c:ext>
          </c:extLst>
        </c:ser>
        <c:ser>
          <c:idx val="2"/>
          <c:order val="8"/>
          <c:spPr>
            <a:ln w="127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Dunes!$BW$2:$BW$29</c:f>
              <c:numCache>
                <c:formatCode>General</c:formatCode>
                <c:ptCount val="28"/>
                <c:pt idx="0">
                  <c:v>-0.54729842867174883</c:v>
                </c:pt>
                <c:pt idx="1">
                  <c:v>-0.54729842867174883</c:v>
                </c:pt>
                <c:pt idx="2">
                  <c:v>-0.54729842867174883</c:v>
                </c:pt>
                <c:pt idx="3">
                  <c:v>-0.54729842867174883</c:v>
                </c:pt>
                <c:pt idx="4">
                  <c:v>-0.54729842867174883</c:v>
                </c:pt>
                <c:pt idx="5">
                  <c:v>-0.53352362783972884</c:v>
                </c:pt>
                <c:pt idx="6">
                  <c:v>-0.51929711454370864</c:v>
                </c:pt>
                <c:pt idx="7">
                  <c:v>-0.5045882556921788</c:v>
                </c:pt>
                <c:pt idx="8">
                  <c:v>-0.48781088382846871</c:v>
                </c:pt>
                <c:pt idx="9">
                  <c:v>-0.48781088382846871</c:v>
                </c:pt>
                <c:pt idx="10">
                  <c:v>-0.46531066350283878</c:v>
                </c:pt>
                <c:pt idx="11">
                  <c:v>-0.42248187047146879</c:v>
                </c:pt>
                <c:pt idx="12">
                  <c:v>-0.40401653982081864</c:v>
                </c:pt>
                <c:pt idx="13">
                  <c:v>-0.39254794832621864</c:v>
                </c:pt>
                <c:pt idx="14">
                  <c:v>-0.36454663419817868</c:v>
                </c:pt>
                <c:pt idx="15">
                  <c:v>-0.30412503133540869</c:v>
                </c:pt>
                <c:pt idx="16">
                  <c:v>-0.30126591204330877</c:v>
                </c:pt>
                <c:pt idx="17">
                  <c:v>-0.29281755477100879</c:v>
                </c:pt>
                <c:pt idx="18">
                  <c:v>-0.29281755477100879</c:v>
                </c:pt>
                <c:pt idx="19">
                  <c:v>-0.27515690255564884</c:v>
                </c:pt>
                <c:pt idx="20">
                  <c:v>-0.2728660036911088</c:v>
                </c:pt>
                <c:pt idx="21">
                  <c:v>-0.2728660036911088</c:v>
                </c:pt>
                <c:pt idx="22">
                  <c:v>-0.26279657136681878</c:v>
                </c:pt>
                <c:pt idx="23">
                  <c:v>-0.24028067224246885</c:v>
                </c:pt>
                <c:pt idx="24">
                  <c:v>-0.22573306272441873</c:v>
                </c:pt>
                <c:pt idx="25">
                  <c:v>-0.18862757593692869</c:v>
                </c:pt>
                <c:pt idx="26">
                  <c:v>1.2820597270751355E-2</c:v>
                </c:pt>
                <c:pt idx="27">
                  <c:v>1.2820597270751355E-2</c:v>
                </c:pt>
              </c:numCache>
            </c:numRef>
          </c:xVal>
          <c:yVal>
            <c:numRef>
              <c:f>Dunes!$BX$2:$BX$29</c:f>
              <c:numCache>
                <c:formatCode>General</c:formatCode>
                <c:ptCount val="28"/>
                <c:pt idx="0">
                  <c:v>-0.9743667043360188</c:v>
                </c:pt>
                <c:pt idx="1">
                  <c:v>-0.9743667043360188</c:v>
                </c:pt>
                <c:pt idx="2">
                  <c:v>-0.9743667043360188</c:v>
                </c:pt>
                <c:pt idx="3">
                  <c:v>-0.9743667043360188</c:v>
                </c:pt>
                <c:pt idx="4">
                  <c:v>-0.9743667043360188</c:v>
                </c:pt>
                <c:pt idx="5">
                  <c:v>-0.95582940433601871</c:v>
                </c:pt>
                <c:pt idx="6">
                  <c:v>-0.93677500433601879</c:v>
                </c:pt>
                <c:pt idx="7">
                  <c:v>-0.91717230433601871</c:v>
                </c:pt>
                <c:pt idx="8">
                  <c:v>-0.89493530433601876</c:v>
                </c:pt>
                <c:pt idx="9">
                  <c:v>-0.89493530433601876</c:v>
                </c:pt>
                <c:pt idx="10">
                  <c:v>-0.86532010433601869</c:v>
                </c:pt>
                <c:pt idx="11">
                  <c:v>-0.80961070433601878</c:v>
                </c:pt>
                <c:pt idx="12">
                  <c:v>-0.78586260433601873</c:v>
                </c:pt>
                <c:pt idx="13">
                  <c:v>-0.77119540433601874</c:v>
                </c:pt>
                <c:pt idx="14">
                  <c:v>-0.73565110433601877</c:v>
                </c:pt>
                <c:pt idx="15">
                  <c:v>-0.66024090433601867</c:v>
                </c:pt>
                <c:pt idx="16">
                  <c:v>-0.65671610433601879</c:v>
                </c:pt>
                <c:pt idx="17">
                  <c:v>-0.64632330433601881</c:v>
                </c:pt>
                <c:pt idx="18">
                  <c:v>-0.64632330433601881</c:v>
                </c:pt>
                <c:pt idx="19">
                  <c:v>-0.62470790433601864</c:v>
                </c:pt>
                <c:pt idx="20">
                  <c:v>-0.62191490433601881</c:v>
                </c:pt>
                <c:pt idx="21">
                  <c:v>-0.62191490433601881</c:v>
                </c:pt>
                <c:pt idx="22">
                  <c:v>-0.6096679043360187</c:v>
                </c:pt>
                <c:pt idx="23">
                  <c:v>-0.58245560433601873</c:v>
                </c:pt>
                <c:pt idx="24">
                  <c:v>-0.56499980433601871</c:v>
                </c:pt>
                <c:pt idx="25">
                  <c:v>-0.52091880433601867</c:v>
                </c:pt>
                <c:pt idx="26">
                  <c:v>-0.29197080433601874</c:v>
                </c:pt>
                <c:pt idx="27">
                  <c:v>-0.29197080433601874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0CCE-4740-A6CC-DB0D67C52977}"/>
            </c:ext>
          </c:extLst>
        </c:ser>
        <c:ser>
          <c:idx val="3"/>
          <c:order val="9"/>
          <c:spPr>
            <a:ln w="127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Dunes!$BW$2:$BW$29</c:f>
              <c:numCache>
                <c:formatCode>General</c:formatCode>
                <c:ptCount val="28"/>
                <c:pt idx="0">
                  <c:v>-0.54729842867174883</c:v>
                </c:pt>
                <c:pt idx="1">
                  <c:v>-0.54729842867174883</c:v>
                </c:pt>
                <c:pt idx="2">
                  <c:v>-0.54729842867174883</c:v>
                </c:pt>
                <c:pt idx="3">
                  <c:v>-0.54729842867174883</c:v>
                </c:pt>
                <c:pt idx="4">
                  <c:v>-0.54729842867174883</c:v>
                </c:pt>
                <c:pt idx="5">
                  <c:v>-0.53352362783972884</c:v>
                </c:pt>
                <c:pt idx="6">
                  <c:v>-0.51929711454370864</c:v>
                </c:pt>
                <c:pt idx="7">
                  <c:v>-0.5045882556921788</c:v>
                </c:pt>
                <c:pt idx="8">
                  <c:v>-0.48781088382846871</c:v>
                </c:pt>
                <c:pt idx="9">
                  <c:v>-0.48781088382846871</c:v>
                </c:pt>
                <c:pt idx="10">
                  <c:v>-0.46531066350283878</c:v>
                </c:pt>
                <c:pt idx="11">
                  <c:v>-0.42248187047146879</c:v>
                </c:pt>
                <c:pt idx="12">
                  <c:v>-0.40401653982081864</c:v>
                </c:pt>
                <c:pt idx="13">
                  <c:v>-0.39254794832621864</c:v>
                </c:pt>
                <c:pt idx="14">
                  <c:v>-0.36454663419817868</c:v>
                </c:pt>
                <c:pt idx="15">
                  <c:v>-0.30412503133540869</c:v>
                </c:pt>
                <c:pt idx="16">
                  <c:v>-0.30126591204330877</c:v>
                </c:pt>
                <c:pt idx="17">
                  <c:v>-0.29281755477100879</c:v>
                </c:pt>
                <c:pt idx="18">
                  <c:v>-0.29281755477100879</c:v>
                </c:pt>
                <c:pt idx="19">
                  <c:v>-0.27515690255564884</c:v>
                </c:pt>
                <c:pt idx="20">
                  <c:v>-0.2728660036911088</c:v>
                </c:pt>
                <c:pt idx="21">
                  <c:v>-0.2728660036911088</c:v>
                </c:pt>
                <c:pt idx="22">
                  <c:v>-0.26279657136681878</c:v>
                </c:pt>
                <c:pt idx="23">
                  <c:v>-0.24028067224246885</c:v>
                </c:pt>
                <c:pt idx="24">
                  <c:v>-0.22573306272441873</c:v>
                </c:pt>
                <c:pt idx="25">
                  <c:v>-0.18862757593692869</c:v>
                </c:pt>
                <c:pt idx="26">
                  <c:v>1.2820597270751355E-2</c:v>
                </c:pt>
                <c:pt idx="27">
                  <c:v>1.2820597270751355E-2</c:v>
                </c:pt>
              </c:numCache>
            </c:numRef>
          </c:xVal>
          <c:yVal>
            <c:numRef>
              <c:f>Dunes!$BY$2:$BY$29</c:f>
              <c:numCache>
                <c:formatCode>General</c:formatCode>
                <c:ptCount val="28"/>
                <c:pt idx="0">
                  <c:v>-0.26980700433601879</c:v>
                </c:pt>
                <c:pt idx="1">
                  <c:v>-0.26980700433601879</c:v>
                </c:pt>
                <c:pt idx="2">
                  <c:v>-0.26980700433601879</c:v>
                </c:pt>
                <c:pt idx="3">
                  <c:v>-0.26980700433601879</c:v>
                </c:pt>
                <c:pt idx="4">
                  <c:v>-0.26980700433601879</c:v>
                </c:pt>
                <c:pt idx="5">
                  <c:v>-0.25355300433601879</c:v>
                </c:pt>
                <c:pt idx="6">
                  <c:v>-0.23667400433601871</c:v>
                </c:pt>
                <c:pt idx="7">
                  <c:v>-0.21912600433601881</c:v>
                </c:pt>
                <c:pt idx="8">
                  <c:v>-0.19898700433601868</c:v>
                </c:pt>
                <c:pt idx="9">
                  <c:v>-0.19898700433601868</c:v>
                </c:pt>
                <c:pt idx="10">
                  <c:v>-0.17177200433601869</c:v>
                </c:pt>
                <c:pt idx="11">
                  <c:v>-0.11930600433601879</c:v>
                </c:pt>
                <c:pt idx="12">
                  <c:v>-9.6415004336018795E-2</c:v>
                </c:pt>
                <c:pt idx="13">
                  <c:v>-8.2115004336018815E-2</c:v>
                </c:pt>
                <c:pt idx="14">
                  <c:v>-4.6935004336018826E-2</c:v>
                </c:pt>
                <c:pt idx="15">
                  <c:v>3.0265995663981249E-2</c:v>
                </c:pt>
                <c:pt idx="16">
                  <c:v>3.396199566398117E-2</c:v>
                </c:pt>
                <c:pt idx="17">
                  <c:v>4.4907995663981293E-2</c:v>
                </c:pt>
                <c:pt idx="18">
                  <c:v>4.4907995663981293E-2</c:v>
                </c:pt>
                <c:pt idx="19">
                  <c:v>6.7899995663981194E-2</c:v>
                </c:pt>
                <c:pt idx="20">
                  <c:v>7.0892995663981218E-2</c:v>
                </c:pt>
                <c:pt idx="21">
                  <c:v>7.0892995663981218E-2</c:v>
                </c:pt>
                <c:pt idx="22">
                  <c:v>8.407899566398136E-2</c:v>
                </c:pt>
                <c:pt idx="23">
                  <c:v>0.11373599566398118</c:v>
                </c:pt>
                <c:pt idx="24">
                  <c:v>0.13302399566398115</c:v>
                </c:pt>
                <c:pt idx="25">
                  <c:v>0.18266299566398136</c:v>
                </c:pt>
                <c:pt idx="26">
                  <c:v>0.46252599566398134</c:v>
                </c:pt>
                <c:pt idx="27">
                  <c:v>0.46252599566398134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0CCE-4740-A6CC-DB0D67C52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26732800"/>
        <c:axId val="826729848"/>
      </c:scatterChart>
      <c:valAx>
        <c:axId val="826732800"/>
        <c:scaling>
          <c:orientation val="minMax"/>
          <c:max val="0.5"/>
          <c:min val="-0.8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it-IT" sz="13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Log(ɑ</a:t>
                </a:r>
                <a:r>
                  <a:rPr lang="it-IT" sz="1300" b="0" i="0" u="none" strike="noStrike" baseline="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</a:t>
                </a:r>
                <a:r>
                  <a:rPr lang="it-IT" sz="1300" b="0" i="0" u="none" strike="noStrike" baseline="-25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it-IT" sz="13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)_Predicted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it-IT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826729848"/>
        <c:crossesAt val="-1.5"/>
        <c:crossBetween val="midCat"/>
      </c:valAx>
      <c:valAx>
        <c:axId val="826729848"/>
        <c:scaling>
          <c:orientation val="minMax"/>
          <c:max val="0.5"/>
          <c:min val="-1.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it-IT" sz="13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Log(</a:t>
                </a:r>
                <a:r>
                  <a:rPr lang="it-IT" sz="1300" b="0" i="0" u="none" strike="noStrike" baseline="0" dirty="0">
                    <a:solidFill>
                      <a:schemeClr val="tx1"/>
                    </a:solidFill>
                    <a:effectLst/>
                  </a:rPr>
                  <a:t>ɑ L</a:t>
                </a:r>
                <a:r>
                  <a:rPr lang="it-IT" sz="1300" b="0" i="0" u="none" strike="noStrike" baseline="-25000" dirty="0">
                    <a:solidFill>
                      <a:schemeClr val="tx1"/>
                    </a:solidFill>
                    <a:effectLst/>
                  </a:rPr>
                  <a:t>b</a:t>
                </a:r>
                <a:r>
                  <a:rPr lang="it-IT" sz="13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)_Fitted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it-IT"/>
            </a:p>
          </c:txPr>
        </c:title>
        <c:numFmt formatCode="0.0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it-IT"/>
          </a:p>
        </c:txPr>
        <c:crossAx val="826732800"/>
        <c:crossesAt val="-1.5"/>
        <c:crossBetween val="midCat"/>
        <c:majorUnit val="0.5"/>
      </c:valAx>
      <c:spPr>
        <a:noFill/>
        <a:ln>
          <a:noFill/>
        </a:ln>
        <a:effectLst/>
      </c:spPr>
    </c:plotArea>
    <c:legend>
      <c:legendPos val="r"/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ayout>
        <c:manualLayout>
          <c:xMode val="edge"/>
          <c:yMode val="edge"/>
          <c:x val="0.52740048118985128"/>
          <c:y val="0.52822360060668794"/>
          <c:w val="0.46196062992125986"/>
          <c:h val="0.325034120734908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0.18677</cdr:x>
      <cdr:y>0.15488</cdr:y>
    </cdr:from>
    <cdr:to>
      <cdr:x>0.44679</cdr:x>
      <cdr:y>0.31727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50608F0-20BB-498C-84F1-24DB7C786003}"/>
            </a:ext>
          </a:extLst>
        </cdr:cNvPr>
        <cdr:cNvSpPr txBox="1"/>
      </cdr:nvSpPr>
      <cdr:spPr>
        <a:xfrm xmlns:a="http://schemas.openxmlformats.org/drawingml/2006/main">
          <a:off x="853908" y="660443"/>
          <a:ext cx="1188811" cy="6924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it-IT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  <a:r>
            <a:rPr lang="en-US" sz="1300" baseline="300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en-US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=93%</a:t>
          </a:r>
        </a:p>
        <a:p xmlns:a="http://schemas.openxmlformats.org/drawingml/2006/main">
          <a:r>
            <a:rPr lang="en-US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RMSE= 0.54</a:t>
          </a:r>
        </a:p>
        <a:p xmlns:a="http://schemas.openxmlformats.org/drawingml/2006/main">
          <a:r>
            <a:rPr lang="en-US" sz="13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CV.Err</a:t>
          </a:r>
          <a:r>
            <a:rPr lang="en-US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=0.31</a:t>
          </a:r>
          <a:endParaRPr lang="it-IT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0.14481</cdr:x>
      <cdr:y>0.04902</cdr:y>
    </cdr:from>
    <cdr:to>
      <cdr:x>0.37398</cdr:x>
      <cdr:y>0.12976</cdr:y>
    </cdr:to>
    <cdr:sp macro="" textlink="">
      <cdr:nvSpPr>
        <cdr:cNvPr id="2" name="TextBox 4">
          <a:extLst xmlns:a="http://schemas.openxmlformats.org/drawingml/2006/main">
            <a:ext uri="{FF2B5EF4-FFF2-40B4-BE49-F238E27FC236}">
              <a16:creationId xmlns:a16="http://schemas.microsoft.com/office/drawing/2014/main" id="{B1ABE629-CCE7-4643-8E3C-9CE272AC530D}"/>
            </a:ext>
          </a:extLst>
        </cdr:cNvPr>
        <cdr:cNvSpPr txBox="1"/>
      </cdr:nvSpPr>
      <cdr:spPr>
        <a:xfrm xmlns:a="http://schemas.openxmlformats.org/drawingml/2006/main">
          <a:off x="662077" y="209325"/>
          <a:ext cx="1047766" cy="34479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it-IT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R2=43%</a:t>
          </a:r>
        </a:p>
        <a:p xmlns:a="http://schemas.openxmlformats.org/drawingml/2006/main">
          <a:r>
            <a:rPr lang="en-US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RMSE=0.55</a:t>
          </a:r>
          <a:endParaRPr lang="it-IT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5708-C62D-45A0-B7CB-02DED00721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B53ED7-ED0D-4325-90FD-C13437F737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69A1B-E713-46DF-BE58-A550F3602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D073-2349-4DF5-B7CF-4870CCA72234}" type="datetimeFigureOut">
              <a:rPr lang="it-IT" smtClean="0"/>
              <a:t>06/05/2021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3DE88-8FA7-406E-A36B-B347ABF0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3BC75-20DF-476C-878F-C01FFE496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D6DF-106A-4889-9080-67502CB3709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6114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FA0F7B3-5DAE-4FB8-91E5-5A69B3460765}"/>
              </a:ext>
            </a:extLst>
          </p:cNvPr>
          <p:cNvSpPr/>
          <p:nvPr userDrawn="1"/>
        </p:nvSpPr>
        <p:spPr>
          <a:xfrm>
            <a:off x="0" y="6176963"/>
            <a:ext cx="12192000" cy="6810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5E2DED-BEC7-4AF5-BADF-5D80B2776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D719A-857E-4852-8544-3EE5EEC59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31215-A730-4F7D-989B-0E86EC63B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D073-2349-4DF5-B7CF-4870CCA72234}" type="datetimeFigureOut">
              <a:rPr lang="it-IT" smtClean="0"/>
              <a:t>06/05/2021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CADAE-6856-4CF0-9B3E-C00751225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D6DF-106A-4889-9080-67502CB37093}" type="slidenum">
              <a:rPr lang="it-IT" smtClean="0"/>
              <a:t>‹#›</a:t>
            </a:fld>
            <a:endParaRPr lang="it-IT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F80018D-9E39-4098-921F-533F794D06D5}"/>
              </a:ext>
            </a:extLst>
          </p:cNvPr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A96FBD6-7913-4B97-8304-291B60DBFBF9}"/>
              </a:ext>
            </a:extLst>
          </p:cNvPr>
          <p:cNvSpPr txBox="1"/>
          <p:nvPr userDrawn="1"/>
        </p:nvSpPr>
        <p:spPr>
          <a:xfrm>
            <a:off x="-42949" y="6377057"/>
            <a:ext cx="6643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diffusive description of Vertical Mixing in the Benthic Biolayer.</a:t>
            </a:r>
            <a:endParaRPr lang="it-IT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3C2FA7-67D3-466E-906C-93DB536E1EEA}"/>
              </a:ext>
            </a:extLst>
          </p:cNvPr>
          <p:cNvSpPr txBox="1"/>
          <p:nvPr userDrawn="1"/>
        </p:nvSpPr>
        <p:spPr>
          <a:xfrm>
            <a:off x="8170025" y="6352143"/>
            <a:ext cx="3624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</a:t>
            </a:r>
            <a:r>
              <a:rPr lang="it-IT" sz="1200" dirty="0"/>
              <a:t>onofy et al., 2021</a:t>
            </a:r>
          </a:p>
        </p:txBody>
      </p:sp>
    </p:spTree>
    <p:extLst>
      <p:ext uri="{BB962C8B-B14F-4D97-AF65-F5344CB8AC3E}">
        <p14:creationId xmlns:p14="http://schemas.microsoft.com/office/powerpoint/2010/main" val="1575640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4FACE-49EC-4983-B5C2-5001ED142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02EAC-F274-4DDD-8DE9-81971DB37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83C32-AF0F-4C4D-A4CB-BEACC3803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D073-2349-4DF5-B7CF-4870CCA72234}" type="datetimeFigureOut">
              <a:rPr lang="it-IT" smtClean="0"/>
              <a:t>06/05/2021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7F1DB-CD19-4EC7-AC26-DE34A5FC0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6497B-62B9-484A-87CB-3E83BCD20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D6DF-106A-4889-9080-67502CB3709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39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B6D34-C62F-41A6-9143-2F82900FF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F5E0F-47BF-4997-9435-522213532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77267-1028-44EA-9868-AA4129639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14B57D-93E5-443B-BBC7-B2C197EE8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D073-2349-4DF5-B7CF-4870CCA72234}" type="datetimeFigureOut">
              <a:rPr lang="it-IT" smtClean="0"/>
              <a:t>06/05/2021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091B2E-B676-4563-80E7-F5AE7204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19B9E-2944-42B9-B43F-E3EC9AB37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D6DF-106A-4889-9080-67502CB3709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5106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DDE33-7E4E-4492-B8D4-52E745EB4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9DA09-7F29-44CB-B1C6-CE90C111E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6ED3BD-A08A-4FA4-9A9C-87DED5D43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0433E2-8B0C-443E-9A1E-9DA89AF52B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362759-F4BD-4330-91B3-E6D53BF84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5A0086-132A-4247-8FE5-62D0508E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D073-2349-4DF5-B7CF-4870CCA72234}" type="datetimeFigureOut">
              <a:rPr lang="it-IT" smtClean="0"/>
              <a:t>06/05/2021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2C3448-3F00-407A-A887-212CBC529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5AA6F9-EA1C-49A5-AE7F-1CDC4277B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D6DF-106A-4889-9080-67502CB3709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6647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A9325-7CE9-4DBF-9539-21925AB1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7C55A2-A704-40F8-BE39-4DA48C6E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D073-2349-4DF5-B7CF-4870CCA72234}" type="datetimeFigureOut">
              <a:rPr lang="it-IT" smtClean="0"/>
              <a:t>06/05/2021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797D22-9C57-454F-8312-88A3AFD9D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A39C6-B300-4510-B2BA-0B946CA9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D6DF-106A-4889-9080-67502CB3709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4034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1D4E14-CDFF-4F94-9A6F-B3B8A0B57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D073-2349-4DF5-B7CF-4870CCA72234}" type="datetimeFigureOut">
              <a:rPr lang="it-IT" smtClean="0"/>
              <a:t>06/05/2021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FE4AA1-71E8-454D-A2D4-DFC63264B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4C2BD5-B0BC-4FEC-87DF-C6CC17AE4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D6DF-106A-4889-9080-67502CB3709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078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06906-0C08-4338-BA15-A4F436D59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65944-B27A-4B55-9EC6-2BAA2E68F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488D2-D559-46E3-8983-F714F02B0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A39731-83FB-4CE0-BDB6-699ED2CED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D073-2349-4DF5-B7CF-4870CCA72234}" type="datetimeFigureOut">
              <a:rPr lang="it-IT" smtClean="0"/>
              <a:t>06/05/2021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3B0456-CF9A-413A-BD84-8D15D89A7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F6588C-7067-4988-8933-49BBF7B77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D6DF-106A-4889-9080-67502CB3709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3261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14FA0-E84E-42D0-92A2-FA7E01A9F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29ACE-14CF-47A8-A6F5-B4C0179AE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3919A-89AF-4838-B6C5-BA1AD4AD8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F3A3C-A830-4C1F-9181-B045CB8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D073-2349-4DF5-B7CF-4870CCA72234}" type="datetimeFigureOut">
              <a:rPr lang="it-IT" smtClean="0"/>
              <a:t>06/05/2021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9F9D4-8AFA-479C-A949-E7AAAE271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9315EE-D232-4AC8-8343-CB9E1D295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D6DF-106A-4889-9080-67502CB3709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7646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CE933-5ACD-444F-AAB3-FDC23B122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67CF26-BBC7-4F42-8519-E492CC7B7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54969-950A-41B6-9624-6E65D5FE2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D073-2349-4DF5-B7CF-4870CCA72234}" type="datetimeFigureOut">
              <a:rPr lang="it-IT" smtClean="0"/>
              <a:t>06/05/2021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0F51F-C2F1-4D1D-8F6D-C24A5434C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9CDD1-6096-411F-835A-8C193B017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D6DF-106A-4889-9080-67502CB3709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0489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A07018-3C79-41B8-95D0-5CD7BE6F76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2FD8D2-1BD2-4256-8988-871D96A50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3A63E-AC87-46C5-B89A-A244B389C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D073-2349-4DF5-B7CF-4870CCA72234}" type="datetimeFigureOut">
              <a:rPr lang="it-IT" smtClean="0"/>
              <a:t>06/05/2021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B6555-367F-43B7-AA12-40D39D46D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DD6AA-C5B8-48A5-A88B-91086FBDB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D6DF-106A-4889-9080-67502CB3709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719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DA676F-8E92-4CE5-A3EB-C1901F2F4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8BBC8-7D6E-45C7-AE2D-E8BE399E6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EEDCF-FD71-439D-9DCE-B3C8DDAD19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2D073-2349-4DF5-B7CF-4870CCA72234}" type="datetimeFigureOut">
              <a:rPr lang="it-IT" smtClean="0"/>
              <a:t>06/05/2021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F9C25-0640-46E8-8A83-4A70BEA88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06B48-B1D0-4BA8-B102-78D63DF07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8D6DF-106A-4889-9080-67502CB3709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311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10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3.jpeg"/><Relationship Id="rId7" Type="http://schemas.openxmlformats.org/officeDocument/2006/relationships/image" Target="../media/image17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11" Type="http://schemas.openxmlformats.org/officeDocument/2006/relationships/image" Target="../media/image25.png"/><Relationship Id="rId5" Type="http://schemas.openxmlformats.org/officeDocument/2006/relationships/image" Target="../media/image151.png"/><Relationship Id="rId10" Type="http://schemas.openxmlformats.org/officeDocument/2006/relationships/image" Target="../media/image200.png"/><Relationship Id="rId4" Type="http://schemas.openxmlformats.org/officeDocument/2006/relationships/image" Target="../media/image141.png"/><Relationship Id="rId9" Type="http://schemas.openxmlformats.org/officeDocument/2006/relationships/image" Target="../media/image190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0.png"/><Relationship Id="rId18" Type="http://schemas.openxmlformats.org/officeDocument/2006/relationships/image" Target="../media/image23.png"/><Relationship Id="rId8" Type="http://schemas.openxmlformats.org/officeDocument/2006/relationships/image" Target="../media/image270.png"/><Relationship Id="rId3" Type="http://schemas.openxmlformats.org/officeDocument/2006/relationships/image" Target="../media/image3.jpeg"/><Relationship Id="rId17" Type="http://schemas.openxmlformats.org/officeDocument/2006/relationships/image" Target="../media/image26.png"/><Relationship Id="rId7" Type="http://schemas.openxmlformats.org/officeDocument/2006/relationships/image" Target="../media/image260.png"/><Relationship Id="rId2" Type="http://schemas.openxmlformats.org/officeDocument/2006/relationships/image" Target="../media/image140.png"/><Relationship Id="rId16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11" Type="http://schemas.openxmlformats.org/officeDocument/2006/relationships/image" Target="../media/image30.png"/><Relationship Id="rId15" Type="http://schemas.openxmlformats.org/officeDocument/2006/relationships/image" Target="../media/image160.png"/><Relationship Id="rId5" Type="http://schemas.openxmlformats.org/officeDocument/2006/relationships/image" Target="../media/image240.png"/><Relationship Id="rId19" Type="http://schemas.openxmlformats.org/officeDocument/2006/relationships/image" Target="../media/image28.png"/><Relationship Id="rId10" Type="http://schemas.openxmlformats.org/officeDocument/2006/relationships/image" Target="../media/image29.png"/><Relationship Id="rId14" Type="http://schemas.openxmlformats.org/officeDocument/2006/relationships/image" Target="../media/image150.png"/><Relationship Id="rId4" Type="http://schemas.openxmlformats.org/officeDocument/2006/relationships/image" Target="../media/image2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4.png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0.png"/><Relationship Id="rId8" Type="http://schemas.openxmlformats.org/officeDocument/2006/relationships/image" Target="../media/image38.png"/><Relationship Id="rId18" Type="http://schemas.openxmlformats.org/officeDocument/2006/relationships/image" Target="../media/image40.png"/><Relationship Id="rId3" Type="http://schemas.openxmlformats.org/officeDocument/2006/relationships/image" Target="../media/image340.png"/><Relationship Id="rId21" Type="http://schemas.openxmlformats.org/officeDocument/2006/relationships/image" Target="../media/image43.png"/><Relationship Id="rId12" Type="http://schemas.openxmlformats.org/officeDocument/2006/relationships/image" Target="../media/image160.png"/><Relationship Id="rId17" Type="http://schemas.openxmlformats.org/officeDocument/2006/relationships/image" Target="../media/image39.png"/><Relationship Id="rId16" Type="http://schemas.openxmlformats.org/officeDocument/2006/relationships/image" Target="../media/image350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50.png"/><Relationship Id="rId6" Type="http://schemas.openxmlformats.org/officeDocument/2006/relationships/image" Target="../media/image37.png"/><Relationship Id="rId15" Type="http://schemas.openxmlformats.org/officeDocument/2006/relationships/image" Target="../media/image24.tiff"/><Relationship Id="rId5" Type="http://schemas.openxmlformats.org/officeDocument/2006/relationships/image" Target="../media/image36.png"/><Relationship Id="rId10" Type="http://schemas.openxmlformats.org/officeDocument/2006/relationships/image" Target="../media/image120.png"/><Relationship Id="rId19" Type="http://schemas.openxmlformats.org/officeDocument/2006/relationships/image" Target="../media/image41.png"/><Relationship Id="rId4" Type="http://schemas.openxmlformats.org/officeDocument/2006/relationships/image" Target="../media/image3.jpeg"/><Relationship Id="rId1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chart" Target="../charts/char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20WR027967" TargetMode="External"/><Relationship Id="rId2" Type="http://schemas.openxmlformats.org/officeDocument/2006/relationships/hyperlink" Target="https://doi.org/10.1029/2019WR026822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EAF29-F711-4BE6-B49B-56EFD22290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A diffusive description of Vertical Mixing in the Benthic Biolayer.</a:t>
            </a:r>
            <a:endParaRPr lang="it-I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90DD83-F52C-490E-AC78-D2B250EB14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07756"/>
            <a:ext cx="9144000" cy="1655762"/>
          </a:xfrm>
        </p:spPr>
        <p:txBody>
          <a:bodyPr/>
          <a:lstStyle/>
          <a:p>
            <a:r>
              <a:rPr lang="en-US" b="1" dirty="0"/>
              <a:t>Ahmed </a:t>
            </a:r>
            <a:r>
              <a:rPr lang="en-US" b="1" dirty="0" err="1"/>
              <a:t>Monofy</a:t>
            </a:r>
            <a:r>
              <a:rPr lang="en-US" dirty="0"/>
              <a:t>, </a:t>
            </a:r>
            <a:r>
              <a:rPr lang="en-US" dirty="0" err="1"/>
              <a:t>Fulvio</a:t>
            </a:r>
            <a:r>
              <a:rPr lang="en-US" dirty="0"/>
              <a:t> </a:t>
            </a:r>
            <a:r>
              <a:rPr lang="en-US" dirty="0" err="1"/>
              <a:t>Boano</a:t>
            </a:r>
            <a:r>
              <a:rPr lang="en-US" dirty="0"/>
              <a:t>, Stanley B. Grant, and Megan A. </a:t>
            </a:r>
            <a:r>
              <a:rPr lang="en-US" dirty="0" err="1"/>
              <a:t>Rippy</a:t>
            </a:r>
            <a:endParaRPr lang="en-US" dirty="0"/>
          </a:p>
          <a:p>
            <a:endParaRPr lang="it-IT" dirty="0"/>
          </a:p>
        </p:txBody>
      </p:sp>
      <p:pic>
        <p:nvPicPr>
          <p:cNvPr id="4" name="Picture 2" descr="PoliTOcomunica - Marchio e identità visiva">
            <a:extLst>
              <a:ext uri="{FF2B5EF4-FFF2-40B4-BE49-F238E27FC236}">
                <a16:creationId xmlns:a16="http://schemas.microsoft.com/office/drawing/2014/main" id="{D7D0B092-B246-4C78-8279-73D145CDD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900" y="0"/>
            <a:ext cx="30861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GU General Assembly 2021 Call-for-sessions – ENVRI Community">
            <a:extLst>
              <a:ext uri="{FF2B5EF4-FFF2-40B4-BE49-F238E27FC236}">
                <a16:creationId xmlns:a16="http://schemas.microsoft.com/office/drawing/2014/main" id="{B39B5533-3721-484C-90B6-4CC1DD9DD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4" y="0"/>
            <a:ext cx="313508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24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0C9D6-F2C3-4DDE-B1CB-00D2747E4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Mixing process in the benthic biolayer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DA0D2-CA0E-44BA-96C1-9015FE968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112" y="1804773"/>
            <a:ext cx="10515600" cy="4351338"/>
          </a:xfrm>
        </p:spPr>
        <p:txBody>
          <a:bodyPr/>
          <a:lstStyle/>
          <a:p>
            <a:r>
              <a:rPr lang="it-IT" dirty="0"/>
              <a:t>The benthic biolayer is the upper layer of sediment where much of the microbial biomass, nutrient and pollutent processing, is concentrated.</a:t>
            </a:r>
          </a:p>
          <a:p>
            <a:r>
              <a:rPr lang="it-IT" dirty="0"/>
              <a:t>Turbulent mixing in the benthic biolayer: </a:t>
            </a:r>
          </a:p>
          <a:p>
            <a:pPr marL="457200">
              <a:buFont typeface="Wingdings" panose="05000000000000000000" pitchFamily="2" charset="2"/>
              <a:buChar char="ü"/>
            </a:pPr>
            <a:r>
              <a:rPr lang="it-IT" dirty="0">
                <a:solidFill>
                  <a:srgbClr val="C00000"/>
                </a:solidFill>
              </a:rPr>
              <a:t>Turbulent pumping (dispersive mixing).</a:t>
            </a:r>
          </a:p>
          <a:p>
            <a:pPr marL="457200">
              <a:buFont typeface="Wingdings" panose="05000000000000000000" pitchFamily="2" charset="2"/>
              <a:buChar char="ü"/>
            </a:pPr>
            <a:r>
              <a:rPr lang="it-IT" dirty="0"/>
              <a:t>Turbulence penetration. </a:t>
            </a:r>
          </a:p>
          <a:p>
            <a:pPr marL="457200">
              <a:buFont typeface="Wingdings" panose="05000000000000000000" pitchFamily="2" charset="2"/>
              <a:buChar char="ü"/>
            </a:pPr>
            <a:r>
              <a:rPr lang="it-IT" dirty="0">
                <a:solidFill>
                  <a:srgbClr val="00B050"/>
                </a:solidFill>
              </a:rPr>
              <a:t>Bedform Pumping. </a:t>
            </a:r>
          </a:p>
          <a:p>
            <a:pPr marL="457200">
              <a:buFont typeface="Wingdings" panose="05000000000000000000" pitchFamily="2" charset="2"/>
              <a:buChar char="ü"/>
            </a:pPr>
            <a:r>
              <a:rPr lang="it-IT" dirty="0"/>
              <a:t>Bedform turnover. </a:t>
            </a:r>
          </a:p>
          <a:p>
            <a:endParaRPr lang="it-IT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5C4C5C1-6FE5-4BA2-BFA9-FD6C1C1AEE74}"/>
              </a:ext>
            </a:extLst>
          </p:cNvPr>
          <p:cNvSpPr/>
          <p:nvPr/>
        </p:nvSpPr>
        <p:spPr>
          <a:xfrm rot="218506">
            <a:off x="8208096" y="4546986"/>
            <a:ext cx="768683" cy="329337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415E2FE-44BD-493A-A2B0-E786B91581D3}"/>
              </a:ext>
            </a:extLst>
          </p:cNvPr>
          <p:cNvSpPr/>
          <p:nvPr/>
        </p:nvSpPr>
        <p:spPr>
          <a:xfrm rot="218506">
            <a:off x="8997905" y="4535808"/>
            <a:ext cx="768683" cy="329337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5B40E7B-EC49-46C1-ADA0-7803D7C30D5A}"/>
              </a:ext>
            </a:extLst>
          </p:cNvPr>
          <p:cNvSpPr/>
          <p:nvPr/>
        </p:nvSpPr>
        <p:spPr>
          <a:xfrm rot="218506">
            <a:off x="9787714" y="4535047"/>
            <a:ext cx="768683" cy="329337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FA76DE8-21F7-42FF-852A-9C0A661FF135}"/>
              </a:ext>
            </a:extLst>
          </p:cNvPr>
          <p:cNvSpPr/>
          <p:nvPr/>
        </p:nvSpPr>
        <p:spPr>
          <a:xfrm rot="218506">
            <a:off x="10577521" y="4540587"/>
            <a:ext cx="768683" cy="329337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901F109-CA40-44B6-8BFF-D06C1D378846}"/>
              </a:ext>
            </a:extLst>
          </p:cNvPr>
          <p:cNvCxnSpPr>
            <a:cxnSpLocks/>
          </p:cNvCxnSpPr>
          <p:nvPr/>
        </p:nvCxnSpPr>
        <p:spPr>
          <a:xfrm>
            <a:off x="8212762" y="3304443"/>
            <a:ext cx="31410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ECB327-3A6E-4BF9-A91D-FD634B7B77FA}"/>
              </a:ext>
            </a:extLst>
          </p:cNvPr>
          <p:cNvCxnSpPr>
            <a:cxnSpLocks/>
          </p:cNvCxnSpPr>
          <p:nvPr/>
        </p:nvCxnSpPr>
        <p:spPr>
          <a:xfrm>
            <a:off x="9170902" y="3406043"/>
            <a:ext cx="73636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9F20F6-07F3-4102-88A1-2BF2FA520367}"/>
              </a:ext>
            </a:extLst>
          </p:cNvPr>
          <p:cNvCxnSpPr>
            <a:cxnSpLocks/>
          </p:cNvCxnSpPr>
          <p:nvPr/>
        </p:nvCxnSpPr>
        <p:spPr>
          <a:xfrm>
            <a:off x="9280842" y="3507643"/>
            <a:ext cx="4933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B94D6A-A434-4CC4-9E84-2C0047BB5E30}"/>
              </a:ext>
            </a:extLst>
          </p:cNvPr>
          <p:cNvCxnSpPr>
            <a:cxnSpLocks/>
          </p:cNvCxnSpPr>
          <p:nvPr/>
        </p:nvCxnSpPr>
        <p:spPr>
          <a:xfrm>
            <a:off x="9350677" y="3609243"/>
            <a:ext cx="32278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897BE298-B4E2-4A5A-8375-CA080E595F27}"/>
              </a:ext>
            </a:extLst>
          </p:cNvPr>
          <p:cNvSpPr/>
          <p:nvPr/>
        </p:nvSpPr>
        <p:spPr>
          <a:xfrm>
            <a:off x="8193564" y="3537245"/>
            <a:ext cx="391873" cy="21645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5818C00-3C52-4C9F-8B84-2FD1B2AA20C3}"/>
              </a:ext>
            </a:extLst>
          </p:cNvPr>
          <p:cNvSpPr/>
          <p:nvPr/>
        </p:nvSpPr>
        <p:spPr>
          <a:xfrm rot="218506">
            <a:off x="7432312" y="4532872"/>
            <a:ext cx="768683" cy="329184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28C2AF-3E74-415E-B0B8-7BFC6739D3A5}"/>
              </a:ext>
            </a:extLst>
          </p:cNvPr>
          <p:cNvSpPr txBox="1"/>
          <p:nvPr/>
        </p:nvSpPr>
        <p:spPr>
          <a:xfrm>
            <a:off x="7419598" y="4398239"/>
            <a:ext cx="766064" cy="10795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D3B243-6894-4BEF-9DC3-E26CCAB1ABE9}"/>
              </a:ext>
            </a:extLst>
          </p:cNvPr>
          <p:cNvSpPr txBox="1"/>
          <p:nvPr/>
        </p:nvSpPr>
        <p:spPr>
          <a:xfrm>
            <a:off x="11353800" y="4346387"/>
            <a:ext cx="738940" cy="10795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B52F82F-6414-47C9-BB97-6C9BF159D014}"/>
              </a:ext>
            </a:extLst>
          </p:cNvPr>
          <p:cNvGrpSpPr/>
          <p:nvPr/>
        </p:nvGrpSpPr>
        <p:grpSpPr>
          <a:xfrm rot="206880">
            <a:off x="7973748" y="3103168"/>
            <a:ext cx="3867034" cy="2463054"/>
            <a:chOff x="8445365" y="2075142"/>
            <a:chExt cx="3867034" cy="2463054"/>
          </a:xfrm>
          <a:noFill/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D2C23A0-D242-4E16-8C3E-C8D9534E9920}"/>
                </a:ext>
              </a:extLst>
            </p:cNvPr>
            <p:cNvGrpSpPr/>
            <p:nvPr/>
          </p:nvGrpSpPr>
          <p:grpSpPr>
            <a:xfrm rot="21362574">
              <a:off x="8445365" y="2075142"/>
              <a:ext cx="2705374" cy="2463054"/>
              <a:chOff x="4457994" y="3512896"/>
              <a:chExt cx="2705374" cy="2463054"/>
            </a:xfrm>
            <a:grpFill/>
          </p:grpSpPr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E0E4A238-BF9B-4619-9827-8C30D4831FAD}"/>
                  </a:ext>
                </a:extLst>
              </p:cNvPr>
              <p:cNvSpPr/>
              <p:nvPr/>
            </p:nvSpPr>
            <p:spPr>
              <a:xfrm rot="19207590">
                <a:off x="4457994" y="4531324"/>
                <a:ext cx="1574800" cy="1444626"/>
              </a:xfrm>
              <a:prstGeom prst="arc">
                <a:avLst>
                  <a:gd name="adj1" fmla="val 16735268"/>
                  <a:gd name="adj2" fmla="val 0"/>
                </a:avLst>
              </a:prstGeom>
              <a:grpFill/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0804CAFD-1888-4B6C-89A5-826BA715528B}"/>
                  </a:ext>
                </a:extLst>
              </p:cNvPr>
              <p:cNvSpPr/>
              <p:nvPr/>
            </p:nvSpPr>
            <p:spPr>
              <a:xfrm rot="2392410" flipV="1">
                <a:off x="5588568" y="3512896"/>
                <a:ext cx="1574800" cy="1444626"/>
              </a:xfrm>
              <a:prstGeom prst="arc">
                <a:avLst/>
              </a:prstGeom>
              <a:grpFill/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EA38C9FF-FBDB-4261-BE0F-6A665007D27E}"/>
                </a:ext>
              </a:extLst>
            </p:cNvPr>
            <p:cNvSpPr/>
            <p:nvPr/>
          </p:nvSpPr>
          <p:spPr>
            <a:xfrm rot="18970164">
              <a:off x="10737599" y="2976642"/>
              <a:ext cx="1574800" cy="1444626"/>
            </a:xfrm>
            <a:prstGeom prst="arc">
              <a:avLst>
                <a:gd name="adj1" fmla="val 16200000"/>
                <a:gd name="adj2" fmla="val 19154796"/>
              </a:avLst>
            </a:prstGeom>
            <a:grpFill/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5F333F4-5ACC-4B5A-8F37-64D81DD410B5}"/>
              </a:ext>
            </a:extLst>
          </p:cNvPr>
          <p:cNvSpPr/>
          <p:nvPr/>
        </p:nvSpPr>
        <p:spPr>
          <a:xfrm>
            <a:off x="8212762" y="4829603"/>
            <a:ext cx="3141038" cy="121276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Arrow: Curved Up 57">
            <a:extLst>
              <a:ext uri="{FF2B5EF4-FFF2-40B4-BE49-F238E27FC236}">
                <a16:creationId xmlns:a16="http://schemas.microsoft.com/office/drawing/2014/main" id="{39F58624-CF0E-4762-9AD2-7470092237AC}"/>
              </a:ext>
            </a:extLst>
          </p:cNvPr>
          <p:cNvSpPr/>
          <p:nvPr/>
        </p:nvSpPr>
        <p:spPr>
          <a:xfrm rot="11301810" flipH="1" flipV="1">
            <a:off x="10120011" y="4718098"/>
            <a:ext cx="643074" cy="495545"/>
          </a:xfrm>
          <a:prstGeom prst="curvedUpArrow">
            <a:avLst>
              <a:gd name="adj1" fmla="val 1306"/>
              <a:gd name="adj2" fmla="val 28345"/>
              <a:gd name="adj3" fmla="val 33185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59" name="Arrow: Curved Up 58">
            <a:extLst>
              <a:ext uri="{FF2B5EF4-FFF2-40B4-BE49-F238E27FC236}">
                <a16:creationId xmlns:a16="http://schemas.microsoft.com/office/drawing/2014/main" id="{EA11A64C-5EE6-4902-8FF3-02DA4AF2BDB4}"/>
              </a:ext>
            </a:extLst>
          </p:cNvPr>
          <p:cNvSpPr/>
          <p:nvPr/>
        </p:nvSpPr>
        <p:spPr>
          <a:xfrm rot="10800000" flipV="1">
            <a:off x="9238770" y="4703171"/>
            <a:ext cx="711343" cy="607453"/>
          </a:xfrm>
          <a:prstGeom prst="curvedUpArrow">
            <a:avLst>
              <a:gd name="adj1" fmla="val 1306"/>
              <a:gd name="adj2" fmla="val 28345"/>
              <a:gd name="adj3" fmla="val 33185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52" name="Arrow: Curved Up 51">
            <a:extLst>
              <a:ext uri="{FF2B5EF4-FFF2-40B4-BE49-F238E27FC236}">
                <a16:creationId xmlns:a16="http://schemas.microsoft.com/office/drawing/2014/main" id="{2E083D30-BC9C-415F-9A9E-7801274482EB}"/>
              </a:ext>
            </a:extLst>
          </p:cNvPr>
          <p:cNvSpPr/>
          <p:nvPr/>
        </p:nvSpPr>
        <p:spPr>
          <a:xfrm rot="4333057" flipV="1">
            <a:off x="10570666" y="4506484"/>
            <a:ext cx="705071" cy="327602"/>
          </a:xfrm>
          <a:prstGeom prst="curvedUpArrow">
            <a:avLst>
              <a:gd name="adj1" fmla="val 0"/>
              <a:gd name="adj2" fmla="val 31370"/>
              <a:gd name="adj3" fmla="val 3318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53" name="Arrow: Curved Up 52">
            <a:extLst>
              <a:ext uri="{FF2B5EF4-FFF2-40B4-BE49-F238E27FC236}">
                <a16:creationId xmlns:a16="http://schemas.microsoft.com/office/drawing/2014/main" id="{23A4B40D-66AE-46B2-B367-E406E570278D}"/>
              </a:ext>
            </a:extLst>
          </p:cNvPr>
          <p:cNvSpPr/>
          <p:nvPr/>
        </p:nvSpPr>
        <p:spPr>
          <a:xfrm rot="4333057" flipV="1">
            <a:off x="9515634" y="4606972"/>
            <a:ext cx="705071" cy="327602"/>
          </a:xfrm>
          <a:prstGeom prst="curvedUpArrow">
            <a:avLst>
              <a:gd name="adj1" fmla="val 0"/>
              <a:gd name="adj2" fmla="val 31370"/>
              <a:gd name="adj3" fmla="val 3318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54" name="Arrow: Curved Up 53">
            <a:extLst>
              <a:ext uri="{FF2B5EF4-FFF2-40B4-BE49-F238E27FC236}">
                <a16:creationId xmlns:a16="http://schemas.microsoft.com/office/drawing/2014/main" id="{393EC8B0-AC24-4F0A-A3E9-AB5A270431CC}"/>
              </a:ext>
            </a:extLst>
          </p:cNvPr>
          <p:cNvSpPr/>
          <p:nvPr/>
        </p:nvSpPr>
        <p:spPr>
          <a:xfrm rot="4333057" flipV="1">
            <a:off x="8588946" y="4582895"/>
            <a:ext cx="705071" cy="327602"/>
          </a:xfrm>
          <a:prstGeom prst="curvedUpArrow">
            <a:avLst>
              <a:gd name="adj1" fmla="val 0"/>
              <a:gd name="adj2" fmla="val 31370"/>
              <a:gd name="adj3" fmla="val 3318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C2447EE-DA9D-4ADF-ABD7-8FB7770F9299}"/>
              </a:ext>
            </a:extLst>
          </p:cNvPr>
          <p:cNvSpPr txBox="1"/>
          <p:nvPr/>
        </p:nvSpPr>
        <p:spPr>
          <a:xfrm>
            <a:off x="10212821" y="5579450"/>
            <a:ext cx="87742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/>
              <a:t>Sediment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95E0942-C296-446B-8074-A7A5ECF37596}"/>
              </a:ext>
            </a:extLst>
          </p:cNvPr>
          <p:cNvSpPr txBox="1"/>
          <p:nvPr/>
        </p:nvSpPr>
        <p:spPr>
          <a:xfrm>
            <a:off x="10309417" y="3452878"/>
            <a:ext cx="877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Water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13E5545-EBB5-4766-BAB7-7506D05E9728}"/>
              </a:ext>
            </a:extLst>
          </p:cNvPr>
          <p:cNvCxnSpPr>
            <a:cxnSpLocks/>
            <a:stCxn id="4" idx="3"/>
            <a:endCxn id="4" idx="1"/>
          </p:cNvCxnSpPr>
          <p:nvPr/>
        </p:nvCxnSpPr>
        <p:spPr>
          <a:xfrm flipH="1">
            <a:off x="8212762" y="5435985"/>
            <a:ext cx="31410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6F6735E-8509-4F97-A92F-7ACF54227E62}"/>
              </a:ext>
            </a:extLst>
          </p:cNvPr>
          <p:cNvCxnSpPr/>
          <p:nvPr/>
        </p:nvCxnSpPr>
        <p:spPr>
          <a:xfrm>
            <a:off x="7996843" y="4625952"/>
            <a:ext cx="0" cy="80377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02B732B-7DD1-469C-B047-D9CD57E2F96A}"/>
              </a:ext>
            </a:extLst>
          </p:cNvPr>
          <p:cNvSpPr txBox="1"/>
          <p:nvPr/>
        </p:nvSpPr>
        <p:spPr>
          <a:xfrm>
            <a:off x="7217160" y="4871337"/>
            <a:ext cx="907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~</a:t>
            </a:r>
            <a:r>
              <a:rPr lang="en-US" dirty="0"/>
              <a:t>5 cm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0223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0.06484 -0.0016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2" y="-9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0.06471 1.48148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44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7.40741E-7 L 0.06459 -7.40741E-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0.06341 0.0083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4" y="41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0.06458 4.81481E-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7" grpId="0" animBg="1"/>
      <p:bldP spid="58" grpId="0" animBg="1"/>
      <p:bldP spid="59" grpId="0" animBg="1"/>
      <p:bldP spid="52" grpId="0" animBg="1"/>
      <p:bldP spid="53" grpId="0" animBg="1"/>
      <p:bldP spid="54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0C9D6-F2C3-4DDE-B1CB-00D2747E4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diffusivity Model (</a:t>
            </a:r>
            <a:r>
              <a:rPr lang="it-IT" dirty="0"/>
              <a:t>To model the mixing process)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DDA0D2-CA0E-44BA-96C1-9015FE968F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0032" y="1807101"/>
                <a:ext cx="6783836" cy="4351338"/>
              </a:xfrm>
            </p:spPr>
            <p:txBody>
              <a:bodyPr>
                <a:normAutofit/>
              </a:bodyPr>
              <a:lstStyle/>
              <a:p>
                <a:r>
                  <a:rPr lang="it-IT" sz="2400" dirty="0"/>
                  <a:t>The Mass conservation of a conservative solute:</a:t>
                </a:r>
              </a:p>
              <a:p>
                <a:endParaRPr lang="it-IT" dirty="0"/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it-IT" dirty="0"/>
                  <a:t> </a:t>
                </a:r>
                <a:r>
                  <a:rPr lang="it-IT" sz="2400" dirty="0">
                    <a:solidFill>
                      <a:srgbClr val="FF0000"/>
                    </a:solidFill>
                  </a:rPr>
                  <a:t>Constant profile:</a:t>
                </a:r>
              </a:p>
              <a:p>
                <a:pPr marL="0" indent="0" algn="ctr">
                  <a:buNone/>
                </a:pPr>
                <a:r>
                  <a:rPr lang="it-IT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9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d>
                      <m:dPr>
                        <m:ctrlPr>
                          <a:rPr lang="en-US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9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sz="19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</m:sSub>
                  </m:oMath>
                </a14:m>
                <a:endParaRPr lang="it-IT" sz="1900" dirty="0"/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it-IT" sz="2400" dirty="0">
                    <a:solidFill>
                      <a:schemeClr val="accent6"/>
                    </a:solidFill>
                  </a:rPr>
                  <a:t>Exponential profile:</a:t>
                </a:r>
              </a:p>
              <a:p>
                <a:pPr marL="0" indent="0" algn="ctr">
                  <a:spcBef>
                    <a:spcPts val="600"/>
                  </a:spcBef>
                  <a:buNone/>
                </a:pPr>
                <a:r>
                  <a:rPr lang="it-IT" sz="180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90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d>
                      <m:dPr>
                        <m:ctrlP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9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</m:sSub>
                    <m:sSup>
                      <m:sSupPr>
                        <m:ctrlP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9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sup>
                    </m:sSup>
                  </m:oMath>
                </a14:m>
                <a:endParaRPr lang="it-IT" sz="1900" dirty="0">
                  <a:solidFill>
                    <a:schemeClr val="accent6"/>
                  </a:solidFill>
                </a:endParaRP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it-IT" dirty="0"/>
                  <a:t> </a:t>
                </a:r>
                <a:r>
                  <a:rPr lang="it-IT" sz="2400" dirty="0">
                    <a:solidFill>
                      <a:srgbClr val="002060"/>
                    </a:solidFill>
                  </a:rPr>
                  <a:t>The water column and sediment column are two coupled systems:</a:t>
                </a:r>
              </a:p>
              <a:p>
                <a:pPr marL="0" indent="0" algn="ctr">
                  <a:buNone/>
                </a:pPr>
                <a:r>
                  <a:rPr lang="it-IT" sz="1800" dirty="0"/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f>
                      <m:fPr>
                        <m:ctrlP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num>
                      <m:den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sty m:val="p"/>
                      </m:rPr>
                      <a:rPr lang="el-GR" sz="1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sz="1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1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sz="1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18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</m:oMath>
                </a14:m>
                <a:endParaRPr lang="it-IT" sz="1800" dirty="0"/>
              </a:p>
              <a:p>
                <a:pPr marL="0" indent="0">
                  <a:buNone/>
                </a:pPr>
                <a:endParaRPr lang="it-IT" dirty="0"/>
              </a:p>
              <a:p>
                <a:pPr>
                  <a:buFont typeface="Wingdings" panose="05000000000000000000" pitchFamily="2" charset="2"/>
                  <a:buChar char="ü"/>
                </a:pPr>
                <a:endParaRPr lang="it-IT" dirty="0"/>
              </a:p>
              <a:p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DDA0D2-CA0E-44BA-96C1-9015FE968F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0032" y="1807101"/>
                <a:ext cx="6783836" cy="4351338"/>
              </a:xfrm>
              <a:blipFill>
                <a:blip r:embed="rId2"/>
                <a:stretch>
                  <a:fillRect l="-1617" t="-1961" b="-2381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5C4C5C1-6FE5-4BA2-BFA9-FD6C1C1AEE74}"/>
              </a:ext>
            </a:extLst>
          </p:cNvPr>
          <p:cNvSpPr/>
          <p:nvPr/>
        </p:nvSpPr>
        <p:spPr>
          <a:xfrm rot="218506">
            <a:off x="8208096" y="3171507"/>
            <a:ext cx="768683" cy="329337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415E2FE-44BD-493A-A2B0-E786B91581D3}"/>
              </a:ext>
            </a:extLst>
          </p:cNvPr>
          <p:cNvSpPr/>
          <p:nvPr/>
        </p:nvSpPr>
        <p:spPr>
          <a:xfrm rot="218506">
            <a:off x="8997905" y="3160329"/>
            <a:ext cx="768683" cy="329337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5B40E7B-EC49-46C1-ADA0-7803D7C30D5A}"/>
              </a:ext>
            </a:extLst>
          </p:cNvPr>
          <p:cNvSpPr/>
          <p:nvPr/>
        </p:nvSpPr>
        <p:spPr>
          <a:xfrm rot="218506">
            <a:off x="9787714" y="3159568"/>
            <a:ext cx="768683" cy="329337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FA76DE8-21F7-42FF-852A-9C0A661FF135}"/>
              </a:ext>
            </a:extLst>
          </p:cNvPr>
          <p:cNvSpPr/>
          <p:nvPr/>
        </p:nvSpPr>
        <p:spPr>
          <a:xfrm rot="218506">
            <a:off x="10577521" y="3165108"/>
            <a:ext cx="768683" cy="329337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901F109-CA40-44B6-8BFF-D06C1D378846}"/>
              </a:ext>
            </a:extLst>
          </p:cNvPr>
          <p:cNvCxnSpPr>
            <a:cxnSpLocks/>
          </p:cNvCxnSpPr>
          <p:nvPr/>
        </p:nvCxnSpPr>
        <p:spPr>
          <a:xfrm>
            <a:off x="8212762" y="1928964"/>
            <a:ext cx="31410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ECB327-3A6E-4BF9-A91D-FD634B7B77FA}"/>
              </a:ext>
            </a:extLst>
          </p:cNvPr>
          <p:cNvCxnSpPr>
            <a:cxnSpLocks/>
          </p:cNvCxnSpPr>
          <p:nvPr/>
        </p:nvCxnSpPr>
        <p:spPr>
          <a:xfrm>
            <a:off x="9170902" y="2030564"/>
            <a:ext cx="73636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9F20F6-07F3-4102-88A1-2BF2FA520367}"/>
              </a:ext>
            </a:extLst>
          </p:cNvPr>
          <p:cNvCxnSpPr>
            <a:cxnSpLocks/>
          </p:cNvCxnSpPr>
          <p:nvPr/>
        </p:nvCxnSpPr>
        <p:spPr>
          <a:xfrm>
            <a:off x="9280842" y="2132164"/>
            <a:ext cx="4933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B94D6A-A434-4CC4-9E84-2C0047BB5E30}"/>
              </a:ext>
            </a:extLst>
          </p:cNvPr>
          <p:cNvCxnSpPr>
            <a:cxnSpLocks/>
          </p:cNvCxnSpPr>
          <p:nvPr/>
        </p:nvCxnSpPr>
        <p:spPr>
          <a:xfrm>
            <a:off x="9350677" y="2233764"/>
            <a:ext cx="32278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897BE298-B4E2-4A5A-8375-CA080E595F27}"/>
              </a:ext>
            </a:extLst>
          </p:cNvPr>
          <p:cNvSpPr/>
          <p:nvPr/>
        </p:nvSpPr>
        <p:spPr>
          <a:xfrm>
            <a:off x="8198412" y="2554934"/>
            <a:ext cx="391873" cy="21645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F333F4-5ACC-4B5A-8F37-64D81DD410B5}"/>
              </a:ext>
            </a:extLst>
          </p:cNvPr>
          <p:cNvSpPr/>
          <p:nvPr/>
        </p:nvSpPr>
        <p:spPr>
          <a:xfrm>
            <a:off x="8212762" y="3454124"/>
            <a:ext cx="3141038" cy="121276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0923589-C70B-41B6-8805-9DE48E3E552B}"/>
              </a:ext>
            </a:extLst>
          </p:cNvPr>
          <p:cNvCxnSpPr>
            <a:cxnSpLocks/>
          </p:cNvCxnSpPr>
          <p:nvPr/>
        </p:nvCxnSpPr>
        <p:spPr>
          <a:xfrm>
            <a:off x="8212762" y="3313264"/>
            <a:ext cx="3141038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F5CD4-BD55-4A94-981C-708477A790A3}"/>
                  </a:ext>
                </a:extLst>
              </p:cNvPr>
              <p:cNvSpPr txBox="1"/>
              <p:nvPr/>
            </p:nvSpPr>
            <p:spPr>
              <a:xfrm>
                <a:off x="3012961" y="2224000"/>
                <a:ext cx="2437975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𝑒𝑓𝑓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it-IT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F5CD4-BD55-4A94-981C-708477A79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2961" y="2224000"/>
                <a:ext cx="2437975" cy="622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BCF57F-9C8A-46CC-8435-5FBDD32C17A1}"/>
              </a:ext>
            </a:extLst>
          </p:cNvPr>
          <p:cNvCxnSpPr>
            <a:cxnSpLocks/>
          </p:cNvCxnSpPr>
          <p:nvPr/>
        </p:nvCxnSpPr>
        <p:spPr>
          <a:xfrm>
            <a:off x="8839200" y="3313264"/>
            <a:ext cx="0" cy="13536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0BD4B75-B490-4A2C-867F-4AF65A0CF66A}"/>
              </a:ext>
            </a:extLst>
          </p:cNvPr>
          <p:cNvSpPr/>
          <p:nvPr/>
        </p:nvSpPr>
        <p:spPr>
          <a:xfrm>
            <a:off x="8879492" y="3350626"/>
            <a:ext cx="681513" cy="1316259"/>
          </a:xfrm>
          <a:custGeom>
            <a:avLst/>
            <a:gdLst>
              <a:gd name="connsiteX0" fmla="*/ 647700 w 647700"/>
              <a:gd name="connsiteY0" fmla="*/ 0 h 3225800"/>
              <a:gd name="connsiteX1" fmla="*/ 419100 w 647700"/>
              <a:gd name="connsiteY1" fmla="*/ 317500 h 3225800"/>
              <a:gd name="connsiteX2" fmla="*/ 203200 w 647700"/>
              <a:gd name="connsiteY2" fmla="*/ 774700 h 3225800"/>
              <a:gd name="connsiteX3" fmla="*/ 76200 w 647700"/>
              <a:gd name="connsiteY3" fmla="*/ 1308100 h 3225800"/>
              <a:gd name="connsiteX4" fmla="*/ 63500 w 647700"/>
              <a:gd name="connsiteY4" fmla="*/ 1689100 h 3225800"/>
              <a:gd name="connsiteX5" fmla="*/ 38100 w 647700"/>
              <a:gd name="connsiteY5" fmla="*/ 1968500 h 3225800"/>
              <a:gd name="connsiteX6" fmla="*/ 0 w 647700"/>
              <a:gd name="connsiteY6" fmla="*/ 3225800 h 3225800"/>
              <a:gd name="connsiteX0" fmla="*/ 647700 w 647700"/>
              <a:gd name="connsiteY0" fmla="*/ 0 h 3225800"/>
              <a:gd name="connsiteX1" fmla="*/ 419100 w 647700"/>
              <a:gd name="connsiteY1" fmla="*/ 317500 h 3225800"/>
              <a:gd name="connsiteX2" fmla="*/ 203200 w 647700"/>
              <a:gd name="connsiteY2" fmla="*/ 774700 h 3225800"/>
              <a:gd name="connsiteX3" fmla="*/ 76200 w 647700"/>
              <a:gd name="connsiteY3" fmla="*/ 1308100 h 3225800"/>
              <a:gd name="connsiteX4" fmla="*/ 38100 w 647700"/>
              <a:gd name="connsiteY4" fmla="*/ 1968500 h 3225800"/>
              <a:gd name="connsiteX5" fmla="*/ 0 w 647700"/>
              <a:gd name="connsiteY5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7700" h="3225800">
                <a:moveTo>
                  <a:pt x="647700" y="0"/>
                </a:moveTo>
                <a:cubicBezTo>
                  <a:pt x="570441" y="94191"/>
                  <a:pt x="493183" y="188383"/>
                  <a:pt x="419100" y="317500"/>
                </a:cubicBezTo>
                <a:cubicBezTo>
                  <a:pt x="345017" y="446617"/>
                  <a:pt x="260350" y="609600"/>
                  <a:pt x="203200" y="774700"/>
                </a:cubicBezTo>
                <a:cubicBezTo>
                  <a:pt x="146050" y="939800"/>
                  <a:pt x="103717" y="1109133"/>
                  <a:pt x="76200" y="1308100"/>
                </a:cubicBezTo>
                <a:cubicBezTo>
                  <a:pt x="48683" y="1507067"/>
                  <a:pt x="50800" y="1648883"/>
                  <a:pt x="38100" y="1968500"/>
                </a:cubicBezTo>
                <a:cubicBezTo>
                  <a:pt x="27517" y="2224617"/>
                  <a:pt x="13758" y="2725208"/>
                  <a:pt x="0" y="3225800"/>
                </a:cubicBezTo>
              </a:path>
            </a:pathLst>
          </a:cu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5368ECD-0DC2-4BC2-94FC-5B358E9F797F}"/>
              </a:ext>
            </a:extLst>
          </p:cNvPr>
          <p:cNvCxnSpPr/>
          <p:nvPr/>
        </p:nvCxnSpPr>
        <p:spPr>
          <a:xfrm>
            <a:off x="8064500" y="3350626"/>
            <a:ext cx="0" cy="5349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9A64309-B610-4E53-BF60-CC1F37064AA2}"/>
              </a:ext>
            </a:extLst>
          </p:cNvPr>
          <p:cNvSpPr txBox="1"/>
          <p:nvPr/>
        </p:nvSpPr>
        <p:spPr>
          <a:xfrm>
            <a:off x="7772129" y="3431806"/>
            <a:ext cx="315799" cy="372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  <a:endParaRPr lang="it-IT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2C8136D-9FA3-42B1-883B-CC5E1FCA929A}"/>
              </a:ext>
            </a:extLst>
          </p:cNvPr>
          <p:cNvCxnSpPr/>
          <p:nvPr/>
        </p:nvCxnSpPr>
        <p:spPr>
          <a:xfrm flipH="1">
            <a:off x="7930028" y="3313264"/>
            <a:ext cx="2683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5AA459C-19B7-4B55-A5E5-17AAEC79C096}"/>
              </a:ext>
            </a:extLst>
          </p:cNvPr>
          <p:cNvCxnSpPr>
            <a:cxnSpLocks/>
          </p:cNvCxnSpPr>
          <p:nvPr/>
        </p:nvCxnSpPr>
        <p:spPr>
          <a:xfrm rot="16200000">
            <a:off x="9104588" y="2966915"/>
            <a:ext cx="0" cy="5349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1CD63C2-1E84-4EDC-9C0C-9CBFF8321A58}"/>
                  </a:ext>
                </a:extLst>
              </p:cNvPr>
              <p:cNvSpPr txBox="1"/>
              <p:nvPr/>
            </p:nvSpPr>
            <p:spPr>
              <a:xfrm>
                <a:off x="8836342" y="2919629"/>
                <a:ext cx="444500" cy="2918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𝑒𝑓𝑓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</m:oMath>
                  </m:oMathPara>
                </a14:m>
                <a:endParaRPr lang="it-IT" sz="12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1CD63C2-1E84-4EDC-9C0C-9CBFF8321A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6342" y="2919629"/>
                <a:ext cx="444500" cy="291811"/>
              </a:xfrm>
              <a:prstGeom prst="rect">
                <a:avLst/>
              </a:prstGeom>
              <a:blipFill>
                <a:blip r:embed="rId5"/>
                <a:stretch>
                  <a:fillRect r="-15278" b="-208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D4ED194-9BBF-4B3D-8D25-21835B1FE648}"/>
              </a:ext>
            </a:extLst>
          </p:cNvPr>
          <p:cNvCxnSpPr/>
          <p:nvPr/>
        </p:nvCxnSpPr>
        <p:spPr>
          <a:xfrm>
            <a:off x="9594278" y="3371217"/>
            <a:ext cx="0" cy="5349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323019-0942-4A77-8328-BD9CD0D2BFEB}"/>
                  </a:ext>
                </a:extLst>
              </p:cNvPr>
              <p:cNvSpPr txBox="1"/>
              <p:nvPr/>
            </p:nvSpPr>
            <p:spPr>
              <a:xfrm>
                <a:off x="9528394" y="3399716"/>
                <a:ext cx="315799" cy="408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323019-0942-4A77-8328-BD9CD0D2BF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8394" y="3399716"/>
                <a:ext cx="315799" cy="408253"/>
              </a:xfrm>
              <a:prstGeom prst="rect">
                <a:avLst/>
              </a:prstGeom>
              <a:blipFill>
                <a:blip r:embed="rId6"/>
                <a:stretch>
                  <a:fillRect l="-101923" t="-138806" r="-173077" b="-21194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row: Up-Down 23">
            <a:extLst>
              <a:ext uri="{FF2B5EF4-FFF2-40B4-BE49-F238E27FC236}">
                <a16:creationId xmlns:a16="http://schemas.microsoft.com/office/drawing/2014/main" id="{25D0FF30-C44C-4B6F-A412-C3AF0D0EFBD7}"/>
              </a:ext>
            </a:extLst>
          </p:cNvPr>
          <p:cNvSpPr/>
          <p:nvPr/>
        </p:nvSpPr>
        <p:spPr>
          <a:xfrm>
            <a:off x="10566081" y="3147426"/>
            <a:ext cx="148261" cy="301155"/>
          </a:xfrm>
          <a:prstGeom prst="up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5"/>
              </a:solidFill>
            </a:endParaRPr>
          </a:p>
        </p:txBody>
      </p:sp>
      <p:sp>
        <p:nvSpPr>
          <p:cNvPr id="45" name="Arrow: Up-Down 44">
            <a:extLst>
              <a:ext uri="{FF2B5EF4-FFF2-40B4-BE49-F238E27FC236}">
                <a16:creationId xmlns:a16="http://schemas.microsoft.com/office/drawing/2014/main" id="{D10BEE9A-974B-4CAE-93F7-82268C3B77E3}"/>
              </a:ext>
            </a:extLst>
          </p:cNvPr>
          <p:cNvSpPr/>
          <p:nvPr/>
        </p:nvSpPr>
        <p:spPr>
          <a:xfrm>
            <a:off x="10834395" y="3147426"/>
            <a:ext cx="148261" cy="301155"/>
          </a:xfrm>
          <a:prstGeom prst="up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5"/>
              </a:solidFill>
            </a:endParaRPr>
          </a:p>
        </p:txBody>
      </p:sp>
      <p:sp>
        <p:nvSpPr>
          <p:cNvPr id="46" name="Arrow: Up-Down 45">
            <a:extLst>
              <a:ext uri="{FF2B5EF4-FFF2-40B4-BE49-F238E27FC236}">
                <a16:creationId xmlns:a16="http://schemas.microsoft.com/office/drawing/2014/main" id="{EEABB2CE-C513-410A-8A0B-328F7D65DA4B}"/>
              </a:ext>
            </a:extLst>
          </p:cNvPr>
          <p:cNvSpPr/>
          <p:nvPr/>
        </p:nvSpPr>
        <p:spPr>
          <a:xfrm>
            <a:off x="10299336" y="3147426"/>
            <a:ext cx="148261" cy="301155"/>
          </a:xfrm>
          <a:prstGeom prst="up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5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9041423-DF8D-4DDD-BA2F-5B78998D93FA}"/>
                  </a:ext>
                </a:extLst>
              </p:cNvPr>
              <p:cNvSpPr txBox="1"/>
              <p:nvPr/>
            </p:nvSpPr>
            <p:spPr>
              <a:xfrm>
                <a:off x="8198412" y="4795685"/>
                <a:ext cx="37331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Boundary Conditions</a:t>
                </a:r>
                <a:r>
                  <a:rPr lang="it-IT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it-IT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=0,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it-IT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⟶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∞,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9041423-DF8D-4DDD-BA2F-5B78998D93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412" y="4795685"/>
                <a:ext cx="3733100" cy="1200329"/>
              </a:xfrm>
              <a:prstGeom prst="rect">
                <a:avLst/>
              </a:prstGeom>
              <a:blipFill>
                <a:blip r:embed="rId7"/>
                <a:stretch>
                  <a:fillRect l="-1471" t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81F4AE-5174-4F0D-9161-B0863B171457}"/>
                  </a:ext>
                </a:extLst>
              </p:cNvPr>
              <p:cNvSpPr txBox="1"/>
              <p:nvPr/>
            </p:nvSpPr>
            <p:spPr>
              <a:xfrm>
                <a:off x="10250282" y="3928200"/>
                <a:ext cx="31579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981F4AE-5174-4F0D-9161-B0863B171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0282" y="3928200"/>
                <a:ext cx="315799" cy="369332"/>
              </a:xfrm>
              <a:prstGeom prst="rect">
                <a:avLst/>
              </a:prstGeom>
              <a:blipFill>
                <a:blip r:embed="rId8"/>
                <a:stretch>
                  <a:fillRect r="-961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DBA8EC3-C86F-4CE1-AE09-30822E12B9A5}"/>
                  </a:ext>
                </a:extLst>
              </p:cNvPr>
              <p:cNvSpPr txBox="1"/>
              <p:nvPr/>
            </p:nvSpPr>
            <p:spPr>
              <a:xfrm>
                <a:off x="10131798" y="2562435"/>
                <a:ext cx="31579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DBA8EC3-C86F-4CE1-AE09-30822E12B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1798" y="2562435"/>
                <a:ext cx="315799" cy="369332"/>
              </a:xfrm>
              <a:prstGeom prst="rect">
                <a:avLst/>
              </a:prstGeom>
              <a:blipFill>
                <a:blip r:embed="rId9"/>
                <a:stretch>
                  <a:fillRect r="-288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B1512C1-B1AE-4623-81BB-083D3E69DBE1}"/>
              </a:ext>
            </a:extLst>
          </p:cNvPr>
          <p:cNvCxnSpPr>
            <a:cxnSpLocks/>
          </p:cNvCxnSpPr>
          <p:nvPr/>
        </p:nvCxnSpPr>
        <p:spPr>
          <a:xfrm>
            <a:off x="9337421" y="3371217"/>
            <a:ext cx="0" cy="12956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43EC716D-DE6C-4DA3-A586-63CA26706835}"/>
              </a:ext>
            </a:extLst>
          </p:cNvPr>
          <p:cNvSpPr txBox="1"/>
          <p:nvPr/>
        </p:nvSpPr>
        <p:spPr>
          <a:xfrm>
            <a:off x="10476010" y="2051082"/>
            <a:ext cx="877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Water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08BF79B-8F3B-4189-A301-993FC7D03023}"/>
              </a:ext>
            </a:extLst>
          </p:cNvPr>
          <p:cNvSpPr txBox="1"/>
          <p:nvPr/>
        </p:nvSpPr>
        <p:spPr>
          <a:xfrm>
            <a:off x="10447597" y="4346157"/>
            <a:ext cx="87742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/>
              <a:t>Sediment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11E36A0-F1BF-4E29-AEFB-05EDB33EB218}"/>
                  </a:ext>
                </a:extLst>
              </p:cNvPr>
              <p:cNvSpPr txBox="1"/>
              <p:nvPr/>
            </p:nvSpPr>
            <p:spPr>
              <a:xfrm>
                <a:off x="1213923" y="5882754"/>
                <a:ext cx="6036052" cy="332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ϴ</a:t>
                </a:r>
                <a:r>
                  <a:rPr lang="en-US" sz="1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Sediment porosity,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bed area,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15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Water column height  </a:t>
                </a:r>
                <a:endParaRPr lang="it-IT" sz="15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11E36A0-F1BF-4E29-AEFB-05EDB33EB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923" y="5882754"/>
                <a:ext cx="6036052" cy="332912"/>
              </a:xfrm>
              <a:prstGeom prst="rect">
                <a:avLst/>
              </a:prstGeom>
              <a:blipFill>
                <a:blip r:embed="rId10"/>
                <a:stretch>
                  <a:fillRect l="-404" b="-20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098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3" grpId="0" animBg="1"/>
      <p:bldP spid="43" grpId="0"/>
      <p:bldP spid="24" grpId="0" animBg="1"/>
      <p:bldP spid="45" grpId="0" animBg="1"/>
      <p:bldP spid="46" grpId="0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AA5D6-9646-403D-95E7-EF71CACEB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diffusivity Model (</a:t>
            </a:r>
            <a:r>
              <a:rPr lang="it-IT" dirty="0"/>
              <a:t>To model the mixing process)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B70ADE-AE02-46F5-99A8-40461EF1BB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concentration variation in the water column: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type m:val="skw"/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acc>
                                    <m:accPr>
                                      <m:chr m:val="̅"/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</m:den>
                              </m:f>
                            </m:num>
                            <m:den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acc>
                                    <m:accPr>
                                      <m:chr m:val="̅"/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  <m:acc>
                                    <m:accPr>
                                      <m:chr m:val="̅"/>
                                      <m:ctrlPr>
                                        <a:rPr lang="it-IT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it-IT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b>
                                      </m:sSub>
                                    </m:e>
                                  </m:acc>
                                </m:den>
                              </m:f>
                              <m:sSub>
                                <m:sSub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f>
                                    <m:f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acc>
                                        <m:accPr>
                                          <m:chr m:val="̃"/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</m:e>
                                      </m:acc>
                                      <m: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15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5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15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500" b="0" i="1" smtClean="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</m:acc>
                                      <m: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den>
                                  </m:f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b>
                                  <m:acc>
                                    <m:accPr>
                                      <m:chr m:val="̅"/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=0,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500" dirty="0"/>
              </a:p>
              <a:p>
                <a:r>
                  <a:rPr lang="en-US" dirty="0"/>
                  <a:t>The concentration variation in </a:t>
                </a:r>
                <a:r>
                  <a:rPr lang="en-US"/>
                  <a:t>the sediment:</a:t>
                </a:r>
                <a:endParaRPr lang="it-IT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5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15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acc>
                            <m:accPr>
                              <m:chr m:val="̅"/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type m:val="skw"/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acc>
                                    <m:accPr>
                                      <m:chr m:val="̃"/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acc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acc>
                                    <m:accPr>
                                      <m:chr m:val="̅"/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</m:den>
                              </m:f>
                            </m:num>
                            <m:den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acc>
                                    <m:accPr>
                                      <m:chr m:val="̅"/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  <m:acc>
                                    <m:accPr>
                                      <m:chr m:val="̅"/>
                                      <m:ctrlPr>
                                        <a:rPr lang="it-IT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it-IT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b>
                                      </m:sSub>
                                    </m:e>
                                  </m:acc>
                                </m:den>
                              </m:f>
                              <m:sSub>
                                <m:sSub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f>
                                    <m:f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acc>
                                        <m:accPr>
                                          <m:chr m:val="̃"/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</m:e>
                                      </m:acc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</m:acc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5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den>
                                  </m:f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b>
                                  <m:acc>
                                    <m:accPr>
                                      <m:chr m:val="̅"/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  <m:t>=0,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5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5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it-IT" sz="1500" dirty="0"/>
              </a:p>
              <a:p>
                <a:r>
                  <a:rPr lang="en-US" dirty="0"/>
                  <a:t>The Green Function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it-IT" sz="15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B70ADE-AE02-46F5-99A8-40461EF1BB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FAC53A-D97E-4680-A22F-4D677EEB2C62}"/>
                  </a:ext>
                </a:extLst>
              </p:cNvPr>
              <p:cNvSpPr txBox="1"/>
              <p:nvPr/>
            </p:nvSpPr>
            <p:spPr>
              <a:xfrm>
                <a:off x="1689100" y="4962274"/>
                <a:ext cx="3949700" cy="419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Constant Profile: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acc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acc>
                              <m:accPr>
                                <m:chr m:val="̅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acc>
                          </m:e>
                        </m:rad>
                      </m:sup>
                    </m:sSup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FAC53A-D97E-4680-A22F-4D677EEB2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100" y="4962274"/>
                <a:ext cx="3949700" cy="419602"/>
              </a:xfrm>
              <a:prstGeom prst="rect">
                <a:avLst/>
              </a:prstGeom>
              <a:blipFill>
                <a:blip r:embed="rId3"/>
                <a:stretch>
                  <a:fillRect l="-1235" b="-2318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445BA9C-6524-4815-A16A-932E3804CF10}"/>
                  </a:ext>
                </a:extLst>
              </p:cNvPr>
              <p:cNvSpPr txBox="1"/>
              <p:nvPr/>
            </p:nvSpPr>
            <p:spPr>
              <a:xfrm>
                <a:off x="1689100" y="5381876"/>
                <a:ext cx="5499100" cy="612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Exponential Profile: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acc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acc>
                              <m:accPr>
                                <m:chr m:val="̅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sup>
                        </m:sSup>
                      </m:e>
                    </m:rad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acc>
                              <m:accPr>
                                <m:chr m:val="̅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acc>
                            <m:sSup>
                              <m:s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acc>
                                  <m:accPr>
                                    <m:chr m:val="̅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sup>
                            </m:sSup>
                          </m:e>
                        </m:ra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acc>
                              <m:accPr>
                                <m:chr m:val="̅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acc>
                          </m:e>
                        </m:ra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445BA9C-6524-4815-A16A-932E3804C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100" y="5381876"/>
                <a:ext cx="5499100" cy="612219"/>
              </a:xfrm>
              <a:prstGeom prst="rect">
                <a:avLst/>
              </a:prstGeom>
              <a:blipFill>
                <a:blip r:embed="rId4"/>
                <a:stretch>
                  <a:fillRect l="-887" b="-1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AF72AD-1087-40D2-93D7-C98869325A8D}"/>
                  </a:ext>
                </a:extLst>
              </p:cNvPr>
              <p:cNvSpPr txBox="1"/>
              <p:nvPr/>
            </p:nvSpPr>
            <p:spPr>
              <a:xfrm>
                <a:off x="9550788" y="1935163"/>
                <a:ext cx="1752600" cy="66999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𝑒𝑓𝑓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AF72AD-1087-40D2-93D7-C98869325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0788" y="1935163"/>
                <a:ext cx="1752600" cy="669992"/>
              </a:xfrm>
              <a:prstGeom prst="rect">
                <a:avLst/>
              </a:prstGeom>
              <a:blipFill>
                <a:blip r:embed="rId5"/>
                <a:stretch>
                  <a:fillRect b="-535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E1E7834-E243-483E-9D9B-457BDB446375}"/>
              </a:ext>
            </a:extLst>
          </p:cNvPr>
          <p:cNvSpPr/>
          <p:nvPr/>
        </p:nvSpPr>
        <p:spPr>
          <a:xfrm rot="218506">
            <a:off x="8761436" y="4492877"/>
            <a:ext cx="768683" cy="329337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980FB60-1834-4DE9-816B-D82050310060}"/>
              </a:ext>
            </a:extLst>
          </p:cNvPr>
          <p:cNvSpPr/>
          <p:nvPr/>
        </p:nvSpPr>
        <p:spPr>
          <a:xfrm rot="218506">
            <a:off x="9551245" y="4481699"/>
            <a:ext cx="768683" cy="329337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FC6A66B-5325-448F-8174-F5E6450B5051}"/>
              </a:ext>
            </a:extLst>
          </p:cNvPr>
          <p:cNvSpPr/>
          <p:nvPr/>
        </p:nvSpPr>
        <p:spPr>
          <a:xfrm rot="218506">
            <a:off x="10341054" y="4480938"/>
            <a:ext cx="768683" cy="329337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F5BACBE-884D-43D0-8C44-B69A4FE37201}"/>
              </a:ext>
            </a:extLst>
          </p:cNvPr>
          <p:cNvSpPr/>
          <p:nvPr/>
        </p:nvSpPr>
        <p:spPr>
          <a:xfrm rot="218506">
            <a:off x="11130861" y="4486478"/>
            <a:ext cx="768683" cy="329337"/>
          </a:xfrm>
          <a:custGeom>
            <a:avLst/>
            <a:gdLst>
              <a:gd name="connsiteX0" fmla="*/ 0 w 940905"/>
              <a:gd name="connsiteY0" fmla="*/ 295761 h 295761"/>
              <a:gd name="connsiteX1" fmla="*/ 569844 w 940905"/>
              <a:gd name="connsiteY1" fmla="*/ 4213 h 295761"/>
              <a:gd name="connsiteX2" fmla="*/ 940905 w 940905"/>
              <a:gd name="connsiteY2" fmla="*/ 149987 h 295761"/>
              <a:gd name="connsiteX0" fmla="*/ 0 w 917820"/>
              <a:gd name="connsiteY0" fmla="*/ 294346 h 294346"/>
              <a:gd name="connsiteX1" fmla="*/ 569844 w 917820"/>
              <a:gd name="connsiteY1" fmla="*/ 2798 h 294346"/>
              <a:gd name="connsiteX2" fmla="*/ 917820 w 917820"/>
              <a:gd name="connsiteY2" fmla="*/ 203157 h 294346"/>
              <a:gd name="connsiteX0" fmla="*/ 0 w 920289"/>
              <a:gd name="connsiteY0" fmla="*/ 293840 h 293840"/>
              <a:gd name="connsiteX1" fmla="*/ 569844 w 920289"/>
              <a:gd name="connsiteY1" fmla="*/ 2292 h 293840"/>
              <a:gd name="connsiteX2" fmla="*/ 920289 w 920289"/>
              <a:gd name="connsiteY2" fmla="*/ 238053 h 293840"/>
              <a:gd name="connsiteX0" fmla="*/ 0 w 905715"/>
              <a:gd name="connsiteY0" fmla="*/ 294142 h 294142"/>
              <a:gd name="connsiteX1" fmla="*/ 569844 w 905715"/>
              <a:gd name="connsiteY1" fmla="*/ 2594 h 294142"/>
              <a:gd name="connsiteX2" fmla="*/ 905715 w 905715"/>
              <a:gd name="connsiteY2" fmla="*/ 215506 h 294142"/>
              <a:gd name="connsiteX0" fmla="*/ 0 w 946149"/>
              <a:gd name="connsiteY0" fmla="*/ 293858 h 293858"/>
              <a:gd name="connsiteX1" fmla="*/ 569844 w 946149"/>
              <a:gd name="connsiteY1" fmla="*/ 2310 h 293858"/>
              <a:gd name="connsiteX2" fmla="*/ 946149 w 946149"/>
              <a:gd name="connsiteY2" fmla="*/ 236569 h 29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149" h="293858">
                <a:moveTo>
                  <a:pt x="0" y="293858"/>
                </a:moveTo>
                <a:cubicBezTo>
                  <a:pt x="206513" y="160232"/>
                  <a:pt x="413027" y="26606"/>
                  <a:pt x="569844" y="2310"/>
                </a:cubicBezTo>
                <a:cubicBezTo>
                  <a:pt x="726661" y="-21986"/>
                  <a:pt x="839027" y="151534"/>
                  <a:pt x="946149" y="236569"/>
                </a:cubicBezTo>
              </a:path>
            </a:pathLst>
          </a:custGeom>
          <a:blipFill>
            <a:blip r:embed="rId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96B57F4-4179-43FC-AC02-03201815B5CC}"/>
              </a:ext>
            </a:extLst>
          </p:cNvPr>
          <p:cNvCxnSpPr>
            <a:cxnSpLocks/>
          </p:cNvCxnSpPr>
          <p:nvPr/>
        </p:nvCxnSpPr>
        <p:spPr>
          <a:xfrm>
            <a:off x="8766102" y="3250334"/>
            <a:ext cx="31410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41B03C-2990-4347-9BAA-7D7B0732A3A3}"/>
              </a:ext>
            </a:extLst>
          </p:cNvPr>
          <p:cNvCxnSpPr>
            <a:cxnSpLocks/>
          </p:cNvCxnSpPr>
          <p:nvPr/>
        </p:nvCxnSpPr>
        <p:spPr>
          <a:xfrm>
            <a:off x="9724242" y="3351934"/>
            <a:ext cx="73636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7421813-6F4B-4BF9-813D-B540D23CAF4F}"/>
              </a:ext>
            </a:extLst>
          </p:cNvPr>
          <p:cNvCxnSpPr>
            <a:cxnSpLocks/>
          </p:cNvCxnSpPr>
          <p:nvPr/>
        </p:nvCxnSpPr>
        <p:spPr>
          <a:xfrm>
            <a:off x="9834182" y="3453534"/>
            <a:ext cx="49334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D913F1-358C-4E88-AE03-9B77B1559AEB}"/>
              </a:ext>
            </a:extLst>
          </p:cNvPr>
          <p:cNvCxnSpPr>
            <a:cxnSpLocks/>
          </p:cNvCxnSpPr>
          <p:nvPr/>
        </p:nvCxnSpPr>
        <p:spPr>
          <a:xfrm>
            <a:off x="9904017" y="3555134"/>
            <a:ext cx="32278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38EE214E-DA0C-4384-B1A1-33ACC814EB30}"/>
              </a:ext>
            </a:extLst>
          </p:cNvPr>
          <p:cNvSpPr/>
          <p:nvPr/>
        </p:nvSpPr>
        <p:spPr>
          <a:xfrm>
            <a:off x="8766102" y="4775494"/>
            <a:ext cx="3141038" cy="1212764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2284217-B950-410F-BE4F-06925261EDD6}"/>
              </a:ext>
            </a:extLst>
          </p:cNvPr>
          <p:cNvCxnSpPr>
            <a:cxnSpLocks/>
          </p:cNvCxnSpPr>
          <p:nvPr/>
        </p:nvCxnSpPr>
        <p:spPr>
          <a:xfrm>
            <a:off x="8766102" y="4634634"/>
            <a:ext cx="3141038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8E83F19-24A6-4E4A-B62C-D7CD52AE6D27}"/>
              </a:ext>
            </a:extLst>
          </p:cNvPr>
          <p:cNvCxnSpPr>
            <a:cxnSpLocks/>
          </p:cNvCxnSpPr>
          <p:nvPr/>
        </p:nvCxnSpPr>
        <p:spPr>
          <a:xfrm>
            <a:off x="9392540" y="4634634"/>
            <a:ext cx="0" cy="13536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6310E11-1E7D-4DE9-A2C0-4FA56DF448A7}"/>
              </a:ext>
            </a:extLst>
          </p:cNvPr>
          <p:cNvSpPr/>
          <p:nvPr/>
        </p:nvSpPr>
        <p:spPr>
          <a:xfrm>
            <a:off x="9428986" y="4671996"/>
            <a:ext cx="668001" cy="1316259"/>
          </a:xfrm>
          <a:custGeom>
            <a:avLst/>
            <a:gdLst>
              <a:gd name="connsiteX0" fmla="*/ 647700 w 647700"/>
              <a:gd name="connsiteY0" fmla="*/ 0 h 3225800"/>
              <a:gd name="connsiteX1" fmla="*/ 419100 w 647700"/>
              <a:gd name="connsiteY1" fmla="*/ 317500 h 3225800"/>
              <a:gd name="connsiteX2" fmla="*/ 203200 w 647700"/>
              <a:gd name="connsiteY2" fmla="*/ 774700 h 3225800"/>
              <a:gd name="connsiteX3" fmla="*/ 76200 w 647700"/>
              <a:gd name="connsiteY3" fmla="*/ 1308100 h 3225800"/>
              <a:gd name="connsiteX4" fmla="*/ 63500 w 647700"/>
              <a:gd name="connsiteY4" fmla="*/ 1689100 h 3225800"/>
              <a:gd name="connsiteX5" fmla="*/ 38100 w 647700"/>
              <a:gd name="connsiteY5" fmla="*/ 1968500 h 3225800"/>
              <a:gd name="connsiteX6" fmla="*/ 0 w 647700"/>
              <a:gd name="connsiteY6" fmla="*/ 3225800 h 3225800"/>
              <a:gd name="connsiteX0" fmla="*/ 647700 w 647700"/>
              <a:gd name="connsiteY0" fmla="*/ 0 h 3225800"/>
              <a:gd name="connsiteX1" fmla="*/ 419100 w 647700"/>
              <a:gd name="connsiteY1" fmla="*/ 317500 h 3225800"/>
              <a:gd name="connsiteX2" fmla="*/ 203200 w 647700"/>
              <a:gd name="connsiteY2" fmla="*/ 774700 h 3225800"/>
              <a:gd name="connsiteX3" fmla="*/ 76200 w 647700"/>
              <a:gd name="connsiteY3" fmla="*/ 1308100 h 3225800"/>
              <a:gd name="connsiteX4" fmla="*/ 38100 w 647700"/>
              <a:gd name="connsiteY4" fmla="*/ 1968500 h 3225800"/>
              <a:gd name="connsiteX5" fmla="*/ 0 w 647700"/>
              <a:gd name="connsiteY5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7700" h="3225800">
                <a:moveTo>
                  <a:pt x="647700" y="0"/>
                </a:moveTo>
                <a:cubicBezTo>
                  <a:pt x="570441" y="94191"/>
                  <a:pt x="493183" y="188383"/>
                  <a:pt x="419100" y="317500"/>
                </a:cubicBezTo>
                <a:cubicBezTo>
                  <a:pt x="345017" y="446617"/>
                  <a:pt x="260350" y="609600"/>
                  <a:pt x="203200" y="774700"/>
                </a:cubicBezTo>
                <a:cubicBezTo>
                  <a:pt x="146050" y="939800"/>
                  <a:pt x="103717" y="1109133"/>
                  <a:pt x="76200" y="1308100"/>
                </a:cubicBezTo>
                <a:cubicBezTo>
                  <a:pt x="48683" y="1507067"/>
                  <a:pt x="50800" y="1648883"/>
                  <a:pt x="38100" y="1968500"/>
                </a:cubicBezTo>
                <a:cubicBezTo>
                  <a:pt x="27517" y="2224617"/>
                  <a:pt x="13758" y="2725208"/>
                  <a:pt x="0" y="322580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D20E152-D975-4098-9758-3BB37E7A7135}"/>
              </a:ext>
            </a:extLst>
          </p:cNvPr>
          <p:cNvCxnSpPr/>
          <p:nvPr/>
        </p:nvCxnSpPr>
        <p:spPr>
          <a:xfrm>
            <a:off x="8617840" y="4671996"/>
            <a:ext cx="0" cy="5349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5E8BA3A-976E-45F0-9B3D-4DB5C2454E8E}"/>
              </a:ext>
            </a:extLst>
          </p:cNvPr>
          <p:cNvSpPr txBox="1"/>
          <p:nvPr/>
        </p:nvSpPr>
        <p:spPr>
          <a:xfrm>
            <a:off x="8325469" y="4753176"/>
            <a:ext cx="315799" cy="372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  <a:endParaRPr lang="it-IT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350965F-95D5-4265-9BC0-CE5031011095}"/>
              </a:ext>
            </a:extLst>
          </p:cNvPr>
          <p:cNvCxnSpPr/>
          <p:nvPr/>
        </p:nvCxnSpPr>
        <p:spPr>
          <a:xfrm flipH="1">
            <a:off x="8483368" y="4634634"/>
            <a:ext cx="2683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664B531-A743-4EF5-8B6D-DC32DDB3820E}"/>
              </a:ext>
            </a:extLst>
          </p:cNvPr>
          <p:cNvCxnSpPr>
            <a:cxnSpLocks/>
          </p:cNvCxnSpPr>
          <p:nvPr/>
        </p:nvCxnSpPr>
        <p:spPr>
          <a:xfrm rot="16200000">
            <a:off x="9657928" y="4288285"/>
            <a:ext cx="0" cy="5349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B746EC4-BB6A-4BA6-A8D0-FA048D18A678}"/>
                  </a:ext>
                </a:extLst>
              </p:cNvPr>
              <p:cNvSpPr txBox="1"/>
              <p:nvPr/>
            </p:nvSpPr>
            <p:spPr>
              <a:xfrm>
                <a:off x="9389682" y="4240999"/>
                <a:ext cx="444500" cy="2918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𝑒𝑓𝑓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</m:oMath>
                  </m:oMathPara>
                </a14:m>
                <a:endParaRPr lang="it-IT" sz="1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B746EC4-BB6A-4BA6-A8D0-FA048D18A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9682" y="4240999"/>
                <a:ext cx="444500" cy="291811"/>
              </a:xfrm>
              <a:prstGeom prst="rect">
                <a:avLst/>
              </a:prstGeom>
              <a:blipFill>
                <a:blip r:embed="rId7"/>
                <a:stretch>
                  <a:fillRect r="-13699" b="-208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D1DC4AF-67DC-4F7D-AC6E-42CBF8385658}"/>
              </a:ext>
            </a:extLst>
          </p:cNvPr>
          <p:cNvCxnSpPr/>
          <p:nvPr/>
        </p:nvCxnSpPr>
        <p:spPr>
          <a:xfrm>
            <a:off x="10081358" y="4692587"/>
            <a:ext cx="0" cy="5349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81770A7-F5C0-4643-B00E-799591C60B8A}"/>
                  </a:ext>
                </a:extLst>
              </p:cNvPr>
              <p:cNvSpPr txBox="1"/>
              <p:nvPr/>
            </p:nvSpPr>
            <p:spPr>
              <a:xfrm>
                <a:off x="10028727" y="4721086"/>
                <a:ext cx="315799" cy="408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81770A7-F5C0-4643-B00E-799591C60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8727" y="4721086"/>
                <a:ext cx="315799" cy="408253"/>
              </a:xfrm>
              <a:prstGeom prst="rect">
                <a:avLst/>
              </a:prstGeom>
              <a:blipFill>
                <a:blip r:embed="rId8"/>
                <a:stretch>
                  <a:fillRect l="-101923" t="-138806" r="-173077" b="-21194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5DEE707-6B7F-438E-94EF-EEFC09250340}"/>
                  </a:ext>
                </a:extLst>
              </p:cNvPr>
              <p:cNvSpPr txBox="1"/>
              <p:nvPr/>
            </p:nvSpPr>
            <p:spPr>
              <a:xfrm>
                <a:off x="10431968" y="5240062"/>
                <a:ext cx="8774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5DEE707-6B7F-438E-94EF-EEFC09250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1968" y="5240062"/>
                <a:ext cx="877422" cy="369332"/>
              </a:xfrm>
              <a:prstGeom prst="rect">
                <a:avLst/>
              </a:prstGeom>
              <a:blipFill>
                <a:blip r:embed="rId9"/>
                <a:stretch>
                  <a:fillRect r="-2361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51AB44F-37E4-4BF0-B178-56E42F5BE147}"/>
                  </a:ext>
                </a:extLst>
              </p:cNvPr>
              <p:cNvSpPr txBox="1"/>
              <p:nvPr/>
            </p:nvSpPr>
            <p:spPr>
              <a:xfrm>
                <a:off x="10685138" y="3883805"/>
                <a:ext cx="78805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51AB44F-37E4-4BF0-B178-56E42F5BE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5138" y="3883805"/>
                <a:ext cx="788051" cy="369332"/>
              </a:xfrm>
              <a:prstGeom prst="rect">
                <a:avLst/>
              </a:prstGeom>
              <a:blipFill>
                <a:blip r:embed="rId10"/>
                <a:stretch>
                  <a:fillRect r="-2093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6A157B0-3011-4039-B362-4A7D9250DB77}"/>
              </a:ext>
            </a:extLst>
          </p:cNvPr>
          <p:cNvCxnSpPr>
            <a:cxnSpLocks/>
          </p:cNvCxnSpPr>
          <p:nvPr/>
        </p:nvCxnSpPr>
        <p:spPr>
          <a:xfrm>
            <a:off x="9904013" y="4692587"/>
            <a:ext cx="0" cy="129566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A2395EA-19C2-4820-88D9-2414BD2BB43F}"/>
              </a:ext>
            </a:extLst>
          </p:cNvPr>
          <p:cNvSpPr txBox="1"/>
          <p:nvPr/>
        </p:nvSpPr>
        <p:spPr>
          <a:xfrm>
            <a:off x="11029350" y="3372452"/>
            <a:ext cx="877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Water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AFB7E9A-CBB4-4598-95AE-C2B54179A471}"/>
              </a:ext>
            </a:extLst>
          </p:cNvPr>
          <p:cNvSpPr txBox="1"/>
          <p:nvPr/>
        </p:nvSpPr>
        <p:spPr>
          <a:xfrm>
            <a:off x="11000937" y="5667527"/>
            <a:ext cx="87742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dirty="0"/>
              <a:t>Sediment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517A775-FCC6-4B56-B5AD-4452AC11010E}"/>
                  </a:ext>
                </a:extLst>
              </p:cNvPr>
              <p:cNvSpPr txBox="1"/>
              <p:nvPr/>
            </p:nvSpPr>
            <p:spPr>
              <a:xfrm>
                <a:off x="11480679" y="4041212"/>
                <a:ext cx="520700" cy="369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517A775-FCC6-4B56-B5AD-4452AC110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0679" y="4041212"/>
                <a:ext cx="520700" cy="36932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790E41-70E1-440C-9155-497CC1327979}"/>
                  </a:ext>
                </a:extLst>
              </p:cNvPr>
              <p:cNvSpPr txBox="1"/>
              <p:nvPr/>
            </p:nvSpPr>
            <p:spPr>
              <a:xfrm>
                <a:off x="11392208" y="5246446"/>
                <a:ext cx="44513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790E41-70E1-440C-9155-497CC1327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2208" y="5246446"/>
                <a:ext cx="445136" cy="369332"/>
              </a:xfrm>
              <a:prstGeom prst="rect">
                <a:avLst/>
              </a:prstGeom>
              <a:blipFill>
                <a:blip r:embed="rId12"/>
                <a:stretch>
                  <a:fillRect r="-137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E23CD1C-426B-42A4-830D-5AF763790025}"/>
              </a:ext>
            </a:extLst>
          </p:cNvPr>
          <p:cNvCxnSpPr>
            <a:cxnSpLocks/>
          </p:cNvCxnSpPr>
          <p:nvPr/>
        </p:nvCxnSpPr>
        <p:spPr>
          <a:xfrm>
            <a:off x="8854174" y="3277228"/>
            <a:ext cx="0" cy="136441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329E161-97F1-4B2C-BC25-CA6A538344E5}"/>
                  </a:ext>
                </a:extLst>
              </p:cNvPr>
              <p:cNvSpPr txBox="1"/>
              <p:nvPr/>
            </p:nvSpPr>
            <p:spPr>
              <a:xfrm>
                <a:off x="8582469" y="3783737"/>
                <a:ext cx="91440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3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3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it-IT" sz="13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329E161-97F1-4B2C-BC25-CA6A53834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2469" y="3783737"/>
                <a:ext cx="914400" cy="2923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126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 animBg="1"/>
      <p:bldP spid="22" grpId="0" animBg="1"/>
      <p:bldP spid="27" grpId="0" animBg="1"/>
      <p:bldP spid="29" grpId="0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462AE-8D2A-449D-8708-CAF470725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DBB694-CB72-496A-B3A9-3DD872EE98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it-IT" dirty="0"/>
                  <a:t>Applying a generalized diffusive model to represent the mixing process in </a:t>
                </a:r>
                <a:r>
                  <a:rPr lang="it-IT" b="1" dirty="0"/>
                  <a:t>122 experimental data</a:t>
                </a:r>
                <a:r>
                  <a:rPr lang="it-IT" dirty="0"/>
                  <a:t>.</a:t>
                </a:r>
              </a:p>
              <a:p>
                <a:r>
                  <a:rPr lang="it-IT" dirty="0"/>
                  <a:t>Concluding which diffusivity profile (Constant vs Exponential) works better in representing the diffusion in the sediment.</a:t>
                </a:r>
              </a:p>
              <a:p>
                <a:r>
                  <a:rPr lang="it-IT" dirty="0"/>
                  <a:t>Introducing predictive formulae to predict the controlling parameters of the exchange process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it-I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.</a:t>
                </a:r>
              </a:p>
              <a:p>
                <a:r>
                  <a:rPr lang="it-IT" dirty="0"/>
                  <a:t>The predictive formulae corrolate the controlling parameters to the stream characteristics.</a:t>
                </a:r>
              </a:p>
              <a:p>
                <a:r>
                  <a:rPr lang="it-IT" dirty="0"/>
                  <a:t>Considering different morphology types in the analysis (flat bed, dunes and alternate bars).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DBB694-CB72-496A-B3A9-3DD872EE98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r="-63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751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B4C8D-C20F-436E-8CBC-DAD3E1AAC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Profile vs Exponential profile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8D863-18D3-459D-A9F1-3B420810F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9490"/>
            <a:ext cx="10515600" cy="4351338"/>
          </a:xfrm>
        </p:spPr>
        <p:txBody>
          <a:bodyPr>
            <a:normAutofit/>
          </a:bodyPr>
          <a:lstStyle/>
          <a:p>
            <a:r>
              <a:rPr lang="en-US" sz="2100" dirty="0"/>
              <a:t>The diffusivity model is applied on </a:t>
            </a:r>
            <a:r>
              <a:rPr lang="en-US" sz="2100" b="1" dirty="0"/>
              <a:t>122 experiments</a:t>
            </a:r>
            <a:r>
              <a:rPr lang="en-US" sz="2100" dirty="0"/>
              <a:t>, in literature, with different morphology types (</a:t>
            </a:r>
            <a:r>
              <a:rPr lang="en-US" sz="2100" b="1" dirty="0"/>
              <a:t>flatbed, dunes and alternate bars</a:t>
            </a:r>
            <a:r>
              <a:rPr lang="en-US" sz="2100" dirty="0"/>
              <a:t>).</a:t>
            </a:r>
          </a:p>
          <a:p>
            <a:r>
              <a:rPr lang="en-US" sz="2100" dirty="0"/>
              <a:t>Exponential diffusivity profile produces a better fitting, especially in terms of the modified </a:t>
            </a:r>
            <a:r>
              <a:rPr lang="en-US" sz="2100" b="1" dirty="0"/>
              <a:t>Akaike Information Criterion (</a:t>
            </a:r>
            <a:r>
              <a:rPr lang="en-US" sz="2100" b="1" dirty="0" err="1"/>
              <a:t>AICc</a:t>
            </a:r>
            <a:r>
              <a:rPr lang="en-US" sz="2100" b="1" dirty="0"/>
              <a:t>).</a:t>
            </a:r>
            <a:endParaRPr lang="it-IT" sz="21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5408E-1181-45C5-A9BB-1A25303D9518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t="1" b="1653"/>
          <a:stretch/>
        </p:blipFill>
        <p:spPr>
          <a:xfrm>
            <a:off x="270879" y="3304304"/>
            <a:ext cx="1079888" cy="28589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B51C2F-0705-484B-93CF-AC91B4B40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951" y="3304304"/>
            <a:ext cx="1191600" cy="28589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243302-12FD-43D1-8B16-9D28112A2F16}"/>
              </a:ext>
            </a:extLst>
          </p:cNvPr>
          <p:cNvSpPr txBox="1"/>
          <p:nvPr/>
        </p:nvSpPr>
        <p:spPr>
          <a:xfrm>
            <a:off x="2366264" y="3441700"/>
            <a:ext cx="1481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AICc</a:t>
            </a:r>
            <a:endParaRPr lang="it-IT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0C0124-63C7-4B97-911C-BBBFE7E2221C}"/>
              </a:ext>
            </a:extLst>
          </p:cNvPr>
          <p:cNvSpPr txBox="1"/>
          <p:nvPr/>
        </p:nvSpPr>
        <p:spPr>
          <a:xfrm>
            <a:off x="2366263" y="4522510"/>
            <a:ext cx="1481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R</a:t>
            </a:r>
            <a:r>
              <a:rPr lang="en-US" sz="2800" baseline="30000" dirty="0"/>
              <a:t>2 </a:t>
            </a:r>
            <a:r>
              <a:rPr lang="en-US" sz="2800" dirty="0"/>
              <a:t>&gt;98%</a:t>
            </a:r>
            <a:endParaRPr lang="it-IT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12A33D-E246-4260-B17B-E2A391B87747}"/>
              </a:ext>
            </a:extLst>
          </p:cNvPr>
          <p:cNvSpPr txBox="1"/>
          <p:nvPr/>
        </p:nvSpPr>
        <p:spPr>
          <a:xfrm>
            <a:off x="2366262" y="5603320"/>
            <a:ext cx="1481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RMSE </a:t>
            </a:r>
            <a:endParaRPr lang="it-IT" sz="2800" dirty="0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F1E4917C-8944-4D5C-A76D-19B4285B0BA1}"/>
              </a:ext>
            </a:extLst>
          </p:cNvPr>
          <p:cNvSpPr/>
          <p:nvPr/>
        </p:nvSpPr>
        <p:spPr>
          <a:xfrm flipV="1">
            <a:off x="1934457" y="3516615"/>
            <a:ext cx="283669" cy="37339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BE0BF3C-8DFD-4403-8D8D-57CD2F2B46AB}"/>
              </a:ext>
            </a:extLst>
          </p:cNvPr>
          <p:cNvSpPr/>
          <p:nvPr/>
        </p:nvSpPr>
        <p:spPr>
          <a:xfrm>
            <a:off x="3996125" y="3516615"/>
            <a:ext cx="283669" cy="37339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3FDC1541-A2AC-46F4-AE37-B6C8195BF694}"/>
              </a:ext>
            </a:extLst>
          </p:cNvPr>
          <p:cNvSpPr/>
          <p:nvPr/>
        </p:nvSpPr>
        <p:spPr>
          <a:xfrm>
            <a:off x="1934457" y="4592776"/>
            <a:ext cx="283669" cy="37339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0D52CC81-EDA4-4C63-AC5C-062B8AE6EA46}"/>
              </a:ext>
            </a:extLst>
          </p:cNvPr>
          <p:cNvSpPr/>
          <p:nvPr/>
        </p:nvSpPr>
        <p:spPr>
          <a:xfrm flipV="1">
            <a:off x="3996125" y="4592776"/>
            <a:ext cx="283669" cy="37339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41A9BE97-E5E5-41F2-B2AE-E0AD945315BD}"/>
              </a:ext>
            </a:extLst>
          </p:cNvPr>
          <p:cNvSpPr/>
          <p:nvPr/>
        </p:nvSpPr>
        <p:spPr>
          <a:xfrm flipV="1">
            <a:off x="1934450" y="5668937"/>
            <a:ext cx="283669" cy="37339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6151A1F1-E0AB-4833-90A3-20729C19B298}"/>
              </a:ext>
            </a:extLst>
          </p:cNvPr>
          <p:cNvSpPr/>
          <p:nvPr/>
        </p:nvSpPr>
        <p:spPr>
          <a:xfrm>
            <a:off x="3996118" y="5668937"/>
            <a:ext cx="283669" cy="37339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735CA18-0D66-4C23-8800-A853C4A07D47}"/>
              </a:ext>
            </a:extLst>
          </p:cNvPr>
          <p:cNvGrpSpPr/>
          <p:nvPr/>
        </p:nvGrpSpPr>
        <p:grpSpPr>
          <a:xfrm>
            <a:off x="6301451" y="2855617"/>
            <a:ext cx="5903313" cy="3315211"/>
            <a:chOff x="6301451" y="2855617"/>
            <a:chExt cx="5903313" cy="331521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636E233-FBBB-4636-8F12-9ED2BAF186C6}"/>
                </a:ext>
              </a:extLst>
            </p:cNvPr>
            <p:cNvGrpSpPr/>
            <p:nvPr/>
          </p:nvGrpSpPr>
          <p:grpSpPr>
            <a:xfrm>
              <a:off x="6301451" y="2855617"/>
              <a:ext cx="5903313" cy="3315211"/>
              <a:chOff x="6301451" y="2855617"/>
              <a:chExt cx="5903313" cy="3315211"/>
            </a:xfrm>
          </p:grpSpPr>
          <p:pic>
            <p:nvPicPr>
              <p:cNvPr id="20" name="Picture 19" descr="Chart, line chart&#10;&#10;Description automatically generated">
                <a:extLst>
                  <a:ext uri="{FF2B5EF4-FFF2-40B4-BE49-F238E27FC236}">
                    <a16:creationId xmlns:a16="http://schemas.microsoft.com/office/drawing/2014/main" id="{0DBAC9E0-D96C-4B06-A675-359B124C3D8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197"/>
              <a:stretch/>
            </p:blipFill>
            <p:spPr>
              <a:xfrm>
                <a:off x="6301451" y="2855617"/>
                <a:ext cx="5471506" cy="3120524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98B60DA-A25B-4956-8CFA-DF8174DC7D6E}"/>
                  </a:ext>
                </a:extLst>
              </p:cNvPr>
              <p:cNvSpPr txBox="1"/>
              <p:nvPr/>
            </p:nvSpPr>
            <p:spPr>
              <a:xfrm>
                <a:off x="10072048" y="5909218"/>
                <a:ext cx="21327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Exp#17 in Elliot and Brooks, 1997</a:t>
                </a:r>
                <a:endParaRPr lang="it-IT" sz="1100" dirty="0"/>
              </a:p>
            </p:txBody>
          </p:sp>
          <p:pic>
            <p:nvPicPr>
              <p:cNvPr id="23" name="Picture 22" descr="Chart, line chart&#10;&#10;Description automatically generated">
                <a:extLst>
                  <a:ext uri="{FF2B5EF4-FFF2-40B4-BE49-F238E27FC236}">
                    <a16:creationId xmlns:a16="http://schemas.microsoft.com/office/drawing/2014/main" id="{6061CA97-37A9-4CA7-86C6-A20B5014CE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952" t="24887" b="30722"/>
              <a:stretch/>
            </p:blipFill>
            <p:spPr>
              <a:xfrm>
                <a:off x="9540055" y="3458829"/>
                <a:ext cx="1887814" cy="1385218"/>
              </a:xfrm>
              <a:prstGeom prst="rect">
                <a:avLst/>
              </a:prstGeom>
            </p:spPr>
          </p:pic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31440BA-9E0F-4B2E-98EA-50C9B006D812}"/>
                </a:ext>
              </a:extLst>
            </p:cNvPr>
            <p:cNvSpPr txBox="1"/>
            <p:nvPr/>
          </p:nvSpPr>
          <p:spPr>
            <a:xfrm>
              <a:off x="10088377" y="4425900"/>
              <a:ext cx="20954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dirty="0"/>
                <a:t>Exponential profile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2B1CA15-6D36-4CE6-80E4-73F084CC73C0}"/>
                </a:ext>
              </a:extLst>
            </p:cNvPr>
            <p:cNvSpPr txBox="1"/>
            <p:nvPr/>
          </p:nvSpPr>
          <p:spPr>
            <a:xfrm>
              <a:off x="10244592" y="4007753"/>
              <a:ext cx="174793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dirty="0"/>
                <a:t>Constant profile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3310ED-006F-4FF8-A89F-CA1D09FB93CE}"/>
                </a:ext>
              </a:extLst>
            </p:cNvPr>
            <p:cNvSpPr txBox="1"/>
            <p:nvPr/>
          </p:nvSpPr>
          <p:spPr>
            <a:xfrm>
              <a:off x="9951935" y="3638421"/>
              <a:ext cx="135582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dirty="0"/>
                <a:t>Data Points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424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BCDEB-F185-4152-82FD-02DC55781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Predicting Exponential profile parameters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22D7D2-F636-4F69-9182-1B1E1C52A1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Correlating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to the river and sediment parameters.</a:t>
                </a:r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22D7D2-F636-4F69-9182-1B1E1C52A1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41014226-93C0-430B-9934-5C1B2616C8BF}"/>
              </a:ext>
            </a:extLst>
          </p:cNvPr>
          <p:cNvGrpSpPr/>
          <p:nvPr/>
        </p:nvGrpSpPr>
        <p:grpSpPr>
          <a:xfrm>
            <a:off x="1247297" y="2997513"/>
            <a:ext cx="3954651" cy="2737924"/>
            <a:chOff x="366453" y="455648"/>
            <a:chExt cx="3954651" cy="273792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2F011BA-8361-4479-8009-B8B24AB5A627}"/>
                </a:ext>
              </a:extLst>
            </p:cNvPr>
            <p:cNvSpPr/>
            <p:nvPr/>
          </p:nvSpPr>
          <p:spPr>
            <a:xfrm>
              <a:off x="366453" y="1980808"/>
              <a:ext cx="3954651" cy="1212764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C281B34-289E-451C-B9D2-95813C277AF7}"/>
                </a:ext>
              </a:extLst>
            </p:cNvPr>
            <p:cNvSpPr/>
            <p:nvPr/>
          </p:nvSpPr>
          <p:spPr>
            <a:xfrm rot="218506">
              <a:off x="383555" y="1697955"/>
              <a:ext cx="967793" cy="329337"/>
            </a:xfrm>
            <a:custGeom>
              <a:avLst/>
              <a:gdLst>
                <a:gd name="connsiteX0" fmla="*/ 0 w 940905"/>
                <a:gd name="connsiteY0" fmla="*/ 295761 h 295761"/>
                <a:gd name="connsiteX1" fmla="*/ 569844 w 940905"/>
                <a:gd name="connsiteY1" fmla="*/ 4213 h 295761"/>
                <a:gd name="connsiteX2" fmla="*/ 940905 w 940905"/>
                <a:gd name="connsiteY2" fmla="*/ 149987 h 295761"/>
                <a:gd name="connsiteX0" fmla="*/ 0 w 917820"/>
                <a:gd name="connsiteY0" fmla="*/ 294346 h 294346"/>
                <a:gd name="connsiteX1" fmla="*/ 569844 w 917820"/>
                <a:gd name="connsiteY1" fmla="*/ 2798 h 294346"/>
                <a:gd name="connsiteX2" fmla="*/ 917820 w 917820"/>
                <a:gd name="connsiteY2" fmla="*/ 203157 h 294346"/>
                <a:gd name="connsiteX0" fmla="*/ 0 w 920289"/>
                <a:gd name="connsiteY0" fmla="*/ 293840 h 293840"/>
                <a:gd name="connsiteX1" fmla="*/ 569844 w 920289"/>
                <a:gd name="connsiteY1" fmla="*/ 2292 h 293840"/>
                <a:gd name="connsiteX2" fmla="*/ 920289 w 920289"/>
                <a:gd name="connsiteY2" fmla="*/ 238053 h 293840"/>
                <a:gd name="connsiteX0" fmla="*/ 0 w 905715"/>
                <a:gd name="connsiteY0" fmla="*/ 294142 h 294142"/>
                <a:gd name="connsiteX1" fmla="*/ 569844 w 905715"/>
                <a:gd name="connsiteY1" fmla="*/ 2594 h 294142"/>
                <a:gd name="connsiteX2" fmla="*/ 905715 w 905715"/>
                <a:gd name="connsiteY2" fmla="*/ 215506 h 294142"/>
                <a:gd name="connsiteX0" fmla="*/ 0 w 946149"/>
                <a:gd name="connsiteY0" fmla="*/ 293858 h 293858"/>
                <a:gd name="connsiteX1" fmla="*/ 569844 w 946149"/>
                <a:gd name="connsiteY1" fmla="*/ 2310 h 293858"/>
                <a:gd name="connsiteX2" fmla="*/ 946149 w 946149"/>
                <a:gd name="connsiteY2" fmla="*/ 236569 h 2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49" h="293858">
                  <a:moveTo>
                    <a:pt x="0" y="293858"/>
                  </a:moveTo>
                  <a:cubicBezTo>
                    <a:pt x="206513" y="160232"/>
                    <a:pt x="413027" y="26606"/>
                    <a:pt x="569844" y="2310"/>
                  </a:cubicBezTo>
                  <a:cubicBezTo>
                    <a:pt x="726661" y="-21986"/>
                    <a:pt x="839027" y="151534"/>
                    <a:pt x="946149" y="236569"/>
                  </a:cubicBezTo>
                </a:path>
              </a:pathLst>
            </a:cu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609074C-765C-49E1-A185-864C63119AF0}"/>
                </a:ext>
              </a:extLst>
            </p:cNvPr>
            <p:cNvSpPr/>
            <p:nvPr/>
          </p:nvSpPr>
          <p:spPr>
            <a:xfrm rot="218506">
              <a:off x="1370314" y="1686777"/>
              <a:ext cx="967793" cy="329337"/>
            </a:xfrm>
            <a:custGeom>
              <a:avLst/>
              <a:gdLst>
                <a:gd name="connsiteX0" fmla="*/ 0 w 940905"/>
                <a:gd name="connsiteY0" fmla="*/ 295761 h 295761"/>
                <a:gd name="connsiteX1" fmla="*/ 569844 w 940905"/>
                <a:gd name="connsiteY1" fmla="*/ 4213 h 295761"/>
                <a:gd name="connsiteX2" fmla="*/ 940905 w 940905"/>
                <a:gd name="connsiteY2" fmla="*/ 149987 h 295761"/>
                <a:gd name="connsiteX0" fmla="*/ 0 w 917820"/>
                <a:gd name="connsiteY0" fmla="*/ 294346 h 294346"/>
                <a:gd name="connsiteX1" fmla="*/ 569844 w 917820"/>
                <a:gd name="connsiteY1" fmla="*/ 2798 h 294346"/>
                <a:gd name="connsiteX2" fmla="*/ 917820 w 917820"/>
                <a:gd name="connsiteY2" fmla="*/ 203157 h 294346"/>
                <a:gd name="connsiteX0" fmla="*/ 0 w 920289"/>
                <a:gd name="connsiteY0" fmla="*/ 293840 h 293840"/>
                <a:gd name="connsiteX1" fmla="*/ 569844 w 920289"/>
                <a:gd name="connsiteY1" fmla="*/ 2292 h 293840"/>
                <a:gd name="connsiteX2" fmla="*/ 920289 w 920289"/>
                <a:gd name="connsiteY2" fmla="*/ 238053 h 293840"/>
                <a:gd name="connsiteX0" fmla="*/ 0 w 905715"/>
                <a:gd name="connsiteY0" fmla="*/ 294142 h 294142"/>
                <a:gd name="connsiteX1" fmla="*/ 569844 w 905715"/>
                <a:gd name="connsiteY1" fmla="*/ 2594 h 294142"/>
                <a:gd name="connsiteX2" fmla="*/ 905715 w 905715"/>
                <a:gd name="connsiteY2" fmla="*/ 215506 h 294142"/>
                <a:gd name="connsiteX0" fmla="*/ 0 w 946149"/>
                <a:gd name="connsiteY0" fmla="*/ 293858 h 293858"/>
                <a:gd name="connsiteX1" fmla="*/ 569844 w 946149"/>
                <a:gd name="connsiteY1" fmla="*/ 2310 h 293858"/>
                <a:gd name="connsiteX2" fmla="*/ 946149 w 946149"/>
                <a:gd name="connsiteY2" fmla="*/ 236569 h 2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49" h="293858">
                  <a:moveTo>
                    <a:pt x="0" y="293858"/>
                  </a:moveTo>
                  <a:cubicBezTo>
                    <a:pt x="206513" y="160232"/>
                    <a:pt x="413027" y="26606"/>
                    <a:pt x="569844" y="2310"/>
                  </a:cubicBezTo>
                  <a:cubicBezTo>
                    <a:pt x="726661" y="-21986"/>
                    <a:pt x="839027" y="151534"/>
                    <a:pt x="946149" y="236569"/>
                  </a:cubicBezTo>
                </a:path>
              </a:pathLst>
            </a:cu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1F06CCB-73D3-44B4-8EF6-C5DAB1DED174}"/>
                </a:ext>
              </a:extLst>
            </p:cNvPr>
            <p:cNvSpPr/>
            <p:nvPr/>
          </p:nvSpPr>
          <p:spPr>
            <a:xfrm rot="218506">
              <a:off x="2357072" y="1686016"/>
              <a:ext cx="967793" cy="329337"/>
            </a:xfrm>
            <a:custGeom>
              <a:avLst/>
              <a:gdLst>
                <a:gd name="connsiteX0" fmla="*/ 0 w 940905"/>
                <a:gd name="connsiteY0" fmla="*/ 295761 h 295761"/>
                <a:gd name="connsiteX1" fmla="*/ 569844 w 940905"/>
                <a:gd name="connsiteY1" fmla="*/ 4213 h 295761"/>
                <a:gd name="connsiteX2" fmla="*/ 940905 w 940905"/>
                <a:gd name="connsiteY2" fmla="*/ 149987 h 295761"/>
                <a:gd name="connsiteX0" fmla="*/ 0 w 917820"/>
                <a:gd name="connsiteY0" fmla="*/ 294346 h 294346"/>
                <a:gd name="connsiteX1" fmla="*/ 569844 w 917820"/>
                <a:gd name="connsiteY1" fmla="*/ 2798 h 294346"/>
                <a:gd name="connsiteX2" fmla="*/ 917820 w 917820"/>
                <a:gd name="connsiteY2" fmla="*/ 203157 h 294346"/>
                <a:gd name="connsiteX0" fmla="*/ 0 w 920289"/>
                <a:gd name="connsiteY0" fmla="*/ 293840 h 293840"/>
                <a:gd name="connsiteX1" fmla="*/ 569844 w 920289"/>
                <a:gd name="connsiteY1" fmla="*/ 2292 h 293840"/>
                <a:gd name="connsiteX2" fmla="*/ 920289 w 920289"/>
                <a:gd name="connsiteY2" fmla="*/ 238053 h 293840"/>
                <a:gd name="connsiteX0" fmla="*/ 0 w 905715"/>
                <a:gd name="connsiteY0" fmla="*/ 294142 h 294142"/>
                <a:gd name="connsiteX1" fmla="*/ 569844 w 905715"/>
                <a:gd name="connsiteY1" fmla="*/ 2594 h 294142"/>
                <a:gd name="connsiteX2" fmla="*/ 905715 w 905715"/>
                <a:gd name="connsiteY2" fmla="*/ 215506 h 294142"/>
                <a:gd name="connsiteX0" fmla="*/ 0 w 946149"/>
                <a:gd name="connsiteY0" fmla="*/ 293858 h 293858"/>
                <a:gd name="connsiteX1" fmla="*/ 569844 w 946149"/>
                <a:gd name="connsiteY1" fmla="*/ 2310 h 293858"/>
                <a:gd name="connsiteX2" fmla="*/ 946149 w 946149"/>
                <a:gd name="connsiteY2" fmla="*/ 236569 h 2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49" h="293858">
                  <a:moveTo>
                    <a:pt x="0" y="293858"/>
                  </a:moveTo>
                  <a:cubicBezTo>
                    <a:pt x="206513" y="160232"/>
                    <a:pt x="413027" y="26606"/>
                    <a:pt x="569844" y="2310"/>
                  </a:cubicBezTo>
                  <a:cubicBezTo>
                    <a:pt x="726661" y="-21986"/>
                    <a:pt x="839027" y="151534"/>
                    <a:pt x="946149" y="236569"/>
                  </a:cubicBezTo>
                </a:path>
              </a:pathLst>
            </a:cu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9598DEC-4B62-4FF9-B5D4-F8670C500CC5}"/>
                </a:ext>
              </a:extLst>
            </p:cNvPr>
            <p:cNvSpPr/>
            <p:nvPr/>
          </p:nvSpPr>
          <p:spPr>
            <a:xfrm rot="218506">
              <a:off x="3343829" y="1691556"/>
              <a:ext cx="967793" cy="329337"/>
            </a:xfrm>
            <a:custGeom>
              <a:avLst/>
              <a:gdLst>
                <a:gd name="connsiteX0" fmla="*/ 0 w 940905"/>
                <a:gd name="connsiteY0" fmla="*/ 295761 h 295761"/>
                <a:gd name="connsiteX1" fmla="*/ 569844 w 940905"/>
                <a:gd name="connsiteY1" fmla="*/ 4213 h 295761"/>
                <a:gd name="connsiteX2" fmla="*/ 940905 w 940905"/>
                <a:gd name="connsiteY2" fmla="*/ 149987 h 295761"/>
                <a:gd name="connsiteX0" fmla="*/ 0 w 917820"/>
                <a:gd name="connsiteY0" fmla="*/ 294346 h 294346"/>
                <a:gd name="connsiteX1" fmla="*/ 569844 w 917820"/>
                <a:gd name="connsiteY1" fmla="*/ 2798 h 294346"/>
                <a:gd name="connsiteX2" fmla="*/ 917820 w 917820"/>
                <a:gd name="connsiteY2" fmla="*/ 203157 h 294346"/>
                <a:gd name="connsiteX0" fmla="*/ 0 w 920289"/>
                <a:gd name="connsiteY0" fmla="*/ 293840 h 293840"/>
                <a:gd name="connsiteX1" fmla="*/ 569844 w 920289"/>
                <a:gd name="connsiteY1" fmla="*/ 2292 h 293840"/>
                <a:gd name="connsiteX2" fmla="*/ 920289 w 920289"/>
                <a:gd name="connsiteY2" fmla="*/ 238053 h 293840"/>
                <a:gd name="connsiteX0" fmla="*/ 0 w 905715"/>
                <a:gd name="connsiteY0" fmla="*/ 294142 h 294142"/>
                <a:gd name="connsiteX1" fmla="*/ 569844 w 905715"/>
                <a:gd name="connsiteY1" fmla="*/ 2594 h 294142"/>
                <a:gd name="connsiteX2" fmla="*/ 905715 w 905715"/>
                <a:gd name="connsiteY2" fmla="*/ 215506 h 294142"/>
                <a:gd name="connsiteX0" fmla="*/ 0 w 946149"/>
                <a:gd name="connsiteY0" fmla="*/ 293858 h 293858"/>
                <a:gd name="connsiteX1" fmla="*/ 569844 w 946149"/>
                <a:gd name="connsiteY1" fmla="*/ 2310 h 293858"/>
                <a:gd name="connsiteX2" fmla="*/ 946149 w 946149"/>
                <a:gd name="connsiteY2" fmla="*/ 236569 h 2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49" h="293858">
                  <a:moveTo>
                    <a:pt x="0" y="293858"/>
                  </a:moveTo>
                  <a:cubicBezTo>
                    <a:pt x="206513" y="160232"/>
                    <a:pt x="413027" y="26606"/>
                    <a:pt x="569844" y="2310"/>
                  </a:cubicBezTo>
                  <a:cubicBezTo>
                    <a:pt x="726661" y="-21986"/>
                    <a:pt x="839027" y="151534"/>
                    <a:pt x="946149" y="236569"/>
                  </a:cubicBezTo>
                </a:path>
              </a:pathLst>
            </a:cu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CC89EC6-F48B-4A1B-96FF-3C33B9E55FDA}"/>
                </a:ext>
              </a:extLst>
            </p:cNvPr>
            <p:cNvCxnSpPr>
              <a:cxnSpLocks/>
            </p:cNvCxnSpPr>
            <p:nvPr/>
          </p:nvCxnSpPr>
          <p:spPr>
            <a:xfrm>
              <a:off x="366453" y="455648"/>
              <a:ext cx="395465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0BB56E3-E195-4FFA-A2E9-76D578A63549}"/>
                </a:ext>
              </a:extLst>
            </p:cNvPr>
            <p:cNvCxnSpPr>
              <a:cxnSpLocks/>
            </p:cNvCxnSpPr>
            <p:nvPr/>
          </p:nvCxnSpPr>
          <p:spPr>
            <a:xfrm>
              <a:off x="1586755" y="557248"/>
              <a:ext cx="9271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554A752-2335-40DA-97BF-BAD8E24D94B6}"/>
                </a:ext>
              </a:extLst>
            </p:cNvPr>
            <p:cNvCxnSpPr>
              <a:cxnSpLocks/>
            </p:cNvCxnSpPr>
            <p:nvPr/>
          </p:nvCxnSpPr>
          <p:spPr>
            <a:xfrm>
              <a:off x="1726458" y="658848"/>
              <a:ext cx="621131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EE65BBE-307A-430F-890A-88AF014CEA99}"/>
                </a:ext>
              </a:extLst>
            </p:cNvPr>
            <p:cNvCxnSpPr>
              <a:cxnSpLocks/>
            </p:cNvCxnSpPr>
            <p:nvPr/>
          </p:nvCxnSpPr>
          <p:spPr>
            <a:xfrm>
              <a:off x="1815355" y="760448"/>
              <a:ext cx="4064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394F613-86A8-4813-849F-232A32859356}"/>
                </a:ext>
              </a:extLst>
            </p:cNvPr>
            <p:cNvCxnSpPr>
              <a:cxnSpLocks/>
            </p:cNvCxnSpPr>
            <p:nvPr/>
          </p:nvCxnSpPr>
          <p:spPr>
            <a:xfrm>
              <a:off x="1104155" y="1850684"/>
              <a:ext cx="0" cy="134288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7F3D207-09BB-4948-BF1A-129EDB6D8C78}"/>
                    </a:ext>
                  </a:extLst>
                </p:cNvPr>
                <p:cNvSpPr txBox="1"/>
                <p:nvPr/>
              </p:nvSpPr>
              <p:spPr>
                <a:xfrm>
                  <a:off x="832182" y="2373318"/>
                  <a:ext cx="914400" cy="287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3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3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it-IT" sz="13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7F3D207-09BB-4948-BF1A-129EDB6D8C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182" y="2373318"/>
                  <a:ext cx="914400" cy="28777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4EBC67B-18AB-4D65-BA35-624FD5399D50}"/>
                </a:ext>
              </a:extLst>
            </p:cNvPr>
            <p:cNvCxnSpPr>
              <a:cxnSpLocks/>
            </p:cNvCxnSpPr>
            <p:nvPr/>
          </p:nvCxnSpPr>
          <p:spPr>
            <a:xfrm>
              <a:off x="366453" y="1839659"/>
              <a:ext cx="3954651" cy="0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04CA197B-E7E2-4087-9B78-0F6DA70E2674}"/>
                </a:ext>
              </a:extLst>
            </p:cNvPr>
            <p:cNvSpPr/>
            <p:nvPr/>
          </p:nvSpPr>
          <p:spPr>
            <a:xfrm>
              <a:off x="366453" y="1069949"/>
              <a:ext cx="493379" cy="216454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3D60E0D-AD63-496A-9325-80B86067B9CC}"/>
                </a:ext>
              </a:extLst>
            </p:cNvPr>
            <p:cNvCxnSpPr>
              <a:cxnSpLocks/>
            </p:cNvCxnSpPr>
            <p:nvPr/>
          </p:nvCxnSpPr>
          <p:spPr>
            <a:xfrm>
              <a:off x="1122622" y="455648"/>
              <a:ext cx="0" cy="136441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ECBC1FE-F60C-4523-864A-C626314B0598}"/>
                    </a:ext>
                  </a:extLst>
                </p:cNvPr>
                <p:cNvSpPr txBox="1"/>
                <p:nvPr/>
              </p:nvSpPr>
              <p:spPr>
                <a:xfrm>
                  <a:off x="832182" y="960617"/>
                  <a:ext cx="914400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3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13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sub>
                        </m:sSub>
                      </m:oMath>
                    </m:oMathPara>
                  </a14:m>
                  <a:endParaRPr lang="it-IT" sz="13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ECBC1FE-F60C-4523-864A-C626314B05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182" y="960617"/>
                  <a:ext cx="914400" cy="29238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Arrow: Curved Down 19">
              <a:extLst>
                <a:ext uri="{FF2B5EF4-FFF2-40B4-BE49-F238E27FC236}">
                  <a16:creationId xmlns:a16="http://schemas.microsoft.com/office/drawing/2014/main" id="{349F6F11-6677-40EA-8E00-27C36D33E094}"/>
                </a:ext>
              </a:extLst>
            </p:cNvPr>
            <p:cNvSpPr/>
            <p:nvPr/>
          </p:nvSpPr>
          <p:spPr>
            <a:xfrm>
              <a:off x="2221758" y="1022419"/>
              <a:ext cx="495295" cy="257253"/>
            </a:xfrm>
            <a:prstGeom prst="curved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Arrow: Curved Down 20">
              <a:extLst>
                <a:ext uri="{FF2B5EF4-FFF2-40B4-BE49-F238E27FC236}">
                  <a16:creationId xmlns:a16="http://schemas.microsoft.com/office/drawing/2014/main" id="{B3127C0E-DB19-48C0-A734-9511CB3574FD}"/>
                </a:ext>
              </a:extLst>
            </p:cNvPr>
            <p:cNvSpPr/>
            <p:nvPr/>
          </p:nvSpPr>
          <p:spPr>
            <a:xfrm rot="10800000">
              <a:off x="1974110" y="1292192"/>
              <a:ext cx="495295" cy="257253"/>
            </a:xfrm>
            <a:prstGeom prst="curved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39185DB-E5B0-4272-BADC-F9E4B9CB2891}"/>
                    </a:ext>
                  </a:extLst>
                </p:cNvPr>
                <p:cNvSpPr txBox="1"/>
                <p:nvPr/>
              </p:nvSpPr>
              <p:spPr>
                <a:xfrm>
                  <a:off x="2153167" y="1253005"/>
                  <a:ext cx="914400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3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3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13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it-IT" sz="13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39185DB-E5B0-4272-BADC-F9E4B9CB28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3167" y="1253005"/>
                  <a:ext cx="914400" cy="29238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58CA9D2-8D4F-4058-9EE3-FDFCA34537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43777" y="2045754"/>
              <a:ext cx="990566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E9F46CE-8B94-4A14-9AC7-04E886AD0976}"/>
                    </a:ext>
                  </a:extLst>
                </p:cNvPr>
                <p:cNvSpPr txBox="1"/>
                <p:nvPr/>
              </p:nvSpPr>
              <p:spPr>
                <a:xfrm>
                  <a:off x="2381860" y="2045666"/>
                  <a:ext cx="914400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13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oMath>
                    </m:oMathPara>
                  </a14:m>
                  <a:endParaRPr lang="it-IT" sz="13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E9F46CE-8B94-4A14-9AC7-04E886AD09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81860" y="2045666"/>
                  <a:ext cx="914400" cy="29238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56FE602-A954-44D6-A30F-48A95CDC494E}"/>
                </a:ext>
              </a:extLst>
            </p:cNvPr>
            <p:cNvCxnSpPr>
              <a:cxnSpLocks/>
            </p:cNvCxnSpPr>
            <p:nvPr/>
          </p:nvCxnSpPr>
          <p:spPr>
            <a:xfrm>
              <a:off x="3334343" y="1673206"/>
              <a:ext cx="0" cy="293713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A4D85FC-190D-4106-A6C4-40CE8B065B84}"/>
                    </a:ext>
                  </a:extLst>
                </p:cNvPr>
                <p:cNvSpPr txBox="1"/>
                <p:nvPr/>
              </p:nvSpPr>
              <p:spPr>
                <a:xfrm>
                  <a:off x="3287024" y="1370148"/>
                  <a:ext cx="420186" cy="4878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sz="13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3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13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it-IT" sz="13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A4D85FC-190D-4106-A6C4-40CE8B065B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87024" y="1370148"/>
                  <a:ext cx="420186" cy="48782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1866A8C-5771-4545-A7D7-B2DCBAAD262F}"/>
                    </a:ext>
                  </a:extLst>
                </p:cNvPr>
                <p:cNvSpPr txBox="1"/>
                <p:nvPr/>
              </p:nvSpPr>
              <p:spPr>
                <a:xfrm>
                  <a:off x="3791617" y="1357740"/>
                  <a:ext cx="306494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13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ν</m:t>
                        </m:r>
                      </m:oMath>
                    </m:oMathPara>
                  </a14:m>
                  <a:endParaRPr lang="it-IT" sz="13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1866A8C-5771-4545-A7D7-B2DCBAAD26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1617" y="1357740"/>
                  <a:ext cx="306494" cy="29238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CA8FDF7-50FC-44A5-A2EF-FFE3E0401CC9}"/>
                    </a:ext>
                  </a:extLst>
                </p:cNvPr>
                <p:cNvSpPr txBox="1"/>
                <p:nvPr/>
              </p:nvSpPr>
              <p:spPr>
                <a:xfrm>
                  <a:off x="3421950" y="2847334"/>
                  <a:ext cx="785088" cy="2923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3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ϴ</m:t>
                      </m:r>
                    </m:oMath>
                  </a14:m>
                  <a:r>
                    <a:rPr lang="en-US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14:m>
                    <m:oMath xmlns:m="http://schemas.openxmlformats.org/officeDocument/2006/math">
                      <m:r>
                        <a:rPr lang="en-US" sz="13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𝑘</m:t>
                      </m:r>
                    </m:oMath>
                  </a14:m>
                  <a:r>
                    <a:rPr lang="en-US" sz="13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3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3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13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b>
                      </m:sSub>
                    </m:oMath>
                  </a14:m>
                  <a:endParaRPr lang="it-IT" sz="13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CA8FDF7-50FC-44A5-A2EF-FFE3E0401C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1950" y="2847334"/>
                  <a:ext cx="785088" cy="292388"/>
                </a:xfrm>
                <a:prstGeom prst="rect">
                  <a:avLst/>
                </a:prstGeom>
                <a:blipFill>
                  <a:blip r:embed="rId10"/>
                  <a:stretch>
                    <a:fillRect t="-2083" b="-16667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690779E-EDBB-4648-8BE8-FFC414AC678F}"/>
                  </a:ext>
                </a:extLst>
              </p:cNvPr>
              <p:cNvSpPr txBox="1"/>
              <p:nvPr/>
            </p:nvSpPr>
            <p:spPr>
              <a:xfrm>
                <a:off x="5631499" y="3009343"/>
                <a:ext cx="3080330" cy="3093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Stream Properties.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3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Water column height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3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  <m:sup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Shear velocity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3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ν</m:t>
                    </m:r>
                  </m:oMath>
                </a14:m>
                <a:r>
                  <a:rPr lang="en-US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Kinematic viscosity</a:t>
                </a:r>
              </a:p>
              <a:p>
                <a:r>
                  <a:rPr lang="en-US" sz="1300" b="1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Morphological Properties.</a:t>
                </a:r>
                <a:endParaRPr lang="en-US" sz="13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3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13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l-GR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π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den>
                    </m:f>
                  </m:oMath>
                </a14:m>
                <a:r>
                  <a:rPr lang="en-US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Bedform wave number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3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Bedform height</a:t>
                </a:r>
              </a:p>
              <a:p>
                <a:r>
                  <a:rPr lang="en-US" sz="1300" b="1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Sediment Properties.</a:t>
                </a:r>
                <a:endParaRPr lang="en-US" sz="13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3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Sediment bed depth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3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ϴ</m:t>
                    </m:r>
                  </m:oMath>
                </a14:m>
                <a:r>
                  <a:rPr lang="en-US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Sediment porosity</a:t>
                </a:r>
              </a:p>
              <a:p>
                <a14:m>
                  <m:oMath xmlns:m="http://schemas.openxmlformats.org/officeDocument/2006/math">
                    <m:r>
                      <a:rPr lang="en-US" sz="13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</m:oMath>
                </a14:m>
                <a:r>
                  <a:rPr lang="en-US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sediment permeability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3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3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Molecular diffusion </a:t>
                </a:r>
              </a:p>
              <a:p>
                <a:endParaRPr lang="en-US" sz="13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3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it-IT" sz="13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690779E-EDBB-4648-8BE8-FFC414AC6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499" y="3009343"/>
                <a:ext cx="3080330" cy="3093154"/>
              </a:xfrm>
              <a:prstGeom prst="rect">
                <a:avLst/>
              </a:prstGeom>
              <a:blipFill>
                <a:blip r:embed="rId11"/>
                <a:stretch>
                  <a:fillRect l="-396" t="-19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204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76485-B7C9-4590-87A6-4540B6707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Predicting Exponential profile parameters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44D779-8FDA-4896-B983-BA118F0AEC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most important parameters in predicting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</m:sSub>
                  </m:oMath>
                </a14:m>
                <a:r>
                  <a:rPr lang="it-IT" dirty="0"/>
                  <a:t>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44D779-8FDA-4896-B983-BA118F0AEC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7573C860-196A-4ED3-AE55-909BF086A27F}"/>
              </a:ext>
            </a:extLst>
          </p:cNvPr>
          <p:cNvGrpSpPr/>
          <p:nvPr/>
        </p:nvGrpSpPr>
        <p:grpSpPr>
          <a:xfrm>
            <a:off x="7772129" y="2665564"/>
            <a:ext cx="3581671" cy="2737924"/>
            <a:chOff x="7772129" y="2665564"/>
            <a:chExt cx="3581671" cy="273792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CB03A39-D190-4F10-B28F-5A91147C2ED2}"/>
                </a:ext>
              </a:extLst>
            </p:cNvPr>
            <p:cNvSpPr/>
            <p:nvPr/>
          </p:nvSpPr>
          <p:spPr>
            <a:xfrm rot="218506">
              <a:off x="8208096" y="3908107"/>
              <a:ext cx="768683" cy="329337"/>
            </a:xfrm>
            <a:custGeom>
              <a:avLst/>
              <a:gdLst>
                <a:gd name="connsiteX0" fmla="*/ 0 w 940905"/>
                <a:gd name="connsiteY0" fmla="*/ 295761 h 295761"/>
                <a:gd name="connsiteX1" fmla="*/ 569844 w 940905"/>
                <a:gd name="connsiteY1" fmla="*/ 4213 h 295761"/>
                <a:gd name="connsiteX2" fmla="*/ 940905 w 940905"/>
                <a:gd name="connsiteY2" fmla="*/ 149987 h 295761"/>
                <a:gd name="connsiteX0" fmla="*/ 0 w 917820"/>
                <a:gd name="connsiteY0" fmla="*/ 294346 h 294346"/>
                <a:gd name="connsiteX1" fmla="*/ 569844 w 917820"/>
                <a:gd name="connsiteY1" fmla="*/ 2798 h 294346"/>
                <a:gd name="connsiteX2" fmla="*/ 917820 w 917820"/>
                <a:gd name="connsiteY2" fmla="*/ 203157 h 294346"/>
                <a:gd name="connsiteX0" fmla="*/ 0 w 920289"/>
                <a:gd name="connsiteY0" fmla="*/ 293840 h 293840"/>
                <a:gd name="connsiteX1" fmla="*/ 569844 w 920289"/>
                <a:gd name="connsiteY1" fmla="*/ 2292 h 293840"/>
                <a:gd name="connsiteX2" fmla="*/ 920289 w 920289"/>
                <a:gd name="connsiteY2" fmla="*/ 238053 h 293840"/>
                <a:gd name="connsiteX0" fmla="*/ 0 w 905715"/>
                <a:gd name="connsiteY0" fmla="*/ 294142 h 294142"/>
                <a:gd name="connsiteX1" fmla="*/ 569844 w 905715"/>
                <a:gd name="connsiteY1" fmla="*/ 2594 h 294142"/>
                <a:gd name="connsiteX2" fmla="*/ 905715 w 905715"/>
                <a:gd name="connsiteY2" fmla="*/ 215506 h 294142"/>
                <a:gd name="connsiteX0" fmla="*/ 0 w 946149"/>
                <a:gd name="connsiteY0" fmla="*/ 293858 h 293858"/>
                <a:gd name="connsiteX1" fmla="*/ 569844 w 946149"/>
                <a:gd name="connsiteY1" fmla="*/ 2310 h 293858"/>
                <a:gd name="connsiteX2" fmla="*/ 946149 w 946149"/>
                <a:gd name="connsiteY2" fmla="*/ 236569 h 2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49" h="293858">
                  <a:moveTo>
                    <a:pt x="0" y="293858"/>
                  </a:moveTo>
                  <a:cubicBezTo>
                    <a:pt x="206513" y="160232"/>
                    <a:pt x="413027" y="26606"/>
                    <a:pt x="569844" y="2310"/>
                  </a:cubicBezTo>
                  <a:cubicBezTo>
                    <a:pt x="726661" y="-21986"/>
                    <a:pt x="839027" y="151534"/>
                    <a:pt x="946149" y="236569"/>
                  </a:cubicBezTo>
                </a:path>
              </a:pathLst>
            </a:cu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C421086-02EF-419C-8B39-46432750F0C3}"/>
                </a:ext>
              </a:extLst>
            </p:cNvPr>
            <p:cNvSpPr/>
            <p:nvPr/>
          </p:nvSpPr>
          <p:spPr>
            <a:xfrm rot="218506">
              <a:off x="8997905" y="3896929"/>
              <a:ext cx="768683" cy="329337"/>
            </a:xfrm>
            <a:custGeom>
              <a:avLst/>
              <a:gdLst>
                <a:gd name="connsiteX0" fmla="*/ 0 w 940905"/>
                <a:gd name="connsiteY0" fmla="*/ 295761 h 295761"/>
                <a:gd name="connsiteX1" fmla="*/ 569844 w 940905"/>
                <a:gd name="connsiteY1" fmla="*/ 4213 h 295761"/>
                <a:gd name="connsiteX2" fmla="*/ 940905 w 940905"/>
                <a:gd name="connsiteY2" fmla="*/ 149987 h 295761"/>
                <a:gd name="connsiteX0" fmla="*/ 0 w 917820"/>
                <a:gd name="connsiteY0" fmla="*/ 294346 h 294346"/>
                <a:gd name="connsiteX1" fmla="*/ 569844 w 917820"/>
                <a:gd name="connsiteY1" fmla="*/ 2798 h 294346"/>
                <a:gd name="connsiteX2" fmla="*/ 917820 w 917820"/>
                <a:gd name="connsiteY2" fmla="*/ 203157 h 294346"/>
                <a:gd name="connsiteX0" fmla="*/ 0 w 920289"/>
                <a:gd name="connsiteY0" fmla="*/ 293840 h 293840"/>
                <a:gd name="connsiteX1" fmla="*/ 569844 w 920289"/>
                <a:gd name="connsiteY1" fmla="*/ 2292 h 293840"/>
                <a:gd name="connsiteX2" fmla="*/ 920289 w 920289"/>
                <a:gd name="connsiteY2" fmla="*/ 238053 h 293840"/>
                <a:gd name="connsiteX0" fmla="*/ 0 w 905715"/>
                <a:gd name="connsiteY0" fmla="*/ 294142 h 294142"/>
                <a:gd name="connsiteX1" fmla="*/ 569844 w 905715"/>
                <a:gd name="connsiteY1" fmla="*/ 2594 h 294142"/>
                <a:gd name="connsiteX2" fmla="*/ 905715 w 905715"/>
                <a:gd name="connsiteY2" fmla="*/ 215506 h 294142"/>
                <a:gd name="connsiteX0" fmla="*/ 0 w 946149"/>
                <a:gd name="connsiteY0" fmla="*/ 293858 h 293858"/>
                <a:gd name="connsiteX1" fmla="*/ 569844 w 946149"/>
                <a:gd name="connsiteY1" fmla="*/ 2310 h 293858"/>
                <a:gd name="connsiteX2" fmla="*/ 946149 w 946149"/>
                <a:gd name="connsiteY2" fmla="*/ 236569 h 2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49" h="293858">
                  <a:moveTo>
                    <a:pt x="0" y="293858"/>
                  </a:moveTo>
                  <a:cubicBezTo>
                    <a:pt x="206513" y="160232"/>
                    <a:pt x="413027" y="26606"/>
                    <a:pt x="569844" y="2310"/>
                  </a:cubicBezTo>
                  <a:cubicBezTo>
                    <a:pt x="726661" y="-21986"/>
                    <a:pt x="839027" y="151534"/>
                    <a:pt x="946149" y="236569"/>
                  </a:cubicBezTo>
                </a:path>
              </a:pathLst>
            </a:cu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287DB0-7BE0-4F01-B1AF-683BEE9D0265}"/>
                </a:ext>
              </a:extLst>
            </p:cNvPr>
            <p:cNvSpPr/>
            <p:nvPr/>
          </p:nvSpPr>
          <p:spPr>
            <a:xfrm rot="218506">
              <a:off x="9787714" y="3896168"/>
              <a:ext cx="768683" cy="329337"/>
            </a:xfrm>
            <a:custGeom>
              <a:avLst/>
              <a:gdLst>
                <a:gd name="connsiteX0" fmla="*/ 0 w 940905"/>
                <a:gd name="connsiteY0" fmla="*/ 295761 h 295761"/>
                <a:gd name="connsiteX1" fmla="*/ 569844 w 940905"/>
                <a:gd name="connsiteY1" fmla="*/ 4213 h 295761"/>
                <a:gd name="connsiteX2" fmla="*/ 940905 w 940905"/>
                <a:gd name="connsiteY2" fmla="*/ 149987 h 295761"/>
                <a:gd name="connsiteX0" fmla="*/ 0 w 917820"/>
                <a:gd name="connsiteY0" fmla="*/ 294346 h 294346"/>
                <a:gd name="connsiteX1" fmla="*/ 569844 w 917820"/>
                <a:gd name="connsiteY1" fmla="*/ 2798 h 294346"/>
                <a:gd name="connsiteX2" fmla="*/ 917820 w 917820"/>
                <a:gd name="connsiteY2" fmla="*/ 203157 h 294346"/>
                <a:gd name="connsiteX0" fmla="*/ 0 w 920289"/>
                <a:gd name="connsiteY0" fmla="*/ 293840 h 293840"/>
                <a:gd name="connsiteX1" fmla="*/ 569844 w 920289"/>
                <a:gd name="connsiteY1" fmla="*/ 2292 h 293840"/>
                <a:gd name="connsiteX2" fmla="*/ 920289 w 920289"/>
                <a:gd name="connsiteY2" fmla="*/ 238053 h 293840"/>
                <a:gd name="connsiteX0" fmla="*/ 0 w 905715"/>
                <a:gd name="connsiteY0" fmla="*/ 294142 h 294142"/>
                <a:gd name="connsiteX1" fmla="*/ 569844 w 905715"/>
                <a:gd name="connsiteY1" fmla="*/ 2594 h 294142"/>
                <a:gd name="connsiteX2" fmla="*/ 905715 w 905715"/>
                <a:gd name="connsiteY2" fmla="*/ 215506 h 294142"/>
                <a:gd name="connsiteX0" fmla="*/ 0 w 946149"/>
                <a:gd name="connsiteY0" fmla="*/ 293858 h 293858"/>
                <a:gd name="connsiteX1" fmla="*/ 569844 w 946149"/>
                <a:gd name="connsiteY1" fmla="*/ 2310 h 293858"/>
                <a:gd name="connsiteX2" fmla="*/ 946149 w 946149"/>
                <a:gd name="connsiteY2" fmla="*/ 236569 h 2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49" h="293858">
                  <a:moveTo>
                    <a:pt x="0" y="293858"/>
                  </a:moveTo>
                  <a:cubicBezTo>
                    <a:pt x="206513" y="160232"/>
                    <a:pt x="413027" y="26606"/>
                    <a:pt x="569844" y="2310"/>
                  </a:cubicBezTo>
                  <a:cubicBezTo>
                    <a:pt x="726661" y="-21986"/>
                    <a:pt x="839027" y="151534"/>
                    <a:pt x="946149" y="236569"/>
                  </a:cubicBezTo>
                </a:path>
              </a:pathLst>
            </a:cu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71E1A4A-E24C-4D16-BBE5-98B6B642D19E}"/>
                </a:ext>
              </a:extLst>
            </p:cNvPr>
            <p:cNvSpPr/>
            <p:nvPr/>
          </p:nvSpPr>
          <p:spPr>
            <a:xfrm rot="218506">
              <a:off x="10577521" y="3901708"/>
              <a:ext cx="768683" cy="329337"/>
            </a:xfrm>
            <a:custGeom>
              <a:avLst/>
              <a:gdLst>
                <a:gd name="connsiteX0" fmla="*/ 0 w 940905"/>
                <a:gd name="connsiteY0" fmla="*/ 295761 h 295761"/>
                <a:gd name="connsiteX1" fmla="*/ 569844 w 940905"/>
                <a:gd name="connsiteY1" fmla="*/ 4213 h 295761"/>
                <a:gd name="connsiteX2" fmla="*/ 940905 w 940905"/>
                <a:gd name="connsiteY2" fmla="*/ 149987 h 295761"/>
                <a:gd name="connsiteX0" fmla="*/ 0 w 917820"/>
                <a:gd name="connsiteY0" fmla="*/ 294346 h 294346"/>
                <a:gd name="connsiteX1" fmla="*/ 569844 w 917820"/>
                <a:gd name="connsiteY1" fmla="*/ 2798 h 294346"/>
                <a:gd name="connsiteX2" fmla="*/ 917820 w 917820"/>
                <a:gd name="connsiteY2" fmla="*/ 203157 h 294346"/>
                <a:gd name="connsiteX0" fmla="*/ 0 w 920289"/>
                <a:gd name="connsiteY0" fmla="*/ 293840 h 293840"/>
                <a:gd name="connsiteX1" fmla="*/ 569844 w 920289"/>
                <a:gd name="connsiteY1" fmla="*/ 2292 h 293840"/>
                <a:gd name="connsiteX2" fmla="*/ 920289 w 920289"/>
                <a:gd name="connsiteY2" fmla="*/ 238053 h 293840"/>
                <a:gd name="connsiteX0" fmla="*/ 0 w 905715"/>
                <a:gd name="connsiteY0" fmla="*/ 294142 h 294142"/>
                <a:gd name="connsiteX1" fmla="*/ 569844 w 905715"/>
                <a:gd name="connsiteY1" fmla="*/ 2594 h 294142"/>
                <a:gd name="connsiteX2" fmla="*/ 905715 w 905715"/>
                <a:gd name="connsiteY2" fmla="*/ 215506 h 294142"/>
                <a:gd name="connsiteX0" fmla="*/ 0 w 946149"/>
                <a:gd name="connsiteY0" fmla="*/ 293858 h 293858"/>
                <a:gd name="connsiteX1" fmla="*/ 569844 w 946149"/>
                <a:gd name="connsiteY1" fmla="*/ 2310 h 293858"/>
                <a:gd name="connsiteX2" fmla="*/ 946149 w 946149"/>
                <a:gd name="connsiteY2" fmla="*/ 236569 h 2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49" h="293858">
                  <a:moveTo>
                    <a:pt x="0" y="293858"/>
                  </a:moveTo>
                  <a:cubicBezTo>
                    <a:pt x="206513" y="160232"/>
                    <a:pt x="413027" y="26606"/>
                    <a:pt x="569844" y="2310"/>
                  </a:cubicBezTo>
                  <a:cubicBezTo>
                    <a:pt x="726661" y="-21986"/>
                    <a:pt x="839027" y="151534"/>
                    <a:pt x="946149" y="236569"/>
                  </a:cubicBezTo>
                </a:path>
              </a:pathLst>
            </a:cu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3AFFD7C-EFED-4333-8824-A35589C843F9}"/>
                </a:ext>
              </a:extLst>
            </p:cNvPr>
            <p:cNvCxnSpPr>
              <a:cxnSpLocks/>
            </p:cNvCxnSpPr>
            <p:nvPr/>
          </p:nvCxnSpPr>
          <p:spPr>
            <a:xfrm>
              <a:off x="8212762" y="2665564"/>
              <a:ext cx="314103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44637B8-17C5-4DCA-80F8-2A19C3C6C8C0}"/>
                </a:ext>
              </a:extLst>
            </p:cNvPr>
            <p:cNvCxnSpPr>
              <a:cxnSpLocks/>
            </p:cNvCxnSpPr>
            <p:nvPr/>
          </p:nvCxnSpPr>
          <p:spPr>
            <a:xfrm>
              <a:off x="9170902" y="2767164"/>
              <a:ext cx="73636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2344628-726E-44CF-B939-4C671723069F}"/>
                </a:ext>
              </a:extLst>
            </p:cNvPr>
            <p:cNvCxnSpPr>
              <a:cxnSpLocks/>
            </p:cNvCxnSpPr>
            <p:nvPr/>
          </p:nvCxnSpPr>
          <p:spPr>
            <a:xfrm>
              <a:off x="9280842" y="2868764"/>
              <a:ext cx="49334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89FCF4F-8AE0-4A0A-81CF-9BFE93FC3973}"/>
                </a:ext>
              </a:extLst>
            </p:cNvPr>
            <p:cNvCxnSpPr>
              <a:cxnSpLocks/>
            </p:cNvCxnSpPr>
            <p:nvPr/>
          </p:nvCxnSpPr>
          <p:spPr>
            <a:xfrm>
              <a:off x="9350677" y="2970364"/>
              <a:ext cx="322789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A4914F4D-F59C-462C-8F47-C772A2044943}"/>
                </a:ext>
              </a:extLst>
            </p:cNvPr>
            <p:cNvSpPr/>
            <p:nvPr/>
          </p:nvSpPr>
          <p:spPr>
            <a:xfrm>
              <a:off x="8198412" y="3291534"/>
              <a:ext cx="391873" cy="216454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9145A8B-02EC-4D20-A332-31E4F9F7C67E}"/>
                </a:ext>
              </a:extLst>
            </p:cNvPr>
            <p:cNvSpPr/>
            <p:nvPr/>
          </p:nvSpPr>
          <p:spPr>
            <a:xfrm>
              <a:off x="8212762" y="4190724"/>
              <a:ext cx="3141038" cy="1212764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51FAA5E-14F5-44F7-805E-0E6FD1BBB05E}"/>
                </a:ext>
              </a:extLst>
            </p:cNvPr>
            <p:cNvCxnSpPr>
              <a:cxnSpLocks/>
            </p:cNvCxnSpPr>
            <p:nvPr/>
          </p:nvCxnSpPr>
          <p:spPr>
            <a:xfrm>
              <a:off x="8212762" y="4049864"/>
              <a:ext cx="3141038" cy="0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3741E78-FBF2-4677-AFFD-DEFBF31A658D}"/>
                </a:ext>
              </a:extLst>
            </p:cNvPr>
            <p:cNvCxnSpPr>
              <a:cxnSpLocks/>
            </p:cNvCxnSpPr>
            <p:nvPr/>
          </p:nvCxnSpPr>
          <p:spPr>
            <a:xfrm>
              <a:off x="8839200" y="4049864"/>
              <a:ext cx="0" cy="13536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EF5EFCB-C8E5-420F-8210-C9BD318D8EC2}"/>
                </a:ext>
              </a:extLst>
            </p:cNvPr>
            <p:cNvSpPr/>
            <p:nvPr/>
          </p:nvSpPr>
          <p:spPr>
            <a:xfrm>
              <a:off x="8875647" y="4087226"/>
              <a:ext cx="475026" cy="1316259"/>
            </a:xfrm>
            <a:custGeom>
              <a:avLst/>
              <a:gdLst>
                <a:gd name="connsiteX0" fmla="*/ 647700 w 647700"/>
                <a:gd name="connsiteY0" fmla="*/ 0 h 3225800"/>
                <a:gd name="connsiteX1" fmla="*/ 419100 w 647700"/>
                <a:gd name="connsiteY1" fmla="*/ 317500 h 3225800"/>
                <a:gd name="connsiteX2" fmla="*/ 203200 w 647700"/>
                <a:gd name="connsiteY2" fmla="*/ 774700 h 3225800"/>
                <a:gd name="connsiteX3" fmla="*/ 76200 w 647700"/>
                <a:gd name="connsiteY3" fmla="*/ 1308100 h 3225800"/>
                <a:gd name="connsiteX4" fmla="*/ 63500 w 647700"/>
                <a:gd name="connsiteY4" fmla="*/ 1689100 h 3225800"/>
                <a:gd name="connsiteX5" fmla="*/ 38100 w 647700"/>
                <a:gd name="connsiteY5" fmla="*/ 1968500 h 3225800"/>
                <a:gd name="connsiteX6" fmla="*/ 0 w 647700"/>
                <a:gd name="connsiteY6" fmla="*/ 3225800 h 3225800"/>
                <a:gd name="connsiteX0" fmla="*/ 647700 w 647700"/>
                <a:gd name="connsiteY0" fmla="*/ 0 h 3225800"/>
                <a:gd name="connsiteX1" fmla="*/ 419100 w 647700"/>
                <a:gd name="connsiteY1" fmla="*/ 317500 h 3225800"/>
                <a:gd name="connsiteX2" fmla="*/ 203200 w 647700"/>
                <a:gd name="connsiteY2" fmla="*/ 774700 h 3225800"/>
                <a:gd name="connsiteX3" fmla="*/ 76200 w 647700"/>
                <a:gd name="connsiteY3" fmla="*/ 1308100 h 3225800"/>
                <a:gd name="connsiteX4" fmla="*/ 38100 w 647700"/>
                <a:gd name="connsiteY4" fmla="*/ 1968500 h 3225800"/>
                <a:gd name="connsiteX5" fmla="*/ 0 w 647700"/>
                <a:gd name="connsiteY5" fmla="*/ 3225800 h 322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3225800">
                  <a:moveTo>
                    <a:pt x="647700" y="0"/>
                  </a:moveTo>
                  <a:cubicBezTo>
                    <a:pt x="570441" y="94191"/>
                    <a:pt x="493183" y="188383"/>
                    <a:pt x="419100" y="317500"/>
                  </a:cubicBezTo>
                  <a:cubicBezTo>
                    <a:pt x="345017" y="446617"/>
                    <a:pt x="260350" y="609600"/>
                    <a:pt x="203200" y="774700"/>
                  </a:cubicBezTo>
                  <a:cubicBezTo>
                    <a:pt x="146050" y="939800"/>
                    <a:pt x="103717" y="1109133"/>
                    <a:pt x="76200" y="1308100"/>
                  </a:cubicBezTo>
                  <a:cubicBezTo>
                    <a:pt x="48683" y="1507067"/>
                    <a:pt x="50800" y="1648883"/>
                    <a:pt x="38100" y="1968500"/>
                  </a:cubicBezTo>
                  <a:cubicBezTo>
                    <a:pt x="27517" y="2224617"/>
                    <a:pt x="13758" y="2725208"/>
                    <a:pt x="0" y="322580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3D4508FF-1480-4380-981F-592E8A16FFA3}"/>
                </a:ext>
              </a:extLst>
            </p:cNvPr>
            <p:cNvCxnSpPr/>
            <p:nvPr/>
          </p:nvCxnSpPr>
          <p:spPr>
            <a:xfrm>
              <a:off x="8064500" y="4087226"/>
              <a:ext cx="0" cy="5349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4F026FE-005F-4BCB-A396-86C4895D3547}"/>
                </a:ext>
              </a:extLst>
            </p:cNvPr>
            <p:cNvSpPr txBox="1"/>
            <p:nvPr/>
          </p:nvSpPr>
          <p:spPr>
            <a:xfrm>
              <a:off x="7772129" y="4168406"/>
              <a:ext cx="315799" cy="372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  <a:endParaRPr lang="it-IT" dirty="0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B40A4AD-B0C1-4BF9-AABD-472C28797404}"/>
                </a:ext>
              </a:extLst>
            </p:cNvPr>
            <p:cNvCxnSpPr/>
            <p:nvPr/>
          </p:nvCxnSpPr>
          <p:spPr>
            <a:xfrm flipH="1">
              <a:off x="7930028" y="4049864"/>
              <a:ext cx="26838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62A6F8B-7F38-49A1-BAA5-314B3596C39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9104588" y="3703515"/>
              <a:ext cx="0" cy="5349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04D5307-E1D0-4F4F-9B69-638535C79E09}"/>
                    </a:ext>
                  </a:extLst>
                </p:cNvPr>
                <p:cNvSpPr txBox="1"/>
                <p:nvPr/>
              </p:nvSpPr>
              <p:spPr>
                <a:xfrm>
                  <a:off x="8836342" y="3656229"/>
                  <a:ext cx="444500" cy="29181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𝑒𝑓𝑓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,0</m:t>
                            </m:r>
                          </m:sub>
                        </m:sSub>
                      </m:oMath>
                    </m:oMathPara>
                  </a14:m>
                  <a:endParaRPr lang="it-IT" sz="1200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04D5307-E1D0-4F4F-9B69-638535C79E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6342" y="3656229"/>
                  <a:ext cx="444500" cy="291811"/>
                </a:xfrm>
                <a:prstGeom prst="rect">
                  <a:avLst/>
                </a:prstGeom>
                <a:blipFill>
                  <a:blip r:embed="rId13"/>
                  <a:stretch>
                    <a:fillRect r="-15278" b="-208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C886108-BBC9-4DEE-9512-49541C86E575}"/>
                </a:ext>
              </a:extLst>
            </p:cNvPr>
            <p:cNvCxnSpPr/>
            <p:nvPr/>
          </p:nvCxnSpPr>
          <p:spPr>
            <a:xfrm>
              <a:off x="9382246" y="4107817"/>
              <a:ext cx="0" cy="5349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D4D3233-B312-401E-85C7-7779F42391F1}"/>
                    </a:ext>
                  </a:extLst>
                </p:cNvPr>
                <p:cNvSpPr txBox="1"/>
                <p:nvPr/>
              </p:nvSpPr>
              <p:spPr>
                <a:xfrm>
                  <a:off x="9303110" y="4136316"/>
                  <a:ext cx="315799" cy="4082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den>
                        </m:f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D4D3233-B312-401E-85C7-7779F42391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03110" y="4136316"/>
                  <a:ext cx="315799" cy="408253"/>
                </a:xfrm>
                <a:prstGeom prst="rect">
                  <a:avLst/>
                </a:prstGeom>
                <a:blipFill>
                  <a:blip r:embed="rId14"/>
                  <a:stretch>
                    <a:fillRect l="-101923" t="-138806" r="-173077" b="-211940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7EB537E-2A03-4D18-8CFC-C6CF275EB801}"/>
                    </a:ext>
                  </a:extLst>
                </p:cNvPr>
                <p:cNvSpPr txBox="1"/>
                <p:nvPr/>
              </p:nvSpPr>
              <p:spPr>
                <a:xfrm>
                  <a:off x="10250282" y="4664800"/>
                  <a:ext cx="31579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7EB537E-2A03-4D18-8CFC-C6CF275EB8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0282" y="4664800"/>
                  <a:ext cx="315799" cy="369332"/>
                </a:xfrm>
                <a:prstGeom prst="rect">
                  <a:avLst/>
                </a:prstGeom>
                <a:blipFill>
                  <a:blip r:embed="rId15"/>
                  <a:stretch>
                    <a:fillRect r="-9615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799FA64-C181-4338-A62E-36A8C7ECE8B4}"/>
                    </a:ext>
                  </a:extLst>
                </p:cNvPr>
                <p:cNvSpPr txBox="1"/>
                <p:nvPr/>
              </p:nvSpPr>
              <p:spPr>
                <a:xfrm>
                  <a:off x="10131798" y="3299035"/>
                  <a:ext cx="31579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799FA64-C181-4338-A62E-36A8C7ECE8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31798" y="3299035"/>
                  <a:ext cx="315799" cy="369332"/>
                </a:xfrm>
                <a:prstGeom prst="rect">
                  <a:avLst/>
                </a:prstGeom>
                <a:blipFill>
                  <a:blip r:embed="rId16"/>
                  <a:stretch>
                    <a:fillRect r="-28846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86B5841-415B-4E87-8B95-41780D43CE7C}"/>
                </a:ext>
              </a:extLst>
            </p:cNvPr>
            <p:cNvSpPr txBox="1"/>
            <p:nvPr/>
          </p:nvSpPr>
          <p:spPr>
            <a:xfrm>
              <a:off x="10476010" y="2787682"/>
              <a:ext cx="8774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/>
                <a:t>Water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BE8BF45-4FA1-44DE-AE30-3400CD73B5B0}"/>
                </a:ext>
              </a:extLst>
            </p:cNvPr>
            <p:cNvSpPr txBox="1"/>
            <p:nvPr/>
          </p:nvSpPr>
          <p:spPr>
            <a:xfrm>
              <a:off x="10447597" y="5082757"/>
              <a:ext cx="87742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1400" dirty="0"/>
                <a:t>Sediment</a:t>
              </a:r>
            </a:p>
          </p:txBody>
        </p:sp>
      </p:grpSp>
      <p:sp>
        <p:nvSpPr>
          <p:cNvPr id="45" name="Oval 44">
            <a:extLst>
              <a:ext uri="{FF2B5EF4-FFF2-40B4-BE49-F238E27FC236}">
                <a16:creationId xmlns:a16="http://schemas.microsoft.com/office/drawing/2014/main" id="{B6324C89-91BF-4215-879D-9AF3693B1C8A}"/>
              </a:ext>
            </a:extLst>
          </p:cNvPr>
          <p:cNvSpPr/>
          <p:nvPr/>
        </p:nvSpPr>
        <p:spPr>
          <a:xfrm>
            <a:off x="8836342" y="3643180"/>
            <a:ext cx="647309" cy="3166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25E5612-A05B-4FF9-82D1-5D059FF6277E}"/>
                  </a:ext>
                </a:extLst>
              </p:cNvPr>
              <p:cNvSpPr txBox="1"/>
              <p:nvPr/>
            </p:nvSpPr>
            <p:spPr>
              <a:xfrm>
                <a:off x="2509298" y="2271866"/>
                <a:ext cx="3193776" cy="391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𝑒𝑓𝑓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25E5612-A05B-4FF9-82D1-5D059FF62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298" y="2271866"/>
                <a:ext cx="3193776" cy="391582"/>
              </a:xfrm>
              <a:prstGeom prst="rect">
                <a:avLst/>
              </a:prstGeom>
              <a:blipFill>
                <a:blip r:embed="rId17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E0C9A325-6707-4401-B74B-7BD198B2B590}"/>
              </a:ext>
            </a:extLst>
          </p:cNvPr>
          <p:cNvGrpSpPr/>
          <p:nvPr/>
        </p:nvGrpSpPr>
        <p:grpSpPr>
          <a:xfrm>
            <a:off x="635729" y="2663448"/>
            <a:ext cx="6422709" cy="3513512"/>
            <a:chOff x="635729" y="2524951"/>
            <a:chExt cx="6422709" cy="365200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4BBFCFE-7DF7-4C7B-8A27-CD819126E49C}"/>
                </a:ext>
              </a:extLst>
            </p:cNvPr>
            <p:cNvGrpSpPr/>
            <p:nvPr/>
          </p:nvGrpSpPr>
          <p:grpSpPr>
            <a:xfrm>
              <a:off x="635729" y="2524951"/>
              <a:ext cx="6422709" cy="3652009"/>
              <a:chOff x="2658176" y="2309051"/>
              <a:chExt cx="6422709" cy="3652009"/>
            </a:xfrm>
          </p:grpSpPr>
          <p:pic>
            <p:nvPicPr>
              <p:cNvPr id="4" name="Picture 3" descr="Diagram, schematic&#10;&#10;Description automatically generated">
                <a:extLst>
                  <a:ext uri="{FF2B5EF4-FFF2-40B4-BE49-F238E27FC236}">
                    <a16:creationId xmlns:a16="http://schemas.microsoft.com/office/drawing/2014/main" id="{5F39ED6E-E3B4-49C1-BB37-E343430CB3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582"/>
              <a:stretch/>
            </p:blipFill>
            <p:spPr>
              <a:xfrm>
                <a:off x="2658176" y="2309051"/>
                <a:ext cx="6422709" cy="3652009"/>
              </a:xfrm>
              <a:prstGeom prst="rect">
                <a:avLst/>
              </a:prstGeom>
              <a:solidFill>
                <a:schemeClr val="bg1"/>
              </a:solidFill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C6CA8A57-69D2-40A6-9297-0EC2CB59E677}"/>
                      </a:ext>
                    </a:extLst>
                  </p:cNvPr>
                  <p:cNvSpPr txBox="1"/>
                  <p:nvPr/>
                </p:nvSpPr>
                <p:spPr>
                  <a:xfrm>
                    <a:off x="4939400" y="2768365"/>
                    <a:ext cx="1860260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Sediment permeability (</a:t>
                    </a:r>
                    <a14:m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C6CA8A57-69D2-40A6-9297-0EC2CB59E67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39400" y="2768365"/>
                    <a:ext cx="1860260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328" b="-15217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517A844C-6B4D-4C3B-BDAE-2417A76C5C2C}"/>
                      </a:ext>
                    </a:extLst>
                  </p:cNvPr>
                  <p:cNvSpPr txBox="1"/>
                  <p:nvPr/>
                </p:nvSpPr>
                <p:spPr>
                  <a:xfrm>
                    <a:off x="4009270" y="3366181"/>
                    <a:ext cx="1860260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Water column height (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it-IT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517A844C-6B4D-4C3B-BDAE-2417A76C5C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09270" y="3366181"/>
                    <a:ext cx="1860260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28" b="-15217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9B41382C-48BF-4578-8B5B-95DA41FA61A1}"/>
                      </a:ext>
                    </a:extLst>
                  </p:cNvPr>
                  <p:cNvSpPr txBox="1"/>
                  <p:nvPr/>
                </p:nvSpPr>
                <p:spPr>
                  <a:xfrm>
                    <a:off x="6192472" y="3366181"/>
                    <a:ext cx="1860260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Water column height (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it-IT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9B41382C-48BF-4578-8B5B-95DA41FA61A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92472" y="3366181"/>
                    <a:ext cx="1860260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5217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A61D091-E2F5-4FD3-9D5C-5DCCC0A7F5DE}"/>
                      </a:ext>
                    </a:extLst>
                  </p:cNvPr>
                  <p:cNvSpPr txBox="1"/>
                  <p:nvPr/>
                </p:nvSpPr>
                <p:spPr>
                  <a:xfrm>
                    <a:off x="3107530" y="4028019"/>
                    <a:ext cx="1860260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sediment permeability (</a:t>
                    </a:r>
                    <a14:m>
                      <m:oMath xmlns:m="http://schemas.openxmlformats.org/officeDocument/2006/math"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A61D091-E2F5-4FD3-9D5C-5DCCC0A7F5D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07530" y="4028019"/>
                    <a:ext cx="1860260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2222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89098B9C-570D-497D-B803-7D0B864C2E51}"/>
                      </a:ext>
                    </a:extLst>
                  </p:cNvPr>
                  <p:cNvSpPr txBox="1"/>
                  <p:nvPr/>
                </p:nvSpPr>
                <p:spPr>
                  <a:xfrm>
                    <a:off x="6867657" y="4028019"/>
                    <a:ext cx="1860260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Water column height (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it-IT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89098B9C-570D-497D-B803-7D0B864C2E5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67657" y="4028019"/>
                    <a:ext cx="1860260" cy="27699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328" t="-2222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45DFB705-1C4E-40D7-B79D-C4F2182ADEBB}"/>
                      </a:ext>
                    </a:extLst>
                  </p:cNvPr>
                  <p:cNvSpPr txBox="1"/>
                  <p:nvPr/>
                </p:nvSpPr>
                <p:spPr>
                  <a:xfrm>
                    <a:off x="4942390" y="4028019"/>
                    <a:ext cx="1424125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Wave number (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it-IT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45DFB705-1C4E-40D7-B79D-C4F2182ADEB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42390" y="4028019"/>
                    <a:ext cx="1424125" cy="276999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427" b="-20455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103E0913-7AFB-440B-8332-DBCB1F85C7A9}"/>
                      </a:ext>
                    </a:extLst>
                  </p:cNvPr>
                  <p:cNvSpPr txBox="1"/>
                  <p:nvPr/>
                </p:nvSpPr>
                <p:spPr>
                  <a:xfrm>
                    <a:off x="3604484" y="4756317"/>
                    <a:ext cx="1363306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Shear velocity (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it-IT" sz="1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103E0913-7AFB-440B-8332-DBCB1F85C7A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04484" y="4756317"/>
                    <a:ext cx="1363306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448" b="-15217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B024D6EE-D8E7-4CA0-B4C1-CE24934045B4}"/>
                      </a:ext>
                    </a:extLst>
                  </p:cNvPr>
                  <p:cNvSpPr txBox="1"/>
                  <p:nvPr/>
                </p:nvSpPr>
                <p:spPr>
                  <a:xfrm>
                    <a:off x="7495214" y="4756317"/>
                    <a:ext cx="1363306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Shear velocity (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it-IT" sz="1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B024D6EE-D8E7-4CA0-B4C1-CE24934045B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95214" y="4756317"/>
                    <a:ext cx="1363306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448" b="-15217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EF579D75-4BA8-461C-9BB1-5A887BD713AB}"/>
                      </a:ext>
                    </a:extLst>
                  </p:cNvPr>
                  <p:cNvSpPr txBox="1"/>
                  <p:nvPr/>
                </p:nvSpPr>
                <p:spPr>
                  <a:xfrm>
                    <a:off x="5364644" y="4761593"/>
                    <a:ext cx="1527979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Bedform height (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it-IT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EF579D75-4BA8-461C-9BB1-5A887BD713A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64644" y="4761593"/>
                    <a:ext cx="1527979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15217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970470A-798D-429C-91B2-BD3C39244D6C}"/>
                </a:ext>
              </a:extLst>
            </p:cNvPr>
            <p:cNvSpPr txBox="1"/>
            <p:nvPr/>
          </p:nvSpPr>
          <p:spPr>
            <a:xfrm>
              <a:off x="5892161" y="2841784"/>
              <a:ext cx="116229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30000" dirty="0"/>
                <a:t>2</a:t>
              </a:r>
              <a:r>
                <a:rPr lang="en-US" dirty="0"/>
                <a:t>=92%</a:t>
              </a:r>
            </a:p>
            <a:p>
              <a:r>
                <a:rPr lang="en-US" dirty="0"/>
                <a:t>MSE=0.19</a:t>
              </a:r>
              <a:endParaRPr lang="it-IT" dirty="0"/>
            </a:p>
          </p:txBody>
        </p:sp>
      </p:grpSp>
    </p:spTree>
    <p:extLst>
      <p:ext uri="{BB962C8B-B14F-4D97-AF65-F5344CB8AC3E}">
        <p14:creationId xmlns:p14="http://schemas.microsoft.com/office/powerpoint/2010/main" val="127507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BBD95-EF89-46A1-8B06-8CD4C39BC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Predicting Exponential profile parameters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C1A23-AAA2-496A-9F56-98E04ACCC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Predicting formula, using MLR:</a:t>
            </a:r>
          </a:p>
          <a:p>
            <a:pPr marL="0" indent="0">
              <a:buNone/>
            </a:pP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6D8FC41-D5F6-47D5-96C3-CA26B9F5F26F}"/>
                  </a:ext>
                </a:extLst>
              </p:cNvPr>
              <p:cNvSpPr/>
              <p:nvPr/>
            </p:nvSpPr>
            <p:spPr>
              <a:xfrm>
                <a:off x="838200" y="2849051"/>
                <a:ext cx="6221768" cy="7472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𝑒𝑓𝑓</m:t>
                              </m:r>
                              <m:r>
                                <a:rPr lang="it-IT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it-IT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it-IT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ad>
                                <m:radPr>
                                  <m:degHide m:val="on"/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den>
                          </m:f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it-IT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den>
                          </m:f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it-IT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den>
                          </m:f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it-IT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6D8FC41-D5F6-47D5-96C3-CA26B9F5F2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849051"/>
                <a:ext cx="6221768" cy="7472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6B974FF-D98A-4C90-B46F-9184536F4786}"/>
                  </a:ext>
                </a:extLst>
              </p:cNvPr>
              <p:cNvSpPr/>
              <p:nvPr/>
            </p:nvSpPr>
            <p:spPr>
              <a:xfrm>
                <a:off x="711960" y="3741038"/>
                <a:ext cx="4321029" cy="6655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𝑒𝑓𝑓</m:t>
                              </m:r>
                              <m:r>
                                <a:rPr lang="it-IT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it-IT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3.58±0.19</m:t>
                          </m:r>
                        </m:sup>
                      </m:sSup>
                      <m:sSubSup>
                        <m:sSubSup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0.3±0.08</m:t>
                          </m:r>
                        </m:sup>
                      </m:sSubSup>
                      <m:sSubSup>
                        <m:sSubSup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it-IT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1.48±0.13</m:t>
                          </m:r>
                        </m:sup>
                      </m:sSubSup>
                    </m:oMath>
                  </m:oMathPara>
                </a14:m>
                <a:endParaRPr lang="it-IT" i="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6B974FF-D98A-4C90-B46F-9184536F47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60" y="3741038"/>
                <a:ext cx="4321029" cy="6655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E61E686-40CC-484A-8B2B-ED6B3B589C81}"/>
              </a:ext>
            </a:extLst>
          </p:cNvPr>
          <p:cNvGraphicFramePr>
            <a:graphicFrameLocks/>
          </p:cNvGraphicFramePr>
          <p:nvPr/>
        </p:nvGraphicFramePr>
        <p:xfrm>
          <a:off x="7192624" y="1912689"/>
          <a:ext cx="4572000" cy="4264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FFCDAC-EC89-4E3D-9001-0AE371196666}"/>
                  </a:ext>
                </a:extLst>
              </p:cNvPr>
              <p:cNvSpPr txBox="1"/>
              <p:nvPr/>
            </p:nvSpPr>
            <p:spPr>
              <a:xfrm>
                <a:off x="838200" y="4901247"/>
                <a:ext cx="385627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i="1" dirty="0"/>
                  <a:t>Re</a:t>
                </a:r>
                <a:r>
                  <a:rPr lang="it-IT" i="1" baseline="-25000" dirty="0"/>
                  <a:t>k</a:t>
                </a:r>
                <a:r>
                  <a:rPr lang="it-IT" dirty="0"/>
                  <a:t>:   permeability Reynolds number.</a:t>
                </a:r>
              </a:p>
              <a:p>
                <a:r>
                  <a:rPr lang="it-IT" i="1" dirty="0"/>
                  <a:t>K</a:t>
                </a:r>
                <a:r>
                  <a:rPr lang="it-IT" i="1" baseline="-25000" dirty="0"/>
                  <a:t>s</a:t>
                </a:r>
                <a:r>
                  <a:rPr lang="it-IT" dirty="0"/>
                  <a:t>:     Bed roughness number.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it-IT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it-IT" dirty="0"/>
                  <a:t>: Shear Reynolds number.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it-IT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it-IT" dirty="0"/>
                  <a:t>:    Schmidt number.</a:t>
                </a:r>
              </a:p>
              <a:p>
                <a:r>
                  <a:rPr lang="it-IT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FFCDAC-EC89-4E3D-9001-0AE371196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01247"/>
                <a:ext cx="3856270" cy="1477328"/>
              </a:xfrm>
              <a:prstGeom prst="rect">
                <a:avLst/>
              </a:prstGeom>
              <a:blipFill>
                <a:blip r:embed="rId5"/>
                <a:stretch>
                  <a:fillRect l="-1424" t="-206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59E3FDC-43A1-4B91-A05F-7269C8B745FA}"/>
                  </a:ext>
                </a:extLst>
              </p:cNvPr>
              <p:cNvSpPr txBox="1"/>
              <p:nvPr/>
            </p:nvSpPr>
            <p:spPr>
              <a:xfrm>
                <a:off x="841926" y="2313800"/>
                <a:ext cx="5342973" cy="391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/>
                  <a:t>The most parsimonious Model: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59E3FDC-43A1-4B91-A05F-7269C8B745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926" y="2313800"/>
                <a:ext cx="5342973" cy="391582"/>
              </a:xfrm>
              <a:prstGeom prst="rect">
                <a:avLst/>
              </a:prstGeom>
              <a:blipFill>
                <a:blip r:embed="rId6"/>
                <a:stretch>
                  <a:fillRect l="-912" t="-7813" b="-2031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338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Graphic spid="6" grpId="0">
        <p:bldAsOne/>
      </p:bldGraphic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76485-B7C9-4590-87A6-4540B6707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Predicting Exponential profile parameters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44D779-8FDA-4896-B983-BA118F0AEC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most important parameters in predicting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it-IT" dirty="0"/>
                  <a:t>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44D779-8FDA-4896-B983-BA118F0AEC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7573C860-196A-4ED3-AE55-909BF086A27F}"/>
              </a:ext>
            </a:extLst>
          </p:cNvPr>
          <p:cNvGrpSpPr/>
          <p:nvPr/>
        </p:nvGrpSpPr>
        <p:grpSpPr>
          <a:xfrm>
            <a:off x="7772129" y="2665564"/>
            <a:ext cx="3581671" cy="2737924"/>
            <a:chOff x="7772129" y="2665564"/>
            <a:chExt cx="3581671" cy="273792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CB03A39-D190-4F10-B28F-5A91147C2ED2}"/>
                </a:ext>
              </a:extLst>
            </p:cNvPr>
            <p:cNvSpPr/>
            <p:nvPr/>
          </p:nvSpPr>
          <p:spPr>
            <a:xfrm rot="218506">
              <a:off x="8208096" y="3908107"/>
              <a:ext cx="768683" cy="329337"/>
            </a:xfrm>
            <a:custGeom>
              <a:avLst/>
              <a:gdLst>
                <a:gd name="connsiteX0" fmla="*/ 0 w 940905"/>
                <a:gd name="connsiteY0" fmla="*/ 295761 h 295761"/>
                <a:gd name="connsiteX1" fmla="*/ 569844 w 940905"/>
                <a:gd name="connsiteY1" fmla="*/ 4213 h 295761"/>
                <a:gd name="connsiteX2" fmla="*/ 940905 w 940905"/>
                <a:gd name="connsiteY2" fmla="*/ 149987 h 295761"/>
                <a:gd name="connsiteX0" fmla="*/ 0 w 917820"/>
                <a:gd name="connsiteY0" fmla="*/ 294346 h 294346"/>
                <a:gd name="connsiteX1" fmla="*/ 569844 w 917820"/>
                <a:gd name="connsiteY1" fmla="*/ 2798 h 294346"/>
                <a:gd name="connsiteX2" fmla="*/ 917820 w 917820"/>
                <a:gd name="connsiteY2" fmla="*/ 203157 h 294346"/>
                <a:gd name="connsiteX0" fmla="*/ 0 w 920289"/>
                <a:gd name="connsiteY0" fmla="*/ 293840 h 293840"/>
                <a:gd name="connsiteX1" fmla="*/ 569844 w 920289"/>
                <a:gd name="connsiteY1" fmla="*/ 2292 h 293840"/>
                <a:gd name="connsiteX2" fmla="*/ 920289 w 920289"/>
                <a:gd name="connsiteY2" fmla="*/ 238053 h 293840"/>
                <a:gd name="connsiteX0" fmla="*/ 0 w 905715"/>
                <a:gd name="connsiteY0" fmla="*/ 294142 h 294142"/>
                <a:gd name="connsiteX1" fmla="*/ 569844 w 905715"/>
                <a:gd name="connsiteY1" fmla="*/ 2594 h 294142"/>
                <a:gd name="connsiteX2" fmla="*/ 905715 w 905715"/>
                <a:gd name="connsiteY2" fmla="*/ 215506 h 294142"/>
                <a:gd name="connsiteX0" fmla="*/ 0 w 946149"/>
                <a:gd name="connsiteY0" fmla="*/ 293858 h 293858"/>
                <a:gd name="connsiteX1" fmla="*/ 569844 w 946149"/>
                <a:gd name="connsiteY1" fmla="*/ 2310 h 293858"/>
                <a:gd name="connsiteX2" fmla="*/ 946149 w 946149"/>
                <a:gd name="connsiteY2" fmla="*/ 236569 h 2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49" h="293858">
                  <a:moveTo>
                    <a:pt x="0" y="293858"/>
                  </a:moveTo>
                  <a:cubicBezTo>
                    <a:pt x="206513" y="160232"/>
                    <a:pt x="413027" y="26606"/>
                    <a:pt x="569844" y="2310"/>
                  </a:cubicBezTo>
                  <a:cubicBezTo>
                    <a:pt x="726661" y="-21986"/>
                    <a:pt x="839027" y="151534"/>
                    <a:pt x="946149" y="236569"/>
                  </a:cubicBezTo>
                </a:path>
              </a:pathLst>
            </a:cu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C421086-02EF-419C-8B39-46432750F0C3}"/>
                </a:ext>
              </a:extLst>
            </p:cNvPr>
            <p:cNvSpPr/>
            <p:nvPr/>
          </p:nvSpPr>
          <p:spPr>
            <a:xfrm rot="218506">
              <a:off x="8997905" y="3896929"/>
              <a:ext cx="768683" cy="329337"/>
            </a:xfrm>
            <a:custGeom>
              <a:avLst/>
              <a:gdLst>
                <a:gd name="connsiteX0" fmla="*/ 0 w 940905"/>
                <a:gd name="connsiteY0" fmla="*/ 295761 h 295761"/>
                <a:gd name="connsiteX1" fmla="*/ 569844 w 940905"/>
                <a:gd name="connsiteY1" fmla="*/ 4213 h 295761"/>
                <a:gd name="connsiteX2" fmla="*/ 940905 w 940905"/>
                <a:gd name="connsiteY2" fmla="*/ 149987 h 295761"/>
                <a:gd name="connsiteX0" fmla="*/ 0 w 917820"/>
                <a:gd name="connsiteY0" fmla="*/ 294346 h 294346"/>
                <a:gd name="connsiteX1" fmla="*/ 569844 w 917820"/>
                <a:gd name="connsiteY1" fmla="*/ 2798 h 294346"/>
                <a:gd name="connsiteX2" fmla="*/ 917820 w 917820"/>
                <a:gd name="connsiteY2" fmla="*/ 203157 h 294346"/>
                <a:gd name="connsiteX0" fmla="*/ 0 w 920289"/>
                <a:gd name="connsiteY0" fmla="*/ 293840 h 293840"/>
                <a:gd name="connsiteX1" fmla="*/ 569844 w 920289"/>
                <a:gd name="connsiteY1" fmla="*/ 2292 h 293840"/>
                <a:gd name="connsiteX2" fmla="*/ 920289 w 920289"/>
                <a:gd name="connsiteY2" fmla="*/ 238053 h 293840"/>
                <a:gd name="connsiteX0" fmla="*/ 0 w 905715"/>
                <a:gd name="connsiteY0" fmla="*/ 294142 h 294142"/>
                <a:gd name="connsiteX1" fmla="*/ 569844 w 905715"/>
                <a:gd name="connsiteY1" fmla="*/ 2594 h 294142"/>
                <a:gd name="connsiteX2" fmla="*/ 905715 w 905715"/>
                <a:gd name="connsiteY2" fmla="*/ 215506 h 294142"/>
                <a:gd name="connsiteX0" fmla="*/ 0 w 946149"/>
                <a:gd name="connsiteY0" fmla="*/ 293858 h 293858"/>
                <a:gd name="connsiteX1" fmla="*/ 569844 w 946149"/>
                <a:gd name="connsiteY1" fmla="*/ 2310 h 293858"/>
                <a:gd name="connsiteX2" fmla="*/ 946149 w 946149"/>
                <a:gd name="connsiteY2" fmla="*/ 236569 h 2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49" h="293858">
                  <a:moveTo>
                    <a:pt x="0" y="293858"/>
                  </a:moveTo>
                  <a:cubicBezTo>
                    <a:pt x="206513" y="160232"/>
                    <a:pt x="413027" y="26606"/>
                    <a:pt x="569844" y="2310"/>
                  </a:cubicBezTo>
                  <a:cubicBezTo>
                    <a:pt x="726661" y="-21986"/>
                    <a:pt x="839027" y="151534"/>
                    <a:pt x="946149" y="236569"/>
                  </a:cubicBezTo>
                </a:path>
              </a:pathLst>
            </a:cu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287DB0-7BE0-4F01-B1AF-683BEE9D0265}"/>
                </a:ext>
              </a:extLst>
            </p:cNvPr>
            <p:cNvSpPr/>
            <p:nvPr/>
          </p:nvSpPr>
          <p:spPr>
            <a:xfrm rot="218506">
              <a:off x="9787714" y="3896168"/>
              <a:ext cx="768683" cy="329337"/>
            </a:xfrm>
            <a:custGeom>
              <a:avLst/>
              <a:gdLst>
                <a:gd name="connsiteX0" fmla="*/ 0 w 940905"/>
                <a:gd name="connsiteY0" fmla="*/ 295761 h 295761"/>
                <a:gd name="connsiteX1" fmla="*/ 569844 w 940905"/>
                <a:gd name="connsiteY1" fmla="*/ 4213 h 295761"/>
                <a:gd name="connsiteX2" fmla="*/ 940905 w 940905"/>
                <a:gd name="connsiteY2" fmla="*/ 149987 h 295761"/>
                <a:gd name="connsiteX0" fmla="*/ 0 w 917820"/>
                <a:gd name="connsiteY0" fmla="*/ 294346 h 294346"/>
                <a:gd name="connsiteX1" fmla="*/ 569844 w 917820"/>
                <a:gd name="connsiteY1" fmla="*/ 2798 h 294346"/>
                <a:gd name="connsiteX2" fmla="*/ 917820 w 917820"/>
                <a:gd name="connsiteY2" fmla="*/ 203157 h 294346"/>
                <a:gd name="connsiteX0" fmla="*/ 0 w 920289"/>
                <a:gd name="connsiteY0" fmla="*/ 293840 h 293840"/>
                <a:gd name="connsiteX1" fmla="*/ 569844 w 920289"/>
                <a:gd name="connsiteY1" fmla="*/ 2292 h 293840"/>
                <a:gd name="connsiteX2" fmla="*/ 920289 w 920289"/>
                <a:gd name="connsiteY2" fmla="*/ 238053 h 293840"/>
                <a:gd name="connsiteX0" fmla="*/ 0 w 905715"/>
                <a:gd name="connsiteY0" fmla="*/ 294142 h 294142"/>
                <a:gd name="connsiteX1" fmla="*/ 569844 w 905715"/>
                <a:gd name="connsiteY1" fmla="*/ 2594 h 294142"/>
                <a:gd name="connsiteX2" fmla="*/ 905715 w 905715"/>
                <a:gd name="connsiteY2" fmla="*/ 215506 h 294142"/>
                <a:gd name="connsiteX0" fmla="*/ 0 w 946149"/>
                <a:gd name="connsiteY0" fmla="*/ 293858 h 293858"/>
                <a:gd name="connsiteX1" fmla="*/ 569844 w 946149"/>
                <a:gd name="connsiteY1" fmla="*/ 2310 h 293858"/>
                <a:gd name="connsiteX2" fmla="*/ 946149 w 946149"/>
                <a:gd name="connsiteY2" fmla="*/ 236569 h 2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49" h="293858">
                  <a:moveTo>
                    <a:pt x="0" y="293858"/>
                  </a:moveTo>
                  <a:cubicBezTo>
                    <a:pt x="206513" y="160232"/>
                    <a:pt x="413027" y="26606"/>
                    <a:pt x="569844" y="2310"/>
                  </a:cubicBezTo>
                  <a:cubicBezTo>
                    <a:pt x="726661" y="-21986"/>
                    <a:pt x="839027" y="151534"/>
                    <a:pt x="946149" y="236569"/>
                  </a:cubicBezTo>
                </a:path>
              </a:pathLst>
            </a:cu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71E1A4A-E24C-4D16-BBE5-98B6B642D19E}"/>
                </a:ext>
              </a:extLst>
            </p:cNvPr>
            <p:cNvSpPr/>
            <p:nvPr/>
          </p:nvSpPr>
          <p:spPr>
            <a:xfrm rot="218506">
              <a:off x="10577521" y="3901708"/>
              <a:ext cx="768683" cy="329337"/>
            </a:xfrm>
            <a:custGeom>
              <a:avLst/>
              <a:gdLst>
                <a:gd name="connsiteX0" fmla="*/ 0 w 940905"/>
                <a:gd name="connsiteY0" fmla="*/ 295761 h 295761"/>
                <a:gd name="connsiteX1" fmla="*/ 569844 w 940905"/>
                <a:gd name="connsiteY1" fmla="*/ 4213 h 295761"/>
                <a:gd name="connsiteX2" fmla="*/ 940905 w 940905"/>
                <a:gd name="connsiteY2" fmla="*/ 149987 h 295761"/>
                <a:gd name="connsiteX0" fmla="*/ 0 w 917820"/>
                <a:gd name="connsiteY0" fmla="*/ 294346 h 294346"/>
                <a:gd name="connsiteX1" fmla="*/ 569844 w 917820"/>
                <a:gd name="connsiteY1" fmla="*/ 2798 h 294346"/>
                <a:gd name="connsiteX2" fmla="*/ 917820 w 917820"/>
                <a:gd name="connsiteY2" fmla="*/ 203157 h 294346"/>
                <a:gd name="connsiteX0" fmla="*/ 0 w 920289"/>
                <a:gd name="connsiteY0" fmla="*/ 293840 h 293840"/>
                <a:gd name="connsiteX1" fmla="*/ 569844 w 920289"/>
                <a:gd name="connsiteY1" fmla="*/ 2292 h 293840"/>
                <a:gd name="connsiteX2" fmla="*/ 920289 w 920289"/>
                <a:gd name="connsiteY2" fmla="*/ 238053 h 293840"/>
                <a:gd name="connsiteX0" fmla="*/ 0 w 905715"/>
                <a:gd name="connsiteY0" fmla="*/ 294142 h 294142"/>
                <a:gd name="connsiteX1" fmla="*/ 569844 w 905715"/>
                <a:gd name="connsiteY1" fmla="*/ 2594 h 294142"/>
                <a:gd name="connsiteX2" fmla="*/ 905715 w 905715"/>
                <a:gd name="connsiteY2" fmla="*/ 215506 h 294142"/>
                <a:gd name="connsiteX0" fmla="*/ 0 w 946149"/>
                <a:gd name="connsiteY0" fmla="*/ 293858 h 293858"/>
                <a:gd name="connsiteX1" fmla="*/ 569844 w 946149"/>
                <a:gd name="connsiteY1" fmla="*/ 2310 h 293858"/>
                <a:gd name="connsiteX2" fmla="*/ 946149 w 946149"/>
                <a:gd name="connsiteY2" fmla="*/ 236569 h 29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6149" h="293858">
                  <a:moveTo>
                    <a:pt x="0" y="293858"/>
                  </a:moveTo>
                  <a:cubicBezTo>
                    <a:pt x="206513" y="160232"/>
                    <a:pt x="413027" y="26606"/>
                    <a:pt x="569844" y="2310"/>
                  </a:cubicBezTo>
                  <a:cubicBezTo>
                    <a:pt x="726661" y="-21986"/>
                    <a:pt x="839027" y="151534"/>
                    <a:pt x="946149" y="236569"/>
                  </a:cubicBezTo>
                </a:path>
              </a:pathLst>
            </a:cu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3AFFD7C-EFED-4333-8824-A35589C843F9}"/>
                </a:ext>
              </a:extLst>
            </p:cNvPr>
            <p:cNvCxnSpPr>
              <a:cxnSpLocks/>
            </p:cNvCxnSpPr>
            <p:nvPr/>
          </p:nvCxnSpPr>
          <p:spPr>
            <a:xfrm>
              <a:off x="8212762" y="2665564"/>
              <a:ext cx="314103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44637B8-17C5-4DCA-80F8-2A19C3C6C8C0}"/>
                </a:ext>
              </a:extLst>
            </p:cNvPr>
            <p:cNvCxnSpPr>
              <a:cxnSpLocks/>
            </p:cNvCxnSpPr>
            <p:nvPr/>
          </p:nvCxnSpPr>
          <p:spPr>
            <a:xfrm>
              <a:off x="9170902" y="2767164"/>
              <a:ext cx="73636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2344628-726E-44CF-B939-4C671723069F}"/>
                </a:ext>
              </a:extLst>
            </p:cNvPr>
            <p:cNvCxnSpPr>
              <a:cxnSpLocks/>
            </p:cNvCxnSpPr>
            <p:nvPr/>
          </p:nvCxnSpPr>
          <p:spPr>
            <a:xfrm>
              <a:off x="9280842" y="2868764"/>
              <a:ext cx="49334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89FCF4F-8AE0-4A0A-81CF-9BFE93FC3973}"/>
                </a:ext>
              </a:extLst>
            </p:cNvPr>
            <p:cNvCxnSpPr>
              <a:cxnSpLocks/>
            </p:cNvCxnSpPr>
            <p:nvPr/>
          </p:nvCxnSpPr>
          <p:spPr>
            <a:xfrm>
              <a:off x="9350677" y="2970364"/>
              <a:ext cx="322789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A4914F4D-F59C-462C-8F47-C772A2044943}"/>
                </a:ext>
              </a:extLst>
            </p:cNvPr>
            <p:cNvSpPr/>
            <p:nvPr/>
          </p:nvSpPr>
          <p:spPr>
            <a:xfrm>
              <a:off x="8198412" y="3291534"/>
              <a:ext cx="391873" cy="216454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9145A8B-02EC-4D20-A332-31E4F9F7C67E}"/>
                </a:ext>
              </a:extLst>
            </p:cNvPr>
            <p:cNvSpPr/>
            <p:nvPr/>
          </p:nvSpPr>
          <p:spPr>
            <a:xfrm>
              <a:off x="8212762" y="4190724"/>
              <a:ext cx="3141038" cy="1212764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51FAA5E-14F5-44F7-805E-0E6FD1BBB05E}"/>
                </a:ext>
              </a:extLst>
            </p:cNvPr>
            <p:cNvCxnSpPr>
              <a:cxnSpLocks/>
            </p:cNvCxnSpPr>
            <p:nvPr/>
          </p:nvCxnSpPr>
          <p:spPr>
            <a:xfrm>
              <a:off x="8212762" y="4049864"/>
              <a:ext cx="3141038" cy="0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3741E78-FBF2-4677-AFFD-DEFBF31A658D}"/>
                </a:ext>
              </a:extLst>
            </p:cNvPr>
            <p:cNvCxnSpPr>
              <a:cxnSpLocks/>
            </p:cNvCxnSpPr>
            <p:nvPr/>
          </p:nvCxnSpPr>
          <p:spPr>
            <a:xfrm>
              <a:off x="8839200" y="4049864"/>
              <a:ext cx="0" cy="13536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EF5EFCB-C8E5-420F-8210-C9BD318D8EC2}"/>
                </a:ext>
              </a:extLst>
            </p:cNvPr>
            <p:cNvSpPr/>
            <p:nvPr/>
          </p:nvSpPr>
          <p:spPr>
            <a:xfrm>
              <a:off x="8875647" y="4087226"/>
              <a:ext cx="475026" cy="1316259"/>
            </a:xfrm>
            <a:custGeom>
              <a:avLst/>
              <a:gdLst>
                <a:gd name="connsiteX0" fmla="*/ 647700 w 647700"/>
                <a:gd name="connsiteY0" fmla="*/ 0 h 3225800"/>
                <a:gd name="connsiteX1" fmla="*/ 419100 w 647700"/>
                <a:gd name="connsiteY1" fmla="*/ 317500 h 3225800"/>
                <a:gd name="connsiteX2" fmla="*/ 203200 w 647700"/>
                <a:gd name="connsiteY2" fmla="*/ 774700 h 3225800"/>
                <a:gd name="connsiteX3" fmla="*/ 76200 w 647700"/>
                <a:gd name="connsiteY3" fmla="*/ 1308100 h 3225800"/>
                <a:gd name="connsiteX4" fmla="*/ 63500 w 647700"/>
                <a:gd name="connsiteY4" fmla="*/ 1689100 h 3225800"/>
                <a:gd name="connsiteX5" fmla="*/ 38100 w 647700"/>
                <a:gd name="connsiteY5" fmla="*/ 1968500 h 3225800"/>
                <a:gd name="connsiteX6" fmla="*/ 0 w 647700"/>
                <a:gd name="connsiteY6" fmla="*/ 3225800 h 3225800"/>
                <a:gd name="connsiteX0" fmla="*/ 647700 w 647700"/>
                <a:gd name="connsiteY0" fmla="*/ 0 h 3225800"/>
                <a:gd name="connsiteX1" fmla="*/ 419100 w 647700"/>
                <a:gd name="connsiteY1" fmla="*/ 317500 h 3225800"/>
                <a:gd name="connsiteX2" fmla="*/ 203200 w 647700"/>
                <a:gd name="connsiteY2" fmla="*/ 774700 h 3225800"/>
                <a:gd name="connsiteX3" fmla="*/ 76200 w 647700"/>
                <a:gd name="connsiteY3" fmla="*/ 1308100 h 3225800"/>
                <a:gd name="connsiteX4" fmla="*/ 38100 w 647700"/>
                <a:gd name="connsiteY4" fmla="*/ 1968500 h 3225800"/>
                <a:gd name="connsiteX5" fmla="*/ 0 w 647700"/>
                <a:gd name="connsiteY5" fmla="*/ 3225800 h 322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3225800">
                  <a:moveTo>
                    <a:pt x="647700" y="0"/>
                  </a:moveTo>
                  <a:cubicBezTo>
                    <a:pt x="570441" y="94191"/>
                    <a:pt x="493183" y="188383"/>
                    <a:pt x="419100" y="317500"/>
                  </a:cubicBezTo>
                  <a:cubicBezTo>
                    <a:pt x="345017" y="446617"/>
                    <a:pt x="260350" y="609600"/>
                    <a:pt x="203200" y="774700"/>
                  </a:cubicBezTo>
                  <a:cubicBezTo>
                    <a:pt x="146050" y="939800"/>
                    <a:pt x="103717" y="1109133"/>
                    <a:pt x="76200" y="1308100"/>
                  </a:cubicBezTo>
                  <a:cubicBezTo>
                    <a:pt x="48683" y="1507067"/>
                    <a:pt x="50800" y="1648883"/>
                    <a:pt x="38100" y="1968500"/>
                  </a:cubicBezTo>
                  <a:cubicBezTo>
                    <a:pt x="27517" y="2224617"/>
                    <a:pt x="13758" y="2725208"/>
                    <a:pt x="0" y="322580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3D4508FF-1480-4380-981F-592E8A16FFA3}"/>
                </a:ext>
              </a:extLst>
            </p:cNvPr>
            <p:cNvCxnSpPr/>
            <p:nvPr/>
          </p:nvCxnSpPr>
          <p:spPr>
            <a:xfrm>
              <a:off x="8064500" y="4087226"/>
              <a:ext cx="0" cy="5349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4F026FE-005F-4BCB-A396-86C4895D3547}"/>
                </a:ext>
              </a:extLst>
            </p:cNvPr>
            <p:cNvSpPr txBox="1"/>
            <p:nvPr/>
          </p:nvSpPr>
          <p:spPr>
            <a:xfrm>
              <a:off x="7772129" y="4168406"/>
              <a:ext cx="315799" cy="372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  <a:endParaRPr lang="it-IT" dirty="0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B40A4AD-B0C1-4BF9-AABD-472C28797404}"/>
                </a:ext>
              </a:extLst>
            </p:cNvPr>
            <p:cNvCxnSpPr/>
            <p:nvPr/>
          </p:nvCxnSpPr>
          <p:spPr>
            <a:xfrm flipH="1">
              <a:off x="7930028" y="4049864"/>
              <a:ext cx="26838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62A6F8B-7F38-49A1-BAA5-314B3596C39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9104588" y="3703515"/>
              <a:ext cx="0" cy="5349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04D5307-E1D0-4F4F-9B69-638535C79E09}"/>
                    </a:ext>
                  </a:extLst>
                </p:cNvPr>
                <p:cNvSpPr txBox="1"/>
                <p:nvPr/>
              </p:nvSpPr>
              <p:spPr>
                <a:xfrm>
                  <a:off x="8836342" y="3656229"/>
                  <a:ext cx="444500" cy="29181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𝑒𝑓𝑓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,0</m:t>
                            </m:r>
                          </m:sub>
                        </m:sSub>
                      </m:oMath>
                    </m:oMathPara>
                  </a14:m>
                  <a:endParaRPr lang="it-IT" sz="1200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04D5307-E1D0-4F4F-9B69-638535C79E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6342" y="3656229"/>
                  <a:ext cx="444500" cy="291811"/>
                </a:xfrm>
                <a:prstGeom prst="rect">
                  <a:avLst/>
                </a:prstGeom>
                <a:blipFill>
                  <a:blip r:embed="rId10"/>
                  <a:stretch>
                    <a:fillRect r="-15278" b="-208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C886108-BBC9-4DEE-9512-49541C86E575}"/>
                </a:ext>
              </a:extLst>
            </p:cNvPr>
            <p:cNvCxnSpPr/>
            <p:nvPr/>
          </p:nvCxnSpPr>
          <p:spPr>
            <a:xfrm>
              <a:off x="9382246" y="4107817"/>
              <a:ext cx="0" cy="53495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D4D3233-B312-401E-85C7-7779F42391F1}"/>
                    </a:ext>
                  </a:extLst>
                </p:cNvPr>
                <p:cNvSpPr txBox="1"/>
                <p:nvPr/>
              </p:nvSpPr>
              <p:spPr>
                <a:xfrm>
                  <a:off x="9303110" y="4136316"/>
                  <a:ext cx="315799" cy="4082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den>
                        </m:f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CD4D3233-B312-401E-85C7-7779F42391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03110" y="4136316"/>
                  <a:ext cx="315799" cy="408253"/>
                </a:xfrm>
                <a:prstGeom prst="rect">
                  <a:avLst/>
                </a:prstGeom>
                <a:blipFill>
                  <a:blip r:embed="rId11"/>
                  <a:stretch>
                    <a:fillRect l="-101923" t="-138806" r="-173077" b="-211940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7EB537E-2A03-4D18-8CFC-C6CF275EB801}"/>
                    </a:ext>
                  </a:extLst>
                </p:cNvPr>
                <p:cNvSpPr txBox="1"/>
                <p:nvPr/>
              </p:nvSpPr>
              <p:spPr>
                <a:xfrm>
                  <a:off x="10250282" y="4664800"/>
                  <a:ext cx="31579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7EB537E-2A03-4D18-8CFC-C6CF275EB8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0282" y="4664800"/>
                  <a:ext cx="315799" cy="369332"/>
                </a:xfrm>
                <a:prstGeom prst="rect">
                  <a:avLst/>
                </a:prstGeom>
                <a:blipFill>
                  <a:blip r:embed="rId12"/>
                  <a:stretch>
                    <a:fillRect r="-9615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799FA64-C181-4338-A62E-36A8C7ECE8B4}"/>
                    </a:ext>
                  </a:extLst>
                </p:cNvPr>
                <p:cNvSpPr txBox="1"/>
                <p:nvPr/>
              </p:nvSpPr>
              <p:spPr>
                <a:xfrm>
                  <a:off x="10131798" y="3299035"/>
                  <a:ext cx="31579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799FA64-C181-4338-A62E-36A8C7ECE8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31798" y="3299035"/>
                  <a:ext cx="315799" cy="369332"/>
                </a:xfrm>
                <a:prstGeom prst="rect">
                  <a:avLst/>
                </a:prstGeom>
                <a:blipFill>
                  <a:blip r:embed="rId13"/>
                  <a:stretch>
                    <a:fillRect r="-28846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86B5841-415B-4E87-8B95-41780D43CE7C}"/>
                </a:ext>
              </a:extLst>
            </p:cNvPr>
            <p:cNvSpPr txBox="1"/>
            <p:nvPr/>
          </p:nvSpPr>
          <p:spPr>
            <a:xfrm>
              <a:off x="10476010" y="2787682"/>
              <a:ext cx="8774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/>
                <a:t>Water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BE8BF45-4FA1-44DE-AE30-3400CD73B5B0}"/>
                </a:ext>
              </a:extLst>
            </p:cNvPr>
            <p:cNvSpPr txBox="1"/>
            <p:nvPr/>
          </p:nvSpPr>
          <p:spPr>
            <a:xfrm>
              <a:off x="10447597" y="5082757"/>
              <a:ext cx="87742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1400" dirty="0"/>
                <a:t>Sediment</a:t>
              </a:r>
            </a:p>
          </p:txBody>
        </p:sp>
      </p:grpSp>
      <p:sp>
        <p:nvSpPr>
          <p:cNvPr id="45" name="Oval 44">
            <a:extLst>
              <a:ext uri="{FF2B5EF4-FFF2-40B4-BE49-F238E27FC236}">
                <a16:creationId xmlns:a16="http://schemas.microsoft.com/office/drawing/2014/main" id="{B6324C89-91BF-4215-879D-9AF3693B1C8A}"/>
              </a:ext>
            </a:extLst>
          </p:cNvPr>
          <p:cNvSpPr/>
          <p:nvPr/>
        </p:nvSpPr>
        <p:spPr>
          <a:xfrm>
            <a:off x="9553144" y="4265385"/>
            <a:ext cx="323654" cy="3166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F67BBEA-9D26-44D3-91A1-1A2BC13F97AA}"/>
                  </a:ext>
                </a:extLst>
              </p:cNvPr>
              <p:cNvSpPr txBox="1"/>
              <p:nvPr/>
            </p:nvSpPr>
            <p:spPr>
              <a:xfrm>
                <a:off x="2307091" y="2258218"/>
                <a:ext cx="319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F67BBEA-9D26-44D3-91A1-1A2BC13F9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091" y="2258218"/>
                <a:ext cx="3193776" cy="369332"/>
              </a:xfrm>
              <a:prstGeom prst="rect">
                <a:avLst/>
              </a:prstGeom>
              <a:blipFill>
                <a:blip r:embed="rId1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7F8D17F1-B254-4EBF-9DF4-62B938083B40}"/>
              </a:ext>
            </a:extLst>
          </p:cNvPr>
          <p:cNvGrpSpPr/>
          <p:nvPr/>
        </p:nvGrpSpPr>
        <p:grpSpPr>
          <a:xfrm>
            <a:off x="234253" y="2762487"/>
            <a:ext cx="6862458" cy="3414469"/>
            <a:chOff x="234253" y="2499551"/>
            <a:chExt cx="6862458" cy="367740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3EAA8A0-07C8-4FBA-849C-0D939D0578D3}"/>
                </a:ext>
              </a:extLst>
            </p:cNvPr>
            <p:cNvGrpSpPr/>
            <p:nvPr/>
          </p:nvGrpSpPr>
          <p:grpSpPr>
            <a:xfrm>
              <a:off x="234253" y="2499551"/>
              <a:ext cx="6862458" cy="3677406"/>
              <a:chOff x="234253" y="2499551"/>
              <a:chExt cx="6862458" cy="3677406"/>
            </a:xfrm>
          </p:grpSpPr>
          <p:pic>
            <p:nvPicPr>
              <p:cNvPr id="41" name="Picture 40" descr="Diagram&#10;&#10;Description automatically generated">
                <a:extLst>
                  <a:ext uri="{FF2B5EF4-FFF2-40B4-BE49-F238E27FC236}">
                    <a16:creationId xmlns:a16="http://schemas.microsoft.com/office/drawing/2014/main" id="{E62F53C2-2FA2-4423-BE3B-0BB6A5806B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925"/>
              <a:stretch/>
            </p:blipFill>
            <p:spPr>
              <a:xfrm>
                <a:off x="617234" y="2499551"/>
                <a:ext cx="6479477" cy="3677406"/>
              </a:xfrm>
              <a:prstGeom prst="rect">
                <a:avLst/>
              </a:prstGeom>
            </p:spPr>
          </p:pic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4BBFCFE-7DF7-4C7B-8A27-CD819126E49C}"/>
                  </a:ext>
                </a:extLst>
              </p:cNvPr>
              <p:cNvGrpSpPr/>
              <p:nvPr/>
            </p:nvGrpSpPr>
            <p:grpSpPr>
              <a:xfrm>
                <a:off x="1262488" y="2955060"/>
                <a:ext cx="4960159" cy="1308215"/>
                <a:chOff x="3284935" y="2764560"/>
                <a:chExt cx="4960159" cy="130821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extBox 6">
                      <a:extLst>
                        <a:ext uri="{FF2B5EF4-FFF2-40B4-BE49-F238E27FC236}">
                          <a16:creationId xmlns:a16="http://schemas.microsoft.com/office/drawing/2014/main" id="{9B41382C-48BF-4578-8B5B-95DA41FA61A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23429" y="2764560"/>
                      <a:ext cx="1860260" cy="27699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1200" dirty="0"/>
                        <a:t>Water column height (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it-IT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oMath>
                      </a14:m>
                      <a:r>
                        <a:rPr lang="it-IT" sz="1200" dirty="0"/>
                        <a:t>)</a:t>
                      </a:r>
                    </a:p>
                  </p:txBody>
                </p:sp>
              </mc:Choice>
              <mc:Fallback xmlns="">
                <p:sp>
                  <p:nvSpPr>
                    <p:cNvPr id="7" name="TextBox 6">
                      <a:extLst>
                        <a:ext uri="{FF2B5EF4-FFF2-40B4-BE49-F238E27FC236}">
                          <a16:creationId xmlns:a16="http://schemas.microsoft.com/office/drawing/2014/main" id="{9B41382C-48BF-4578-8B5B-95DA41FA61A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23429" y="2764560"/>
                      <a:ext cx="1860260" cy="276999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 t="-2222" b="-1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it-IT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" name="TextBox 9">
                      <a:extLst>
                        <a:ext uri="{FF2B5EF4-FFF2-40B4-BE49-F238E27FC236}">
                          <a16:creationId xmlns:a16="http://schemas.microsoft.com/office/drawing/2014/main" id="{45DFB705-1C4E-40D7-B79D-C4F2182ADEB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84935" y="3788161"/>
                      <a:ext cx="1424125" cy="27699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1200" dirty="0"/>
                        <a:t>Wave number (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it-IT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a14:m>
                      <a:r>
                        <a:rPr lang="it-IT" sz="1200" dirty="0"/>
                        <a:t>)</a:t>
                      </a:r>
                    </a:p>
                  </p:txBody>
                </p:sp>
              </mc:Choice>
              <mc:Fallback xmlns="">
                <p:sp>
                  <p:nvSpPr>
                    <p:cNvPr id="10" name="TextBox 9">
                      <a:extLst>
                        <a:ext uri="{FF2B5EF4-FFF2-40B4-BE49-F238E27FC236}">
                          <a16:creationId xmlns:a16="http://schemas.microsoft.com/office/drawing/2014/main" id="{45DFB705-1C4E-40D7-B79D-C4F2182ADEB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84935" y="3788161"/>
                      <a:ext cx="1424125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it-IT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extBox 10">
                      <a:extLst>
                        <a:ext uri="{FF2B5EF4-FFF2-40B4-BE49-F238E27FC236}">
                          <a16:creationId xmlns:a16="http://schemas.microsoft.com/office/drawing/2014/main" id="{103E0913-7AFB-440B-8332-DBCB1F85C7A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81788" y="3255834"/>
                      <a:ext cx="1363306" cy="27699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1200" dirty="0"/>
                        <a:t>Shear velocity (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lang="it-IT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oMath>
                      </a14:m>
                      <a:r>
                        <a:rPr lang="it-IT" sz="1200" dirty="0"/>
                        <a:t>)</a:t>
                      </a:r>
                    </a:p>
                  </p:txBody>
                </p:sp>
              </mc:Choice>
              <mc:Fallback xmlns="">
                <p:sp>
                  <p:nvSpPr>
                    <p:cNvPr id="11" name="TextBox 10">
                      <a:extLst>
                        <a:ext uri="{FF2B5EF4-FFF2-40B4-BE49-F238E27FC236}">
                          <a16:creationId xmlns:a16="http://schemas.microsoft.com/office/drawing/2014/main" id="{103E0913-7AFB-440B-8332-DBCB1F85C7A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881788" y="3255834"/>
                      <a:ext cx="1363306" cy="276999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it-IT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TextBox 12">
                      <a:extLst>
                        <a:ext uri="{FF2B5EF4-FFF2-40B4-BE49-F238E27FC236}">
                          <a16:creationId xmlns:a16="http://schemas.microsoft.com/office/drawing/2014/main" id="{EF579D75-4BA8-461C-9BB1-5A887BD713A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25580" y="3795776"/>
                      <a:ext cx="1527979" cy="27699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1200" dirty="0"/>
                        <a:t>Bedform height (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it-IT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oMath>
                      </a14:m>
                      <a:r>
                        <a:rPr lang="it-IT" sz="1200" dirty="0"/>
                        <a:t>)</a:t>
                      </a:r>
                    </a:p>
                  </p:txBody>
                </p:sp>
              </mc:Choice>
              <mc:Fallback xmlns="">
                <p:sp>
                  <p:nvSpPr>
                    <p:cNvPr id="13" name="TextBox 12">
                      <a:extLst>
                        <a:ext uri="{FF2B5EF4-FFF2-40B4-BE49-F238E27FC236}">
                          <a16:creationId xmlns:a16="http://schemas.microsoft.com/office/drawing/2014/main" id="{EF579D75-4BA8-461C-9BB1-5A887BD713A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625580" y="3795776"/>
                      <a:ext cx="1527979" cy="276999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t="-2222" b="-1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it-IT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1CC96199-A9BF-4EB2-9593-2B844C75E5A7}"/>
                      </a:ext>
                    </a:extLst>
                  </p:cNvPr>
                  <p:cNvSpPr txBox="1"/>
                  <p:nvPr/>
                </p:nvSpPr>
                <p:spPr>
                  <a:xfrm>
                    <a:off x="234253" y="4575341"/>
                    <a:ext cx="1860260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Water column height (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it-IT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1CC96199-A9BF-4EB2-9593-2B844C75E5A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4253" y="4575341"/>
                    <a:ext cx="1860260" cy="27699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b="-23256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1ECAE044-C0ED-4697-83F9-515A18B1BB9A}"/>
                      </a:ext>
                    </a:extLst>
                  </p:cNvPr>
                  <p:cNvSpPr txBox="1"/>
                  <p:nvPr/>
                </p:nvSpPr>
                <p:spPr>
                  <a:xfrm>
                    <a:off x="2701781" y="5039966"/>
                    <a:ext cx="1860260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Water column height (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it-IT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1ECAE044-C0ED-4697-83F9-515A18B1BB9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01781" y="5039966"/>
                    <a:ext cx="1860260" cy="276999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b="-26190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54D51E2D-306C-4B1C-9ACA-DE65315771A7}"/>
                      </a:ext>
                    </a:extLst>
                  </p:cNvPr>
                  <p:cNvSpPr txBox="1"/>
                  <p:nvPr/>
                </p:nvSpPr>
                <p:spPr>
                  <a:xfrm>
                    <a:off x="3980152" y="4496101"/>
                    <a:ext cx="879189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sz="1200" dirty="0"/>
                      <a:t>(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it-IT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54D51E2D-306C-4B1C-9ACA-DE65315771A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80152" y="4496101"/>
                    <a:ext cx="879189" cy="276999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b="-26190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3D01DCB9-F958-4B7C-9049-3A3CBCB55936}"/>
                      </a:ext>
                    </a:extLst>
                  </p:cNvPr>
                  <p:cNvSpPr txBox="1"/>
                  <p:nvPr/>
                </p:nvSpPr>
                <p:spPr>
                  <a:xfrm>
                    <a:off x="4182794" y="3989172"/>
                    <a:ext cx="1363306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Porosity (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1200" i="1" smtClean="0">
                            <a:latin typeface="Cambria Math" panose="02040503050406030204" pitchFamily="18" charset="0"/>
                          </a:rPr>
                          <m:t>ϴ</m:t>
                        </m:r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3D01DCB9-F958-4B7C-9049-3A3CBCB5593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82794" y="3989172"/>
                    <a:ext cx="1363306" cy="276999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b="-26190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66BD8E57-6915-4200-96E8-63002916A91A}"/>
                      </a:ext>
                    </a:extLst>
                  </p:cNvPr>
                  <p:cNvSpPr txBox="1"/>
                  <p:nvPr/>
                </p:nvSpPr>
                <p:spPr>
                  <a:xfrm>
                    <a:off x="5548111" y="3970114"/>
                    <a:ext cx="1363306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Porosity (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1200" i="1" smtClean="0">
                            <a:latin typeface="Cambria Math" panose="02040503050406030204" pitchFamily="18" charset="0"/>
                          </a:rPr>
                          <m:t>ϴ</m:t>
                        </m:r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66BD8E57-6915-4200-96E8-63002916A91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48111" y="3970114"/>
                    <a:ext cx="1363306" cy="276999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b="-26190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1B10D7A4-92BC-4358-9DF0-6B05394A5925}"/>
                      </a:ext>
                    </a:extLst>
                  </p:cNvPr>
                  <p:cNvSpPr txBox="1"/>
                  <p:nvPr/>
                </p:nvSpPr>
                <p:spPr>
                  <a:xfrm>
                    <a:off x="2043377" y="3431189"/>
                    <a:ext cx="1363306" cy="2769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dirty="0"/>
                      <a:t>Bed depth (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it-IT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a14:m>
                    <a:r>
                      <a:rPr lang="it-IT" sz="1200" dirty="0"/>
                      <a:t>)</a:t>
                    </a:r>
                  </a:p>
                </p:txBody>
              </p:sp>
            </mc:Choice>
            <mc:Fallback xmlns="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1B10D7A4-92BC-4358-9DF0-6B05394A592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43377" y="3431189"/>
                    <a:ext cx="1363306" cy="276999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b="-26190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AD6D186-DE83-4B67-91AC-63883DDF9A28}"/>
                </a:ext>
              </a:extLst>
            </p:cNvPr>
            <p:cNvSpPr txBox="1"/>
            <p:nvPr/>
          </p:nvSpPr>
          <p:spPr>
            <a:xfrm>
              <a:off x="5471926" y="2613446"/>
              <a:ext cx="116229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30000" dirty="0"/>
                <a:t>2</a:t>
              </a:r>
              <a:r>
                <a:rPr lang="en-US" dirty="0"/>
                <a:t>=94%</a:t>
              </a:r>
            </a:p>
            <a:p>
              <a:r>
                <a:rPr lang="en-US" dirty="0"/>
                <a:t>MSE=0.03</a:t>
              </a:r>
              <a:endParaRPr lang="it-IT" dirty="0"/>
            </a:p>
          </p:txBody>
        </p:sp>
      </p:grpSp>
    </p:spTree>
    <p:extLst>
      <p:ext uri="{BB962C8B-B14F-4D97-AF65-F5344CB8AC3E}">
        <p14:creationId xmlns:p14="http://schemas.microsoft.com/office/powerpoint/2010/main" val="278790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BBD95-EF89-46A1-8B06-8CD4C39BC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Predicting Exponential profile parameters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C1A23-AAA2-496A-9F56-98E04ACCC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Predicting formula, using MLR: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6D8FC41-D5F6-47D5-96C3-CA26B9F5F26F}"/>
                  </a:ext>
                </a:extLst>
              </p:cNvPr>
              <p:cNvSpPr/>
              <p:nvPr/>
            </p:nvSpPr>
            <p:spPr>
              <a:xfrm>
                <a:off x="838200" y="2746458"/>
                <a:ext cx="3521029" cy="71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6D8FC41-D5F6-47D5-96C3-CA26B9F5F2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746458"/>
                <a:ext cx="3521029" cy="7146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6B974FF-D98A-4C90-B46F-9184536F4786}"/>
                  </a:ext>
                </a:extLst>
              </p:cNvPr>
              <p:cNvSpPr/>
              <p:nvPr/>
            </p:nvSpPr>
            <p:spPr>
              <a:xfrm>
                <a:off x="224963" y="3521799"/>
                <a:ext cx="4321029" cy="375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−0.006±0.06</m:t>
                          </m:r>
                        </m:sup>
                      </m:sSup>
                      <m:sSubSup>
                        <m:sSubSup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−0.2±0.02</m:t>
                          </m:r>
                        </m:sup>
                      </m:sSubSup>
                    </m:oMath>
                  </m:oMathPara>
                </a14:m>
                <a:endParaRPr lang="it-IT" i="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6B974FF-D98A-4C90-B46F-9184536F47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63" y="3521799"/>
                <a:ext cx="4321029" cy="37555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FFCDAC-EC89-4E3D-9001-0AE371196666}"/>
                  </a:ext>
                </a:extLst>
              </p:cNvPr>
              <p:cNvSpPr txBox="1"/>
              <p:nvPr/>
            </p:nvSpPr>
            <p:spPr>
              <a:xfrm>
                <a:off x="838200" y="4431221"/>
                <a:ext cx="468303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it-IT" dirty="0"/>
                  <a:t>:  Benthic biolayer thickness (2 cm).</a:t>
                </a:r>
                <a:endParaRPr lang="it-IT" i="1" dirty="0"/>
              </a:p>
              <a:p>
                <a:r>
                  <a:rPr lang="it-IT" i="1" dirty="0"/>
                  <a:t>K</a:t>
                </a:r>
                <a:r>
                  <a:rPr lang="it-IT" i="1" baseline="-25000" dirty="0"/>
                  <a:t>s</a:t>
                </a:r>
                <a:r>
                  <a:rPr lang="it-IT" dirty="0"/>
                  <a:t>:   Bed roughness number.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it-IT" dirty="0"/>
                  <a:t>:  Benthic biolayer thickness/ viscous length.</a:t>
                </a:r>
              </a:p>
              <a:p>
                <a:r>
                  <a:rPr lang="it-IT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FFCDAC-EC89-4E3D-9001-0AE371196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431221"/>
                <a:ext cx="4683034" cy="1200329"/>
              </a:xfrm>
              <a:prstGeom prst="rect">
                <a:avLst/>
              </a:prstGeom>
              <a:blipFill>
                <a:blip r:embed="rId4"/>
                <a:stretch>
                  <a:fillRect l="-1172" t="-30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80FFA3C-EEEE-4BAB-87AB-5695D44DF25B}"/>
              </a:ext>
            </a:extLst>
          </p:cNvPr>
          <p:cNvGraphicFramePr>
            <a:graphicFrameLocks/>
          </p:cNvGraphicFramePr>
          <p:nvPr/>
        </p:nvGraphicFramePr>
        <p:xfrm>
          <a:off x="7228114" y="1825625"/>
          <a:ext cx="4572000" cy="4270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ACC8CE6-AD9E-4C05-BE4F-B4B271704E03}"/>
                  </a:ext>
                </a:extLst>
              </p:cNvPr>
              <p:cNvSpPr txBox="1"/>
              <p:nvPr/>
            </p:nvSpPr>
            <p:spPr>
              <a:xfrm>
                <a:off x="841926" y="2313800"/>
                <a:ext cx="53429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/>
                  <a:t>The most parsimonious Model: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ACC8CE6-AD9E-4C05-BE4F-B4B271704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926" y="2313800"/>
                <a:ext cx="5342973" cy="369332"/>
              </a:xfrm>
              <a:prstGeom prst="rect">
                <a:avLst/>
              </a:prstGeom>
              <a:blipFill>
                <a:blip r:embed="rId6"/>
                <a:stretch>
                  <a:fillRect l="-912" t="-10000" b="-2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600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Graphic spid="8" grpId="0">
        <p:bldAsOne/>
      </p:bldGraphic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2C1A1-C062-4D67-B29F-7E68E0F5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Predicting Exponential profile parameters</a:t>
            </a:r>
            <a:endParaRPr lang="it-IT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D0F8376-EA38-48C6-93CB-D5B44854B2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3830740"/>
              </p:ext>
            </p:extLst>
          </p:nvPr>
        </p:nvGraphicFramePr>
        <p:xfrm>
          <a:off x="1270000" y="2062162"/>
          <a:ext cx="4572000" cy="4114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056C9B6-31C7-435A-8842-0BD48BEF4F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0947365"/>
              </p:ext>
            </p:extLst>
          </p:nvPr>
        </p:nvGraphicFramePr>
        <p:xfrm>
          <a:off x="6350002" y="2062162"/>
          <a:ext cx="4572000" cy="4114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9247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3DBE-5D88-44EA-8835-87AB01D98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5B855-3D91-429F-A342-19EB76CB3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predictive framework can help in understanding and estimating the mixing process between the water column and sediment in streams.</a:t>
            </a:r>
          </a:p>
          <a:p>
            <a:r>
              <a:rPr lang="en-US" dirty="0"/>
              <a:t>The effective diffusion at the sediment-water interface is not dependent on the morphology and is mainly controlled by water column and sediment characteristics.</a:t>
            </a:r>
          </a:p>
          <a:p>
            <a:r>
              <a:rPr lang="en-US" dirty="0"/>
              <a:t>The solute penetration depth is dependent on the bed morphology: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The deepest penetration of the solute is observed in alternate bars.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In dunes, the solute penetration is deeper than in a Flat bed.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1261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3DBE-5D88-44EA-8835-87AB01D98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5B855-3D91-429F-A342-19EB76CB3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model is applied only to laboratory experiments with conservative solutes and steady flow.</a:t>
            </a:r>
          </a:p>
          <a:p>
            <a:r>
              <a:rPr lang="en-US" dirty="0"/>
              <a:t>The morphologies in the experiments that were considered in this study are stationary.</a:t>
            </a:r>
          </a:p>
          <a:p>
            <a:pPr marL="0" indent="0">
              <a:buNone/>
            </a:pPr>
            <a:endParaRPr lang="en-US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5459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3DBE-5D88-44EA-8835-87AB01D98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derivation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5B855-3D91-429F-A342-19EB76CB3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Model derivations and equations, please check these published papers: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hlinkClick r:id="rId2"/>
              </a:rPr>
              <a:t>https://doi.org/10.1029/2019WR026822</a:t>
            </a: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hlinkClick r:id="rId3"/>
              </a:rPr>
              <a:t>https://doi.org/10.1029/2020WR027967</a:t>
            </a: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9953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70585-5E55-4EE4-80A6-754756E0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BA30A-8B0A-42B2-A18C-F6F7D080A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91440" indent="-91440">
              <a:spcBef>
                <a:spcPts val="600"/>
              </a:spcBef>
            </a:pPr>
            <a:r>
              <a:rPr lang="en-US" sz="1200" dirty="0"/>
              <a:t>Chandler, I. D., </a:t>
            </a:r>
            <a:r>
              <a:rPr lang="en-US" sz="1200" dirty="0" err="1"/>
              <a:t>Guymer</a:t>
            </a:r>
            <a:r>
              <a:rPr lang="en-US" sz="1200" dirty="0"/>
              <a:t>, I., Pearson, J. M., &amp; Van </a:t>
            </a:r>
            <a:r>
              <a:rPr lang="en-US" sz="1200" dirty="0" err="1"/>
              <a:t>Egmond</a:t>
            </a:r>
            <a:r>
              <a:rPr lang="en-US" sz="1200" dirty="0"/>
              <a:t>, R. (2016). Vertical variation of mixing within porous sediment beds below turbulent flows. </a:t>
            </a:r>
            <a:r>
              <a:rPr lang="en-US" sz="1200" i="1" dirty="0"/>
              <a:t>Water resources research</a:t>
            </a:r>
            <a:r>
              <a:rPr lang="en-US" sz="1200" dirty="0"/>
              <a:t>, </a:t>
            </a:r>
            <a:r>
              <a:rPr lang="en-US" sz="1200" i="1" dirty="0"/>
              <a:t>52</a:t>
            </a:r>
            <a:r>
              <a:rPr lang="en-US" sz="1200" dirty="0"/>
              <a:t>(5), 3493-3509.</a:t>
            </a:r>
          </a:p>
          <a:p>
            <a:pPr marL="91440" indent="-91440">
              <a:spcBef>
                <a:spcPts val="600"/>
              </a:spcBef>
            </a:pPr>
            <a:r>
              <a:rPr lang="en-US" sz="1200" dirty="0"/>
              <a:t>Elliott, A. H., &amp; Brooks, N. H. (1997). Transfer of </a:t>
            </a:r>
            <a:r>
              <a:rPr lang="en-US" sz="1200" dirty="0" err="1"/>
              <a:t>nonsorbing</a:t>
            </a:r>
            <a:r>
              <a:rPr lang="en-US" sz="1200" dirty="0"/>
              <a:t> solutes to a streambed with bed forms: Laboratory experiments. </a:t>
            </a:r>
            <a:r>
              <a:rPr lang="en-US" sz="1200" i="1" dirty="0"/>
              <a:t>Water Resources Research</a:t>
            </a:r>
            <a:r>
              <a:rPr lang="en-US" sz="1200" dirty="0"/>
              <a:t>, </a:t>
            </a:r>
            <a:r>
              <a:rPr lang="en-US" sz="1200" i="1" dirty="0"/>
              <a:t>33</a:t>
            </a:r>
            <a:r>
              <a:rPr lang="en-US" sz="1200" dirty="0"/>
              <a:t>(1), 137-151.</a:t>
            </a:r>
            <a:endParaRPr lang="it-IT" sz="1200" dirty="0"/>
          </a:p>
          <a:p>
            <a:pPr marL="91440" indent="-91440">
              <a:spcBef>
                <a:spcPts val="600"/>
              </a:spcBef>
            </a:pPr>
            <a:r>
              <a:rPr lang="it-IT" sz="1200" dirty="0"/>
              <a:t>Grant, S. B., Gomez‐Velez, J. D., Ghisalberti, M., Guymer, I., Boano, F., Roche, K., &amp; Harvey, J. (2020). A one‐dimensional model for turbulent mixing in the benthic biolayer of stream and coastal sediments. </a:t>
            </a:r>
            <a:r>
              <a:rPr lang="it-IT" sz="1200" i="1" dirty="0"/>
              <a:t>Water Resources Research</a:t>
            </a:r>
            <a:r>
              <a:rPr lang="it-IT" sz="1200" dirty="0"/>
              <a:t>, e2019WR026822.</a:t>
            </a:r>
          </a:p>
          <a:p>
            <a:pPr marL="91440" indent="-91440">
              <a:spcBef>
                <a:spcPts val="600"/>
              </a:spcBef>
            </a:pPr>
            <a:r>
              <a:rPr lang="it-IT" sz="1200" dirty="0"/>
              <a:t>Grant, S. B., Monofy, A., Boano, F., Gomez‐Velez, J. D., Guymer, I., Harvey, J., &amp; Ghisalberti, M. (2020). Unifying advective and diffusive descriptions of bedform pumping in the benthic biolayer of streams. </a:t>
            </a:r>
            <a:r>
              <a:rPr lang="it-IT" sz="1200" i="1" dirty="0"/>
              <a:t>Water Resources Research</a:t>
            </a:r>
            <a:r>
              <a:rPr lang="it-IT" sz="1200" dirty="0"/>
              <a:t>, </a:t>
            </a:r>
            <a:r>
              <a:rPr lang="it-IT" sz="1200" i="1" dirty="0"/>
              <a:t>56</a:t>
            </a:r>
            <a:r>
              <a:rPr lang="it-IT" sz="1200" dirty="0"/>
              <a:t>(11), e2020WR027967.</a:t>
            </a:r>
          </a:p>
          <a:p>
            <a:pPr marL="91440" indent="-91440">
              <a:spcBef>
                <a:spcPts val="600"/>
              </a:spcBef>
            </a:pPr>
            <a:r>
              <a:rPr lang="en-US" sz="1200" dirty="0"/>
              <a:t>Richardson, C. P., &amp; Parr, A. D. (1988). Modified </a:t>
            </a:r>
            <a:r>
              <a:rPr lang="en-US" sz="1200" dirty="0" err="1"/>
              <a:t>Fickian</a:t>
            </a:r>
            <a:r>
              <a:rPr lang="en-US" sz="1200" dirty="0"/>
              <a:t> model for solute uptake by runoff. </a:t>
            </a:r>
            <a:r>
              <a:rPr lang="en-US" sz="1200" i="1" dirty="0"/>
              <a:t>Journal of environmental engineering</a:t>
            </a:r>
            <a:r>
              <a:rPr lang="en-US" sz="1200" dirty="0"/>
              <a:t>, </a:t>
            </a:r>
            <a:r>
              <a:rPr lang="en-US" sz="1200" i="1" dirty="0"/>
              <a:t>114</a:t>
            </a:r>
            <a:r>
              <a:rPr lang="en-US" sz="1200" dirty="0"/>
              <a:t>(4), 792-809.</a:t>
            </a:r>
          </a:p>
          <a:p>
            <a:pPr marL="91440" indent="-91440">
              <a:spcBef>
                <a:spcPts val="600"/>
              </a:spcBef>
            </a:pPr>
            <a:r>
              <a:rPr lang="en-US" sz="1200" dirty="0"/>
              <a:t>Ren, J., &amp; Packman, A. I. (2004). Stream-subsurface exchange of zinc in the presence of silica and kaolinite colloids. </a:t>
            </a:r>
            <a:r>
              <a:rPr lang="en-US" sz="1200" i="1" dirty="0"/>
              <a:t>Environmental science &amp; technology</a:t>
            </a:r>
            <a:r>
              <a:rPr lang="en-US" sz="1200" dirty="0"/>
              <a:t>, </a:t>
            </a:r>
            <a:r>
              <a:rPr lang="en-US" sz="1200" i="1" dirty="0"/>
              <a:t>38</a:t>
            </a:r>
            <a:r>
              <a:rPr lang="en-US" sz="1200" dirty="0"/>
              <a:t>(24), 6571-6581.</a:t>
            </a:r>
          </a:p>
          <a:p>
            <a:pPr marL="91440" indent="-91440">
              <a:spcBef>
                <a:spcPts val="600"/>
              </a:spcBef>
            </a:pPr>
            <a:r>
              <a:rPr lang="en-US" sz="1200" dirty="0" err="1"/>
              <a:t>Rehg</a:t>
            </a:r>
            <a:r>
              <a:rPr lang="en-US" sz="1200" dirty="0"/>
              <a:t>, K. J., Packman, A. I., &amp; Ren, J. (2005). Effects of suspended sediment characteristics and bed sediment transport on streambed clogging. </a:t>
            </a:r>
            <a:r>
              <a:rPr lang="en-US" sz="1200" i="1" dirty="0"/>
              <a:t>Hydrological Processes: An International Journal</a:t>
            </a:r>
            <a:r>
              <a:rPr lang="en-US" sz="1200" dirty="0"/>
              <a:t>, </a:t>
            </a:r>
            <a:r>
              <a:rPr lang="en-US" sz="1200" i="1" dirty="0"/>
              <a:t>19</a:t>
            </a:r>
            <a:r>
              <a:rPr lang="en-US" sz="1200" dirty="0"/>
              <a:t>(2), 413-427.</a:t>
            </a:r>
          </a:p>
          <a:p>
            <a:pPr marL="91440" indent="-91440">
              <a:spcBef>
                <a:spcPts val="600"/>
              </a:spcBef>
            </a:pPr>
            <a:r>
              <a:rPr lang="en-US" sz="1200" dirty="0"/>
              <a:t>Lai, J. L., Lo, S. L., &amp; Lin, C. F. (1994). Effects of hydraulic and medium characteristics on solute transfer to surface runoff. </a:t>
            </a:r>
            <a:r>
              <a:rPr lang="en-US" sz="1200" i="1" dirty="0"/>
              <a:t>Water Science and Technology</a:t>
            </a:r>
            <a:r>
              <a:rPr lang="en-US" sz="1200" dirty="0"/>
              <a:t>, </a:t>
            </a:r>
            <a:r>
              <a:rPr lang="en-US" sz="1200" i="1" dirty="0"/>
              <a:t>30</a:t>
            </a:r>
            <a:r>
              <a:rPr lang="en-US" sz="1200" dirty="0"/>
              <a:t>(7), 145.</a:t>
            </a:r>
          </a:p>
          <a:p>
            <a:pPr marL="91440" indent="-91440">
              <a:spcBef>
                <a:spcPts val="600"/>
              </a:spcBef>
            </a:pPr>
            <a:r>
              <a:rPr lang="en-US" sz="1200" dirty="0"/>
              <a:t>Packman, A. I., Brooks, N. H., &amp; Morgan, J. J. (2000). Kaolinite exchange between a stream and streambed: Laboratory experiments and validation of a colloid transport model. </a:t>
            </a:r>
            <a:r>
              <a:rPr lang="en-US" sz="1200" i="1" dirty="0"/>
              <a:t>Water Resources Research</a:t>
            </a:r>
            <a:r>
              <a:rPr lang="en-US" sz="1200" dirty="0"/>
              <a:t>, </a:t>
            </a:r>
            <a:r>
              <a:rPr lang="en-US" sz="1200" i="1" dirty="0"/>
              <a:t>36</a:t>
            </a:r>
            <a:r>
              <a:rPr lang="en-US" sz="1200" dirty="0"/>
              <a:t>(8), 2363-2372.</a:t>
            </a:r>
          </a:p>
          <a:p>
            <a:pPr marL="91440" indent="-91440">
              <a:spcBef>
                <a:spcPts val="600"/>
              </a:spcBef>
            </a:pPr>
            <a:r>
              <a:rPr lang="en-US" sz="1200" dirty="0"/>
              <a:t>Packman, A. I., &amp; MacKay, J. S. (2003). Interplay of stream‐subsurface exchange, clay particle deposition, and streambed evolution. </a:t>
            </a:r>
            <a:r>
              <a:rPr lang="en-US" sz="1200" i="1" dirty="0"/>
              <a:t>Water Resources Research</a:t>
            </a:r>
            <a:r>
              <a:rPr lang="en-US" sz="1200" dirty="0"/>
              <a:t>, </a:t>
            </a:r>
            <a:r>
              <a:rPr lang="en-US" sz="1200" i="1" dirty="0"/>
              <a:t>39</a:t>
            </a:r>
            <a:r>
              <a:rPr lang="en-US" sz="1200" dirty="0"/>
              <a:t>(4).</a:t>
            </a:r>
          </a:p>
          <a:p>
            <a:pPr marL="91440" indent="-91440">
              <a:spcBef>
                <a:spcPts val="600"/>
              </a:spcBef>
            </a:pPr>
            <a:r>
              <a:rPr lang="it-IT" sz="1200" dirty="0"/>
              <a:t>Packman, A. I., Salehin, M., &amp; Zaramella, M. (2004). Hyporheic exchange with gravel beds: Basic hydrodynamic interactions and bedform-induced advective flows. </a:t>
            </a:r>
            <a:r>
              <a:rPr lang="it-IT" sz="1200" i="1" dirty="0"/>
              <a:t>Journal of Hydraulic Engineering</a:t>
            </a:r>
            <a:r>
              <a:rPr lang="it-IT" sz="1200" dirty="0"/>
              <a:t>, </a:t>
            </a:r>
            <a:r>
              <a:rPr lang="it-IT" sz="1200" i="1" dirty="0"/>
              <a:t>130</a:t>
            </a:r>
            <a:r>
              <a:rPr lang="it-IT" sz="1200" dirty="0"/>
              <a:t>(7), 647-656.</a:t>
            </a:r>
          </a:p>
          <a:p>
            <a:pPr marL="91440" indent="-91440">
              <a:spcBef>
                <a:spcPts val="600"/>
              </a:spcBef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13448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A29EC10-2AC5-4014-B949-81BBE7D65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47181"/>
            <a:ext cx="10515600" cy="2852737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10000" b="1" dirty="0"/>
              <a:t>TH   NK You </a:t>
            </a:r>
            <a:endParaRPr lang="it-IT" sz="10000" b="1" dirty="0"/>
          </a:p>
        </p:txBody>
      </p:sp>
      <p:pic>
        <p:nvPicPr>
          <p:cNvPr id="10" name="Picture 4" descr="Image result for mole torino  sketch">
            <a:extLst>
              <a:ext uri="{FF2B5EF4-FFF2-40B4-BE49-F238E27FC236}">
                <a16:creationId xmlns:a16="http://schemas.microsoft.com/office/drawing/2014/main" id="{ADBBD36B-0452-4568-8EF0-BBBFBCAE6A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26" r="10895"/>
          <a:stretch/>
        </p:blipFill>
        <p:spPr bwMode="auto">
          <a:xfrm>
            <a:off x="4593909" y="1802547"/>
            <a:ext cx="914401" cy="102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oliTOcomunica - Marchio e identità visiva">
            <a:extLst>
              <a:ext uri="{FF2B5EF4-FFF2-40B4-BE49-F238E27FC236}">
                <a16:creationId xmlns:a16="http://schemas.microsoft.com/office/drawing/2014/main" id="{7D4159AD-AA1D-4B76-9FB0-E463098FE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861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863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7B0E39115CA549B3A6B9C00FC6735A" ma:contentTypeVersion="13" ma:contentTypeDescription="Create a new document." ma:contentTypeScope="" ma:versionID="89be8af9968746922d4766ebf53cd0a6">
  <xsd:schema xmlns:xsd="http://www.w3.org/2001/XMLSchema" xmlns:xs="http://www.w3.org/2001/XMLSchema" xmlns:p="http://schemas.microsoft.com/office/2006/metadata/properties" xmlns:ns3="bd0ae365-bb99-4941-ac84-9cfb572e9469" xmlns:ns4="02cac123-3e56-4236-9e9d-a8581d0f1935" targetNamespace="http://schemas.microsoft.com/office/2006/metadata/properties" ma:root="true" ma:fieldsID="452dc0453436e413a39b3bcf058adad5" ns3:_="" ns4:_="">
    <xsd:import namespace="bd0ae365-bb99-4941-ac84-9cfb572e9469"/>
    <xsd:import namespace="02cac123-3e56-4236-9e9d-a8581d0f193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0ae365-bb99-4941-ac84-9cfb572e94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cac123-3e56-4236-9e9d-a8581d0f193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F2F0DB-9C47-48D3-97C0-FDBC13DED74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70F45D-F325-4282-85E7-9828A958F808}">
  <ds:schemaRefs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02cac123-3e56-4236-9e9d-a8581d0f1935"/>
    <ds:schemaRef ds:uri="bd0ae365-bb99-4941-ac84-9cfb572e946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1F21102-6BE1-4614-B8D4-39F58E4437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0ae365-bb99-4941-ac84-9cfb572e9469"/>
    <ds:schemaRef ds:uri="02cac123-3e56-4236-9e9d-a8581d0f19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2970</TotalTime>
  <Words>1493</Words>
  <Application>Microsoft Office PowerPoint</Application>
  <PresentationFormat>Widescreen</PresentationFormat>
  <Paragraphs>203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A diffusive description of Vertical Mixing in the Benthic Biolayer.</vt:lpstr>
      <vt:lpstr>Mixing process in the benthic biolayer</vt:lpstr>
      <vt:lpstr>The diffusivity Model (To model the mixing process)</vt:lpstr>
      <vt:lpstr>The diffusivity Model (To model the mixing process)</vt:lpstr>
      <vt:lpstr>Plan</vt:lpstr>
      <vt:lpstr>Constant Profile vs Exponential profile</vt:lpstr>
      <vt:lpstr>Predicting Exponential profile parameters</vt:lpstr>
      <vt:lpstr>Predicting Exponential profile parameters</vt:lpstr>
      <vt:lpstr>Predicting Exponential profile parameters</vt:lpstr>
      <vt:lpstr>Predicting Exponential profile parameters</vt:lpstr>
      <vt:lpstr>Predicting Exponential profile parameters</vt:lpstr>
      <vt:lpstr>Predicting Exponential profile parameters</vt:lpstr>
      <vt:lpstr>Conclusions </vt:lpstr>
      <vt:lpstr>Limitations</vt:lpstr>
      <vt:lpstr>Model derivation</vt:lpstr>
      <vt:lpstr>References</vt:lpstr>
      <vt:lpstr>TH   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 Menofy</dc:creator>
  <cp:lastModifiedBy>Ahmed Menofy</cp:lastModifiedBy>
  <cp:revision>8</cp:revision>
  <dcterms:created xsi:type="dcterms:W3CDTF">2021-04-08T15:22:23Z</dcterms:created>
  <dcterms:modified xsi:type="dcterms:W3CDTF">2021-05-06T21:48:52Z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0x010100997B0E39115CA549B3A6B9C00FC6735A</vt:lpwstr>
  </property>
</Properties>
</file>