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6" r:id="rId1"/>
  </p:sldMasterIdLst>
  <p:notesMasterIdLst>
    <p:notesMasterId r:id="rId37"/>
  </p:notesMasterIdLst>
  <p:sldIdLst>
    <p:sldId id="1314" r:id="rId2"/>
    <p:sldId id="1344" r:id="rId3"/>
    <p:sldId id="1351" r:id="rId4"/>
    <p:sldId id="1330" r:id="rId5"/>
    <p:sldId id="1345" r:id="rId6"/>
    <p:sldId id="1346" r:id="rId7"/>
    <p:sldId id="1347" r:id="rId8"/>
    <p:sldId id="1350" r:id="rId9"/>
    <p:sldId id="1343" r:id="rId10"/>
    <p:sldId id="1352" r:id="rId11"/>
    <p:sldId id="1353" r:id="rId12"/>
    <p:sldId id="1354" r:id="rId13"/>
    <p:sldId id="1355" r:id="rId14"/>
    <p:sldId id="1357" r:id="rId15"/>
    <p:sldId id="1358" r:id="rId16"/>
    <p:sldId id="1329" r:id="rId17"/>
    <p:sldId id="1322" r:id="rId18"/>
    <p:sldId id="1349" r:id="rId19"/>
    <p:sldId id="1324" r:id="rId20"/>
    <p:sldId id="1359" r:id="rId21"/>
    <p:sldId id="258" r:id="rId22"/>
    <p:sldId id="275" r:id="rId23"/>
    <p:sldId id="1323" r:id="rId24"/>
    <p:sldId id="1325" r:id="rId25"/>
    <p:sldId id="269" r:id="rId26"/>
    <p:sldId id="1360" r:id="rId27"/>
    <p:sldId id="1326" r:id="rId28"/>
    <p:sldId id="1327" r:id="rId29"/>
    <p:sldId id="1361" r:id="rId30"/>
    <p:sldId id="1332" r:id="rId31"/>
    <p:sldId id="1333" r:id="rId32"/>
    <p:sldId id="1362" r:id="rId33"/>
    <p:sldId id="1328" r:id="rId34"/>
    <p:sldId id="1363" r:id="rId35"/>
    <p:sldId id="1364" r:id="rId3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o Tangi" initials="MT" lastIdx="24" clrIdx="0">
    <p:extLst>
      <p:ext uri="{19B8F6BF-5375-455C-9EA6-DF929625EA0E}">
        <p15:presenceInfo xmlns:p15="http://schemas.microsoft.com/office/powerpoint/2012/main" userId="S::10395896@polimi.it::80ce3be0-a370-4317-b249-4954a60135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B852E"/>
    <a:srgbClr val="E4F0DD"/>
    <a:srgbClr val="47AD34"/>
    <a:srgbClr val="4BAB3D"/>
    <a:srgbClr val="2E6C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1D2C4F-B307-C644-A89A-41F7F95388E4}" v="1335" dt="2021-04-28T11:37:52.142"/>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Stile chiaro 1 - Colore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Stile chiaro 2 - Colore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Stile chiaro 3 - Colore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Stile medio 4 - Color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00"/>
    <p:restoredTop sz="92280"/>
  </p:normalViewPr>
  <p:slideViewPr>
    <p:cSldViewPr snapToGrid="0" snapToObjects="1">
      <p:cViewPr varScale="1">
        <p:scale>
          <a:sx n="134" d="100"/>
          <a:sy n="134" d="100"/>
        </p:scale>
        <p:origin x="976" y="176"/>
      </p:cViewPr>
      <p:guideLst/>
    </p:cSldViewPr>
  </p:slideViewPr>
  <p:outlineViewPr>
    <p:cViewPr>
      <p:scale>
        <a:sx n="33" d="100"/>
        <a:sy n="33" d="100"/>
      </p:scale>
      <p:origin x="0" y="0"/>
    </p:cViewPr>
  </p:outlineViewPr>
  <p:notesTextViewPr>
    <p:cViewPr>
      <p:scale>
        <a:sx n="145" d="100"/>
        <a:sy n="14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o Tangi" userId="80ce3be0-a370-4317-b249-4954a601355b" providerId="ADAL" clId="{221D2C4F-B307-C644-A89A-41F7F95388E4}"/>
    <pc:docChg chg="undo redo custSel addSld delSld modSld sldOrd modMainMaster">
      <pc:chgData name="Marco Tangi" userId="80ce3be0-a370-4317-b249-4954a601355b" providerId="ADAL" clId="{221D2C4F-B307-C644-A89A-41F7F95388E4}" dt="2021-04-28T11:38:13.817" v="18164" actId="14100"/>
      <pc:docMkLst>
        <pc:docMk/>
      </pc:docMkLst>
      <pc:sldChg chg="modSp mod delCm">
        <pc:chgData name="Marco Tangi" userId="80ce3be0-a370-4317-b249-4954a601355b" providerId="ADAL" clId="{221D2C4F-B307-C644-A89A-41F7F95388E4}" dt="2021-04-23T15:00:28.286" v="11696" actId="404"/>
        <pc:sldMkLst>
          <pc:docMk/>
          <pc:sldMk cId="2255467284" sldId="258"/>
        </pc:sldMkLst>
        <pc:spChg chg="mod">
          <ac:chgData name="Marco Tangi" userId="80ce3be0-a370-4317-b249-4954a601355b" providerId="ADAL" clId="{221D2C4F-B307-C644-A89A-41F7F95388E4}" dt="2021-04-23T15:00:28.286" v="11696" actId="404"/>
          <ac:spMkLst>
            <pc:docMk/>
            <pc:sldMk cId="2255467284" sldId="258"/>
            <ac:spMk id="5" creationId="{509488D7-A430-7243-9E59-2145BF4A2894}"/>
          </ac:spMkLst>
        </pc:spChg>
      </pc:sldChg>
      <pc:sldChg chg="modSp del mod">
        <pc:chgData name="Marco Tangi" userId="80ce3be0-a370-4317-b249-4954a601355b" providerId="ADAL" clId="{221D2C4F-B307-C644-A89A-41F7F95388E4}" dt="2021-04-22T17:36:07.507" v="7325" actId="2696"/>
        <pc:sldMkLst>
          <pc:docMk/>
          <pc:sldMk cId="2422119280" sldId="267"/>
        </pc:sldMkLst>
        <pc:spChg chg="mod">
          <ac:chgData name="Marco Tangi" userId="80ce3be0-a370-4317-b249-4954a601355b" providerId="ADAL" clId="{221D2C4F-B307-C644-A89A-41F7F95388E4}" dt="2021-04-22T17:18:24.643" v="6396" actId="20577"/>
          <ac:spMkLst>
            <pc:docMk/>
            <pc:sldMk cId="2422119280" sldId="267"/>
            <ac:spMk id="5" creationId="{509488D7-A430-7243-9E59-2145BF4A2894}"/>
          </ac:spMkLst>
        </pc:spChg>
      </pc:sldChg>
      <pc:sldChg chg="addSp delSp modSp mod delCm">
        <pc:chgData name="Marco Tangi" userId="80ce3be0-a370-4317-b249-4954a601355b" providerId="ADAL" clId="{221D2C4F-B307-C644-A89A-41F7F95388E4}" dt="2021-04-23T17:03:02.931" v="15649" actId="20577"/>
        <pc:sldMkLst>
          <pc:docMk/>
          <pc:sldMk cId="763328840" sldId="269"/>
        </pc:sldMkLst>
        <pc:spChg chg="add mod">
          <ac:chgData name="Marco Tangi" userId="80ce3be0-a370-4317-b249-4954a601355b" providerId="ADAL" clId="{221D2C4F-B307-C644-A89A-41F7F95388E4}" dt="2021-04-23T17:03:02.931" v="15649" actId="20577"/>
          <ac:spMkLst>
            <pc:docMk/>
            <pc:sldMk cId="763328840" sldId="269"/>
            <ac:spMk id="2" creationId="{7A18CAB0-F63E-6448-BF75-EADA8B9684D9}"/>
          </ac:spMkLst>
        </pc:spChg>
        <pc:spChg chg="add mod">
          <ac:chgData name="Marco Tangi" userId="80ce3be0-a370-4317-b249-4954a601355b" providerId="ADAL" clId="{221D2C4F-B307-C644-A89A-41F7F95388E4}" dt="2021-04-23T14:38:44.050" v="10673"/>
          <ac:spMkLst>
            <pc:docMk/>
            <pc:sldMk cId="763328840" sldId="269"/>
            <ac:spMk id="11" creationId="{A2E1FE19-5205-2D44-AA2C-6E0DA5B1F567}"/>
          </ac:spMkLst>
        </pc:spChg>
        <pc:spChg chg="add mod">
          <ac:chgData name="Marco Tangi" userId="80ce3be0-a370-4317-b249-4954a601355b" providerId="ADAL" clId="{221D2C4F-B307-C644-A89A-41F7F95388E4}" dt="2021-04-23T16:42:23.099" v="14833" actId="20577"/>
          <ac:spMkLst>
            <pc:docMk/>
            <pc:sldMk cId="763328840" sldId="269"/>
            <ac:spMk id="13" creationId="{C4FF174E-215A-7849-A02C-0B7BA8113F66}"/>
          </ac:spMkLst>
        </pc:spChg>
        <pc:spChg chg="add del mod">
          <ac:chgData name="Marco Tangi" userId="80ce3be0-a370-4317-b249-4954a601355b" providerId="ADAL" clId="{221D2C4F-B307-C644-A89A-41F7F95388E4}" dt="2021-04-23T15:15:34.290" v="11720"/>
          <ac:spMkLst>
            <pc:docMk/>
            <pc:sldMk cId="763328840" sldId="269"/>
            <ac:spMk id="14" creationId="{E5E820B2-66A6-0441-845D-E88D616F1B6F}"/>
          </ac:spMkLst>
        </pc:spChg>
        <pc:spChg chg="del">
          <ac:chgData name="Marco Tangi" userId="80ce3be0-a370-4317-b249-4954a601355b" providerId="ADAL" clId="{221D2C4F-B307-C644-A89A-41F7F95388E4}" dt="2021-04-23T14:37:15.829" v="10654" actId="478"/>
          <ac:spMkLst>
            <pc:docMk/>
            <pc:sldMk cId="763328840" sldId="269"/>
            <ac:spMk id="16" creationId="{3EC6CD80-180D-4E48-A150-36FD1A47DF42}"/>
          </ac:spMkLst>
        </pc:spChg>
        <pc:spChg chg="add del mod">
          <ac:chgData name="Marco Tangi" userId="80ce3be0-a370-4317-b249-4954a601355b" providerId="ADAL" clId="{221D2C4F-B307-C644-A89A-41F7F95388E4}" dt="2021-04-23T17:02:31.289" v="15617" actId="478"/>
          <ac:spMkLst>
            <pc:docMk/>
            <pc:sldMk cId="763328840" sldId="269"/>
            <ac:spMk id="21" creationId="{7519335C-4F88-124A-947A-87D063A0B0E9}"/>
          </ac:spMkLst>
        </pc:spChg>
        <pc:picChg chg="del">
          <ac:chgData name="Marco Tangi" userId="80ce3be0-a370-4317-b249-4954a601355b" providerId="ADAL" clId="{221D2C4F-B307-C644-A89A-41F7F95388E4}" dt="2021-04-23T14:37:15.829" v="10654" actId="478"/>
          <ac:picMkLst>
            <pc:docMk/>
            <pc:sldMk cId="763328840" sldId="269"/>
            <ac:picMk id="4" creationId="{92221438-CB63-2549-869F-315C30879B0D}"/>
          </ac:picMkLst>
        </pc:picChg>
        <pc:picChg chg="add mod modCrop">
          <ac:chgData name="Marco Tangi" userId="80ce3be0-a370-4317-b249-4954a601355b" providerId="ADAL" clId="{221D2C4F-B307-C644-A89A-41F7F95388E4}" dt="2021-04-23T14:40:32.526" v="10696" actId="1076"/>
          <ac:picMkLst>
            <pc:docMk/>
            <pc:sldMk cId="763328840" sldId="269"/>
            <ac:picMk id="9" creationId="{CF4FDA23-A19D-8D4C-BB01-E1DE9900A274}"/>
          </ac:picMkLst>
        </pc:picChg>
        <pc:picChg chg="add mod modCrop">
          <ac:chgData name="Marco Tangi" userId="80ce3be0-a370-4317-b249-4954a601355b" providerId="ADAL" clId="{221D2C4F-B307-C644-A89A-41F7F95388E4}" dt="2021-04-23T15:00:56.039" v="11717" actId="1037"/>
          <ac:picMkLst>
            <pc:docMk/>
            <pc:sldMk cId="763328840" sldId="269"/>
            <ac:picMk id="10" creationId="{B3E79FC4-6EAA-AA46-9CD9-385FEDE08D92}"/>
          </ac:picMkLst>
        </pc:picChg>
        <pc:picChg chg="del">
          <ac:chgData name="Marco Tangi" userId="80ce3be0-a370-4317-b249-4954a601355b" providerId="ADAL" clId="{221D2C4F-B307-C644-A89A-41F7F95388E4}" dt="2021-04-23T14:37:13.399" v="10652" actId="478"/>
          <ac:picMkLst>
            <pc:docMk/>
            <pc:sldMk cId="763328840" sldId="269"/>
            <ac:picMk id="15" creationId="{0C3DE17F-3CFF-6243-B8C7-3384581A445D}"/>
          </ac:picMkLst>
        </pc:picChg>
        <pc:picChg chg="add del mod">
          <ac:chgData name="Marco Tangi" userId="80ce3be0-a370-4317-b249-4954a601355b" providerId="ADAL" clId="{221D2C4F-B307-C644-A89A-41F7F95388E4}" dt="2021-04-23T15:16:24.186" v="11734" actId="21"/>
          <ac:picMkLst>
            <pc:docMk/>
            <pc:sldMk cId="763328840" sldId="269"/>
            <ac:picMk id="17" creationId="{B7B2216B-D350-A64A-B822-7E4FB2E8F6E9}"/>
          </ac:picMkLst>
        </pc:picChg>
        <pc:picChg chg="add del mod">
          <ac:chgData name="Marco Tangi" userId="80ce3be0-a370-4317-b249-4954a601355b" providerId="ADAL" clId="{221D2C4F-B307-C644-A89A-41F7F95388E4}" dt="2021-04-23T15:16:32.688" v="11740" actId="21"/>
          <ac:picMkLst>
            <pc:docMk/>
            <pc:sldMk cId="763328840" sldId="269"/>
            <ac:picMk id="18" creationId="{8C7C8120-F859-4B40-AC62-58AC7C4AA2AD}"/>
          </ac:picMkLst>
        </pc:picChg>
        <pc:picChg chg="del">
          <ac:chgData name="Marco Tangi" userId="80ce3be0-a370-4317-b249-4954a601355b" providerId="ADAL" clId="{221D2C4F-B307-C644-A89A-41F7F95388E4}" dt="2021-04-23T14:37:15.829" v="10654" actId="478"/>
          <ac:picMkLst>
            <pc:docMk/>
            <pc:sldMk cId="763328840" sldId="269"/>
            <ac:picMk id="19" creationId="{9C3F3A3F-6637-6747-B2E4-A40FC8D4DB1E}"/>
          </ac:picMkLst>
        </pc:picChg>
        <pc:picChg chg="add del mod">
          <ac:chgData name="Marco Tangi" userId="80ce3be0-a370-4317-b249-4954a601355b" providerId="ADAL" clId="{221D2C4F-B307-C644-A89A-41F7F95388E4}" dt="2021-04-23T15:19:03.600" v="12041" actId="21"/>
          <ac:picMkLst>
            <pc:docMk/>
            <pc:sldMk cId="763328840" sldId="269"/>
            <ac:picMk id="20" creationId="{39DBAB89-C82A-2743-B339-92D8F21665F9}"/>
          </ac:picMkLst>
        </pc:picChg>
        <pc:picChg chg="del">
          <ac:chgData name="Marco Tangi" userId="80ce3be0-a370-4317-b249-4954a601355b" providerId="ADAL" clId="{221D2C4F-B307-C644-A89A-41F7F95388E4}" dt="2021-04-23T14:37:13.815" v="10653" actId="478"/>
          <ac:picMkLst>
            <pc:docMk/>
            <pc:sldMk cId="763328840" sldId="269"/>
            <ac:picMk id="28" creationId="{CB6D062F-2FFC-3E45-A43D-D25B9F7E76F7}"/>
          </ac:picMkLst>
        </pc:picChg>
      </pc:sldChg>
      <pc:sldChg chg="delSp modSp mod">
        <pc:chgData name="Marco Tangi" userId="80ce3be0-a370-4317-b249-4954a601355b" providerId="ADAL" clId="{221D2C4F-B307-C644-A89A-41F7F95388E4}" dt="2021-04-23T16:47:58.357" v="15010" actId="20577"/>
        <pc:sldMkLst>
          <pc:docMk/>
          <pc:sldMk cId="2459531175" sldId="275"/>
        </pc:sldMkLst>
        <pc:spChg chg="mod">
          <ac:chgData name="Marco Tangi" userId="80ce3be0-a370-4317-b249-4954a601355b" providerId="ADAL" clId="{221D2C4F-B307-C644-A89A-41F7F95388E4}" dt="2021-04-23T13:08:11.052" v="9954" actId="14100"/>
          <ac:spMkLst>
            <pc:docMk/>
            <pc:sldMk cId="2459531175" sldId="275"/>
            <ac:spMk id="6" creationId="{F2F5EF14-DB82-6844-9933-97BE38CDF555}"/>
          </ac:spMkLst>
        </pc:spChg>
        <pc:spChg chg="del mod">
          <ac:chgData name="Marco Tangi" userId="80ce3be0-a370-4317-b249-4954a601355b" providerId="ADAL" clId="{221D2C4F-B307-C644-A89A-41F7F95388E4}" dt="2021-04-23T13:09:03.318" v="9984"/>
          <ac:spMkLst>
            <pc:docMk/>
            <pc:sldMk cId="2459531175" sldId="275"/>
            <ac:spMk id="9" creationId="{9E757143-12FE-0A4C-A92C-D86B8123F20B}"/>
          </ac:spMkLst>
        </pc:spChg>
        <pc:spChg chg="mod">
          <ac:chgData name="Marco Tangi" userId="80ce3be0-a370-4317-b249-4954a601355b" providerId="ADAL" clId="{221D2C4F-B307-C644-A89A-41F7F95388E4}" dt="2021-04-23T13:08:25.924" v="9956" actId="14100"/>
          <ac:spMkLst>
            <pc:docMk/>
            <pc:sldMk cId="2459531175" sldId="275"/>
            <ac:spMk id="23" creationId="{91A422BD-8ED7-BC42-A763-BE90D114AF20}"/>
          </ac:spMkLst>
        </pc:spChg>
        <pc:spChg chg="mod">
          <ac:chgData name="Marco Tangi" userId="80ce3be0-a370-4317-b249-4954a601355b" providerId="ADAL" clId="{221D2C4F-B307-C644-A89A-41F7F95388E4}" dt="2021-04-23T13:07:52.061" v="9948" actId="20577"/>
          <ac:spMkLst>
            <pc:docMk/>
            <pc:sldMk cId="2459531175" sldId="275"/>
            <ac:spMk id="32" creationId="{B82DBD8C-2DD8-624A-BFC3-01CD0B60A693}"/>
          </ac:spMkLst>
        </pc:spChg>
        <pc:spChg chg="mod">
          <ac:chgData name="Marco Tangi" userId="80ce3be0-a370-4317-b249-4954a601355b" providerId="ADAL" clId="{221D2C4F-B307-C644-A89A-41F7F95388E4}" dt="2021-04-23T12:51:17.923" v="9710" actId="2711"/>
          <ac:spMkLst>
            <pc:docMk/>
            <pc:sldMk cId="2459531175" sldId="275"/>
            <ac:spMk id="33" creationId="{2A32BECF-2282-A64D-A474-A045D792E888}"/>
          </ac:spMkLst>
        </pc:spChg>
        <pc:spChg chg="mod">
          <ac:chgData name="Marco Tangi" userId="80ce3be0-a370-4317-b249-4954a601355b" providerId="ADAL" clId="{221D2C4F-B307-C644-A89A-41F7F95388E4}" dt="2021-04-23T12:51:23.422" v="9712" actId="14100"/>
          <ac:spMkLst>
            <pc:docMk/>
            <pc:sldMk cId="2459531175" sldId="275"/>
            <ac:spMk id="34" creationId="{186FDBC0-FA5C-0840-859C-6918BBD99758}"/>
          </ac:spMkLst>
        </pc:spChg>
        <pc:spChg chg="mod">
          <ac:chgData name="Marco Tangi" userId="80ce3be0-a370-4317-b249-4954a601355b" providerId="ADAL" clId="{221D2C4F-B307-C644-A89A-41F7F95388E4}" dt="2021-04-23T12:51:21.959" v="9711" actId="14100"/>
          <ac:spMkLst>
            <pc:docMk/>
            <pc:sldMk cId="2459531175" sldId="275"/>
            <ac:spMk id="35" creationId="{00196306-F39D-564C-BF4B-F56616B87652}"/>
          </ac:spMkLst>
        </pc:spChg>
        <pc:spChg chg="mod">
          <ac:chgData name="Marco Tangi" userId="80ce3be0-a370-4317-b249-4954a601355b" providerId="ADAL" clId="{221D2C4F-B307-C644-A89A-41F7F95388E4}" dt="2021-04-23T16:47:28.811" v="14988" actId="20577"/>
          <ac:spMkLst>
            <pc:docMk/>
            <pc:sldMk cId="2459531175" sldId="275"/>
            <ac:spMk id="67" creationId="{BB2D5BF3-0A41-194B-A6AD-8C5A30EDBBEC}"/>
          </ac:spMkLst>
        </pc:spChg>
        <pc:spChg chg="mod">
          <ac:chgData name="Marco Tangi" userId="80ce3be0-a370-4317-b249-4954a601355b" providerId="ADAL" clId="{221D2C4F-B307-C644-A89A-41F7F95388E4}" dt="2021-04-23T16:47:58.357" v="15010" actId="20577"/>
          <ac:spMkLst>
            <pc:docMk/>
            <pc:sldMk cId="2459531175" sldId="275"/>
            <ac:spMk id="71" creationId="{5120D263-9429-FB4A-B624-40D0447686BC}"/>
          </ac:spMkLst>
        </pc:spChg>
        <pc:spChg chg="mod">
          <ac:chgData name="Marco Tangi" userId="80ce3be0-a370-4317-b249-4954a601355b" providerId="ADAL" clId="{221D2C4F-B307-C644-A89A-41F7F95388E4}" dt="2021-04-23T12:51:17.923" v="9710" actId="2711"/>
          <ac:spMkLst>
            <pc:docMk/>
            <pc:sldMk cId="2459531175" sldId="275"/>
            <ac:spMk id="72" creationId="{5193347D-248A-2943-985A-23F061B85E64}"/>
          </ac:spMkLst>
        </pc:spChg>
        <pc:spChg chg="mod">
          <ac:chgData name="Marco Tangi" userId="80ce3be0-a370-4317-b249-4954a601355b" providerId="ADAL" clId="{221D2C4F-B307-C644-A89A-41F7F95388E4}" dt="2021-04-23T12:51:17.923" v="9710" actId="2711"/>
          <ac:spMkLst>
            <pc:docMk/>
            <pc:sldMk cId="2459531175" sldId="275"/>
            <ac:spMk id="73" creationId="{CEC724E5-9778-214D-AB9C-2E91F81199C2}"/>
          </ac:spMkLst>
        </pc:spChg>
        <pc:spChg chg="mod">
          <ac:chgData name="Marco Tangi" userId="80ce3be0-a370-4317-b249-4954a601355b" providerId="ADAL" clId="{221D2C4F-B307-C644-A89A-41F7F95388E4}" dt="2021-04-23T12:51:17.923" v="9710" actId="2711"/>
          <ac:spMkLst>
            <pc:docMk/>
            <pc:sldMk cId="2459531175" sldId="275"/>
            <ac:spMk id="75" creationId="{E919B9F0-9F0F-AD44-A884-3BD58B369B92}"/>
          </ac:spMkLst>
        </pc:spChg>
        <pc:spChg chg="mod">
          <ac:chgData name="Marco Tangi" userId="80ce3be0-a370-4317-b249-4954a601355b" providerId="ADAL" clId="{221D2C4F-B307-C644-A89A-41F7F95388E4}" dt="2021-04-23T12:51:17.923" v="9710" actId="2711"/>
          <ac:spMkLst>
            <pc:docMk/>
            <pc:sldMk cId="2459531175" sldId="275"/>
            <ac:spMk id="76" creationId="{A888B2DB-F1BE-E442-A744-7D266CC85879}"/>
          </ac:spMkLst>
        </pc:spChg>
        <pc:spChg chg="mod">
          <ac:chgData name="Marco Tangi" userId="80ce3be0-a370-4317-b249-4954a601355b" providerId="ADAL" clId="{221D2C4F-B307-C644-A89A-41F7F95388E4}" dt="2021-04-23T12:51:17.923" v="9710" actId="2711"/>
          <ac:spMkLst>
            <pc:docMk/>
            <pc:sldMk cId="2459531175" sldId="275"/>
            <ac:spMk id="77" creationId="{7864FF79-154F-A045-B3CA-CA8BF260C71A}"/>
          </ac:spMkLst>
        </pc:spChg>
        <pc:spChg chg="mod">
          <ac:chgData name="Marco Tangi" userId="80ce3be0-a370-4317-b249-4954a601355b" providerId="ADAL" clId="{221D2C4F-B307-C644-A89A-41F7F95388E4}" dt="2021-04-23T13:08:29.085" v="9957" actId="14100"/>
          <ac:spMkLst>
            <pc:docMk/>
            <pc:sldMk cId="2459531175" sldId="275"/>
            <ac:spMk id="82" creationId="{BDD2727C-2578-0248-AEC3-DB956B88E200}"/>
          </ac:spMkLst>
        </pc:spChg>
        <pc:spChg chg="mod">
          <ac:chgData name="Marco Tangi" userId="80ce3be0-a370-4317-b249-4954a601355b" providerId="ADAL" clId="{221D2C4F-B307-C644-A89A-41F7F95388E4}" dt="2021-04-23T12:51:17.923" v="9710" actId="2711"/>
          <ac:spMkLst>
            <pc:docMk/>
            <pc:sldMk cId="2459531175" sldId="275"/>
            <ac:spMk id="84" creationId="{EFF15110-9945-F043-90E3-7F89EBF0D94A}"/>
          </ac:spMkLst>
        </pc:spChg>
        <pc:spChg chg="mod">
          <ac:chgData name="Marco Tangi" userId="80ce3be0-a370-4317-b249-4954a601355b" providerId="ADAL" clId="{221D2C4F-B307-C644-A89A-41F7F95388E4}" dt="2021-04-23T12:51:17.923" v="9710" actId="2711"/>
          <ac:spMkLst>
            <pc:docMk/>
            <pc:sldMk cId="2459531175" sldId="275"/>
            <ac:spMk id="85" creationId="{1A5F5E0F-F559-3349-AC8B-E65B5872D58B}"/>
          </ac:spMkLst>
        </pc:spChg>
        <pc:spChg chg="mod">
          <ac:chgData name="Marco Tangi" userId="80ce3be0-a370-4317-b249-4954a601355b" providerId="ADAL" clId="{221D2C4F-B307-C644-A89A-41F7F95388E4}" dt="2021-04-23T12:51:17.923" v="9710" actId="2711"/>
          <ac:spMkLst>
            <pc:docMk/>
            <pc:sldMk cId="2459531175" sldId="275"/>
            <ac:spMk id="86" creationId="{61DCFDD9-1900-0644-8A3A-B505059D87F4}"/>
          </ac:spMkLst>
        </pc:spChg>
        <pc:spChg chg="mod">
          <ac:chgData name="Marco Tangi" userId="80ce3be0-a370-4317-b249-4954a601355b" providerId="ADAL" clId="{221D2C4F-B307-C644-A89A-41F7F95388E4}" dt="2021-04-23T12:51:17.923" v="9710" actId="2711"/>
          <ac:spMkLst>
            <pc:docMk/>
            <pc:sldMk cId="2459531175" sldId="275"/>
            <ac:spMk id="87" creationId="{654E25B8-2B7B-5542-945A-68A868F56291}"/>
          </ac:spMkLst>
        </pc:spChg>
        <pc:spChg chg="mod">
          <ac:chgData name="Marco Tangi" userId="80ce3be0-a370-4317-b249-4954a601355b" providerId="ADAL" clId="{221D2C4F-B307-C644-A89A-41F7F95388E4}" dt="2021-04-23T13:08:36.184" v="9959" actId="14100"/>
          <ac:spMkLst>
            <pc:docMk/>
            <pc:sldMk cId="2459531175" sldId="275"/>
            <ac:spMk id="89" creationId="{0A7A7011-2216-4548-BE74-BFAA0A082A61}"/>
          </ac:spMkLst>
        </pc:spChg>
        <pc:spChg chg="mod">
          <ac:chgData name="Marco Tangi" userId="80ce3be0-a370-4317-b249-4954a601355b" providerId="ADAL" clId="{221D2C4F-B307-C644-A89A-41F7F95388E4}" dt="2021-04-23T12:51:17.923" v="9710" actId="2711"/>
          <ac:spMkLst>
            <pc:docMk/>
            <pc:sldMk cId="2459531175" sldId="275"/>
            <ac:spMk id="91" creationId="{8B6EF62E-F30C-724B-BA48-17E0E88236F1}"/>
          </ac:spMkLst>
        </pc:spChg>
        <pc:spChg chg="mod">
          <ac:chgData name="Marco Tangi" userId="80ce3be0-a370-4317-b249-4954a601355b" providerId="ADAL" clId="{221D2C4F-B307-C644-A89A-41F7F95388E4}" dt="2021-04-23T12:51:17.923" v="9710" actId="2711"/>
          <ac:spMkLst>
            <pc:docMk/>
            <pc:sldMk cId="2459531175" sldId="275"/>
            <ac:spMk id="94" creationId="{D9116E76-456F-014C-A614-7059D1630D27}"/>
          </ac:spMkLst>
        </pc:spChg>
        <pc:spChg chg="mod">
          <ac:chgData name="Marco Tangi" userId="80ce3be0-a370-4317-b249-4954a601355b" providerId="ADAL" clId="{221D2C4F-B307-C644-A89A-41F7F95388E4}" dt="2021-04-23T12:51:17.923" v="9710" actId="2711"/>
          <ac:spMkLst>
            <pc:docMk/>
            <pc:sldMk cId="2459531175" sldId="275"/>
            <ac:spMk id="95" creationId="{C8D7B64E-C298-7B4A-AF76-9AA0CDB9001D}"/>
          </ac:spMkLst>
        </pc:spChg>
        <pc:spChg chg="mod">
          <ac:chgData name="Marco Tangi" userId="80ce3be0-a370-4317-b249-4954a601355b" providerId="ADAL" clId="{221D2C4F-B307-C644-A89A-41F7F95388E4}" dt="2021-04-23T12:51:17.923" v="9710" actId="2711"/>
          <ac:spMkLst>
            <pc:docMk/>
            <pc:sldMk cId="2459531175" sldId="275"/>
            <ac:spMk id="96" creationId="{D13D4838-43A6-1741-80D2-E79F1A22DD4E}"/>
          </ac:spMkLst>
        </pc:spChg>
        <pc:spChg chg="mod">
          <ac:chgData name="Marco Tangi" userId="80ce3be0-a370-4317-b249-4954a601355b" providerId="ADAL" clId="{221D2C4F-B307-C644-A89A-41F7F95388E4}" dt="2021-04-23T12:51:17.923" v="9710" actId="2711"/>
          <ac:spMkLst>
            <pc:docMk/>
            <pc:sldMk cId="2459531175" sldId="275"/>
            <ac:spMk id="98" creationId="{66ED00A8-CFF2-BA48-A42E-C83C2652D130}"/>
          </ac:spMkLst>
        </pc:spChg>
        <pc:spChg chg="mod">
          <ac:chgData name="Marco Tangi" userId="80ce3be0-a370-4317-b249-4954a601355b" providerId="ADAL" clId="{221D2C4F-B307-C644-A89A-41F7F95388E4}" dt="2021-04-23T12:51:17.923" v="9710" actId="2711"/>
          <ac:spMkLst>
            <pc:docMk/>
            <pc:sldMk cId="2459531175" sldId="275"/>
            <ac:spMk id="99" creationId="{F2400A3B-C99C-424A-A8F3-49F625E678A9}"/>
          </ac:spMkLst>
        </pc:spChg>
        <pc:spChg chg="mod">
          <ac:chgData name="Marco Tangi" userId="80ce3be0-a370-4317-b249-4954a601355b" providerId="ADAL" clId="{221D2C4F-B307-C644-A89A-41F7F95388E4}" dt="2021-04-23T12:51:17.923" v="9710" actId="2711"/>
          <ac:spMkLst>
            <pc:docMk/>
            <pc:sldMk cId="2459531175" sldId="275"/>
            <ac:spMk id="100" creationId="{931E4D47-AE75-5E48-A13C-C9AABE6C98FA}"/>
          </ac:spMkLst>
        </pc:spChg>
        <pc:spChg chg="mod">
          <ac:chgData name="Marco Tangi" userId="80ce3be0-a370-4317-b249-4954a601355b" providerId="ADAL" clId="{221D2C4F-B307-C644-A89A-41F7F95388E4}" dt="2021-04-23T12:51:17.923" v="9710" actId="2711"/>
          <ac:spMkLst>
            <pc:docMk/>
            <pc:sldMk cId="2459531175" sldId="275"/>
            <ac:spMk id="101" creationId="{B2622FB5-4C49-534C-932A-0C533FB225A1}"/>
          </ac:spMkLst>
        </pc:spChg>
        <pc:spChg chg="mod">
          <ac:chgData name="Marco Tangi" userId="80ce3be0-a370-4317-b249-4954a601355b" providerId="ADAL" clId="{221D2C4F-B307-C644-A89A-41F7F95388E4}" dt="2021-04-23T12:51:17.923" v="9710" actId="2711"/>
          <ac:spMkLst>
            <pc:docMk/>
            <pc:sldMk cId="2459531175" sldId="275"/>
            <ac:spMk id="102" creationId="{7A744DCE-330C-E74C-AAE0-4D04C81FCB5C}"/>
          </ac:spMkLst>
        </pc:spChg>
        <pc:spChg chg="mod">
          <ac:chgData name="Marco Tangi" userId="80ce3be0-a370-4317-b249-4954a601355b" providerId="ADAL" clId="{221D2C4F-B307-C644-A89A-41F7F95388E4}" dt="2021-04-23T12:51:17.923" v="9710" actId="2711"/>
          <ac:spMkLst>
            <pc:docMk/>
            <pc:sldMk cId="2459531175" sldId="275"/>
            <ac:spMk id="103" creationId="{E652BC78-A697-0642-A75B-772F43979504}"/>
          </ac:spMkLst>
        </pc:spChg>
        <pc:spChg chg="mod">
          <ac:chgData name="Marco Tangi" userId="80ce3be0-a370-4317-b249-4954a601355b" providerId="ADAL" clId="{221D2C4F-B307-C644-A89A-41F7F95388E4}" dt="2021-04-23T13:08:49.751" v="9979" actId="14100"/>
          <ac:spMkLst>
            <pc:docMk/>
            <pc:sldMk cId="2459531175" sldId="275"/>
            <ac:spMk id="113" creationId="{3F15EB15-202A-B34A-94E2-E175BAFAE631}"/>
          </ac:spMkLst>
        </pc:spChg>
        <pc:spChg chg="mod">
          <ac:chgData name="Marco Tangi" userId="80ce3be0-a370-4317-b249-4954a601355b" providerId="ADAL" clId="{221D2C4F-B307-C644-A89A-41F7F95388E4}" dt="2021-04-23T13:09:19.165" v="9993" actId="207"/>
          <ac:spMkLst>
            <pc:docMk/>
            <pc:sldMk cId="2459531175" sldId="275"/>
            <ac:spMk id="114" creationId="{DC207053-D6AB-884B-8AB5-4F14D9967FA8}"/>
          </ac:spMkLst>
        </pc:spChg>
        <pc:spChg chg="mod">
          <ac:chgData name="Marco Tangi" userId="80ce3be0-a370-4317-b249-4954a601355b" providerId="ADAL" clId="{221D2C4F-B307-C644-A89A-41F7F95388E4}" dt="2021-04-23T13:09:19.165" v="9993" actId="207"/>
          <ac:spMkLst>
            <pc:docMk/>
            <pc:sldMk cId="2459531175" sldId="275"/>
            <ac:spMk id="115" creationId="{5D51CD28-17BB-0C47-8239-07564315A045}"/>
          </ac:spMkLst>
        </pc:spChg>
        <pc:spChg chg="mod">
          <ac:chgData name="Marco Tangi" userId="80ce3be0-a370-4317-b249-4954a601355b" providerId="ADAL" clId="{221D2C4F-B307-C644-A89A-41F7F95388E4}" dt="2021-04-23T13:09:19.165" v="9993" actId="207"/>
          <ac:spMkLst>
            <pc:docMk/>
            <pc:sldMk cId="2459531175" sldId="275"/>
            <ac:spMk id="116" creationId="{15F7351A-9F72-894B-AA2A-841DB060903B}"/>
          </ac:spMkLst>
        </pc:spChg>
        <pc:spChg chg="mod">
          <ac:chgData name="Marco Tangi" userId="80ce3be0-a370-4317-b249-4954a601355b" providerId="ADAL" clId="{221D2C4F-B307-C644-A89A-41F7F95388E4}" dt="2021-04-23T13:09:19.165" v="9993" actId="207"/>
          <ac:spMkLst>
            <pc:docMk/>
            <pc:sldMk cId="2459531175" sldId="275"/>
            <ac:spMk id="117" creationId="{D573504B-D826-664E-8AB9-64F2E0761ADC}"/>
          </ac:spMkLst>
        </pc:spChg>
        <pc:cxnChg chg="mod">
          <ac:chgData name="Marco Tangi" userId="80ce3be0-a370-4317-b249-4954a601355b" providerId="ADAL" clId="{221D2C4F-B307-C644-A89A-41F7F95388E4}" dt="2021-04-23T13:08:21.123" v="9955" actId="14100"/>
          <ac:cxnSpMkLst>
            <pc:docMk/>
            <pc:sldMk cId="2459531175" sldId="275"/>
            <ac:cxnSpMk id="4" creationId="{AA8F101B-9E18-A947-9D9B-8E04516EA592}"/>
          </ac:cxnSpMkLst>
        </pc:cxnChg>
        <pc:cxnChg chg="mod">
          <ac:chgData name="Marco Tangi" userId="80ce3be0-a370-4317-b249-4954a601355b" providerId="ADAL" clId="{221D2C4F-B307-C644-A89A-41F7F95388E4}" dt="2021-04-23T13:08:57.076" v="9980" actId="693"/>
          <ac:cxnSpMkLst>
            <pc:docMk/>
            <pc:sldMk cId="2459531175" sldId="275"/>
            <ac:cxnSpMk id="8" creationId="{B7C773BA-F401-494D-86FE-ACFFD833905E}"/>
          </ac:cxnSpMkLst>
        </pc:cxnChg>
        <pc:cxnChg chg="mod">
          <ac:chgData name="Marco Tangi" userId="80ce3be0-a370-4317-b249-4954a601355b" providerId="ADAL" clId="{221D2C4F-B307-C644-A89A-41F7F95388E4}" dt="2021-04-23T13:08:31.755" v="9958" actId="1035"/>
          <ac:cxnSpMkLst>
            <pc:docMk/>
            <pc:sldMk cId="2459531175" sldId="275"/>
            <ac:cxnSpMk id="53" creationId="{FF1F2DEA-8018-BA48-93F9-77D4D7766D2E}"/>
          </ac:cxnSpMkLst>
        </pc:cxnChg>
        <pc:cxnChg chg="del">
          <ac:chgData name="Marco Tangi" userId="80ce3be0-a370-4317-b249-4954a601355b" providerId="ADAL" clId="{221D2C4F-B307-C644-A89A-41F7F95388E4}" dt="2021-04-23T13:09:01.789" v="9982" actId="478"/>
          <ac:cxnSpMkLst>
            <pc:docMk/>
            <pc:sldMk cId="2459531175" sldId="275"/>
            <ac:cxnSpMk id="124" creationId="{0033C75B-B6D3-6243-AC34-D9725D410FC4}"/>
          </ac:cxnSpMkLst>
        </pc:cxnChg>
      </pc:sldChg>
      <pc:sldChg chg="addSp delSp modSp mod">
        <pc:chgData name="Marco Tangi" userId="80ce3be0-a370-4317-b249-4954a601355b" providerId="ADAL" clId="{221D2C4F-B307-C644-A89A-41F7F95388E4}" dt="2021-04-22T09:32:30.889" v="410" actId="1076"/>
        <pc:sldMkLst>
          <pc:docMk/>
          <pc:sldMk cId="367904041" sldId="1314"/>
        </pc:sldMkLst>
        <pc:spChg chg="add mod">
          <ac:chgData name="Marco Tangi" userId="80ce3be0-a370-4317-b249-4954a601355b" providerId="ADAL" clId="{221D2C4F-B307-C644-A89A-41F7F95388E4}" dt="2021-04-22T09:28:20.114" v="401" actId="790"/>
          <ac:spMkLst>
            <pc:docMk/>
            <pc:sldMk cId="367904041" sldId="1314"/>
            <ac:spMk id="13" creationId="{67AC4D50-E7FA-9848-A7FE-BE895F0DD847}"/>
          </ac:spMkLst>
        </pc:spChg>
        <pc:spChg chg="mod">
          <ac:chgData name="Marco Tangi" userId="80ce3be0-a370-4317-b249-4954a601355b" providerId="ADAL" clId="{221D2C4F-B307-C644-A89A-41F7F95388E4}" dt="2021-04-22T09:27:15.627" v="342" actId="1036"/>
          <ac:spMkLst>
            <pc:docMk/>
            <pc:sldMk cId="367904041" sldId="1314"/>
            <ac:spMk id="15" creationId="{96C5F036-C58E-8C47-BC29-CD963E3FEA6A}"/>
          </ac:spMkLst>
        </pc:spChg>
        <pc:spChg chg="mod">
          <ac:chgData name="Marco Tangi" userId="80ce3be0-a370-4317-b249-4954a601355b" providerId="ADAL" clId="{221D2C4F-B307-C644-A89A-41F7F95388E4}" dt="2021-04-22T09:27:50.351" v="360"/>
          <ac:spMkLst>
            <pc:docMk/>
            <pc:sldMk cId="367904041" sldId="1314"/>
            <ac:spMk id="20" creationId="{40725A18-B378-3643-9126-C7D7F868822E}"/>
          </ac:spMkLst>
        </pc:spChg>
        <pc:spChg chg="mod">
          <ac:chgData name="Marco Tangi" userId="80ce3be0-a370-4317-b249-4954a601355b" providerId="ADAL" clId="{221D2C4F-B307-C644-A89A-41F7F95388E4}" dt="2021-04-22T09:28:25.592" v="402" actId="790"/>
          <ac:spMkLst>
            <pc:docMk/>
            <pc:sldMk cId="367904041" sldId="1314"/>
            <ac:spMk id="21" creationId="{1F2D00AE-A5CA-2C4B-9092-91075FF5A207}"/>
          </ac:spMkLst>
        </pc:spChg>
        <pc:picChg chg="add mod">
          <ac:chgData name="Marco Tangi" userId="80ce3be0-a370-4317-b249-4954a601355b" providerId="ADAL" clId="{221D2C4F-B307-C644-A89A-41F7F95388E4}" dt="2021-04-22T09:11:59.114" v="68" actId="1076"/>
          <ac:picMkLst>
            <pc:docMk/>
            <pc:sldMk cId="367904041" sldId="1314"/>
            <ac:picMk id="5" creationId="{0366CFB1-9AA6-AD45-B1A7-E431E99B9D9B}"/>
          </ac:picMkLst>
        </pc:picChg>
        <pc:picChg chg="add del mod">
          <ac:chgData name="Marco Tangi" userId="80ce3be0-a370-4317-b249-4954a601355b" providerId="ADAL" clId="{221D2C4F-B307-C644-A89A-41F7F95388E4}" dt="2021-04-22T09:13:53.401" v="80" actId="478"/>
          <ac:picMkLst>
            <pc:docMk/>
            <pc:sldMk cId="367904041" sldId="1314"/>
            <ac:picMk id="7" creationId="{73DB465C-4DD2-3F49-BEDF-BC16D37FD6E7}"/>
          </ac:picMkLst>
        </pc:picChg>
        <pc:picChg chg="add del mod">
          <ac:chgData name="Marco Tangi" userId="80ce3be0-a370-4317-b249-4954a601355b" providerId="ADAL" clId="{221D2C4F-B307-C644-A89A-41F7F95388E4}" dt="2021-04-22T09:13:52.227" v="79" actId="478"/>
          <ac:picMkLst>
            <pc:docMk/>
            <pc:sldMk cId="367904041" sldId="1314"/>
            <ac:picMk id="9" creationId="{E49123CE-D41C-FA47-9AA7-A42D65E77BAF}"/>
          </ac:picMkLst>
        </pc:picChg>
        <pc:picChg chg="add mod modCrop">
          <ac:chgData name="Marco Tangi" userId="80ce3be0-a370-4317-b249-4954a601355b" providerId="ADAL" clId="{221D2C4F-B307-C644-A89A-41F7F95388E4}" dt="2021-04-22T09:14:37.942" v="116" actId="1076"/>
          <ac:picMkLst>
            <pc:docMk/>
            <pc:sldMk cId="367904041" sldId="1314"/>
            <ac:picMk id="11" creationId="{F5E43295-3C88-DA42-B6FC-1F74B360C363}"/>
          </ac:picMkLst>
        </pc:picChg>
        <pc:picChg chg="add del mod">
          <ac:chgData name="Marco Tangi" userId="80ce3be0-a370-4317-b249-4954a601355b" providerId="ADAL" clId="{221D2C4F-B307-C644-A89A-41F7F95388E4}" dt="2021-04-22T09:12:57.677" v="76" actId="478"/>
          <ac:picMkLst>
            <pc:docMk/>
            <pc:sldMk cId="367904041" sldId="1314"/>
            <ac:picMk id="12" creationId="{40F2785A-D723-E249-BC4F-25E684C870E1}"/>
          </ac:picMkLst>
        </pc:picChg>
        <pc:picChg chg="add mod">
          <ac:chgData name="Marco Tangi" userId="80ce3be0-a370-4317-b249-4954a601355b" providerId="ADAL" clId="{221D2C4F-B307-C644-A89A-41F7F95388E4}" dt="2021-04-22T09:32:30.889" v="410" actId="1076"/>
          <ac:picMkLst>
            <pc:docMk/>
            <pc:sldMk cId="367904041" sldId="1314"/>
            <ac:picMk id="16" creationId="{8A6E2F78-9F69-7844-A236-A4B5830F735B}"/>
          </ac:picMkLst>
        </pc:picChg>
        <pc:picChg chg="mod modCrop">
          <ac:chgData name="Marco Tangi" userId="80ce3be0-a370-4317-b249-4954a601355b" providerId="ADAL" clId="{221D2C4F-B307-C644-A89A-41F7F95388E4}" dt="2021-04-22T09:08:21.599" v="14" actId="732"/>
          <ac:picMkLst>
            <pc:docMk/>
            <pc:sldMk cId="367904041" sldId="1314"/>
            <ac:picMk id="18" creationId="{78583BE4-9D87-8C48-999D-96071506B9D9}"/>
          </ac:picMkLst>
        </pc:picChg>
        <pc:picChg chg="add del mod modCrop">
          <ac:chgData name="Marco Tangi" userId="80ce3be0-a370-4317-b249-4954a601355b" providerId="ADAL" clId="{221D2C4F-B307-C644-A89A-41F7F95388E4}" dt="2021-04-22T09:18:45.846" v="171" actId="478"/>
          <ac:picMkLst>
            <pc:docMk/>
            <pc:sldMk cId="367904041" sldId="1314"/>
            <ac:picMk id="19" creationId="{FBBDE10C-1FAB-2543-B537-18DDA2EC781D}"/>
          </ac:picMkLst>
        </pc:picChg>
        <pc:picChg chg="del mod">
          <ac:chgData name="Marco Tangi" userId="80ce3be0-a370-4317-b249-4954a601355b" providerId="ADAL" clId="{221D2C4F-B307-C644-A89A-41F7F95388E4}" dt="2021-04-22T09:32:21.171" v="405" actId="478"/>
          <ac:picMkLst>
            <pc:docMk/>
            <pc:sldMk cId="367904041" sldId="1314"/>
            <ac:picMk id="22" creationId="{494FCAC1-AD08-7442-9DAB-456E6935D2FA}"/>
          </ac:picMkLst>
        </pc:picChg>
        <pc:picChg chg="mod">
          <ac:chgData name="Marco Tangi" userId="80ce3be0-a370-4317-b249-4954a601355b" providerId="ADAL" clId="{221D2C4F-B307-C644-A89A-41F7F95388E4}" dt="2021-04-22T09:08:14.574" v="13" actId="1076"/>
          <ac:picMkLst>
            <pc:docMk/>
            <pc:sldMk cId="367904041" sldId="1314"/>
            <ac:picMk id="23" creationId="{8AA314A7-D0EE-AF4E-8EF8-E495463FF161}"/>
          </ac:picMkLst>
        </pc:picChg>
        <pc:picChg chg="add del">
          <ac:chgData name="Marco Tangi" userId="80ce3be0-a370-4317-b249-4954a601355b" providerId="ADAL" clId="{221D2C4F-B307-C644-A89A-41F7F95388E4}" dt="2021-04-22T09:12:26.329" v="70"/>
          <ac:picMkLst>
            <pc:docMk/>
            <pc:sldMk cId="367904041" sldId="1314"/>
            <ac:picMk id="1026" creationId="{3561255B-D80A-D443-95A0-84CFC9EB73EF}"/>
          </ac:picMkLst>
        </pc:picChg>
      </pc:sldChg>
      <pc:sldChg chg="addSp delSp modSp mod ord delCm">
        <pc:chgData name="Marco Tangi" userId="80ce3be0-a370-4317-b249-4954a601355b" providerId="ADAL" clId="{221D2C4F-B307-C644-A89A-41F7F95388E4}" dt="2021-04-28T11:32:09.129" v="18139" actId="14100"/>
        <pc:sldMkLst>
          <pc:docMk/>
          <pc:sldMk cId="2672906775" sldId="1322"/>
        </pc:sldMkLst>
        <pc:spChg chg="add mod">
          <ac:chgData name="Marco Tangi" userId="80ce3be0-a370-4317-b249-4954a601355b" providerId="ADAL" clId="{221D2C4F-B307-C644-A89A-41F7F95388E4}" dt="2021-04-28T11:32:09.129" v="18139" actId="14100"/>
          <ac:spMkLst>
            <pc:docMk/>
            <pc:sldMk cId="2672906775" sldId="1322"/>
            <ac:spMk id="2" creationId="{AF04B443-98D7-B34B-9552-5D1056DD36CE}"/>
          </ac:spMkLst>
        </pc:spChg>
        <pc:spChg chg="del">
          <ac:chgData name="Marco Tangi" userId="80ce3be0-a370-4317-b249-4954a601355b" providerId="ADAL" clId="{221D2C4F-B307-C644-A89A-41F7F95388E4}" dt="2021-04-23T10:34:05.645" v="9418" actId="478"/>
          <ac:spMkLst>
            <pc:docMk/>
            <pc:sldMk cId="2672906775" sldId="1322"/>
            <ac:spMk id="3" creationId="{235C5C7F-28B6-9647-BF68-D5335264403E}"/>
          </ac:spMkLst>
        </pc:spChg>
        <pc:spChg chg="add mod">
          <ac:chgData name="Marco Tangi" userId="80ce3be0-a370-4317-b249-4954a601355b" providerId="ADAL" clId="{221D2C4F-B307-C644-A89A-41F7F95388E4}" dt="2021-04-23T10:34:15.678" v="9421"/>
          <ac:spMkLst>
            <pc:docMk/>
            <pc:sldMk cId="2672906775" sldId="1322"/>
            <ac:spMk id="5" creationId="{0EBBC902-8903-684F-83B8-20F320447117}"/>
          </ac:spMkLst>
        </pc:spChg>
        <pc:spChg chg="del mod">
          <ac:chgData name="Marco Tangi" userId="80ce3be0-a370-4317-b249-4954a601355b" providerId="ADAL" clId="{221D2C4F-B307-C644-A89A-41F7F95388E4}" dt="2021-04-23T10:34:20.923" v="9424" actId="478"/>
          <ac:spMkLst>
            <pc:docMk/>
            <pc:sldMk cId="2672906775" sldId="1322"/>
            <ac:spMk id="8" creationId="{ABF1D56E-403C-B349-BB02-EC1B7147E395}"/>
          </ac:spMkLst>
        </pc:spChg>
        <pc:graphicFrameChg chg="add del mod modGraphic">
          <ac:chgData name="Marco Tangi" userId="80ce3be0-a370-4317-b249-4954a601355b" providerId="ADAL" clId="{221D2C4F-B307-C644-A89A-41F7F95388E4}" dt="2021-04-23T10:41:03.995" v="9530" actId="20577"/>
          <ac:graphicFrameMkLst>
            <pc:docMk/>
            <pc:sldMk cId="2672906775" sldId="1322"/>
            <ac:graphicFrameMk id="4" creationId="{AB8A71FA-32DF-004E-A77B-4081E997C241}"/>
          </ac:graphicFrameMkLst>
        </pc:graphicFrameChg>
      </pc:sldChg>
      <pc:sldChg chg="addSp delSp modSp mod delCm">
        <pc:chgData name="Marco Tangi" userId="80ce3be0-a370-4317-b249-4954a601355b" providerId="ADAL" clId="{221D2C4F-B307-C644-A89A-41F7F95388E4}" dt="2021-04-28T11:35:51.317" v="18158" actId="14100"/>
        <pc:sldMkLst>
          <pc:docMk/>
          <pc:sldMk cId="106739236" sldId="1323"/>
        </pc:sldMkLst>
        <pc:spChg chg="add mod">
          <ac:chgData name="Marco Tangi" userId="80ce3be0-a370-4317-b249-4954a601355b" providerId="ADAL" clId="{221D2C4F-B307-C644-A89A-41F7F95388E4}" dt="2021-04-28T11:35:51.317" v="18158" actId="14100"/>
          <ac:spMkLst>
            <pc:docMk/>
            <pc:sldMk cId="106739236" sldId="1323"/>
            <ac:spMk id="2" creationId="{486E6254-3434-1A48-8CBA-8C22DACBBC35}"/>
          </ac:spMkLst>
        </pc:spChg>
        <pc:spChg chg="add mod">
          <ac:chgData name="Marco Tangi" userId="80ce3be0-a370-4317-b249-4954a601355b" providerId="ADAL" clId="{221D2C4F-B307-C644-A89A-41F7F95388E4}" dt="2021-04-23T15:34:22.145" v="13184"/>
          <ac:spMkLst>
            <pc:docMk/>
            <pc:sldMk cId="106739236" sldId="1323"/>
            <ac:spMk id="4" creationId="{E2522BDA-4AF1-B145-B6C8-D3C509F0D3F1}"/>
          </ac:spMkLst>
        </pc:spChg>
        <pc:spChg chg="mod">
          <ac:chgData name="Marco Tangi" userId="80ce3be0-a370-4317-b249-4954a601355b" providerId="ADAL" clId="{221D2C4F-B307-C644-A89A-41F7F95388E4}" dt="2021-04-23T15:36:43.569" v="13300" actId="20577"/>
          <ac:spMkLst>
            <pc:docMk/>
            <pc:sldMk cId="106739236" sldId="1323"/>
            <ac:spMk id="8" creationId="{ABF1D56E-403C-B349-BB02-EC1B7147E395}"/>
          </ac:spMkLst>
        </pc:spChg>
        <pc:spChg chg="add mod">
          <ac:chgData name="Marco Tangi" userId="80ce3be0-a370-4317-b249-4954a601355b" providerId="ADAL" clId="{221D2C4F-B307-C644-A89A-41F7F95388E4}" dt="2021-04-23T15:34:22.145" v="13184"/>
          <ac:spMkLst>
            <pc:docMk/>
            <pc:sldMk cId="106739236" sldId="1323"/>
            <ac:spMk id="12" creationId="{AB7F3BBF-4EAA-FA44-9DBD-C85A8146CDF8}"/>
          </ac:spMkLst>
        </pc:spChg>
        <pc:spChg chg="add mod">
          <ac:chgData name="Marco Tangi" userId="80ce3be0-a370-4317-b249-4954a601355b" providerId="ADAL" clId="{221D2C4F-B307-C644-A89A-41F7F95388E4}" dt="2021-04-23T15:34:22.145" v="13184"/>
          <ac:spMkLst>
            <pc:docMk/>
            <pc:sldMk cId="106739236" sldId="1323"/>
            <ac:spMk id="13" creationId="{9BF57C3B-BF13-C24B-9EC4-952651041820}"/>
          </ac:spMkLst>
        </pc:spChg>
        <pc:spChg chg="add del mod">
          <ac:chgData name="Marco Tangi" userId="80ce3be0-a370-4317-b249-4954a601355b" providerId="ADAL" clId="{221D2C4F-B307-C644-A89A-41F7F95388E4}" dt="2021-04-23T13:01:48.765" v="9855"/>
          <ac:spMkLst>
            <pc:docMk/>
            <pc:sldMk cId="106739236" sldId="1323"/>
            <ac:spMk id="14" creationId="{FA3E6DBC-4A0A-8441-98C0-FD2CB3A6075A}"/>
          </ac:spMkLst>
        </pc:spChg>
        <pc:spChg chg="add mod">
          <ac:chgData name="Marco Tangi" userId="80ce3be0-a370-4317-b249-4954a601355b" providerId="ADAL" clId="{221D2C4F-B307-C644-A89A-41F7F95388E4}" dt="2021-04-23T15:35:02.057" v="13222" actId="1035"/>
          <ac:spMkLst>
            <pc:docMk/>
            <pc:sldMk cId="106739236" sldId="1323"/>
            <ac:spMk id="15" creationId="{F312C010-5D01-8943-A1E2-EC123E8C13AA}"/>
          </ac:spMkLst>
        </pc:spChg>
        <pc:spChg chg="add mod">
          <ac:chgData name="Marco Tangi" userId="80ce3be0-a370-4317-b249-4954a601355b" providerId="ADAL" clId="{221D2C4F-B307-C644-A89A-41F7F95388E4}" dt="2021-04-23T15:34:56.398" v="13217" actId="1036"/>
          <ac:spMkLst>
            <pc:docMk/>
            <pc:sldMk cId="106739236" sldId="1323"/>
            <ac:spMk id="16" creationId="{F9222206-C92B-394A-9654-EAD6B8796354}"/>
          </ac:spMkLst>
        </pc:spChg>
        <pc:grpChg chg="del">
          <ac:chgData name="Marco Tangi" userId="80ce3be0-a370-4317-b249-4954a601355b" providerId="ADAL" clId="{221D2C4F-B307-C644-A89A-41F7F95388E4}" dt="2021-04-23T10:44:24.139" v="9553" actId="478"/>
          <ac:grpSpMkLst>
            <pc:docMk/>
            <pc:sldMk cId="106739236" sldId="1323"/>
            <ac:grpSpMk id="7" creationId="{9059CE13-8B8C-DA48-82E7-459FFDEDFB08}"/>
          </ac:grpSpMkLst>
        </pc:grpChg>
        <pc:grpChg chg="add mod">
          <ac:chgData name="Marco Tangi" userId="80ce3be0-a370-4317-b249-4954a601355b" providerId="ADAL" clId="{221D2C4F-B307-C644-A89A-41F7F95388E4}" dt="2021-04-23T15:36:57.144" v="13305" actId="1036"/>
          <ac:grpSpMkLst>
            <pc:docMk/>
            <pc:sldMk cId="106739236" sldId="1323"/>
            <ac:grpSpMk id="17" creationId="{DD0819C3-AA0D-B046-9536-F39A7EAA59CD}"/>
          </ac:grpSpMkLst>
        </pc:grpChg>
        <pc:picChg chg="add mod">
          <ac:chgData name="Marco Tangi" userId="80ce3be0-a370-4317-b249-4954a601355b" providerId="ADAL" clId="{221D2C4F-B307-C644-A89A-41F7F95388E4}" dt="2021-04-23T15:34:41.626" v="13190" actId="14100"/>
          <ac:picMkLst>
            <pc:docMk/>
            <pc:sldMk cId="106739236" sldId="1323"/>
            <ac:picMk id="11" creationId="{A6060EA5-EF1A-BB43-9554-063E24550581}"/>
          </ac:picMkLst>
        </pc:picChg>
      </pc:sldChg>
      <pc:sldChg chg="addSp delSp modSp mod ord delCm">
        <pc:chgData name="Marco Tangi" userId="80ce3be0-a370-4317-b249-4954a601355b" providerId="ADAL" clId="{221D2C4F-B307-C644-A89A-41F7F95388E4}" dt="2021-04-28T11:33:40.315" v="18157" actId="123"/>
        <pc:sldMkLst>
          <pc:docMk/>
          <pc:sldMk cId="448832915" sldId="1324"/>
        </pc:sldMkLst>
        <pc:spChg chg="mod">
          <ac:chgData name="Marco Tangi" userId="80ce3be0-a370-4317-b249-4954a601355b" providerId="ADAL" clId="{221D2C4F-B307-C644-A89A-41F7F95388E4}" dt="2021-04-23T10:33:18.620" v="9414" actId="1036"/>
          <ac:spMkLst>
            <pc:docMk/>
            <pc:sldMk cId="448832915" sldId="1324"/>
            <ac:spMk id="2" creationId="{E100D33E-F403-974A-B302-C5F158AC1846}"/>
          </ac:spMkLst>
        </pc:spChg>
        <pc:spChg chg="del mod">
          <ac:chgData name="Marco Tangi" userId="80ce3be0-a370-4317-b249-4954a601355b" providerId="ADAL" clId="{221D2C4F-B307-C644-A89A-41F7F95388E4}" dt="2021-04-23T09:28:48.307" v="7507" actId="478"/>
          <ac:spMkLst>
            <pc:docMk/>
            <pc:sldMk cId="448832915" sldId="1324"/>
            <ac:spMk id="3" creationId="{235C5C7F-28B6-9647-BF68-D5335264403E}"/>
          </ac:spMkLst>
        </pc:spChg>
        <pc:spChg chg="mod">
          <ac:chgData name="Marco Tangi" userId="80ce3be0-a370-4317-b249-4954a601355b" providerId="ADAL" clId="{221D2C4F-B307-C644-A89A-41F7F95388E4}" dt="2021-04-23T14:08:27.506" v="10517" actId="20577"/>
          <ac:spMkLst>
            <pc:docMk/>
            <pc:sldMk cId="448832915" sldId="1324"/>
            <ac:spMk id="6" creationId="{9B93B9D3-C50E-C349-B659-527DE2384CA4}"/>
          </ac:spMkLst>
        </pc:spChg>
        <pc:spChg chg="add del mod">
          <ac:chgData name="Marco Tangi" userId="80ce3be0-a370-4317-b249-4954a601355b" providerId="ADAL" clId="{221D2C4F-B307-C644-A89A-41F7F95388E4}" dt="2021-04-23T08:05:24.501" v="7434"/>
          <ac:spMkLst>
            <pc:docMk/>
            <pc:sldMk cId="448832915" sldId="1324"/>
            <ac:spMk id="7" creationId="{2668821D-B885-5941-8FCE-3752DF9B2569}"/>
          </ac:spMkLst>
        </pc:spChg>
        <pc:spChg chg="mod">
          <ac:chgData name="Marco Tangi" userId="80ce3be0-a370-4317-b249-4954a601355b" providerId="ADAL" clId="{221D2C4F-B307-C644-A89A-41F7F95388E4}" dt="2021-04-28T11:33:40.315" v="18157" actId="123"/>
          <ac:spMkLst>
            <pc:docMk/>
            <pc:sldMk cId="448832915" sldId="1324"/>
            <ac:spMk id="8" creationId="{ABF1D56E-403C-B349-BB02-EC1B7147E395}"/>
          </ac:spMkLst>
        </pc:spChg>
        <pc:spChg chg="add del mod">
          <ac:chgData name="Marco Tangi" userId="80ce3be0-a370-4317-b249-4954a601355b" providerId="ADAL" clId="{221D2C4F-B307-C644-A89A-41F7F95388E4}" dt="2021-04-23T08:03:32.490" v="7340"/>
          <ac:spMkLst>
            <pc:docMk/>
            <pc:sldMk cId="448832915" sldId="1324"/>
            <ac:spMk id="9" creationId="{E4489792-277C-9F4B-AB20-281407DC4BCF}"/>
          </ac:spMkLst>
        </pc:spChg>
        <pc:spChg chg="add del mod">
          <ac:chgData name="Marco Tangi" userId="80ce3be0-a370-4317-b249-4954a601355b" providerId="ADAL" clId="{221D2C4F-B307-C644-A89A-41F7F95388E4}" dt="2021-04-23T08:03:32.248" v="7339"/>
          <ac:spMkLst>
            <pc:docMk/>
            <pc:sldMk cId="448832915" sldId="1324"/>
            <ac:spMk id="11" creationId="{F309008D-DEC7-0C48-A086-80E3138C1D15}"/>
          </ac:spMkLst>
        </pc:spChg>
        <pc:spChg chg="add del mod">
          <ac:chgData name="Marco Tangi" userId="80ce3be0-a370-4317-b249-4954a601355b" providerId="ADAL" clId="{221D2C4F-B307-C644-A89A-41F7F95388E4}" dt="2021-04-23T08:03:32" v="7338"/>
          <ac:spMkLst>
            <pc:docMk/>
            <pc:sldMk cId="448832915" sldId="1324"/>
            <ac:spMk id="12" creationId="{CECC3536-526B-B24C-BF71-40D2DC30878A}"/>
          </ac:spMkLst>
        </pc:spChg>
        <pc:spChg chg="add mod">
          <ac:chgData name="Marco Tangi" userId="80ce3be0-a370-4317-b249-4954a601355b" providerId="ADAL" clId="{221D2C4F-B307-C644-A89A-41F7F95388E4}" dt="2021-04-23T14:58:56.375" v="11558" actId="255"/>
          <ac:spMkLst>
            <pc:docMk/>
            <pc:sldMk cId="448832915" sldId="1324"/>
            <ac:spMk id="13" creationId="{665063E4-F3A6-B247-B0F1-F11167D5830C}"/>
          </ac:spMkLst>
        </pc:spChg>
        <pc:spChg chg="add mod">
          <ac:chgData name="Marco Tangi" userId="80ce3be0-a370-4317-b249-4954a601355b" providerId="ADAL" clId="{221D2C4F-B307-C644-A89A-41F7F95388E4}" dt="2021-04-23T14:06:49.666" v="10397" actId="1076"/>
          <ac:spMkLst>
            <pc:docMk/>
            <pc:sldMk cId="448832915" sldId="1324"/>
            <ac:spMk id="14" creationId="{EEC6EFBF-5FFF-DD4C-8CA7-187EA48AEAD8}"/>
          </ac:spMkLst>
        </pc:spChg>
        <pc:grpChg chg="add mod">
          <ac:chgData name="Marco Tangi" userId="80ce3be0-a370-4317-b249-4954a601355b" providerId="ADAL" clId="{221D2C4F-B307-C644-A89A-41F7F95388E4}" dt="2021-04-23T14:08:09.288" v="10477" actId="1036"/>
          <ac:grpSpMkLst>
            <pc:docMk/>
            <pc:sldMk cId="448832915" sldId="1324"/>
            <ac:grpSpMk id="4" creationId="{64EB5619-7892-6643-B4B8-EE460A1413C8}"/>
          </ac:grpSpMkLst>
        </pc:grpChg>
        <pc:picChg chg="mod">
          <ac:chgData name="Marco Tangi" userId="80ce3be0-a370-4317-b249-4954a601355b" providerId="ADAL" clId="{221D2C4F-B307-C644-A89A-41F7F95388E4}" dt="2021-04-23T14:07:42.636" v="10460" actId="14100"/>
          <ac:picMkLst>
            <pc:docMk/>
            <pc:sldMk cId="448832915" sldId="1324"/>
            <ac:picMk id="10" creationId="{EDA21C32-81CE-884C-8DEE-86B323271447}"/>
          </ac:picMkLst>
        </pc:picChg>
        <pc:picChg chg="add mod modCrop">
          <ac:chgData name="Marco Tangi" userId="80ce3be0-a370-4317-b249-4954a601355b" providerId="ADAL" clId="{221D2C4F-B307-C644-A89A-41F7F95388E4}" dt="2021-04-26T13:19:36.313" v="18072" actId="732"/>
          <ac:picMkLst>
            <pc:docMk/>
            <pc:sldMk cId="448832915" sldId="1324"/>
            <ac:picMk id="15" creationId="{61EDFB9C-58F2-1846-BEE3-96883C71C683}"/>
          </ac:picMkLst>
        </pc:picChg>
      </pc:sldChg>
      <pc:sldChg chg="addSp delSp modSp mod delCm">
        <pc:chgData name="Marco Tangi" userId="80ce3be0-a370-4317-b249-4954a601355b" providerId="ADAL" clId="{221D2C4F-B307-C644-A89A-41F7F95388E4}" dt="2021-04-28T11:36:53.069" v="18159" actId="478"/>
        <pc:sldMkLst>
          <pc:docMk/>
          <pc:sldMk cId="1901403850" sldId="1325"/>
        </pc:sldMkLst>
        <pc:spChg chg="mod">
          <ac:chgData name="Marco Tangi" userId="80ce3be0-a370-4317-b249-4954a601355b" providerId="ADAL" clId="{221D2C4F-B307-C644-A89A-41F7F95388E4}" dt="2021-04-23T14:04:03.135" v="10083" actId="20577"/>
          <ac:spMkLst>
            <pc:docMk/>
            <pc:sldMk cId="1901403850" sldId="1325"/>
            <ac:spMk id="3" creationId="{F9093341-E8BE-0941-8A82-8083DD5E7E9B}"/>
          </ac:spMkLst>
        </pc:spChg>
        <pc:spChg chg="add mod">
          <ac:chgData name="Marco Tangi" userId="80ce3be0-a370-4317-b249-4954a601355b" providerId="ADAL" clId="{221D2C4F-B307-C644-A89A-41F7F95388E4}" dt="2021-04-23T14:36:09.244" v="10648" actId="2711"/>
          <ac:spMkLst>
            <pc:docMk/>
            <pc:sldMk cId="1901403850" sldId="1325"/>
            <ac:spMk id="4" creationId="{5F3C4A33-22B9-8645-BC27-A3460F4C2077}"/>
          </ac:spMkLst>
        </pc:spChg>
        <pc:spChg chg="del">
          <ac:chgData name="Marco Tangi" userId="80ce3be0-a370-4317-b249-4954a601355b" providerId="ADAL" clId="{221D2C4F-B307-C644-A89A-41F7F95388E4}" dt="2021-04-23T13:07:15.746" v="9938" actId="478"/>
          <ac:spMkLst>
            <pc:docMk/>
            <pc:sldMk cId="1901403850" sldId="1325"/>
            <ac:spMk id="6" creationId="{056FDE61-9C11-2542-A8A3-27D95F8E76E0}"/>
          </ac:spMkLst>
        </pc:spChg>
        <pc:spChg chg="add del mod">
          <ac:chgData name="Marco Tangi" userId="80ce3be0-a370-4317-b249-4954a601355b" providerId="ADAL" clId="{221D2C4F-B307-C644-A89A-41F7F95388E4}" dt="2021-04-23T14:03:48.407" v="10066" actId="478"/>
          <ac:spMkLst>
            <pc:docMk/>
            <pc:sldMk cId="1901403850" sldId="1325"/>
            <ac:spMk id="9" creationId="{6F9380A5-FF23-0D40-B426-CE9FE5610C2E}"/>
          </ac:spMkLst>
        </pc:spChg>
        <pc:spChg chg="mod">
          <ac:chgData name="Marco Tangi" userId="80ce3be0-a370-4317-b249-4954a601355b" providerId="ADAL" clId="{221D2C4F-B307-C644-A89A-41F7F95388E4}" dt="2021-04-23T14:03:31.764" v="10063"/>
          <ac:spMkLst>
            <pc:docMk/>
            <pc:sldMk cId="1901403850" sldId="1325"/>
            <ac:spMk id="17" creationId="{BD7F6DE2-9759-3A41-BBA1-37D807F21322}"/>
          </ac:spMkLst>
        </pc:spChg>
        <pc:spChg chg="mod">
          <ac:chgData name="Marco Tangi" userId="80ce3be0-a370-4317-b249-4954a601355b" providerId="ADAL" clId="{221D2C4F-B307-C644-A89A-41F7F95388E4}" dt="2021-04-23T14:03:31.764" v="10063"/>
          <ac:spMkLst>
            <pc:docMk/>
            <pc:sldMk cId="1901403850" sldId="1325"/>
            <ac:spMk id="19" creationId="{EA477082-34B8-7E43-BFAE-4D9ED340C06E}"/>
          </ac:spMkLst>
        </pc:spChg>
        <pc:grpChg chg="add mod">
          <ac:chgData name="Marco Tangi" userId="80ce3be0-a370-4317-b249-4954a601355b" providerId="ADAL" clId="{221D2C4F-B307-C644-A89A-41F7F95388E4}" dt="2021-04-23T14:08:41.700" v="10531" actId="1038"/>
          <ac:grpSpMkLst>
            <pc:docMk/>
            <pc:sldMk cId="1901403850" sldId="1325"/>
            <ac:grpSpMk id="11" creationId="{591CF8A4-F38E-D947-99C2-6C3A45652AE2}"/>
          </ac:grpSpMkLst>
        </pc:grpChg>
        <pc:grpChg chg="mod">
          <ac:chgData name="Marco Tangi" userId="80ce3be0-a370-4317-b249-4954a601355b" providerId="ADAL" clId="{221D2C4F-B307-C644-A89A-41F7F95388E4}" dt="2021-04-23T14:03:31.764" v="10063"/>
          <ac:grpSpMkLst>
            <pc:docMk/>
            <pc:sldMk cId="1901403850" sldId="1325"/>
            <ac:grpSpMk id="15" creationId="{D3F420AF-5C1A-934B-9728-30E5FF349E60}"/>
          </ac:grpSpMkLst>
        </pc:grpChg>
        <pc:picChg chg="del">
          <ac:chgData name="Marco Tangi" userId="80ce3be0-a370-4317-b249-4954a601355b" providerId="ADAL" clId="{221D2C4F-B307-C644-A89A-41F7F95388E4}" dt="2021-04-23T13:07:18.457" v="9939" actId="478"/>
          <ac:picMkLst>
            <pc:docMk/>
            <pc:sldMk cId="1901403850" sldId="1325"/>
            <ac:picMk id="2" creationId="{D1AB213D-3FC3-1844-84B7-BBAA2CE9E484}"/>
          </ac:picMkLst>
        </pc:picChg>
        <pc:picChg chg="del">
          <ac:chgData name="Marco Tangi" userId="80ce3be0-a370-4317-b249-4954a601355b" providerId="ADAL" clId="{221D2C4F-B307-C644-A89A-41F7F95388E4}" dt="2021-04-23T13:07:13.282" v="9937" actId="478"/>
          <ac:picMkLst>
            <pc:docMk/>
            <pc:sldMk cId="1901403850" sldId="1325"/>
            <ac:picMk id="7" creationId="{AB0605B5-6A74-A044-AB72-359A67AD1C46}"/>
          </ac:picMkLst>
        </pc:picChg>
        <pc:picChg chg="del">
          <ac:chgData name="Marco Tangi" userId="80ce3be0-a370-4317-b249-4954a601355b" providerId="ADAL" clId="{221D2C4F-B307-C644-A89A-41F7F95388E4}" dt="2021-04-23T13:07:18.457" v="9939" actId="478"/>
          <ac:picMkLst>
            <pc:docMk/>
            <pc:sldMk cId="1901403850" sldId="1325"/>
            <ac:picMk id="10" creationId="{101894BB-17A9-6044-BDAC-AE922E0DE29D}"/>
          </ac:picMkLst>
        </pc:picChg>
        <pc:picChg chg="mod">
          <ac:chgData name="Marco Tangi" userId="80ce3be0-a370-4317-b249-4954a601355b" providerId="ADAL" clId="{221D2C4F-B307-C644-A89A-41F7F95388E4}" dt="2021-04-23T14:03:31.764" v="10063"/>
          <ac:picMkLst>
            <pc:docMk/>
            <pc:sldMk cId="1901403850" sldId="1325"/>
            <ac:picMk id="12" creationId="{1F56BFA6-B6C5-FB49-AFB2-8026B1716F2D}"/>
          </ac:picMkLst>
        </pc:picChg>
        <pc:picChg chg="del mod">
          <ac:chgData name="Marco Tangi" userId="80ce3be0-a370-4317-b249-4954a601355b" providerId="ADAL" clId="{221D2C4F-B307-C644-A89A-41F7F95388E4}" dt="2021-04-28T11:36:53.069" v="18159" actId="478"/>
          <ac:picMkLst>
            <pc:docMk/>
            <pc:sldMk cId="1901403850" sldId="1325"/>
            <ac:picMk id="13" creationId="{EC3E235F-A76A-5D49-BDB0-747DFA5C1C58}"/>
          </ac:picMkLst>
        </pc:picChg>
        <pc:picChg chg="mod">
          <ac:chgData name="Marco Tangi" userId="80ce3be0-a370-4317-b249-4954a601355b" providerId="ADAL" clId="{221D2C4F-B307-C644-A89A-41F7F95388E4}" dt="2021-04-23T14:08:49.267" v="10533" actId="1076"/>
          <ac:picMkLst>
            <pc:docMk/>
            <pc:sldMk cId="1901403850" sldId="1325"/>
            <ac:picMk id="14" creationId="{D88D99F1-8E68-F947-944C-4364B01AC757}"/>
          </ac:picMkLst>
        </pc:picChg>
        <pc:picChg chg="mod">
          <ac:chgData name="Marco Tangi" userId="80ce3be0-a370-4317-b249-4954a601355b" providerId="ADAL" clId="{221D2C4F-B307-C644-A89A-41F7F95388E4}" dt="2021-04-23T14:03:31.764" v="10063"/>
          <ac:picMkLst>
            <pc:docMk/>
            <pc:sldMk cId="1901403850" sldId="1325"/>
            <ac:picMk id="16" creationId="{3E374205-F6A6-5444-AFC2-B4E5818B279F}"/>
          </ac:picMkLst>
        </pc:picChg>
        <pc:picChg chg="mod">
          <ac:chgData name="Marco Tangi" userId="80ce3be0-a370-4317-b249-4954a601355b" providerId="ADAL" clId="{221D2C4F-B307-C644-A89A-41F7F95388E4}" dt="2021-04-23T14:04:18.277" v="10091" actId="1035"/>
          <ac:picMkLst>
            <pc:docMk/>
            <pc:sldMk cId="1901403850" sldId="1325"/>
            <ac:picMk id="18" creationId="{DFBF54C7-B0EC-9749-9759-9A0F441BF7FD}"/>
          </ac:picMkLst>
        </pc:picChg>
        <pc:picChg chg="del">
          <ac:chgData name="Marco Tangi" userId="80ce3be0-a370-4317-b249-4954a601355b" providerId="ADAL" clId="{221D2C4F-B307-C644-A89A-41F7F95388E4}" dt="2021-04-23T13:07:12.168" v="9936" actId="478"/>
          <ac:picMkLst>
            <pc:docMk/>
            <pc:sldMk cId="1901403850" sldId="1325"/>
            <ac:picMk id="28" creationId="{B15ADCB4-CDAC-3D42-A292-6F21E56DE798}"/>
          </ac:picMkLst>
        </pc:picChg>
      </pc:sldChg>
      <pc:sldChg chg="addSp delSp modSp mod">
        <pc:chgData name="Marco Tangi" userId="80ce3be0-a370-4317-b249-4954a601355b" providerId="ADAL" clId="{221D2C4F-B307-C644-A89A-41F7F95388E4}" dt="2021-04-23T15:27:15.667" v="12428" actId="1035"/>
        <pc:sldMkLst>
          <pc:docMk/>
          <pc:sldMk cId="3345724387" sldId="1326"/>
        </pc:sldMkLst>
        <pc:spChg chg="add mod">
          <ac:chgData name="Marco Tangi" userId="80ce3be0-a370-4317-b249-4954a601355b" providerId="ADAL" clId="{221D2C4F-B307-C644-A89A-41F7F95388E4}" dt="2021-04-23T15:27:15.667" v="12428" actId="1035"/>
          <ac:spMkLst>
            <pc:docMk/>
            <pc:sldMk cId="3345724387" sldId="1326"/>
            <ac:spMk id="2" creationId="{ADBFA6B9-E2AF-2C4E-BC97-FF200A58A899}"/>
          </ac:spMkLst>
        </pc:spChg>
        <pc:spChg chg="add mod">
          <ac:chgData name="Marco Tangi" userId="80ce3be0-a370-4317-b249-4954a601355b" providerId="ADAL" clId="{221D2C4F-B307-C644-A89A-41F7F95388E4}" dt="2021-04-23T15:27:15.667" v="12428" actId="1035"/>
          <ac:spMkLst>
            <pc:docMk/>
            <pc:sldMk cId="3345724387" sldId="1326"/>
            <ac:spMk id="5" creationId="{5B41FE95-905E-B64B-A545-E91F2AE7A2AD}"/>
          </ac:spMkLst>
        </pc:spChg>
        <pc:spChg chg="del">
          <ac:chgData name="Marco Tangi" userId="80ce3be0-a370-4317-b249-4954a601355b" providerId="ADAL" clId="{221D2C4F-B307-C644-A89A-41F7F95388E4}" dt="2021-04-23T15:18:30.548" v="12032" actId="478"/>
          <ac:spMkLst>
            <pc:docMk/>
            <pc:sldMk cId="3345724387" sldId="1326"/>
            <ac:spMk id="16" creationId="{DE0CBDA2-3873-B34A-905D-7BCB31B63AC6}"/>
          </ac:spMkLst>
        </pc:spChg>
        <pc:picChg chg="del">
          <ac:chgData name="Marco Tangi" userId="80ce3be0-a370-4317-b249-4954a601355b" providerId="ADAL" clId="{221D2C4F-B307-C644-A89A-41F7F95388E4}" dt="2021-04-23T15:18:26.920" v="12030" actId="478"/>
          <ac:picMkLst>
            <pc:docMk/>
            <pc:sldMk cId="3345724387" sldId="1326"/>
            <ac:picMk id="4" creationId="{DCC1BF54-E066-4145-8445-0850DF4712CF}"/>
          </ac:picMkLst>
        </pc:picChg>
        <pc:picChg chg="del">
          <ac:chgData name="Marco Tangi" userId="80ce3be0-a370-4317-b249-4954a601355b" providerId="ADAL" clId="{221D2C4F-B307-C644-A89A-41F7F95388E4}" dt="2021-04-23T15:18:30.548" v="12032" actId="478"/>
          <ac:picMkLst>
            <pc:docMk/>
            <pc:sldMk cId="3345724387" sldId="1326"/>
            <ac:picMk id="6" creationId="{C1B12BE7-D578-D54D-A0FD-6DA3507BE1CC}"/>
          </ac:picMkLst>
        </pc:picChg>
        <pc:picChg chg="del">
          <ac:chgData name="Marco Tangi" userId="80ce3be0-a370-4317-b249-4954a601355b" providerId="ADAL" clId="{221D2C4F-B307-C644-A89A-41F7F95388E4}" dt="2021-04-23T15:18:30.548" v="12032" actId="478"/>
          <ac:picMkLst>
            <pc:docMk/>
            <pc:sldMk cId="3345724387" sldId="1326"/>
            <ac:picMk id="7" creationId="{CF6DA037-DA65-CA4B-BD88-0148A55B6699}"/>
          </ac:picMkLst>
        </pc:picChg>
        <pc:picChg chg="add mod">
          <ac:chgData name="Marco Tangi" userId="80ce3be0-a370-4317-b249-4954a601355b" providerId="ADAL" clId="{221D2C4F-B307-C644-A89A-41F7F95388E4}" dt="2021-04-23T15:19:07.556" v="12044" actId="1076"/>
          <ac:picMkLst>
            <pc:docMk/>
            <pc:sldMk cId="3345724387" sldId="1326"/>
            <ac:picMk id="8" creationId="{DC49C10D-5413-784C-87B6-290F1A36F4ED}"/>
          </ac:picMkLst>
        </pc:picChg>
        <pc:picChg chg="add mod">
          <ac:chgData name="Marco Tangi" userId="80ce3be0-a370-4317-b249-4954a601355b" providerId="ADAL" clId="{221D2C4F-B307-C644-A89A-41F7F95388E4}" dt="2021-04-23T15:19:19.830" v="12051" actId="1035"/>
          <ac:picMkLst>
            <pc:docMk/>
            <pc:sldMk cId="3345724387" sldId="1326"/>
            <ac:picMk id="9" creationId="{BB026FAE-97C8-484E-81DE-F8141E273E6E}"/>
          </ac:picMkLst>
        </pc:picChg>
        <pc:picChg chg="del">
          <ac:chgData name="Marco Tangi" userId="80ce3be0-a370-4317-b249-4954a601355b" providerId="ADAL" clId="{221D2C4F-B307-C644-A89A-41F7F95388E4}" dt="2021-04-23T15:18:27.970" v="12031" actId="478"/>
          <ac:picMkLst>
            <pc:docMk/>
            <pc:sldMk cId="3345724387" sldId="1326"/>
            <ac:picMk id="12" creationId="{F2C1BD7D-A837-9943-8416-06223BC0CADC}"/>
          </ac:picMkLst>
        </pc:picChg>
      </pc:sldChg>
      <pc:sldChg chg="addSp delSp modSp mod addCm delCm">
        <pc:chgData name="Marco Tangi" userId="80ce3be0-a370-4317-b249-4954a601355b" providerId="ADAL" clId="{221D2C4F-B307-C644-A89A-41F7F95388E4}" dt="2021-04-28T11:37:36.509" v="18162" actId="14100"/>
        <pc:sldMkLst>
          <pc:docMk/>
          <pc:sldMk cId="1443951227" sldId="1327"/>
        </pc:sldMkLst>
        <pc:spChg chg="add mod">
          <ac:chgData name="Marco Tangi" userId="80ce3be0-a370-4317-b249-4954a601355b" providerId="ADAL" clId="{221D2C4F-B307-C644-A89A-41F7F95388E4}" dt="2021-04-28T11:37:25.872" v="18160" actId="14100"/>
          <ac:spMkLst>
            <pc:docMk/>
            <pc:sldMk cId="1443951227" sldId="1327"/>
            <ac:spMk id="2" creationId="{6ACEC527-5421-6249-B073-283A65E22137}"/>
          </ac:spMkLst>
        </pc:spChg>
        <pc:spChg chg="add mod">
          <ac:chgData name="Marco Tangi" userId="80ce3be0-a370-4317-b249-4954a601355b" providerId="ADAL" clId="{221D2C4F-B307-C644-A89A-41F7F95388E4}" dt="2021-04-28T11:37:36.509" v="18162" actId="14100"/>
          <ac:spMkLst>
            <pc:docMk/>
            <pc:sldMk cId="1443951227" sldId="1327"/>
            <ac:spMk id="7" creationId="{DD036902-A086-7444-B06E-7CE5802AAEA6}"/>
          </ac:spMkLst>
        </pc:spChg>
        <pc:picChg chg="add mod modCrop">
          <ac:chgData name="Marco Tangi" userId="80ce3be0-a370-4317-b249-4954a601355b" providerId="ADAL" clId="{221D2C4F-B307-C644-A89A-41F7F95388E4}" dt="2021-04-23T15:30:04.476" v="12618" actId="1076"/>
          <ac:picMkLst>
            <pc:docMk/>
            <pc:sldMk cId="1443951227" sldId="1327"/>
            <ac:picMk id="4" creationId="{2B251B9D-70E8-D641-A63F-0641668F383A}"/>
          </ac:picMkLst>
        </pc:picChg>
        <pc:picChg chg="add mod modCrop">
          <ac:chgData name="Marco Tangi" userId="80ce3be0-a370-4317-b249-4954a601355b" providerId="ADAL" clId="{221D2C4F-B307-C644-A89A-41F7F95388E4}" dt="2021-04-23T15:28:14.337" v="12441" actId="732"/>
          <ac:picMkLst>
            <pc:docMk/>
            <pc:sldMk cId="1443951227" sldId="1327"/>
            <ac:picMk id="5" creationId="{FBFE7F50-E24C-2D4B-905B-1237D49EFDC7}"/>
          </ac:picMkLst>
        </pc:picChg>
        <pc:picChg chg="del">
          <ac:chgData name="Marco Tangi" userId="80ce3be0-a370-4317-b249-4954a601355b" providerId="ADAL" clId="{221D2C4F-B307-C644-A89A-41F7F95388E4}" dt="2021-04-23T15:24:36.219" v="12375" actId="478"/>
          <ac:picMkLst>
            <pc:docMk/>
            <pc:sldMk cId="1443951227" sldId="1327"/>
            <ac:picMk id="12" creationId="{D48FFAEA-9018-B641-B658-169AB7F569E6}"/>
          </ac:picMkLst>
        </pc:picChg>
      </pc:sldChg>
      <pc:sldChg chg="addSp delSp modSp mod">
        <pc:chgData name="Marco Tangi" userId="80ce3be0-a370-4317-b249-4954a601355b" providerId="ADAL" clId="{221D2C4F-B307-C644-A89A-41F7F95388E4}" dt="2021-04-23T17:27:34.117" v="17428" actId="14100"/>
        <pc:sldMkLst>
          <pc:docMk/>
          <pc:sldMk cId="2979388867" sldId="1328"/>
        </pc:sldMkLst>
        <pc:spChg chg="add del mod">
          <ac:chgData name="Marco Tangi" userId="80ce3be0-a370-4317-b249-4954a601355b" providerId="ADAL" clId="{221D2C4F-B307-C644-A89A-41F7F95388E4}" dt="2021-04-23T16:53:05.546" v="15168" actId="478"/>
          <ac:spMkLst>
            <pc:docMk/>
            <pc:sldMk cId="2979388867" sldId="1328"/>
            <ac:spMk id="2" creationId="{56BD33A6-48D0-4446-B5BE-3EC065DC92E4}"/>
          </ac:spMkLst>
        </pc:spChg>
        <pc:spChg chg="mod">
          <ac:chgData name="Marco Tangi" userId="80ce3be0-a370-4317-b249-4954a601355b" providerId="ADAL" clId="{221D2C4F-B307-C644-A89A-41F7F95388E4}" dt="2021-04-23T16:40:37.539" v="14753"/>
          <ac:spMkLst>
            <pc:docMk/>
            <pc:sldMk cId="2979388867" sldId="1328"/>
            <ac:spMk id="3" creationId="{F9093341-E8BE-0941-8A82-8083DD5E7E9B}"/>
          </ac:spMkLst>
        </pc:spChg>
        <pc:spChg chg="add del mod">
          <ac:chgData name="Marco Tangi" userId="80ce3be0-a370-4317-b249-4954a601355b" providerId="ADAL" clId="{221D2C4F-B307-C644-A89A-41F7F95388E4}" dt="2021-04-23T16:41:09.086" v="14764"/>
          <ac:spMkLst>
            <pc:docMk/>
            <pc:sldMk cId="2979388867" sldId="1328"/>
            <ac:spMk id="4" creationId="{666872B7-796B-4646-8753-EB08EADECBAA}"/>
          </ac:spMkLst>
        </pc:spChg>
        <pc:spChg chg="mod">
          <ac:chgData name="Marco Tangi" userId="80ce3be0-a370-4317-b249-4954a601355b" providerId="ADAL" clId="{221D2C4F-B307-C644-A89A-41F7F95388E4}" dt="2021-04-23T17:27:34.117" v="17428" actId="14100"/>
          <ac:spMkLst>
            <pc:docMk/>
            <pc:sldMk cId="2979388867" sldId="1328"/>
            <ac:spMk id="5" creationId="{FD505F5F-0B23-B248-BB95-1B4B45D803BC}"/>
          </ac:spMkLst>
        </pc:spChg>
        <pc:spChg chg="add del mod">
          <ac:chgData name="Marco Tangi" userId="80ce3be0-a370-4317-b249-4954a601355b" providerId="ADAL" clId="{221D2C4F-B307-C644-A89A-41F7F95388E4}" dt="2021-04-23T16:41:09.086" v="14764"/>
          <ac:spMkLst>
            <pc:docMk/>
            <pc:sldMk cId="2979388867" sldId="1328"/>
            <ac:spMk id="7" creationId="{2FBC8404-7F4E-FB4C-B8E2-C76D348FF592}"/>
          </ac:spMkLst>
        </pc:spChg>
        <pc:spChg chg="add del mod">
          <ac:chgData name="Marco Tangi" userId="80ce3be0-a370-4317-b249-4954a601355b" providerId="ADAL" clId="{221D2C4F-B307-C644-A89A-41F7F95388E4}" dt="2021-04-23T16:41:09.086" v="14764"/>
          <ac:spMkLst>
            <pc:docMk/>
            <pc:sldMk cId="2979388867" sldId="1328"/>
            <ac:spMk id="8" creationId="{04C03FCC-BA56-0F4F-9E0A-8DE1A092B71D}"/>
          </ac:spMkLst>
        </pc:spChg>
        <pc:spChg chg="add del mod">
          <ac:chgData name="Marco Tangi" userId="80ce3be0-a370-4317-b249-4954a601355b" providerId="ADAL" clId="{221D2C4F-B307-C644-A89A-41F7F95388E4}" dt="2021-04-23T16:41:18.745" v="14768"/>
          <ac:spMkLst>
            <pc:docMk/>
            <pc:sldMk cId="2979388867" sldId="1328"/>
            <ac:spMk id="9" creationId="{E03359CC-2C5B-5649-BD84-92F22192CAA8}"/>
          </ac:spMkLst>
        </pc:spChg>
        <pc:spChg chg="add del mod">
          <ac:chgData name="Marco Tangi" userId="80ce3be0-a370-4317-b249-4954a601355b" providerId="ADAL" clId="{221D2C4F-B307-C644-A89A-41F7F95388E4}" dt="2021-04-23T16:41:18.745" v="14768"/>
          <ac:spMkLst>
            <pc:docMk/>
            <pc:sldMk cId="2979388867" sldId="1328"/>
            <ac:spMk id="10" creationId="{238CCFB7-136E-4C4F-9039-6F917A37A4CD}"/>
          </ac:spMkLst>
        </pc:spChg>
        <pc:spChg chg="add del mod">
          <ac:chgData name="Marco Tangi" userId="80ce3be0-a370-4317-b249-4954a601355b" providerId="ADAL" clId="{221D2C4F-B307-C644-A89A-41F7F95388E4}" dt="2021-04-23T16:41:18.745" v="14768"/>
          <ac:spMkLst>
            <pc:docMk/>
            <pc:sldMk cId="2979388867" sldId="1328"/>
            <ac:spMk id="11" creationId="{06559892-6F46-E04A-86DF-4592F7905FCE}"/>
          </ac:spMkLst>
        </pc:spChg>
        <pc:spChg chg="add del mod">
          <ac:chgData name="Marco Tangi" userId="80ce3be0-a370-4317-b249-4954a601355b" providerId="ADAL" clId="{221D2C4F-B307-C644-A89A-41F7F95388E4}" dt="2021-04-23T16:45:55.426" v="14972"/>
          <ac:spMkLst>
            <pc:docMk/>
            <pc:sldMk cId="2979388867" sldId="1328"/>
            <ac:spMk id="12" creationId="{9D0E8BB0-161F-204E-92A2-AA4873D0849F}"/>
          </ac:spMkLst>
        </pc:spChg>
        <pc:spChg chg="add del mod">
          <ac:chgData name="Marco Tangi" userId="80ce3be0-a370-4317-b249-4954a601355b" providerId="ADAL" clId="{221D2C4F-B307-C644-A89A-41F7F95388E4}" dt="2021-04-23T17:03:56.359" v="15652" actId="478"/>
          <ac:spMkLst>
            <pc:docMk/>
            <pc:sldMk cId="2979388867" sldId="1328"/>
            <ac:spMk id="13" creationId="{3B865724-67FB-0B42-88A5-35BAD54E49E9}"/>
          </ac:spMkLst>
        </pc:spChg>
        <pc:spChg chg="add del mod">
          <ac:chgData name="Marco Tangi" userId="80ce3be0-a370-4317-b249-4954a601355b" providerId="ADAL" clId="{221D2C4F-B307-C644-A89A-41F7F95388E4}" dt="2021-04-23T16:42:10.660" v="14787"/>
          <ac:spMkLst>
            <pc:docMk/>
            <pc:sldMk cId="2979388867" sldId="1328"/>
            <ac:spMk id="14" creationId="{B088CC25-1D0C-1243-BF6D-75CC54BFD22D}"/>
          </ac:spMkLst>
        </pc:spChg>
        <pc:spChg chg="add del mod">
          <ac:chgData name="Marco Tangi" userId="80ce3be0-a370-4317-b249-4954a601355b" providerId="ADAL" clId="{221D2C4F-B307-C644-A89A-41F7F95388E4}" dt="2021-04-23T16:45:55.425" v="14970"/>
          <ac:spMkLst>
            <pc:docMk/>
            <pc:sldMk cId="2979388867" sldId="1328"/>
            <ac:spMk id="15" creationId="{AFF511C0-C0DB-F043-98DE-D711CF66EF85}"/>
          </ac:spMkLst>
        </pc:spChg>
        <pc:picChg chg="del">
          <ac:chgData name="Marco Tangi" userId="80ce3be0-a370-4317-b249-4954a601355b" providerId="ADAL" clId="{221D2C4F-B307-C644-A89A-41F7F95388E4}" dt="2021-04-23T16:50:34.446" v="15154" actId="478"/>
          <ac:picMkLst>
            <pc:docMk/>
            <pc:sldMk cId="2979388867" sldId="1328"/>
            <ac:picMk id="6" creationId="{7CA4194B-1E6E-5249-A14C-FAF208B6D4E3}"/>
          </ac:picMkLst>
        </pc:picChg>
      </pc:sldChg>
      <pc:sldChg chg="addSp delSp modSp mod ord delCm">
        <pc:chgData name="Marco Tangi" userId="80ce3be0-a370-4317-b249-4954a601355b" providerId="ADAL" clId="{221D2C4F-B307-C644-A89A-41F7F95388E4}" dt="2021-04-28T11:31:42.305" v="18138" actId="20577"/>
        <pc:sldMkLst>
          <pc:docMk/>
          <pc:sldMk cId="1638169453" sldId="1329"/>
        </pc:sldMkLst>
        <pc:spChg chg="del">
          <ac:chgData name="Marco Tangi" userId="80ce3be0-a370-4317-b249-4954a601355b" providerId="ADAL" clId="{221D2C4F-B307-C644-A89A-41F7F95388E4}" dt="2021-04-23T09:38:13.355" v="7752" actId="478"/>
          <ac:spMkLst>
            <pc:docMk/>
            <pc:sldMk cId="1638169453" sldId="1329"/>
            <ac:spMk id="2" creationId="{C4645CC7-8B6B-9441-96DE-67C070C3DFC5}"/>
          </ac:spMkLst>
        </pc:spChg>
        <pc:spChg chg="del mod">
          <ac:chgData name="Marco Tangi" userId="80ce3be0-a370-4317-b249-4954a601355b" providerId="ADAL" clId="{221D2C4F-B307-C644-A89A-41F7F95388E4}" dt="2021-04-23T09:43:49.877" v="7839" actId="478"/>
          <ac:spMkLst>
            <pc:docMk/>
            <pc:sldMk cId="1638169453" sldId="1329"/>
            <ac:spMk id="3" creationId="{235C5C7F-28B6-9647-BF68-D5335264403E}"/>
          </ac:spMkLst>
        </pc:spChg>
        <pc:spChg chg="del">
          <ac:chgData name="Marco Tangi" userId="80ce3be0-a370-4317-b249-4954a601355b" providerId="ADAL" clId="{221D2C4F-B307-C644-A89A-41F7F95388E4}" dt="2021-04-23T09:38:14.746" v="7753" actId="478"/>
          <ac:spMkLst>
            <pc:docMk/>
            <pc:sldMk cId="1638169453" sldId="1329"/>
            <ac:spMk id="4" creationId="{FF681C20-ABF0-3E4E-AFF5-43472507888F}"/>
          </ac:spMkLst>
        </pc:spChg>
        <pc:spChg chg="del">
          <ac:chgData name="Marco Tangi" userId="80ce3be0-a370-4317-b249-4954a601355b" providerId="ADAL" clId="{221D2C4F-B307-C644-A89A-41F7F95388E4}" dt="2021-04-23T09:36:58.233" v="7674" actId="478"/>
          <ac:spMkLst>
            <pc:docMk/>
            <pc:sldMk cId="1638169453" sldId="1329"/>
            <ac:spMk id="5" creationId="{D05C87CE-9C4C-FB4D-8598-0C838F872C5F}"/>
          </ac:spMkLst>
        </pc:spChg>
        <pc:spChg chg="del">
          <ac:chgData name="Marco Tangi" userId="80ce3be0-a370-4317-b249-4954a601355b" providerId="ADAL" clId="{221D2C4F-B307-C644-A89A-41F7F95388E4}" dt="2021-04-23T09:38:15.769" v="7754" actId="478"/>
          <ac:spMkLst>
            <pc:docMk/>
            <pc:sldMk cId="1638169453" sldId="1329"/>
            <ac:spMk id="6" creationId="{757ED235-6018-0348-9171-E21A5805A14E}"/>
          </ac:spMkLst>
        </pc:spChg>
        <pc:spChg chg="del mod">
          <ac:chgData name="Marco Tangi" userId="80ce3be0-a370-4317-b249-4954a601355b" providerId="ADAL" clId="{221D2C4F-B307-C644-A89A-41F7F95388E4}" dt="2021-04-23T09:44:53.373" v="7855" actId="478"/>
          <ac:spMkLst>
            <pc:docMk/>
            <pc:sldMk cId="1638169453" sldId="1329"/>
            <ac:spMk id="7" creationId="{9B5B3C83-9F37-0D4C-A850-DEFF7FA81C9B}"/>
          </ac:spMkLst>
        </pc:spChg>
        <pc:spChg chg="add del mod">
          <ac:chgData name="Marco Tangi" userId="80ce3be0-a370-4317-b249-4954a601355b" providerId="ADAL" clId="{221D2C4F-B307-C644-A89A-41F7F95388E4}" dt="2021-04-23T09:44:53.373" v="7855" actId="478"/>
          <ac:spMkLst>
            <pc:docMk/>
            <pc:sldMk cId="1638169453" sldId="1329"/>
            <ac:spMk id="8" creationId="{ABF1D56E-403C-B349-BB02-EC1B7147E395}"/>
          </ac:spMkLst>
        </pc:spChg>
        <pc:spChg chg="add del mod">
          <ac:chgData name="Marco Tangi" userId="80ce3be0-a370-4317-b249-4954a601355b" providerId="ADAL" clId="{221D2C4F-B307-C644-A89A-41F7F95388E4}" dt="2021-04-23T09:42:25.344" v="7796"/>
          <ac:spMkLst>
            <pc:docMk/>
            <pc:sldMk cId="1638169453" sldId="1329"/>
            <ac:spMk id="9" creationId="{554309A0-8EB9-584A-9715-232AAB4E5078}"/>
          </ac:spMkLst>
        </pc:spChg>
        <pc:spChg chg="del">
          <ac:chgData name="Marco Tangi" userId="80ce3be0-a370-4317-b249-4954a601355b" providerId="ADAL" clId="{221D2C4F-B307-C644-A89A-41F7F95388E4}" dt="2021-04-23T09:38:13.355" v="7752" actId="478"/>
          <ac:spMkLst>
            <pc:docMk/>
            <pc:sldMk cId="1638169453" sldId="1329"/>
            <ac:spMk id="10" creationId="{4C445632-11DE-894E-B72C-DBAD2D779692}"/>
          </ac:spMkLst>
        </pc:spChg>
        <pc:spChg chg="add mod">
          <ac:chgData name="Marco Tangi" userId="80ce3be0-a370-4317-b249-4954a601355b" providerId="ADAL" clId="{221D2C4F-B307-C644-A89A-41F7F95388E4}" dt="2021-04-23T10:30:45.946" v="9381" actId="5793"/>
          <ac:spMkLst>
            <pc:docMk/>
            <pc:sldMk cId="1638169453" sldId="1329"/>
            <ac:spMk id="13" creationId="{862D52E2-3DD4-534B-A966-0A0C3D9E233C}"/>
          </ac:spMkLst>
        </pc:spChg>
        <pc:spChg chg="add del mod">
          <ac:chgData name="Marco Tangi" userId="80ce3be0-a370-4317-b249-4954a601355b" providerId="ADAL" clId="{221D2C4F-B307-C644-A89A-41F7F95388E4}" dt="2021-04-23T09:43:45.758" v="7836"/>
          <ac:spMkLst>
            <pc:docMk/>
            <pc:sldMk cId="1638169453" sldId="1329"/>
            <ac:spMk id="14" creationId="{5DB8AD36-CC28-7741-89A3-20AE27D392D4}"/>
          </ac:spMkLst>
        </pc:spChg>
        <pc:spChg chg="add del mod">
          <ac:chgData name="Marco Tangi" userId="80ce3be0-a370-4317-b249-4954a601355b" providerId="ADAL" clId="{221D2C4F-B307-C644-A89A-41F7F95388E4}" dt="2021-04-23T09:43:48.513" v="7838"/>
          <ac:spMkLst>
            <pc:docMk/>
            <pc:sldMk cId="1638169453" sldId="1329"/>
            <ac:spMk id="15" creationId="{2BB93812-04D6-3B44-9103-6237DF366BE0}"/>
          </ac:spMkLst>
        </pc:spChg>
        <pc:spChg chg="add del mod">
          <ac:chgData name="Marco Tangi" userId="80ce3be0-a370-4317-b249-4954a601355b" providerId="ADAL" clId="{221D2C4F-B307-C644-A89A-41F7F95388E4}" dt="2021-04-23T09:43:57.560" v="7841" actId="478"/>
          <ac:spMkLst>
            <pc:docMk/>
            <pc:sldMk cId="1638169453" sldId="1329"/>
            <ac:spMk id="16" creationId="{8FC8CEAC-8E0F-5B42-89C0-C6FEDA3F9603}"/>
          </ac:spMkLst>
        </pc:spChg>
        <pc:spChg chg="add mod">
          <ac:chgData name="Marco Tangi" userId="80ce3be0-a370-4317-b249-4954a601355b" providerId="ADAL" clId="{221D2C4F-B307-C644-A89A-41F7F95388E4}" dt="2021-04-23T10:32:00.016" v="9397" actId="14100"/>
          <ac:spMkLst>
            <pc:docMk/>
            <pc:sldMk cId="1638169453" sldId="1329"/>
            <ac:spMk id="17" creationId="{D4C2FDC5-EC90-004E-BEBD-DD51B0F2E391}"/>
          </ac:spMkLst>
        </pc:spChg>
        <pc:spChg chg="del mod">
          <ac:chgData name="Marco Tangi" userId="80ce3be0-a370-4317-b249-4954a601355b" providerId="ADAL" clId="{221D2C4F-B307-C644-A89A-41F7F95388E4}" dt="2021-04-23T09:44:51.326" v="7854" actId="478"/>
          <ac:spMkLst>
            <pc:docMk/>
            <pc:sldMk cId="1638169453" sldId="1329"/>
            <ac:spMk id="19" creationId="{B1209C7B-67E1-C940-A93D-04ADD431B183}"/>
          </ac:spMkLst>
        </pc:spChg>
        <pc:spChg chg="add del mod">
          <ac:chgData name="Marco Tangi" userId="80ce3be0-a370-4317-b249-4954a601355b" providerId="ADAL" clId="{221D2C4F-B307-C644-A89A-41F7F95388E4}" dt="2021-04-23T10:04:59.221" v="9112" actId="478"/>
          <ac:spMkLst>
            <pc:docMk/>
            <pc:sldMk cId="1638169453" sldId="1329"/>
            <ac:spMk id="20" creationId="{B300515F-7D7D-D243-BFC9-898BACDFB0AF}"/>
          </ac:spMkLst>
        </pc:spChg>
        <pc:spChg chg="add del mod">
          <ac:chgData name="Marco Tangi" userId="80ce3be0-a370-4317-b249-4954a601355b" providerId="ADAL" clId="{221D2C4F-B307-C644-A89A-41F7F95388E4}" dt="2021-04-23T10:04:57.689" v="9111" actId="478"/>
          <ac:spMkLst>
            <pc:docMk/>
            <pc:sldMk cId="1638169453" sldId="1329"/>
            <ac:spMk id="22" creationId="{CC36A992-69EF-3643-82E7-CE614B33E863}"/>
          </ac:spMkLst>
        </pc:spChg>
        <pc:spChg chg="add del mod">
          <ac:chgData name="Marco Tangi" userId="80ce3be0-a370-4317-b249-4954a601355b" providerId="ADAL" clId="{221D2C4F-B307-C644-A89A-41F7F95388E4}" dt="2021-04-23T10:04:57.689" v="9111" actId="478"/>
          <ac:spMkLst>
            <pc:docMk/>
            <pc:sldMk cId="1638169453" sldId="1329"/>
            <ac:spMk id="23" creationId="{0778A8B5-1125-654C-89C3-50C53A9F30D3}"/>
          </ac:spMkLst>
        </pc:spChg>
        <pc:spChg chg="add mod">
          <ac:chgData name="Marco Tangi" userId="80ce3be0-a370-4317-b249-4954a601355b" providerId="ADAL" clId="{221D2C4F-B307-C644-A89A-41F7F95388E4}" dt="2021-04-28T11:31:42.305" v="18138" actId="20577"/>
          <ac:spMkLst>
            <pc:docMk/>
            <pc:sldMk cId="1638169453" sldId="1329"/>
            <ac:spMk id="26" creationId="{5561B782-8528-DB4B-AF2C-90EBD17F59C9}"/>
          </ac:spMkLst>
        </pc:spChg>
        <pc:graphicFrameChg chg="del">
          <ac:chgData name="Marco Tangi" userId="80ce3be0-a370-4317-b249-4954a601355b" providerId="ADAL" clId="{221D2C4F-B307-C644-A89A-41F7F95388E4}" dt="2021-04-23T09:38:13.355" v="7752" actId="478"/>
          <ac:graphicFrameMkLst>
            <pc:docMk/>
            <pc:sldMk cId="1638169453" sldId="1329"/>
            <ac:graphicFrameMk id="18" creationId="{27FC8807-95F8-DD4D-942C-5857F94E0A8C}"/>
          </ac:graphicFrameMkLst>
        </pc:graphicFrameChg>
        <pc:picChg chg="add del mod">
          <ac:chgData name="Marco Tangi" userId="80ce3be0-a370-4317-b249-4954a601355b" providerId="ADAL" clId="{221D2C4F-B307-C644-A89A-41F7F95388E4}" dt="2021-04-23T10:04:57.689" v="9111" actId="478"/>
          <ac:picMkLst>
            <pc:docMk/>
            <pc:sldMk cId="1638169453" sldId="1329"/>
            <ac:picMk id="12" creationId="{1C7078E0-EEC1-4446-A4C3-A4F1CEA82F15}"/>
          </ac:picMkLst>
        </pc:picChg>
        <pc:picChg chg="add del mod modCrop">
          <ac:chgData name="Marco Tangi" userId="80ce3be0-a370-4317-b249-4954a601355b" providerId="ADAL" clId="{221D2C4F-B307-C644-A89A-41F7F95388E4}" dt="2021-04-23T09:51:20.471" v="8507" actId="478"/>
          <ac:picMkLst>
            <pc:docMk/>
            <pc:sldMk cId="1638169453" sldId="1329"/>
            <ac:picMk id="24" creationId="{7FAD5ED1-5F10-8143-9CDD-489297965498}"/>
          </ac:picMkLst>
        </pc:picChg>
        <pc:picChg chg="add del mod modCrop">
          <ac:chgData name="Marco Tangi" userId="80ce3be0-a370-4317-b249-4954a601355b" providerId="ADAL" clId="{221D2C4F-B307-C644-A89A-41F7F95388E4}" dt="2021-04-23T09:51:32.765" v="8512" actId="478"/>
          <ac:picMkLst>
            <pc:docMk/>
            <pc:sldMk cId="1638169453" sldId="1329"/>
            <ac:picMk id="25" creationId="{F2033D4E-A475-864C-A404-BFBC77688CA6}"/>
          </ac:picMkLst>
        </pc:picChg>
        <pc:picChg chg="add del mod">
          <ac:chgData name="Marco Tangi" userId="80ce3be0-a370-4317-b249-4954a601355b" providerId="ADAL" clId="{221D2C4F-B307-C644-A89A-41F7F95388E4}" dt="2021-04-23T10:06:28.391" v="9115" actId="478"/>
          <ac:picMkLst>
            <pc:docMk/>
            <pc:sldMk cId="1638169453" sldId="1329"/>
            <ac:picMk id="27" creationId="{C710D03C-A8C8-D641-8D53-192DE571EAA2}"/>
          </ac:picMkLst>
        </pc:picChg>
        <pc:cxnChg chg="del mod">
          <ac:chgData name="Marco Tangi" userId="80ce3be0-a370-4317-b249-4954a601355b" providerId="ADAL" clId="{221D2C4F-B307-C644-A89A-41F7F95388E4}" dt="2021-04-23T09:35:38.761" v="7512" actId="478"/>
          <ac:cxnSpMkLst>
            <pc:docMk/>
            <pc:sldMk cId="1638169453" sldId="1329"/>
            <ac:cxnSpMk id="21" creationId="{3AD842A4-5DEA-1648-8591-41E9CECE7EC1}"/>
          </ac:cxnSpMkLst>
        </pc:cxnChg>
      </pc:sldChg>
      <pc:sldChg chg="addSp delSp modSp mod">
        <pc:chgData name="Marco Tangi" userId="80ce3be0-a370-4317-b249-4954a601355b" providerId="ADAL" clId="{221D2C4F-B307-C644-A89A-41F7F95388E4}" dt="2021-04-28T11:27:20.590" v="18102" actId="1036"/>
        <pc:sldMkLst>
          <pc:docMk/>
          <pc:sldMk cId="1981551377" sldId="1330"/>
        </pc:sldMkLst>
        <pc:spChg chg="add mod">
          <ac:chgData name="Marco Tangi" userId="80ce3be0-a370-4317-b249-4954a601355b" providerId="ADAL" clId="{221D2C4F-B307-C644-A89A-41F7F95388E4}" dt="2021-04-22T09:52:52.094" v="1029" actId="1038"/>
          <ac:spMkLst>
            <pc:docMk/>
            <pc:sldMk cId="1981551377" sldId="1330"/>
            <ac:spMk id="2" creationId="{B7A25925-4AFB-3741-A923-401FFD3DD519}"/>
          </ac:spMkLst>
        </pc:spChg>
        <pc:spChg chg="del">
          <ac:chgData name="Marco Tangi" userId="80ce3be0-a370-4317-b249-4954a601355b" providerId="ADAL" clId="{221D2C4F-B307-C644-A89A-41F7F95388E4}" dt="2021-04-22T09:21:00.900" v="174" actId="478"/>
          <ac:spMkLst>
            <pc:docMk/>
            <pc:sldMk cId="1981551377" sldId="1330"/>
            <ac:spMk id="5" creationId="{F6105E05-D258-DB4C-9FC3-6C208472B4F8}"/>
          </ac:spMkLst>
        </pc:spChg>
        <pc:spChg chg="mod">
          <ac:chgData name="Marco Tangi" userId="80ce3be0-a370-4317-b249-4954a601355b" providerId="ADAL" clId="{221D2C4F-B307-C644-A89A-41F7F95388E4}" dt="2021-04-22T09:37:55.190" v="723" actId="20577"/>
          <ac:spMkLst>
            <pc:docMk/>
            <pc:sldMk cId="1981551377" sldId="1330"/>
            <ac:spMk id="6" creationId="{7D0D97F1-7C65-7942-AD68-68719056166F}"/>
          </ac:spMkLst>
        </pc:spChg>
        <pc:spChg chg="add mod">
          <ac:chgData name="Marco Tangi" userId="80ce3be0-a370-4317-b249-4954a601355b" providerId="ADAL" clId="{221D2C4F-B307-C644-A89A-41F7F95388E4}" dt="2021-04-28T11:27:20.590" v="18102" actId="1036"/>
          <ac:spMkLst>
            <pc:docMk/>
            <pc:sldMk cId="1981551377" sldId="1330"/>
            <ac:spMk id="7" creationId="{DCD65F61-0ADA-D448-9F11-DD9885986B8D}"/>
          </ac:spMkLst>
        </pc:spChg>
        <pc:picChg chg="add mod">
          <ac:chgData name="Marco Tangi" userId="80ce3be0-a370-4317-b249-4954a601355b" providerId="ADAL" clId="{221D2C4F-B307-C644-A89A-41F7F95388E4}" dt="2021-04-22T09:52:52.094" v="1029" actId="1038"/>
          <ac:picMkLst>
            <pc:docMk/>
            <pc:sldMk cId="1981551377" sldId="1330"/>
            <ac:picMk id="4" creationId="{01C2363E-05A8-584C-A71A-725E2CF2B726}"/>
          </ac:picMkLst>
        </pc:picChg>
      </pc:sldChg>
      <pc:sldChg chg="modSp del">
        <pc:chgData name="Marco Tangi" userId="80ce3be0-a370-4317-b249-4954a601355b" providerId="ADAL" clId="{221D2C4F-B307-C644-A89A-41F7F95388E4}" dt="2021-04-23T10:44:11.542" v="9552" actId="2696"/>
        <pc:sldMkLst>
          <pc:docMk/>
          <pc:sldMk cId="75933414" sldId="1331"/>
        </pc:sldMkLst>
        <pc:picChg chg="mod">
          <ac:chgData name="Marco Tangi" userId="80ce3be0-a370-4317-b249-4954a601355b" providerId="ADAL" clId="{221D2C4F-B307-C644-A89A-41F7F95388E4}" dt="2021-04-23T09:32:22.096" v="7511" actId="1076"/>
          <ac:picMkLst>
            <pc:docMk/>
            <pc:sldMk cId="75933414" sldId="1331"/>
            <ac:picMk id="14" creationId="{00000000-0008-0000-0000-000006000000}"/>
          </ac:picMkLst>
        </pc:picChg>
      </pc:sldChg>
      <pc:sldChg chg="addSp delSp modSp mod">
        <pc:chgData name="Marco Tangi" userId="80ce3be0-a370-4317-b249-4954a601355b" providerId="ADAL" clId="{221D2C4F-B307-C644-A89A-41F7F95388E4}" dt="2021-04-23T16:39:22.466" v="14708" actId="20577"/>
        <pc:sldMkLst>
          <pc:docMk/>
          <pc:sldMk cId="43254696" sldId="1332"/>
        </pc:sldMkLst>
        <pc:spChg chg="add del mod">
          <ac:chgData name="Marco Tangi" userId="80ce3be0-a370-4317-b249-4954a601355b" providerId="ADAL" clId="{221D2C4F-B307-C644-A89A-41F7F95388E4}" dt="2021-04-23T16:05:10.678" v="14060" actId="478"/>
          <ac:spMkLst>
            <pc:docMk/>
            <pc:sldMk cId="43254696" sldId="1332"/>
            <ac:spMk id="2" creationId="{65A93486-E80C-B046-BBE8-714C46D2B577}"/>
          </ac:spMkLst>
        </pc:spChg>
        <pc:spChg chg="mod">
          <ac:chgData name="Marco Tangi" userId="80ce3be0-a370-4317-b249-4954a601355b" providerId="ADAL" clId="{221D2C4F-B307-C644-A89A-41F7F95388E4}" dt="2021-04-23T16:39:22.466" v="14708" actId="20577"/>
          <ac:spMkLst>
            <pc:docMk/>
            <pc:sldMk cId="43254696" sldId="1332"/>
            <ac:spMk id="3" creationId="{235C5C7F-28B6-9647-BF68-D5335264403E}"/>
          </ac:spMkLst>
        </pc:spChg>
        <pc:spChg chg="mod">
          <ac:chgData name="Marco Tangi" userId="80ce3be0-a370-4317-b249-4954a601355b" providerId="ADAL" clId="{221D2C4F-B307-C644-A89A-41F7F95388E4}" dt="2021-04-23T16:05:01.285" v="14058" actId="20577"/>
          <ac:spMkLst>
            <pc:docMk/>
            <pc:sldMk cId="43254696" sldId="1332"/>
            <ac:spMk id="8" creationId="{ABF1D56E-403C-B349-BB02-EC1B7147E395}"/>
          </ac:spMkLst>
        </pc:spChg>
      </pc:sldChg>
      <pc:sldChg chg="addSp delSp modSp mod delCm">
        <pc:chgData name="Marco Tangi" userId="80ce3be0-a370-4317-b249-4954a601355b" providerId="ADAL" clId="{221D2C4F-B307-C644-A89A-41F7F95388E4}" dt="2021-04-28T11:38:13.817" v="18164" actId="14100"/>
        <pc:sldMkLst>
          <pc:docMk/>
          <pc:sldMk cId="3786981404" sldId="1333"/>
        </pc:sldMkLst>
        <pc:spChg chg="mod">
          <ac:chgData name="Marco Tangi" userId="80ce3be0-a370-4317-b249-4954a601355b" providerId="ADAL" clId="{221D2C4F-B307-C644-A89A-41F7F95388E4}" dt="2021-04-23T16:39:30.330" v="14716" actId="20577"/>
          <ac:spMkLst>
            <pc:docMk/>
            <pc:sldMk cId="3786981404" sldId="1333"/>
            <ac:spMk id="3" creationId="{5115C329-E8D5-5449-861E-C695186A2F32}"/>
          </ac:spMkLst>
        </pc:spChg>
        <pc:spChg chg="add mod">
          <ac:chgData name="Marco Tangi" userId="80ce3be0-a370-4317-b249-4954a601355b" providerId="ADAL" clId="{221D2C4F-B307-C644-A89A-41F7F95388E4}" dt="2021-04-28T11:38:13.817" v="18164" actId="14100"/>
          <ac:spMkLst>
            <pc:docMk/>
            <pc:sldMk cId="3786981404" sldId="1333"/>
            <ac:spMk id="5" creationId="{6DFEF066-C238-E046-8735-C47BFD1587B4}"/>
          </ac:spMkLst>
        </pc:spChg>
        <pc:spChg chg="add del mod">
          <ac:chgData name="Marco Tangi" userId="80ce3be0-a370-4317-b249-4954a601355b" providerId="ADAL" clId="{221D2C4F-B307-C644-A89A-41F7F95388E4}" dt="2021-04-23T16:01:48.710" v="13898"/>
          <ac:spMkLst>
            <pc:docMk/>
            <pc:sldMk cId="3786981404" sldId="1333"/>
            <ac:spMk id="8" creationId="{D633F3F3-BEB9-1E43-B55E-AD8E5B755A08}"/>
          </ac:spMkLst>
        </pc:spChg>
        <pc:spChg chg="del">
          <ac:chgData name="Marco Tangi" userId="80ce3be0-a370-4317-b249-4954a601355b" providerId="ADAL" clId="{221D2C4F-B307-C644-A89A-41F7F95388E4}" dt="2021-04-23T15:58:33.044" v="13759" actId="478"/>
          <ac:spMkLst>
            <pc:docMk/>
            <pc:sldMk cId="3786981404" sldId="1333"/>
            <ac:spMk id="15" creationId="{2DBBF043-62CF-AB4E-A702-C5F24E5368FF}"/>
          </ac:spMkLst>
        </pc:spChg>
        <pc:spChg chg="del">
          <ac:chgData name="Marco Tangi" userId="80ce3be0-a370-4317-b249-4954a601355b" providerId="ADAL" clId="{221D2C4F-B307-C644-A89A-41F7F95388E4}" dt="2021-04-23T15:58:33.044" v="13759" actId="478"/>
          <ac:spMkLst>
            <pc:docMk/>
            <pc:sldMk cId="3786981404" sldId="1333"/>
            <ac:spMk id="16" creationId="{D174C9B7-46D8-0847-84AC-6D3BBE6E828B}"/>
          </ac:spMkLst>
        </pc:spChg>
        <pc:spChg chg="add mod">
          <ac:chgData name="Marco Tangi" userId="80ce3be0-a370-4317-b249-4954a601355b" providerId="ADAL" clId="{221D2C4F-B307-C644-A89A-41F7F95388E4}" dt="2021-04-23T15:59:47.777" v="13774" actId="1076"/>
          <ac:spMkLst>
            <pc:docMk/>
            <pc:sldMk cId="3786981404" sldId="1333"/>
            <ac:spMk id="23" creationId="{9CDA5BD3-B0EE-D24E-A604-D1CE60C384D3}"/>
          </ac:spMkLst>
        </pc:spChg>
        <pc:spChg chg="add mod">
          <ac:chgData name="Marco Tangi" userId="80ce3be0-a370-4317-b249-4954a601355b" providerId="ADAL" clId="{221D2C4F-B307-C644-A89A-41F7F95388E4}" dt="2021-04-23T15:59:44.413" v="13772" actId="1076"/>
          <ac:spMkLst>
            <pc:docMk/>
            <pc:sldMk cId="3786981404" sldId="1333"/>
            <ac:spMk id="27" creationId="{DA778961-E559-2F45-A28B-84B45D9A308C}"/>
          </ac:spMkLst>
        </pc:spChg>
        <pc:spChg chg="add mod">
          <ac:chgData name="Marco Tangi" userId="80ce3be0-a370-4317-b249-4954a601355b" providerId="ADAL" clId="{221D2C4F-B307-C644-A89A-41F7F95388E4}" dt="2021-04-23T16:28:17.840" v="14278" actId="20577"/>
          <ac:spMkLst>
            <pc:docMk/>
            <pc:sldMk cId="3786981404" sldId="1333"/>
            <ac:spMk id="29" creationId="{59045EB3-F7C8-B54F-B55C-D88D8CB4AA3B}"/>
          </ac:spMkLst>
        </pc:spChg>
        <pc:grpChg chg="del">
          <ac:chgData name="Marco Tangi" userId="80ce3be0-a370-4317-b249-4954a601355b" providerId="ADAL" clId="{221D2C4F-B307-C644-A89A-41F7F95388E4}" dt="2021-04-23T15:58:30.265" v="13758" actId="478"/>
          <ac:grpSpMkLst>
            <pc:docMk/>
            <pc:sldMk cId="3786981404" sldId="1333"/>
            <ac:grpSpMk id="2" creationId="{55737D7B-97FE-BB43-BD12-A4D5E4B9F52B}"/>
          </ac:grpSpMkLst>
        </pc:grpChg>
        <pc:grpChg chg="del">
          <ac:chgData name="Marco Tangi" userId="80ce3be0-a370-4317-b249-4954a601355b" providerId="ADAL" clId="{221D2C4F-B307-C644-A89A-41F7F95388E4}" dt="2021-04-23T15:58:28.948" v="13756" actId="478"/>
          <ac:grpSpMkLst>
            <pc:docMk/>
            <pc:sldMk cId="3786981404" sldId="1333"/>
            <ac:grpSpMk id="4" creationId="{F668A757-E7EC-DA4A-9E4D-3D11B4154FF6}"/>
          </ac:grpSpMkLst>
        </pc:grpChg>
        <pc:grpChg chg="add del mod">
          <ac:chgData name="Marco Tangi" userId="80ce3be0-a370-4317-b249-4954a601355b" providerId="ADAL" clId="{221D2C4F-B307-C644-A89A-41F7F95388E4}" dt="2021-04-23T15:59:48.755" v="13775" actId="478"/>
          <ac:grpSpMkLst>
            <pc:docMk/>
            <pc:sldMk cId="3786981404" sldId="1333"/>
            <ac:grpSpMk id="21" creationId="{BCBCFBE3-200F-D445-9E46-705331F2A1CE}"/>
          </ac:grpSpMkLst>
        </pc:grpChg>
        <pc:grpChg chg="add del mod">
          <ac:chgData name="Marco Tangi" userId="80ce3be0-a370-4317-b249-4954a601355b" providerId="ADAL" clId="{221D2C4F-B307-C644-A89A-41F7F95388E4}" dt="2021-04-23T15:59:44.919" v="13773" actId="478"/>
          <ac:grpSpMkLst>
            <pc:docMk/>
            <pc:sldMk cId="3786981404" sldId="1333"/>
            <ac:grpSpMk id="25" creationId="{41AA84E1-12EA-0940-97E3-47957BDBA508}"/>
          </ac:grpSpMkLst>
        </pc:grpChg>
        <pc:picChg chg="add mod">
          <ac:chgData name="Marco Tangi" userId="80ce3be0-a370-4317-b249-4954a601355b" providerId="ADAL" clId="{221D2C4F-B307-C644-A89A-41F7F95388E4}" dt="2021-04-23T16:02:00.588" v="13901" actId="1076"/>
          <ac:picMkLst>
            <pc:docMk/>
            <pc:sldMk cId="3786981404" sldId="1333"/>
            <ac:picMk id="20" creationId="{29FBD7E9-1802-544D-87CD-8EB8E5EB2E80}"/>
          </ac:picMkLst>
        </pc:picChg>
        <pc:picChg chg="add mod">
          <ac:chgData name="Marco Tangi" userId="80ce3be0-a370-4317-b249-4954a601355b" providerId="ADAL" clId="{221D2C4F-B307-C644-A89A-41F7F95388E4}" dt="2021-04-23T15:59:47.777" v="13774" actId="1076"/>
          <ac:picMkLst>
            <pc:docMk/>
            <pc:sldMk cId="3786981404" sldId="1333"/>
            <ac:picMk id="22" creationId="{3A156F58-E16A-9843-9210-BD20E763B8B7}"/>
          </ac:picMkLst>
        </pc:picChg>
        <pc:picChg chg="add mod">
          <ac:chgData name="Marco Tangi" userId="80ce3be0-a370-4317-b249-4954a601355b" providerId="ADAL" clId="{221D2C4F-B307-C644-A89A-41F7F95388E4}" dt="2021-04-23T15:59:47.777" v="13774" actId="1076"/>
          <ac:picMkLst>
            <pc:docMk/>
            <pc:sldMk cId="3786981404" sldId="1333"/>
            <ac:picMk id="24" creationId="{A4663EE4-FAC5-1C47-B5FD-F8BCE286901C}"/>
          </ac:picMkLst>
        </pc:picChg>
        <pc:picChg chg="add mod">
          <ac:chgData name="Marco Tangi" userId="80ce3be0-a370-4317-b249-4954a601355b" providerId="ADAL" clId="{221D2C4F-B307-C644-A89A-41F7F95388E4}" dt="2021-04-23T15:59:44.413" v="13772" actId="1076"/>
          <ac:picMkLst>
            <pc:docMk/>
            <pc:sldMk cId="3786981404" sldId="1333"/>
            <ac:picMk id="26" creationId="{079A047E-DD98-7349-A877-AFA4CA0765CB}"/>
          </ac:picMkLst>
        </pc:picChg>
        <pc:picChg chg="add mod">
          <ac:chgData name="Marco Tangi" userId="80ce3be0-a370-4317-b249-4954a601355b" providerId="ADAL" clId="{221D2C4F-B307-C644-A89A-41F7F95388E4}" dt="2021-04-23T15:59:44.413" v="13772" actId="1076"/>
          <ac:picMkLst>
            <pc:docMk/>
            <pc:sldMk cId="3786981404" sldId="1333"/>
            <ac:picMk id="28" creationId="{E8FA7DE7-1002-074A-AD38-7BCEF0937C69}"/>
          </ac:picMkLst>
        </pc:picChg>
        <pc:cxnChg chg="del">
          <ac:chgData name="Marco Tangi" userId="80ce3be0-a370-4317-b249-4954a601355b" providerId="ADAL" clId="{221D2C4F-B307-C644-A89A-41F7F95388E4}" dt="2021-04-23T15:58:29.739" v="13757" actId="478"/>
          <ac:cxnSpMkLst>
            <pc:docMk/>
            <pc:sldMk cId="3786981404" sldId="1333"/>
            <ac:cxnSpMk id="17" creationId="{145B6C3A-A274-5145-BF56-16460AD6A190}"/>
          </ac:cxnSpMkLst>
        </pc:cxnChg>
      </pc:sldChg>
      <pc:sldChg chg="delSp del">
        <pc:chgData name="Marco Tangi" userId="80ce3be0-a370-4317-b249-4954a601355b" providerId="ADAL" clId="{221D2C4F-B307-C644-A89A-41F7F95388E4}" dt="2021-04-23T16:32:47.480" v="14667" actId="2696"/>
        <pc:sldMkLst>
          <pc:docMk/>
          <pc:sldMk cId="2568977920" sldId="1334"/>
        </pc:sldMkLst>
        <pc:spChg chg="del">
          <ac:chgData name="Marco Tangi" userId="80ce3be0-a370-4317-b249-4954a601355b" providerId="ADAL" clId="{221D2C4F-B307-C644-A89A-41F7F95388E4}" dt="2021-04-23T16:32:43.782" v="14666" actId="478"/>
          <ac:spMkLst>
            <pc:docMk/>
            <pc:sldMk cId="2568977920" sldId="1334"/>
            <ac:spMk id="2" creationId="{9E89D139-5219-B449-ACF4-3AAB250166A7}"/>
          </ac:spMkLst>
        </pc:spChg>
        <pc:grpChg chg="del">
          <ac:chgData name="Marco Tangi" userId="80ce3be0-a370-4317-b249-4954a601355b" providerId="ADAL" clId="{221D2C4F-B307-C644-A89A-41F7F95388E4}" dt="2021-04-23T16:32:43.782" v="14666" actId="478"/>
          <ac:grpSpMkLst>
            <pc:docMk/>
            <pc:sldMk cId="2568977920" sldId="1334"/>
            <ac:grpSpMk id="20" creationId="{943551D0-849C-8E43-8E37-016380682D5D}"/>
          </ac:grpSpMkLst>
        </pc:grpChg>
      </pc:sldChg>
      <pc:sldChg chg="del">
        <pc:chgData name="Marco Tangi" userId="80ce3be0-a370-4317-b249-4954a601355b" providerId="ADAL" clId="{221D2C4F-B307-C644-A89A-41F7F95388E4}" dt="2021-04-23T16:33:07.049" v="14668" actId="2696"/>
        <pc:sldMkLst>
          <pc:docMk/>
          <pc:sldMk cId="371474875" sldId="1335"/>
        </pc:sldMkLst>
      </pc:sldChg>
      <pc:sldChg chg="del">
        <pc:chgData name="Marco Tangi" userId="80ce3be0-a370-4317-b249-4954a601355b" providerId="ADAL" clId="{221D2C4F-B307-C644-A89A-41F7F95388E4}" dt="2021-04-23T16:33:07.049" v="14668" actId="2696"/>
        <pc:sldMkLst>
          <pc:docMk/>
          <pc:sldMk cId="1170606928" sldId="1336"/>
        </pc:sldMkLst>
      </pc:sldChg>
      <pc:sldChg chg="del">
        <pc:chgData name="Marco Tangi" userId="80ce3be0-a370-4317-b249-4954a601355b" providerId="ADAL" clId="{221D2C4F-B307-C644-A89A-41F7F95388E4}" dt="2021-04-23T16:33:07.049" v="14668" actId="2696"/>
        <pc:sldMkLst>
          <pc:docMk/>
          <pc:sldMk cId="144759469" sldId="1337"/>
        </pc:sldMkLst>
      </pc:sldChg>
      <pc:sldChg chg="del">
        <pc:chgData name="Marco Tangi" userId="80ce3be0-a370-4317-b249-4954a601355b" providerId="ADAL" clId="{221D2C4F-B307-C644-A89A-41F7F95388E4}" dt="2021-04-23T16:33:07.049" v="14668" actId="2696"/>
        <pc:sldMkLst>
          <pc:docMk/>
          <pc:sldMk cId="3962697092" sldId="1340"/>
        </pc:sldMkLst>
      </pc:sldChg>
      <pc:sldChg chg="del">
        <pc:chgData name="Marco Tangi" userId="80ce3be0-a370-4317-b249-4954a601355b" providerId="ADAL" clId="{221D2C4F-B307-C644-A89A-41F7F95388E4}" dt="2021-04-23T16:33:07.049" v="14668" actId="2696"/>
        <pc:sldMkLst>
          <pc:docMk/>
          <pc:sldMk cId="142612692" sldId="1342"/>
        </pc:sldMkLst>
      </pc:sldChg>
      <pc:sldChg chg="addSp delSp modSp add mod">
        <pc:chgData name="Marco Tangi" userId="80ce3be0-a370-4317-b249-4954a601355b" providerId="ADAL" clId="{221D2C4F-B307-C644-A89A-41F7F95388E4}" dt="2021-04-28T11:29:39.515" v="18129" actId="14100"/>
        <pc:sldMkLst>
          <pc:docMk/>
          <pc:sldMk cId="1762189576" sldId="1343"/>
        </pc:sldMkLst>
        <pc:spChg chg="add mod">
          <ac:chgData name="Marco Tangi" userId="80ce3be0-a370-4317-b249-4954a601355b" providerId="ADAL" clId="{221D2C4F-B307-C644-A89A-41F7F95388E4}" dt="2021-04-22T16:21:22.110" v="4857" actId="1035"/>
          <ac:spMkLst>
            <pc:docMk/>
            <pc:sldMk cId="1762189576" sldId="1343"/>
            <ac:spMk id="2" creationId="{37D8FD6F-B9B1-1E49-AB88-8CFD8A6DD09D}"/>
          </ac:spMkLst>
        </pc:spChg>
        <pc:spChg chg="add mod">
          <ac:chgData name="Marco Tangi" userId="80ce3be0-a370-4317-b249-4954a601355b" providerId="ADAL" clId="{221D2C4F-B307-C644-A89A-41F7F95388E4}" dt="2021-04-28T11:29:12.465" v="18122" actId="14100"/>
          <ac:spMkLst>
            <pc:docMk/>
            <pc:sldMk cId="1762189576" sldId="1343"/>
            <ac:spMk id="3" creationId="{4973C8EA-38A1-BA44-8467-1A5167701F5F}"/>
          </ac:spMkLst>
        </pc:spChg>
        <pc:spChg chg="add del mod">
          <ac:chgData name="Marco Tangi" userId="80ce3be0-a370-4317-b249-4954a601355b" providerId="ADAL" clId="{221D2C4F-B307-C644-A89A-41F7F95388E4}" dt="2021-04-22T09:59:43.022" v="1175"/>
          <ac:spMkLst>
            <pc:docMk/>
            <pc:sldMk cId="1762189576" sldId="1343"/>
            <ac:spMk id="4" creationId="{6ECA5ED9-7BE8-2142-B715-AED2981EBC82}"/>
          </ac:spMkLst>
        </pc:spChg>
        <pc:spChg chg="mod">
          <ac:chgData name="Marco Tangi" userId="80ce3be0-a370-4317-b249-4954a601355b" providerId="ADAL" clId="{221D2C4F-B307-C644-A89A-41F7F95388E4}" dt="2021-04-28T11:29:39.515" v="18129" actId="14100"/>
          <ac:spMkLst>
            <pc:docMk/>
            <pc:sldMk cId="1762189576" sldId="1343"/>
            <ac:spMk id="5" creationId="{F6105E05-D258-DB4C-9FC3-6C208472B4F8}"/>
          </ac:spMkLst>
        </pc:spChg>
        <pc:spChg chg="mod">
          <ac:chgData name="Marco Tangi" userId="80ce3be0-a370-4317-b249-4954a601355b" providerId="ADAL" clId="{221D2C4F-B307-C644-A89A-41F7F95388E4}" dt="2021-04-22T17:13:16.658" v="6261" actId="20577"/>
          <ac:spMkLst>
            <pc:docMk/>
            <pc:sldMk cId="1762189576" sldId="1343"/>
            <ac:spMk id="6" creationId="{7D0D97F1-7C65-7942-AD68-68719056166F}"/>
          </ac:spMkLst>
        </pc:spChg>
        <pc:spChg chg="add mod">
          <ac:chgData name="Marco Tangi" userId="80ce3be0-a370-4317-b249-4954a601355b" providerId="ADAL" clId="{221D2C4F-B307-C644-A89A-41F7F95388E4}" dt="2021-04-22T16:22:01.327" v="4872" actId="1076"/>
          <ac:spMkLst>
            <pc:docMk/>
            <pc:sldMk cId="1762189576" sldId="1343"/>
            <ac:spMk id="7" creationId="{D92FF7C8-E4A0-4F4C-A29C-1D94CDA25FA8}"/>
          </ac:spMkLst>
        </pc:spChg>
      </pc:sldChg>
      <pc:sldChg chg="addSp delSp modSp add mod">
        <pc:chgData name="Marco Tangi" userId="80ce3be0-a370-4317-b249-4954a601355b" providerId="ADAL" clId="{221D2C4F-B307-C644-A89A-41F7F95388E4}" dt="2021-04-23T17:29:25.982" v="17576" actId="1076"/>
        <pc:sldMkLst>
          <pc:docMk/>
          <pc:sldMk cId="249964815" sldId="1344"/>
        </pc:sldMkLst>
        <pc:spChg chg="mod">
          <ac:chgData name="Marco Tangi" userId="80ce3be0-a370-4317-b249-4954a601355b" providerId="ADAL" clId="{221D2C4F-B307-C644-A89A-41F7F95388E4}" dt="2021-04-23T17:28:42.872" v="17514" actId="20577"/>
          <ac:spMkLst>
            <pc:docMk/>
            <pc:sldMk cId="249964815" sldId="1344"/>
            <ac:spMk id="6" creationId="{7D0D97F1-7C65-7942-AD68-68719056166F}"/>
          </ac:spMkLst>
        </pc:spChg>
        <pc:spChg chg="add del mod">
          <ac:chgData name="Marco Tangi" userId="80ce3be0-a370-4317-b249-4954a601355b" providerId="ADAL" clId="{221D2C4F-B307-C644-A89A-41F7F95388E4}" dt="2021-04-22T09:23:25.127" v="206" actId="478"/>
          <ac:spMkLst>
            <pc:docMk/>
            <pc:sldMk cId="249964815" sldId="1344"/>
            <ac:spMk id="7" creationId="{3CC09E57-1023-C44D-A5DA-9E6FAF61C044}"/>
          </ac:spMkLst>
        </pc:spChg>
        <pc:spChg chg="add mod">
          <ac:chgData name="Marco Tangi" userId="80ce3be0-a370-4317-b249-4954a601355b" providerId="ADAL" clId="{221D2C4F-B307-C644-A89A-41F7F95388E4}" dt="2021-04-23T17:29:25.982" v="17576" actId="1076"/>
          <ac:spMkLst>
            <pc:docMk/>
            <pc:sldMk cId="249964815" sldId="1344"/>
            <ac:spMk id="8" creationId="{0345BEF1-49AB-3D4F-B31E-6A699392B480}"/>
          </ac:spMkLst>
        </pc:spChg>
        <pc:picChg chg="del">
          <ac:chgData name="Marco Tangi" userId="80ce3be0-a370-4317-b249-4954a601355b" providerId="ADAL" clId="{221D2C4F-B307-C644-A89A-41F7F95388E4}" dt="2021-04-22T09:21:34.143" v="204" actId="478"/>
          <ac:picMkLst>
            <pc:docMk/>
            <pc:sldMk cId="249964815" sldId="1344"/>
            <ac:picMk id="4" creationId="{01C2363E-05A8-584C-A71A-725E2CF2B726}"/>
          </ac:picMkLst>
        </pc:picChg>
        <pc:picChg chg="add mod">
          <ac:chgData name="Marco Tangi" userId="80ce3be0-a370-4317-b249-4954a601355b" providerId="ADAL" clId="{221D2C4F-B307-C644-A89A-41F7F95388E4}" dt="2021-04-22T09:23:44.525" v="214" actId="1076"/>
          <ac:picMkLst>
            <pc:docMk/>
            <pc:sldMk cId="249964815" sldId="1344"/>
            <ac:picMk id="5" creationId="{08CF3497-6624-0940-8619-DD8340151A41}"/>
          </ac:picMkLst>
        </pc:picChg>
      </pc:sldChg>
      <pc:sldChg chg="addSp delSp modSp add mod">
        <pc:chgData name="Marco Tangi" userId="80ce3be0-a370-4317-b249-4954a601355b" providerId="ADAL" clId="{221D2C4F-B307-C644-A89A-41F7F95388E4}" dt="2021-04-28T11:28:09.780" v="18105" actId="14100"/>
        <pc:sldMkLst>
          <pc:docMk/>
          <pc:sldMk cId="772647304" sldId="1345"/>
        </pc:sldMkLst>
        <pc:spChg chg="add mod">
          <ac:chgData name="Marco Tangi" userId="80ce3be0-a370-4317-b249-4954a601355b" providerId="ADAL" clId="{221D2C4F-B307-C644-A89A-41F7F95388E4}" dt="2021-04-22T09:50:04.608" v="958" actId="14100"/>
          <ac:spMkLst>
            <pc:docMk/>
            <pc:sldMk cId="772647304" sldId="1345"/>
            <ac:spMk id="2" creationId="{7E19FAB4-2F9A-3D40-9CED-7811AE765FD2}"/>
          </ac:spMkLst>
        </pc:spChg>
        <pc:spChg chg="add mod">
          <ac:chgData name="Marco Tangi" userId="80ce3be0-a370-4317-b249-4954a601355b" providerId="ADAL" clId="{221D2C4F-B307-C644-A89A-41F7F95388E4}" dt="2021-04-28T11:27:56.247" v="18103" actId="14100"/>
          <ac:spMkLst>
            <pc:docMk/>
            <pc:sldMk cId="772647304" sldId="1345"/>
            <ac:spMk id="3" creationId="{059F6E10-3AD3-824E-B172-BB8A64E88A7E}"/>
          </ac:spMkLst>
        </pc:spChg>
        <pc:spChg chg="mod">
          <ac:chgData name="Marco Tangi" userId="80ce3be0-a370-4317-b249-4954a601355b" providerId="ADAL" clId="{221D2C4F-B307-C644-A89A-41F7F95388E4}" dt="2021-04-22T15:21:03.436" v="4307" actId="20577"/>
          <ac:spMkLst>
            <pc:docMk/>
            <pc:sldMk cId="772647304" sldId="1345"/>
            <ac:spMk id="6" creationId="{7D0D97F1-7C65-7942-AD68-68719056166F}"/>
          </ac:spMkLst>
        </pc:spChg>
        <pc:graphicFrameChg chg="add del mod">
          <ac:chgData name="Marco Tangi" userId="80ce3be0-a370-4317-b249-4954a601355b" providerId="ADAL" clId="{221D2C4F-B307-C644-A89A-41F7F95388E4}" dt="2021-04-22T09:43:32.452" v="823"/>
          <ac:graphicFrameMkLst>
            <pc:docMk/>
            <pc:sldMk cId="772647304" sldId="1345"/>
            <ac:graphicFrameMk id="5" creationId="{5322392C-F451-F140-B52E-0E087F766879}"/>
          </ac:graphicFrameMkLst>
        </pc:graphicFrameChg>
        <pc:graphicFrameChg chg="add mod modGraphic">
          <ac:chgData name="Marco Tangi" userId="80ce3be0-a370-4317-b249-4954a601355b" providerId="ADAL" clId="{221D2C4F-B307-C644-A89A-41F7F95388E4}" dt="2021-04-28T11:28:09.780" v="18105" actId="14100"/>
          <ac:graphicFrameMkLst>
            <pc:docMk/>
            <pc:sldMk cId="772647304" sldId="1345"/>
            <ac:graphicFrameMk id="7" creationId="{EE0106FC-C85C-6B4D-9641-A229AAE36571}"/>
          </ac:graphicFrameMkLst>
        </pc:graphicFrameChg>
        <pc:picChg chg="del">
          <ac:chgData name="Marco Tangi" userId="80ce3be0-a370-4317-b249-4954a601355b" providerId="ADAL" clId="{221D2C4F-B307-C644-A89A-41F7F95388E4}" dt="2021-04-22T09:25:20.043" v="276" actId="478"/>
          <ac:picMkLst>
            <pc:docMk/>
            <pc:sldMk cId="772647304" sldId="1345"/>
            <ac:picMk id="4" creationId="{01C2363E-05A8-584C-A71A-725E2CF2B726}"/>
          </ac:picMkLst>
        </pc:picChg>
        <pc:picChg chg="add del mod">
          <ac:chgData name="Marco Tangi" userId="80ce3be0-a370-4317-b249-4954a601355b" providerId="ADAL" clId="{221D2C4F-B307-C644-A89A-41F7F95388E4}" dt="2021-04-22T09:57:23.766" v="1120" actId="21"/>
          <ac:picMkLst>
            <pc:docMk/>
            <pc:sldMk cId="772647304" sldId="1345"/>
            <ac:picMk id="8" creationId="{76845BAB-AEE0-934B-B47F-10554FBF26A5}"/>
          </ac:picMkLst>
        </pc:picChg>
      </pc:sldChg>
      <pc:sldChg chg="addSp delSp modSp new mod ord">
        <pc:chgData name="Marco Tangi" userId="80ce3be0-a370-4317-b249-4954a601355b" providerId="ADAL" clId="{221D2C4F-B307-C644-A89A-41F7F95388E4}" dt="2021-04-26T12:46:30.094" v="17895" actId="20577"/>
        <pc:sldMkLst>
          <pc:docMk/>
          <pc:sldMk cId="1086764426" sldId="1346"/>
        </pc:sldMkLst>
        <pc:spChg chg="add mod">
          <ac:chgData name="Marco Tangi" userId="80ce3be0-a370-4317-b249-4954a601355b" providerId="ADAL" clId="{221D2C4F-B307-C644-A89A-41F7F95388E4}" dt="2021-04-22T09:48:49.482" v="955"/>
          <ac:spMkLst>
            <pc:docMk/>
            <pc:sldMk cId="1086764426" sldId="1346"/>
            <ac:spMk id="2" creationId="{3F147177-BE9F-4642-907D-E1DC626C0631}"/>
          </ac:spMkLst>
        </pc:spChg>
        <pc:spChg chg="add mod">
          <ac:chgData name="Marco Tangi" userId="80ce3be0-a370-4317-b249-4954a601355b" providerId="ADAL" clId="{221D2C4F-B307-C644-A89A-41F7F95388E4}" dt="2021-04-22T09:59:19.513" v="1172" actId="5793"/>
          <ac:spMkLst>
            <pc:docMk/>
            <pc:sldMk cId="1086764426" sldId="1346"/>
            <ac:spMk id="3" creationId="{C84575D0-A326-B346-9010-F2F770637EF9}"/>
          </ac:spMkLst>
        </pc:spChg>
        <pc:spChg chg="add mod">
          <ac:chgData name="Marco Tangi" userId="80ce3be0-a370-4317-b249-4954a601355b" providerId="ADAL" clId="{221D2C4F-B307-C644-A89A-41F7F95388E4}" dt="2021-04-22T09:52:54.983" v="1030"/>
          <ac:spMkLst>
            <pc:docMk/>
            <pc:sldMk cId="1086764426" sldId="1346"/>
            <ac:spMk id="5" creationId="{3F2FB6AB-F20A-2B44-B29A-5197B9BC0493}"/>
          </ac:spMkLst>
        </pc:spChg>
        <pc:spChg chg="add mod">
          <ac:chgData name="Marco Tangi" userId="80ce3be0-a370-4317-b249-4954a601355b" providerId="ADAL" clId="{221D2C4F-B307-C644-A89A-41F7F95388E4}" dt="2021-04-26T12:46:30.094" v="17895" actId="20577"/>
          <ac:spMkLst>
            <pc:docMk/>
            <pc:sldMk cId="1086764426" sldId="1346"/>
            <ac:spMk id="7" creationId="{CF3974B2-7EDC-6940-9BCC-C74B3784F936}"/>
          </ac:spMkLst>
        </pc:spChg>
        <pc:picChg chg="add del mod">
          <ac:chgData name="Marco Tangi" userId="80ce3be0-a370-4317-b249-4954a601355b" providerId="ADAL" clId="{221D2C4F-B307-C644-A89A-41F7F95388E4}" dt="2021-04-22T09:57:14.105" v="1117" actId="478"/>
          <ac:picMkLst>
            <pc:docMk/>
            <pc:sldMk cId="1086764426" sldId="1346"/>
            <ac:picMk id="4" creationId="{836A9D05-4308-E346-9CFF-CF28382032EE}"/>
          </ac:picMkLst>
        </pc:picChg>
        <pc:picChg chg="add mod modCrop">
          <ac:chgData name="Marco Tangi" userId="80ce3be0-a370-4317-b249-4954a601355b" providerId="ADAL" clId="{221D2C4F-B307-C644-A89A-41F7F95388E4}" dt="2021-04-22T09:59:47.861" v="1179" actId="14100"/>
          <ac:picMkLst>
            <pc:docMk/>
            <pc:sldMk cId="1086764426" sldId="1346"/>
            <ac:picMk id="6" creationId="{662A7FEC-CC34-4845-908E-96332315A821}"/>
          </ac:picMkLst>
        </pc:picChg>
      </pc:sldChg>
      <pc:sldChg chg="addSp delSp modSp add mod">
        <pc:chgData name="Marco Tangi" userId="80ce3be0-a370-4317-b249-4954a601355b" providerId="ADAL" clId="{221D2C4F-B307-C644-A89A-41F7F95388E4}" dt="2021-04-28T11:28:53.047" v="18121" actId="1037"/>
        <pc:sldMkLst>
          <pc:docMk/>
          <pc:sldMk cId="352145183" sldId="1347"/>
        </pc:sldMkLst>
        <pc:spChg chg="mod">
          <ac:chgData name="Marco Tangi" userId="80ce3be0-a370-4317-b249-4954a601355b" providerId="ADAL" clId="{221D2C4F-B307-C644-A89A-41F7F95388E4}" dt="2021-04-22T14:18:39.359" v="2361" actId="2711"/>
          <ac:spMkLst>
            <pc:docMk/>
            <pc:sldMk cId="352145183" sldId="1347"/>
            <ac:spMk id="2" creationId="{3F147177-BE9F-4642-907D-E1DC626C0631}"/>
          </ac:spMkLst>
        </pc:spChg>
        <pc:spChg chg="add del mod">
          <ac:chgData name="Marco Tangi" userId="80ce3be0-a370-4317-b249-4954a601355b" providerId="ADAL" clId="{221D2C4F-B307-C644-A89A-41F7F95388E4}" dt="2021-04-28T11:28:53.047" v="18121" actId="1037"/>
          <ac:spMkLst>
            <pc:docMk/>
            <pc:sldMk cId="352145183" sldId="1347"/>
            <ac:spMk id="3" creationId="{C84575D0-A326-B346-9010-F2F770637EF9}"/>
          </ac:spMkLst>
        </pc:spChg>
        <pc:spChg chg="add del mod">
          <ac:chgData name="Marco Tangi" userId="80ce3be0-a370-4317-b249-4954a601355b" providerId="ADAL" clId="{221D2C4F-B307-C644-A89A-41F7F95388E4}" dt="2021-04-22T10:20:47.922" v="1225" actId="478"/>
          <ac:spMkLst>
            <pc:docMk/>
            <pc:sldMk cId="352145183" sldId="1347"/>
            <ac:spMk id="4" creationId="{4286A34B-3DEB-5F4A-A39D-3A0A60AB8177}"/>
          </ac:spMkLst>
        </pc:spChg>
        <pc:spChg chg="del">
          <ac:chgData name="Marco Tangi" userId="80ce3be0-a370-4317-b249-4954a601355b" providerId="ADAL" clId="{221D2C4F-B307-C644-A89A-41F7F95388E4}" dt="2021-04-22T09:59:54.217" v="1182" actId="478"/>
          <ac:spMkLst>
            <pc:docMk/>
            <pc:sldMk cId="352145183" sldId="1347"/>
            <ac:spMk id="5" creationId="{3F2FB6AB-F20A-2B44-B29A-5197B9BC0493}"/>
          </ac:spMkLst>
        </pc:spChg>
        <pc:spChg chg="del">
          <ac:chgData name="Marco Tangi" userId="80ce3be0-a370-4317-b249-4954a601355b" providerId="ADAL" clId="{221D2C4F-B307-C644-A89A-41F7F95388E4}" dt="2021-04-22T10:16:05.081" v="1207" actId="478"/>
          <ac:spMkLst>
            <pc:docMk/>
            <pc:sldMk cId="352145183" sldId="1347"/>
            <ac:spMk id="7" creationId="{CF3974B2-7EDC-6940-9BCC-C74B3784F936}"/>
          </ac:spMkLst>
        </pc:spChg>
        <pc:spChg chg="add del mod">
          <ac:chgData name="Marco Tangi" userId="80ce3be0-a370-4317-b249-4954a601355b" providerId="ADAL" clId="{221D2C4F-B307-C644-A89A-41F7F95388E4}" dt="2021-04-22T10:21:10.886" v="1235" actId="478"/>
          <ac:spMkLst>
            <pc:docMk/>
            <pc:sldMk cId="352145183" sldId="1347"/>
            <ac:spMk id="9" creationId="{96873765-894A-9341-BACA-B4289BC35538}"/>
          </ac:spMkLst>
        </pc:spChg>
        <pc:spChg chg="add del mod">
          <ac:chgData name="Marco Tangi" userId="80ce3be0-a370-4317-b249-4954a601355b" providerId="ADAL" clId="{221D2C4F-B307-C644-A89A-41F7F95388E4}" dt="2021-04-22T10:21:16" v="1242"/>
          <ac:spMkLst>
            <pc:docMk/>
            <pc:sldMk cId="352145183" sldId="1347"/>
            <ac:spMk id="10" creationId="{E0C5A7D5-5909-6E4A-9754-517F86484EA1}"/>
          </ac:spMkLst>
        </pc:spChg>
        <pc:spChg chg="add mod">
          <ac:chgData name="Marco Tangi" userId="80ce3be0-a370-4317-b249-4954a601355b" providerId="ADAL" clId="{221D2C4F-B307-C644-A89A-41F7F95388E4}" dt="2021-04-28T11:28:53.047" v="18121" actId="1037"/>
          <ac:spMkLst>
            <pc:docMk/>
            <pc:sldMk cId="352145183" sldId="1347"/>
            <ac:spMk id="11" creationId="{FF307843-F957-384D-B963-FC45D1850206}"/>
          </ac:spMkLst>
        </pc:spChg>
        <pc:spChg chg="add mod">
          <ac:chgData name="Marco Tangi" userId="80ce3be0-a370-4317-b249-4954a601355b" providerId="ADAL" clId="{221D2C4F-B307-C644-A89A-41F7F95388E4}" dt="2021-04-22T17:33:55.370" v="7268" actId="20577"/>
          <ac:spMkLst>
            <pc:docMk/>
            <pc:sldMk cId="352145183" sldId="1347"/>
            <ac:spMk id="12" creationId="{6E83B350-5CEA-7247-816C-14369867B96E}"/>
          </ac:spMkLst>
        </pc:spChg>
        <pc:picChg chg="del">
          <ac:chgData name="Marco Tangi" userId="80ce3be0-a370-4317-b249-4954a601355b" providerId="ADAL" clId="{221D2C4F-B307-C644-A89A-41F7F95388E4}" dt="2021-04-22T09:59:51.665" v="1181" actId="478"/>
          <ac:picMkLst>
            <pc:docMk/>
            <pc:sldMk cId="352145183" sldId="1347"/>
            <ac:picMk id="6" creationId="{662A7FEC-CC34-4845-908E-96332315A821}"/>
          </ac:picMkLst>
        </pc:picChg>
        <pc:picChg chg="add mod">
          <ac:chgData name="Marco Tangi" userId="80ce3be0-a370-4317-b249-4954a601355b" providerId="ADAL" clId="{221D2C4F-B307-C644-A89A-41F7F95388E4}" dt="2021-04-22T17:33:34.946" v="7254" actId="1036"/>
          <ac:picMkLst>
            <pc:docMk/>
            <pc:sldMk cId="352145183" sldId="1347"/>
            <ac:picMk id="8" creationId="{7759B4F3-1E3D-1140-A51E-7C549DDBA6BF}"/>
          </ac:picMkLst>
        </pc:picChg>
      </pc:sldChg>
      <pc:sldChg chg="addSp delSp modSp add del mod">
        <pc:chgData name="Marco Tangi" userId="80ce3be0-a370-4317-b249-4954a601355b" providerId="ADAL" clId="{221D2C4F-B307-C644-A89A-41F7F95388E4}" dt="2021-04-22T14:42:08.114" v="3251" actId="2696"/>
        <pc:sldMkLst>
          <pc:docMk/>
          <pc:sldMk cId="2107589256" sldId="1348"/>
        </pc:sldMkLst>
        <pc:spChg chg="mod">
          <ac:chgData name="Marco Tangi" userId="80ce3be0-a370-4317-b249-4954a601355b" providerId="ADAL" clId="{221D2C4F-B307-C644-A89A-41F7F95388E4}" dt="2021-04-22T14:18:56.463" v="2365" actId="2711"/>
          <ac:spMkLst>
            <pc:docMk/>
            <pc:sldMk cId="2107589256" sldId="1348"/>
            <ac:spMk id="2" creationId="{3F147177-BE9F-4642-907D-E1DC626C0631}"/>
          </ac:spMkLst>
        </pc:spChg>
        <pc:spChg chg="del mod">
          <ac:chgData name="Marco Tangi" userId="80ce3be0-a370-4317-b249-4954a601355b" providerId="ADAL" clId="{221D2C4F-B307-C644-A89A-41F7F95388E4}" dt="2021-04-22T14:19:12.224" v="2372"/>
          <ac:spMkLst>
            <pc:docMk/>
            <pc:sldMk cId="2107589256" sldId="1348"/>
            <ac:spMk id="3" creationId="{C84575D0-A326-B346-9010-F2F770637EF9}"/>
          </ac:spMkLst>
        </pc:spChg>
        <pc:spChg chg="mod">
          <ac:chgData name="Marco Tangi" userId="80ce3be0-a370-4317-b249-4954a601355b" providerId="ADAL" clId="{221D2C4F-B307-C644-A89A-41F7F95388E4}" dt="2021-04-22T14:18:12.998" v="2332" actId="1076"/>
          <ac:spMkLst>
            <pc:docMk/>
            <pc:sldMk cId="2107589256" sldId="1348"/>
            <ac:spMk id="4" creationId="{4286A34B-3DEB-5F4A-A39D-3A0A60AB8177}"/>
          </ac:spMkLst>
        </pc:spChg>
        <pc:spChg chg="add mod">
          <ac:chgData name="Marco Tangi" userId="80ce3be0-a370-4317-b249-4954a601355b" providerId="ADAL" clId="{221D2C4F-B307-C644-A89A-41F7F95388E4}" dt="2021-04-22T14:21:33.492" v="2541" actId="1076"/>
          <ac:spMkLst>
            <pc:docMk/>
            <pc:sldMk cId="2107589256" sldId="1348"/>
            <ac:spMk id="7" creationId="{8ED987AD-3AAE-B041-9A4C-46480C8280C5}"/>
          </ac:spMkLst>
        </pc:spChg>
        <pc:spChg chg="add mod">
          <ac:chgData name="Marco Tangi" userId="80ce3be0-a370-4317-b249-4954a601355b" providerId="ADAL" clId="{221D2C4F-B307-C644-A89A-41F7F95388E4}" dt="2021-04-22T14:19:55.707" v="2433" actId="1035"/>
          <ac:spMkLst>
            <pc:docMk/>
            <pc:sldMk cId="2107589256" sldId="1348"/>
            <ac:spMk id="9" creationId="{E0868800-C86C-BF47-AE05-E181CE1281BA}"/>
          </ac:spMkLst>
        </pc:spChg>
        <pc:spChg chg="add mod">
          <ac:chgData name="Marco Tangi" userId="80ce3be0-a370-4317-b249-4954a601355b" providerId="ADAL" clId="{221D2C4F-B307-C644-A89A-41F7F95388E4}" dt="2021-04-22T14:29:09.858" v="2819" actId="1038"/>
          <ac:spMkLst>
            <pc:docMk/>
            <pc:sldMk cId="2107589256" sldId="1348"/>
            <ac:spMk id="10" creationId="{41C241C3-2250-7D46-92F9-3D6A1F4DBD67}"/>
          </ac:spMkLst>
        </pc:spChg>
        <pc:spChg chg="del">
          <ac:chgData name="Marco Tangi" userId="80ce3be0-a370-4317-b249-4954a601355b" providerId="ADAL" clId="{221D2C4F-B307-C644-A89A-41F7F95388E4}" dt="2021-04-22T14:08:32.768" v="1998" actId="478"/>
          <ac:spMkLst>
            <pc:docMk/>
            <pc:sldMk cId="2107589256" sldId="1348"/>
            <ac:spMk id="11" creationId="{FF307843-F957-384D-B963-FC45D1850206}"/>
          </ac:spMkLst>
        </pc:spChg>
        <pc:spChg chg="add del mod">
          <ac:chgData name="Marco Tangi" userId="80ce3be0-a370-4317-b249-4954a601355b" providerId="ADAL" clId="{221D2C4F-B307-C644-A89A-41F7F95388E4}" dt="2021-04-22T14:14:21.929" v="2113" actId="478"/>
          <ac:spMkLst>
            <pc:docMk/>
            <pc:sldMk cId="2107589256" sldId="1348"/>
            <ac:spMk id="12" creationId="{BFC4C2FD-95F7-FB4F-9908-60EC29EBC730}"/>
          </ac:spMkLst>
        </pc:spChg>
        <pc:spChg chg="add mod">
          <ac:chgData name="Marco Tangi" userId="80ce3be0-a370-4317-b249-4954a601355b" providerId="ADAL" clId="{221D2C4F-B307-C644-A89A-41F7F95388E4}" dt="2021-04-22T14:35:29.418" v="3138" actId="20577"/>
          <ac:spMkLst>
            <pc:docMk/>
            <pc:sldMk cId="2107589256" sldId="1348"/>
            <ac:spMk id="13" creationId="{18E7FE38-701D-0F44-B298-40A1823BC1BF}"/>
          </ac:spMkLst>
        </pc:spChg>
        <pc:spChg chg="add del mod">
          <ac:chgData name="Marco Tangi" userId="80ce3be0-a370-4317-b249-4954a601355b" providerId="ADAL" clId="{221D2C4F-B307-C644-A89A-41F7F95388E4}" dt="2021-04-22T14:16:37.414" v="2222"/>
          <ac:spMkLst>
            <pc:docMk/>
            <pc:sldMk cId="2107589256" sldId="1348"/>
            <ac:spMk id="14" creationId="{EB7FE05D-F0A2-8A40-920F-571CF8D2AA3A}"/>
          </ac:spMkLst>
        </pc:spChg>
        <pc:spChg chg="add mod">
          <ac:chgData name="Marco Tangi" userId="80ce3be0-a370-4317-b249-4954a601355b" providerId="ADAL" clId="{221D2C4F-B307-C644-A89A-41F7F95388E4}" dt="2021-04-22T14:32:16.937" v="2990" actId="1035"/>
          <ac:spMkLst>
            <pc:docMk/>
            <pc:sldMk cId="2107589256" sldId="1348"/>
            <ac:spMk id="15" creationId="{D47DD4B9-C394-B44C-9EC1-A326B4F90E24}"/>
          </ac:spMkLst>
        </pc:spChg>
        <pc:spChg chg="add mod">
          <ac:chgData name="Marco Tangi" userId="80ce3be0-a370-4317-b249-4954a601355b" providerId="ADAL" clId="{221D2C4F-B307-C644-A89A-41F7F95388E4}" dt="2021-04-22T14:30:54.349" v="2893" actId="20577"/>
          <ac:spMkLst>
            <pc:docMk/>
            <pc:sldMk cId="2107589256" sldId="1348"/>
            <ac:spMk id="16" creationId="{27BA0425-DE17-9141-8689-03C1E0F8764F}"/>
          </ac:spMkLst>
        </pc:spChg>
        <pc:spChg chg="add mod">
          <ac:chgData name="Marco Tangi" userId="80ce3be0-a370-4317-b249-4954a601355b" providerId="ADAL" clId="{221D2C4F-B307-C644-A89A-41F7F95388E4}" dt="2021-04-22T14:31:49.450" v="2966" actId="20577"/>
          <ac:spMkLst>
            <pc:docMk/>
            <pc:sldMk cId="2107589256" sldId="1348"/>
            <ac:spMk id="17" creationId="{02BCF353-2864-3640-8BC0-DA1210E9A69E}"/>
          </ac:spMkLst>
        </pc:spChg>
        <pc:picChg chg="add mod modCrop">
          <ac:chgData name="Marco Tangi" userId="80ce3be0-a370-4317-b249-4954a601355b" providerId="ADAL" clId="{221D2C4F-B307-C644-A89A-41F7F95388E4}" dt="2021-04-22T14:32:16.937" v="2990" actId="1035"/>
          <ac:picMkLst>
            <pc:docMk/>
            <pc:sldMk cId="2107589256" sldId="1348"/>
            <ac:picMk id="6" creationId="{78ED9A84-BE7C-CA4C-9BA2-6198FA13A492}"/>
          </ac:picMkLst>
        </pc:picChg>
        <pc:picChg chg="del">
          <ac:chgData name="Marco Tangi" userId="80ce3be0-a370-4317-b249-4954a601355b" providerId="ADAL" clId="{221D2C4F-B307-C644-A89A-41F7F95388E4}" dt="2021-04-22T14:08:33.638" v="1999" actId="478"/>
          <ac:picMkLst>
            <pc:docMk/>
            <pc:sldMk cId="2107589256" sldId="1348"/>
            <ac:picMk id="8" creationId="{7759B4F3-1E3D-1140-A51E-7C549DDBA6BF}"/>
          </ac:picMkLst>
        </pc:picChg>
        <pc:picChg chg="add mod">
          <ac:chgData name="Marco Tangi" userId="80ce3be0-a370-4317-b249-4954a601355b" providerId="ADAL" clId="{221D2C4F-B307-C644-A89A-41F7F95388E4}" dt="2021-04-22T14:35:27.166" v="3137" actId="1036"/>
          <ac:picMkLst>
            <pc:docMk/>
            <pc:sldMk cId="2107589256" sldId="1348"/>
            <ac:picMk id="21" creationId="{30A71B56-B81B-B040-9287-E37A0F5B6CEE}"/>
          </ac:picMkLst>
        </pc:picChg>
        <pc:picChg chg="add mod">
          <ac:chgData name="Marco Tangi" userId="80ce3be0-a370-4317-b249-4954a601355b" providerId="ADAL" clId="{221D2C4F-B307-C644-A89A-41F7F95388E4}" dt="2021-04-22T14:35:27.166" v="3137" actId="1036"/>
          <ac:picMkLst>
            <pc:docMk/>
            <pc:sldMk cId="2107589256" sldId="1348"/>
            <ac:picMk id="22" creationId="{C8AA2243-4105-6546-8D75-17CA53528BDF}"/>
          </ac:picMkLst>
        </pc:picChg>
        <pc:cxnChg chg="add mod">
          <ac:chgData name="Marco Tangi" userId="80ce3be0-a370-4317-b249-4954a601355b" providerId="ADAL" clId="{221D2C4F-B307-C644-A89A-41F7F95388E4}" dt="2021-04-22T14:32:45.366" v="3072" actId="1582"/>
          <ac:cxnSpMkLst>
            <pc:docMk/>
            <pc:sldMk cId="2107589256" sldId="1348"/>
            <ac:cxnSpMk id="19" creationId="{CE6F81CC-F1BF-124A-9810-7320E9C417DE}"/>
          </ac:cxnSpMkLst>
        </pc:cxnChg>
        <pc:cxnChg chg="add mod">
          <ac:chgData name="Marco Tangi" userId="80ce3be0-a370-4317-b249-4954a601355b" providerId="ADAL" clId="{221D2C4F-B307-C644-A89A-41F7F95388E4}" dt="2021-04-22T14:32:45.366" v="3072" actId="1582"/>
          <ac:cxnSpMkLst>
            <pc:docMk/>
            <pc:sldMk cId="2107589256" sldId="1348"/>
            <ac:cxnSpMk id="20" creationId="{7CBD2C07-938C-2E4C-A259-D35AF5FD78A0}"/>
          </ac:cxnSpMkLst>
        </pc:cxnChg>
        <pc:cxnChg chg="add mod">
          <ac:chgData name="Marco Tangi" userId="80ce3be0-a370-4317-b249-4954a601355b" providerId="ADAL" clId="{221D2C4F-B307-C644-A89A-41F7F95388E4}" dt="2021-04-22T14:35:27.166" v="3137" actId="1036"/>
          <ac:cxnSpMkLst>
            <pc:docMk/>
            <pc:sldMk cId="2107589256" sldId="1348"/>
            <ac:cxnSpMk id="24" creationId="{0CEF937E-40C2-AB42-AB65-F72D01755D37}"/>
          </ac:cxnSpMkLst>
        </pc:cxnChg>
      </pc:sldChg>
      <pc:sldChg chg="addSp delSp modSp add mod ord">
        <pc:chgData name="Marco Tangi" userId="80ce3be0-a370-4317-b249-4954a601355b" providerId="ADAL" clId="{221D2C4F-B307-C644-A89A-41F7F95388E4}" dt="2021-04-28T11:33:07.160" v="18151" actId="1076"/>
        <pc:sldMkLst>
          <pc:docMk/>
          <pc:sldMk cId="416967596" sldId="1349"/>
        </pc:sldMkLst>
        <pc:spChg chg="mod">
          <ac:chgData name="Marco Tangi" userId="80ce3be0-a370-4317-b249-4954a601355b" providerId="ADAL" clId="{221D2C4F-B307-C644-A89A-41F7F95388E4}" dt="2021-04-23T14:55:20.323" v="11203"/>
          <ac:spMkLst>
            <pc:docMk/>
            <pc:sldMk cId="416967596" sldId="1349"/>
            <ac:spMk id="2" creationId="{3F147177-BE9F-4642-907D-E1DC626C0631}"/>
          </ac:spMkLst>
        </pc:spChg>
        <pc:spChg chg="add mod">
          <ac:chgData name="Marco Tangi" userId="80ce3be0-a370-4317-b249-4954a601355b" providerId="ADAL" clId="{221D2C4F-B307-C644-A89A-41F7F95388E4}" dt="2021-04-23T16:49:13.853" v="15127" actId="1076"/>
          <ac:spMkLst>
            <pc:docMk/>
            <pc:sldMk cId="416967596" sldId="1349"/>
            <ac:spMk id="3" creationId="{2ADD2FFC-7D57-9047-9DCB-3A90F27DB378}"/>
          </ac:spMkLst>
        </pc:spChg>
        <pc:spChg chg="mod">
          <ac:chgData name="Marco Tangi" userId="80ce3be0-a370-4317-b249-4954a601355b" providerId="ADAL" clId="{221D2C4F-B307-C644-A89A-41F7F95388E4}" dt="2021-04-23T14:58:00.143" v="11516" actId="1036"/>
          <ac:spMkLst>
            <pc:docMk/>
            <pc:sldMk cId="416967596" sldId="1349"/>
            <ac:spMk id="7" creationId="{8ED987AD-3AAE-B041-9A4C-46480C8280C5}"/>
          </ac:spMkLst>
        </pc:spChg>
        <pc:spChg chg="add del mod">
          <ac:chgData name="Marco Tangi" userId="80ce3be0-a370-4317-b249-4954a601355b" providerId="ADAL" clId="{221D2C4F-B307-C644-A89A-41F7F95388E4}" dt="2021-04-23T13:05:26.017" v="9927"/>
          <ac:spMkLst>
            <pc:docMk/>
            <pc:sldMk cId="416967596" sldId="1349"/>
            <ac:spMk id="8" creationId="{51010602-36CC-EB46-B270-18ACF428A253}"/>
          </ac:spMkLst>
        </pc:spChg>
        <pc:spChg chg="mod">
          <ac:chgData name="Marco Tangi" userId="80ce3be0-a370-4317-b249-4954a601355b" providerId="ADAL" clId="{221D2C4F-B307-C644-A89A-41F7F95388E4}" dt="2021-04-23T14:58:00.143" v="11516" actId="1036"/>
          <ac:spMkLst>
            <pc:docMk/>
            <pc:sldMk cId="416967596" sldId="1349"/>
            <ac:spMk id="9" creationId="{E0868800-C86C-BF47-AE05-E181CE1281BA}"/>
          </ac:spMkLst>
        </pc:spChg>
        <pc:spChg chg="del">
          <ac:chgData name="Marco Tangi" userId="80ce3be0-a370-4317-b249-4954a601355b" providerId="ADAL" clId="{221D2C4F-B307-C644-A89A-41F7F95388E4}" dt="2021-04-23T08:06:39.152" v="7436" actId="478"/>
          <ac:spMkLst>
            <pc:docMk/>
            <pc:sldMk cId="416967596" sldId="1349"/>
            <ac:spMk id="10" creationId="{41C241C3-2250-7D46-92F9-3D6A1F4DBD67}"/>
          </ac:spMkLst>
        </pc:spChg>
        <pc:spChg chg="add mod">
          <ac:chgData name="Marco Tangi" userId="80ce3be0-a370-4317-b249-4954a601355b" providerId="ADAL" clId="{221D2C4F-B307-C644-A89A-41F7F95388E4}" dt="2021-04-23T16:49:18.985" v="15128" actId="1076"/>
          <ac:spMkLst>
            <pc:docMk/>
            <pc:sldMk cId="416967596" sldId="1349"/>
            <ac:spMk id="11" creationId="{96B7DBD5-B6DD-0946-B977-878A510EE8B3}"/>
          </ac:spMkLst>
        </pc:spChg>
        <pc:spChg chg="mod">
          <ac:chgData name="Marco Tangi" userId="80ce3be0-a370-4317-b249-4954a601355b" providerId="ADAL" clId="{221D2C4F-B307-C644-A89A-41F7F95388E4}" dt="2021-04-28T11:32:54.811" v="18148" actId="14100"/>
          <ac:spMkLst>
            <pc:docMk/>
            <pc:sldMk cId="416967596" sldId="1349"/>
            <ac:spMk id="13" creationId="{18E7FE38-701D-0F44-B298-40A1823BC1BF}"/>
          </ac:spMkLst>
        </pc:spChg>
        <pc:spChg chg="mod">
          <ac:chgData name="Marco Tangi" userId="80ce3be0-a370-4317-b249-4954a601355b" providerId="ADAL" clId="{221D2C4F-B307-C644-A89A-41F7F95388E4}" dt="2021-04-23T16:49:23.245" v="15129" actId="1076"/>
          <ac:spMkLst>
            <pc:docMk/>
            <pc:sldMk cId="416967596" sldId="1349"/>
            <ac:spMk id="15" creationId="{D47DD4B9-C394-B44C-9EC1-A326B4F90E24}"/>
          </ac:spMkLst>
        </pc:spChg>
        <pc:spChg chg="mod">
          <ac:chgData name="Marco Tangi" userId="80ce3be0-a370-4317-b249-4954a601355b" providerId="ADAL" clId="{221D2C4F-B307-C644-A89A-41F7F95388E4}" dt="2021-04-28T11:33:06.542" v="18150" actId="14100"/>
          <ac:spMkLst>
            <pc:docMk/>
            <pc:sldMk cId="416967596" sldId="1349"/>
            <ac:spMk id="16" creationId="{27BA0425-DE17-9141-8689-03C1E0F8764F}"/>
          </ac:spMkLst>
        </pc:spChg>
        <pc:spChg chg="del mod">
          <ac:chgData name="Marco Tangi" userId="80ce3be0-a370-4317-b249-4954a601355b" providerId="ADAL" clId="{221D2C4F-B307-C644-A89A-41F7F95388E4}" dt="2021-04-23T08:06:37.898" v="7435" actId="478"/>
          <ac:spMkLst>
            <pc:docMk/>
            <pc:sldMk cId="416967596" sldId="1349"/>
            <ac:spMk id="17" creationId="{02BCF353-2864-3640-8BC0-DA1210E9A69E}"/>
          </ac:spMkLst>
        </pc:spChg>
        <pc:spChg chg="add mod">
          <ac:chgData name="Marco Tangi" userId="80ce3be0-a370-4317-b249-4954a601355b" providerId="ADAL" clId="{221D2C4F-B307-C644-A89A-41F7F95388E4}" dt="2021-04-28T11:33:07.160" v="18151" actId="1076"/>
          <ac:spMkLst>
            <pc:docMk/>
            <pc:sldMk cId="416967596" sldId="1349"/>
            <ac:spMk id="18" creationId="{AAF592D9-B30B-C845-B30A-A0864C6AEBDE}"/>
          </ac:spMkLst>
        </pc:spChg>
        <pc:grpChg chg="add mod">
          <ac:chgData name="Marco Tangi" userId="80ce3be0-a370-4317-b249-4954a601355b" providerId="ADAL" clId="{221D2C4F-B307-C644-A89A-41F7F95388E4}" dt="2021-04-23T16:48:05.283" v="15012" actId="1076"/>
          <ac:grpSpMkLst>
            <pc:docMk/>
            <pc:sldMk cId="416967596" sldId="1349"/>
            <ac:grpSpMk id="12" creationId="{D7460462-628A-D847-9231-0B9F8B927246}"/>
          </ac:grpSpMkLst>
        </pc:grpChg>
        <pc:picChg chg="mod">
          <ac:chgData name="Marco Tangi" userId="80ce3be0-a370-4317-b249-4954a601355b" providerId="ADAL" clId="{221D2C4F-B307-C644-A89A-41F7F95388E4}" dt="2021-04-23T16:49:10.479" v="15126" actId="1076"/>
          <ac:picMkLst>
            <pc:docMk/>
            <pc:sldMk cId="416967596" sldId="1349"/>
            <ac:picMk id="6" creationId="{78ED9A84-BE7C-CA4C-9BA2-6198FA13A492}"/>
          </ac:picMkLst>
        </pc:picChg>
        <pc:picChg chg="mod">
          <ac:chgData name="Marco Tangi" userId="80ce3be0-a370-4317-b249-4954a601355b" providerId="ADAL" clId="{221D2C4F-B307-C644-A89A-41F7F95388E4}" dt="2021-04-23T14:58:10.056" v="11531" actId="1036"/>
          <ac:picMkLst>
            <pc:docMk/>
            <pc:sldMk cId="416967596" sldId="1349"/>
            <ac:picMk id="21" creationId="{30A71B56-B81B-B040-9287-E37A0F5B6CEE}"/>
          </ac:picMkLst>
        </pc:picChg>
        <pc:picChg chg="mod">
          <ac:chgData name="Marco Tangi" userId="80ce3be0-a370-4317-b249-4954a601355b" providerId="ADAL" clId="{221D2C4F-B307-C644-A89A-41F7F95388E4}" dt="2021-04-23T14:58:10.056" v="11531" actId="1036"/>
          <ac:picMkLst>
            <pc:docMk/>
            <pc:sldMk cId="416967596" sldId="1349"/>
            <ac:picMk id="22" creationId="{C8AA2243-4105-6546-8D75-17CA53528BDF}"/>
          </ac:picMkLst>
        </pc:picChg>
        <pc:cxnChg chg="mod">
          <ac:chgData name="Marco Tangi" userId="80ce3be0-a370-4317-b249-4954a601355b" providerId="ADAL" clId="{221D2C4F-B307-C644-A89A-41F7F95388E4}" dt="2021-04-23T14:57:40.887" v="11494" actId="1038"/>
          <ac:cxnSpMkLst>
            <pc:docMk/>
            <pc:sldMk cId="416967596" sldId="1349"/>
            <ac:cxnSpMk id="19" creationId="{CE6F81CC-F1BF-124A-9810-7320E9C417DE}"/>
          </ac:cxnSpMkLst>
        </pc:cxnChg>
        <pc:cxnChg chg="del">
          <ac:chgData name="Marco Tangi" userId="80ce3be0-a370-4317-b249-4954a601355b" providerId="ADAL" clId="{221D2C4F-B307-C644-A89A-41F7F95388E4}" dt="2021-04-23T08:06:39.725" v="7437" actId="478"/>
          <ac:cxnSpMkLst>
            <pc:docMk/>
            <pc:sldMk cId="416967596" sldId="1349"/>
            <ac:cxnSpMk id="20" creationId="{7CBD2C07-938C-2E4C-A259-D35AF5FD78A0}"/>
          </ac:cxnSpMkLst>
        </pc:cxnChg>
        <pc:cxnChg chg="mod">
          <ac:chgData name="Marco Tangi" userId="80ce3be0-a370-4317-b249-4954a601355b" providerId="ADAL" clId="{221D2C4F-B307-C644-A89A-41F7F95388E4}" dt="2021-04-23T14:58:10.056" v="11531" actId="1036"/>
          <ac:cxnSpMkLst>
            <pc:docMk/>
            <pc:sldMk cId="416967596" sldId="1349"/>
            <ac:cxnSpMk id="24" creationId="{0CEF937E-40C2-AB42-AB65-F72D01755D37}"/>
          </ac:cxnSpMkLst>
        </pc:cxnChg>
      </pc:sldChg>
      <pc:sldChg chg="addSp delSp modSp add mod">
        <pc:chgData name="Marco Tangi" userId="80ce3be0-a370-4317-b249-4954a601355b" providerId="ADAL" clId="{221D2C4F-B307-C644-A89A-41F7F95388E4}" dt="2021-04-23T17:34:21.654" v="17704" actId="20577"/>
        <pc:sldMkLst>
          <pc:docMk/>
          <pc:sldMk cId="3104021107" sldId="1350"/>
        </pc:sldMkLst>
        <pc:spChg chg="mod">
          <ac:chgData name="Marco Tangi" userId="80ce3be0-a370-4317-b249-4954a601355b" providerId="ADAL" clId="{221D2C4F-B307-C644-A89A-41F7F95388E4}" dt="2021-04-22T15:04:27.563" v="3299" actId="20577"/>
          <ac:spMkLst>
            <pc:docMk/>
            <pc:sldMk cId="3104021107" sldId="1350"/>
            <ac:spMk id="2" creationId="{3F147177-BE9F-4642-907D-E1DC626C0631}"/>
          </ac:spMkLst>
        </pc:spChg>
        <pc:spChg chg="del">
          <ac:chgData name="Marco Tangi" userId="80ce3be0-a370-4317-b249-4954a601355b" providerId="ADAL" clId="{221D2C4F-B307-C644-A89A-41F7F95388E4}" dt="2021-04-22T15:05:16.061" v="3302" actId="478"/>
          <ac:spMkLst>
            <pc:docMk/>
            <pc:sldMk cId="3104021107" sldId="1350"/>
            <ac:spMk id="3" creationId="{C84575D0-A326-B346-9010-F2F770637EF9}"/>
          </ac:spMkLst>
        </pc:spChg>
        <pc:spChg chg="add mod">
          <ac:chgData name="Marco Tangi" userId="80ce3be0-a370-4317-b249-4954a601355b" providerId="ADAL" clId="{221D2C4F-B307-C644-A89A-41F7F95388E4}" dt="2021-04-23T17:34:21.654" v="17704" actId="20577"/>
          <ac:spMkLst>
            <pc:docMk/>
            <pc:sldMk cId="3104021107" sldId="1350"/>
            <ac:spMk id="5" creationId="{9738F49E-C862-DE4D-BC23-4747CFEB9BAC}"/>
          </ac:spMkLst>
        </pc:spChg>
        <pc:spChg chg="add del mod">
          <ac:chgData name="Marco Tangi" userId="80ce3be0-a370-4317-b249-4954a601355b" providerId="ADAL" clId="{221D2C4F-B307-C644-A89A-41F7F95388E4}" dt="2021-04-22T15:24:42.422" v="4328" actId="478"/>
          <ac:spMkLst>
            <pc:docMk/>
            <pc:sldMk cId="3104021107" sldId="1350"/>
            <ac:spMk id="9" creationId="{3FC86041-343E-5144-8948-EF8468935ADA}"/>
          </ac:spMkLst>
        </pc:spChg>
        <pc:spChg chg="del">
          <ac:chgData name="Marco Tangi" userId="80ce3be0-a370-4317-b249-4954a601355b" providerId="ADAL" clId="{221D2C4F-B307-C644-A89A-41F7F95388E4}" dt="2021-04-22T15:05:13.877" v="3301" actId="478"/>
          <ac:spMkLst>
            <pc:docMk/>
            <pc:sldMk cId="3104021107" sldId="1350"/>
            <ac:spMk id="11" creationId="{FF307843-F957-384D-B963-FC45D1850206}"/>
          </ac:spMkLst>
        </pc:spChg>
        <pc:picChg chg="del">
          <ac:chgData name="Marco Tangi" userId="80ce3be0-a370-4317-b249-4954a601355b" providerId="ADAL" clId="{221D2C4F-B307-C644-A89A-41F7F95388E4}" dt="2021-04-22T15:04:30.023" v="3300" actId="478"/>
          <ac:picMkLst>
            <pc:docMk/>
            <pc:sldMk cId="3104021107" sldId="1350"/>
            <ac:picMk id="8" creationId="{7759B4F3-1E3D-1140-A51E-7C549DDBA6BF}"/>
          </ac:picMkLst>
        </pc:picChg>
      </pc:sldChg>
      <pc:sldChg chg="addSp modSp new mod">
        <pc:chgData name="Marco Tangi" userId="80ce3be0-a370-4317-b249-4954a601355b" providerId="ADAL" clId="{221D2C4F-B307-C644-A89A-41F7F95388E4}" dt="2021-04-28T11:27:15.369" v="18095" actId="1036"/>
        <pc:sldMkLst>
          <pc:docMk/>
          <pc:sldMk cId="4056690098" sldId="1351"/>
        </pc:sldMkLst>
        <pc:spChg chg="mod">
          <ac:chgData name="Marco Tangi" userId="80ce3be0-a370-4317-b249-4954a601355b" providerId="ADAL" clId="{221D2C4F-B307-C644-A89A-41F7F95388E4}" dt="2021-04-22T15:10:33.680" v="3493" actId="2711"/>
          <ac:spMkLst>
            <pc:docMk/>
            <pc:sldMk cId="4056690098" sldId="1351"/>
            <ac:spMk id="5" creationId="{AABF267F-FF70-744D-B267-6031376EF1F3}"/>
          </ac:spMkLst>
        </pc:spChg>
        <pc:spChg chg="mod">
          <ac:chgData name="Marco Tangi" userId="80ce3be0-a370-4317-b249-4954a601355b" providerId="ADAL" clId="{221D2C4F-B307-C644-A89A-41F7F95388E4}" dt="2021-04-22T15:10:16.952" v="3489" actId="208"/>
          <ac:spMkLst>
            <pc:docMk/>
            <pc:sldMk cId="4056690098" sldId="1351"/>
            <ac:spMk id="6" creationId="{2DDBBD36-ADCF-1248-86F0-A86A9539F72E}"/>
          </ac:spMkLst>
        </pc:spChg>
        <pc:spChg chg="mod">
          <ac:chgData name="Marco Tangi" userId="80ce3be0-a370-4317-b249-4954a601355b" providerId="ADAL" clId="{221D2C4F-B307-C644-A89A-41F7F95388E4}" dt="2021-04-22T15:10:16.952" v="3489" actId="208"/>
          <ac:spMkLst>
            <pc:docMk/>
            <pc:sldMk cId="4056690098" sldId="1351"/>
            <ac:spMk id="7" creationId="{57A50339-3C67-EB4A-8279-1D3D17C88DFE}"/>
          </ac:spMkLst>
        </pc:spChg>
        <pc:spChg chg="mod">
          <ac:chgData name="Marco Tangi" userId="80ce3be0-a370-4317-b249-4954a601355b" providerId="ADAL" clId="{221D2C4F-B307-C644-A89A-41F7F95388E4}" dt="2021-04-22T15:10:16.952" v="3489" actId="208"/>
          <ac:spMkLst>
            <pc:docMk/>
            <pc:sldMk cId="4056690098" sldId="1351"/>
            <ac:spMk id="8" creationId="{59F3E184-AA10-C042-BF40-E034B80292E6}"/>
          </ac:spMkLst>
        </pc:spChg>
        <pc:spChg chg="mod">
          <ac:chgData name="Marco Tangi" userId="80ce3be0-a370-4317-b249-4954a601355b" providerId="ADAL" clId="{221D2C4F-B307-C644-A89A-41F7F95388E4}" dt="2021-04-22T15:10:16.952" v="3489" actId="208"/>
          <ac:spMkLst>
            <pc:docMk/>
            <pc:sldMk cId="4056690098" sldId="1351"/>
            <ac:spMk id="9" creationId="{314A947F-788F-A842-A240-214DB66F09B9}"/>
          </ac:spMkLst>
        </pc:spChg>
        <pc:spChg chg="mod">
          <ac:chgData name="Marco Tangi" userId="80ce3be0-a370-4317-b249-4954a601355b" providerId="ADAL" clId="{221D2C4F-B307-C644-A89A-41F7F95388E4}" dt="2021-04-22T15:10:16.952" v="3489" actId="208"/>
          <ac:spMkLst>
            <pc:docMk/>
            <pc:sldMk cId="4056690098" sldId="1351"/>
            <ac:spMk id="11" creationId="{C7598CD2-5E85-5B4C-9979-7643691E86C5}"/>
          </ac:spMkLst>
        </pc:spChg>
        <pc:spChg chg="mod">
          <ac:chgData name="Marco Tangi" userId="80ce3be0-a370-4317-b249-4954a601355b" providerId="ADAL" clId="{221D2C4F-B307-C644-A89A-41F7F95388E4}" dt="2021-04-22T15:10:16.952" v="3489" actId="208"/>
          <ac:spMkLst>
            <pc:docMk/>
            <pc:sldMk cId="4056690098" sldId="1351"/>
            <ac:spMk id="12" creationId="{2B7C63D0-B0AD-D143-B0B7-F2F81B80ECE4}"/>
          </ac:spMkLst>
        </pc:spChg>
        <pc:spChg chg="mod">
          <ac:chgData name="Marco Tangi" userId="80ce3be0-a370-4317-b249-4954a601355b" providerId="ADAL" clId="{221D2C4F-B307-C644-A89A-41F7F95388E4}" dt="2021-04-22T15:10:16.952" v="3489" actId="208"/>
          <ac:spMkLst>
            <pc:docMk/>
            <pc:sldMk cId="4056690098" sldId="1351"/>
            <ac:spMk id="13" creationId="{FDF132A4-1EAC-E94B-867B-77D390E5DCC8}"/>
          </ac:spMkLst>
        </pc:spChg>
        <pc:spChg chg="mod">
          <ac:chgData name="Marco Tangi" userId="80ce3be0-a370-4317-b249-4954a601355b" providerId="ADAL" clId="{221D2C4F-B307-C644-A89A-41F7F95388E4}" dt="2021-04-22T15:10:16.952" v="3489" actId="208"/>
          <ac:spMkLst>
            <pc:docMk/>
            <pc:sldMk cId="4056690098" sldId="1351"/>
            <ac:spMk id="14" creationId="{3035FD3C-EE89-A940-B4DD-2883B7CCBD3C}"/>
          </ac:spMkLst>
        </pc:spChg>
        <pc:spChg chg="mod">
          <ac:chgData name="Marco Tangi" userId="80ce3be0-a370-4317-b249-4954a601355b" providerId="ADAL" clId="{221D2C4F-B307-C644-A89A-41F7F95388E4}" dt="2021-04-22T15:10:16.952" v="3489" actId="208"/>
          <ac:spMkLst>
            <pc:docMk/>
            <pc:sldMk cId="4056690098" sldId="1351"/>
            <ac:spMk id="15" creationId="{BEA56D31-491A-F44E-86D2-E5F6F3E096E3}"/>
          </ac:spMkLst>
        </pc:spChg>
        <pc:spChg chg="mod">
          <ac:chgData name="Marco Tangi" userId="80ce3be0-a370-4317-b249-4954a601355b" providerId="ADAL" clId="{221D2C4F-B307-C644-A89A-41F7F95388E4}" dt="2021-04-22T15:10:26.768" v="3492" actId="14100"/>
          <ac:spMkLst>
            <pc:docMk/>
            <pc:sldMk cId="4056690098" sldId="1351"/>
            <ac:spMk id="16" creationId="{3664C509-965F-F44D-9C4C-E7A20E3A58BA}"/>
          </ac:spMkLst>
        </pc:spChg>
        <pc:spChg chg="add mod">
          <ac:chgData name="Marco Tangi" userId="80ce3be0-a370-4317-b249-4954a601355b" providerId="ADAL" clId="{221D2C4F-B307-C644-A89A-41F7F95388E4}" dt="2021-04-23T17:28:39.440" v="17512" actId="20577"/>
          <ac:spMkLst>
            <pc:docMk/>
            <pc:sldMk cId="4056690098" sldId="1351"/>
            <ac:spMk id="17" creationId="{72348C3D-674C-CB45-A03D-830354CA31B7}"/>
          </ac:spMkLst>
        </pc:spChg>
        <pc:spChg chg="add mod">
          <ac:chgData name="Marco Tangi" userId="80ce3be0-a370-4317-b249-4954a601355b" providerId="ADAL" clId="{221D2C4F-B307-C644-A89A-41F7F95388E4}" dt="2021-04-28T11:27:15.369" v="18095" actId="1036"/>
          <ac:spMkLst>
            <pc:docMk/>
            <pc:sldMk cId="4056690098" sldId="1351"/>
            <ac:spMk id="18" creationId="{304B9768-6689-2041-868E-33C8DDF4FF71}"/>
          </ac:spMkLst>
        </pc:spChg>
        <pc:grpChg chg="add mod">
          <ac:chgData name="Marco Tangi" userId="80ce3be0-a370-4317-b249-4954a601355b" providerId="ADAL" clId="{221D2C4F-B307-C644-A89A-41F7F95388E4}" dt="2021-04-22T15:10:01.916" v="3485" actId="207"/>
          <ac:grpSpMkLst>
            <pc:docMk/>
            <pc:sldMk cId="4056690098" sldId="1351"/>
            <ac:grpSpMk id="3" creationId="{4D0D2241-3ECE-2846-A431-2DF8041AE2DA}"/>
          </ac:grpSpMkLst>
        </pc:grpChg>
        <pc:picChg chg="add mod">
          <ac:chgData name="Marco Tangi" userId="80ce3be0-a370-4317-b249-4954a601355b" providerId="ADAL" clId="{221D2C4F-B307-C644-A89A-41F7F95388E4}" dt="2021-04-22T15:09:55.306" v="3483" actId="1038"/>
          <ac:picMkLst>
            <pc:docMk/>
            <pc:sldMk cId="4056690098" sldId="1351"/>
            <ac:picMk id="2" creationId="{B07BE903-AE73-0B45-A95B-890801957FDA}"/>
          </ac:picMkLst>
        </pc:picChg>
        <pc:picChg chg="mod">
          <ac:chgData name="Marco Tangi" userId="80ce3be0-a370-4317-b249-4954a601355b" providerId="ADAL" clId="{221D2C4F-B307-C644-A89A-41F7F95388E4}" dt="2021-04-22T15:10:16.952" v="3489" actId="208"/>
          <ac:picMkLst>
            <pc:docMk/>
            <pc:sldMk cId="4056690098" sldId="1351"/>
            <ac:picMk id="4" creationId="{A2F6651B-FABF-B24D-A243-9862694FD6D1}"/>
          </ac:picMkLst>
        </pc:picChg>
        <pc:picChg chg="mod">
          <ac:chgData name="Marco Tangi" userId="80ce3be0-a370-4317-b249-4954a601355b" providerId="ADAL" clId="{221D2C4F-B307-C644-A89A-41F7F95388E4}" dt="2021-04-22T15:10:16.952" v="3489" actId="208"/>
          <ac:picMkLst>
            <pc:docMk/>
            <pc:sldMk cId="4056690098" sldId="1351"/>
            <ac:picMk id="10" creationId="{C65AB71F-662C-9247-B4A8-5168CE85B2FB}"/>
          </ac:picMkLst>
        </pc:picChg>
      </pc:sldChg>
      <pc:sldChg chg="addSp delSp modSp add mod">
        <pc:chgData name="Marco Tangi" userId="80ce3be0-a370-4317-b249-4954a601355b" providerId="ADAL" clId="{221D2C4F-B307-C644-A89A-41F7F95388E4}" dt="2021-04-28T11:30:10.216" v="18131" actId="14100"/>
        <pc:sldMkLst>
          <pc:docMk/>
          <pc:sldMk cId="3510973024" sldId="1352"/>
        </pc:sldMkLst>
        <pc:spChg chg="del mod">
          <ac:chgData name="Marco Tangi" userId="80ce3be0-a370-4317-b249-4954a601355b" providerId="ADAL" clId="{221D2C4F-B307-C644-A89A-41F7F95388E4}" dt="2021-04-22T16:14:56.949" v="4739" actId="478"/>
          <ac:spMkLst>
            <pc:docMk/>
            <pc:sldMk cId="3510973024" sldId="1352"/>
            <ac:spMk id="2" creationId="{37D8FD6F-B9B1-1E49-AB88-8CFD8A6DD09D}"/>
          </ac:spMkLst>
        </pc:spChg>
        <pc:spChg chg="add del mod">
          <ac:chgData name="Marco Tangi" userId="80ce3be0-a370-4317-b249-4954a601355b" providerId="ADAL" clId="{221D2C4F-B307-C644-A89A-41F7F95388E4}" dt="2021-04-22T16:18:09.125" v="4763" actId="478"/>
          <ac:spMkLst>
            <pc:docMk/>
            <pc:sldMk cId="3510973024" sldId="1352"/>
            <ac:spMk id="3" creationId="{7F1C483E-18BA-C54A-A4DB-176134C868C5}"/>
          </ac:spMkLst>
        </pc:spChg>
        <pc:spChg chg="add del mod">
          <ac:chgData name="Marco Tangi" userId="80ce3be0-a370-4317-b249-4954a601355b" providerId="ADAL" clId="{221D2C4F-B307-C644-A89A-41F7F95388E4}" dt="2021-04-22T16:22:25.654" v="4874"/>
          <ac:spMkLst>
            <pc:docMk/>
            <pc:sldMk cId="3510973024" sldId="1352"/>
            <ac:spMk id="4" creationId="{7D09249D-4B06-B840-A675-1433FC3EA7BC}"/>
          </ac:spMkLst>
        </pc:spChg>
        <pc:spChg chg="del">
          <ac:chgData name="Marco Tangi" userId="80ce3be0-a370-4317-b249-4954a601355b" providerId="ADAL" clId="{221D2C4F-B307-C644-A89A-41F7F95388E4}" dt="2021-04-22T16:14:54.225" v="4736" actId="478"/>
          <ac:spMkLst>
            <pc:docMk/>
            <pc:sldMk cId="3510973024" sldId="1352"/>
            <ac:spMk id="5" creationId="{F6105E05-D258-DB4C-9FC3-6C208472B4F8}"/>
          </ac:spMkLst>
        </pc:spChg>
        <pc:spChg chg="mod">
          <ac:chgData name="Marco Tangi" userId="80ce3be0-a370-4317-b249-4954a601355b" providerId="ADAL" clId="{221D2C4F-B307-C644-A89A-41F7F95388E4}" dt="2021-04-22T17:07:34.397" v="6199" actId="20577"/>
          <ac:spMkLst>
            <pc:docMk/>
            <pc:sldMk cId="3510973024" sldId="1352"/>
            <ac:spMk id="6" creationId="{7D0D97F1-7C65-7942-AD68-68719056166F}"/>
          </ac:spMkLst>
        </pc:spChg>
        <pc:spChg chg="del">
          <ac:chgData name="Marco Tangi" userId="80ce3be0-a370-4317-b249-4954a601355b" providerId="ADAL" clId="{221D2C4F-B307-C644-A89A-41F7F95388E4}" dt="2021-04-22T16:14:55.195" v="4737" actId="478"/>
          <ac:spMkLst>
            <pc:docMk/>
            <pc:sldMk cId="3510973024" sldId="1352"/>
            <ac:spMk id="7" creationId="{D92FF7C8-E4A0-4F4C-A29C-1D94CDA25FA8}"/>
          </ac:spMkLst>
        </pc:spChg>
        <pc:spChg chg="add mod">
          <ac:chgData name="Marco Tangi" userId="80ce3be0-a370-4317-b249-4954a601355b" providerId="ADAL" clId="{221D2C4F-B307-C644-A89A-41F7F95388E4}" dt="2021-04-22T17:20:16.332" v="6591" actId="1036"/>
          <ac:spMkLst>
            <pc:docMk/>
            <pc:sldMk cId="3510973024" sldId="1352"/>
            <ac:spMk id="9" creationId="{AC6810AA-29E0-A044-AB4D-89F654749516}"/>
          </ac:spMkLst>
        </pc:spChg>
        <pc:spChg chg="add mod">
          <ac:chgData name="Marco Tangi" userId="80ce3be0-a370-4317-b249-4954a601355b" providerId="ADAL" clId="{221D2C4F-B307-C644-A89A-41F7F95388E4}" dt="2021-04-28T11:30:10.216" v="18131" actId="14100"/>
          <ac:spMkLst>
            <pc:docMk/>
            <pc:sldMk cId="3510973024" sldId="1352"/>
            <ac:spMk id="10" creationId="{4A064ADE-0083-7147-B04E-31213DD66437}"/>
          </ac:spMkLst>
        </pc:spChg>
        <pc:spChg chg="add mod">
          <ac:chgData name="Marco Tangi" userId="80ce3be0-a370-4317-b249-4954a601355b" providerId="ADAL" clId="{221D2C4F-B307-C644-A89A-41F7F95388E4}" dt="2021-04-23T17:34:56.546" v="17707" actId="1076"/>
          <ac:spMkLst>
            <pc:docMk/>
            <pc:sldMk cId="3510973024" sldId="1352"/>
            <ac:spMk id="11" creationId="{01F7B9D3-0F90-C847-A98C-5D81ACE6CA5F}"/>
          </ac:spMkLst>
        </pc:spChg>
        <pc:picChg chg="add mod">
          <ac:chgData name="Marco Tangi" userId="80ce3be0-a370-4317-b249-4954a601355b" providerId="ADAL" clId="{221D2C4F-B307-C644-A89A-41F7F95388E4}" dt="2021-04-22T16:17:33.293" v="4760" actId="1038"/>
          <ac:picMkLst>
            <pc:docMk/>
            <pc:sldMk cId="3510973024" sldId="1352"/>
            <ac:picMk id="8" creationId="{52B66BD5-5D6B-B346-A2C1-F74D515BE403}"/>
          </ac:picMkLst>
        </pc:picChg>
      </pc:sldChg>
      <pc:sldChg chg="addSp delSp modSp add mod">
        <pc:chgData name="Marco Tangi" userId="80ce3be0-a370-4317-b249-4954a601355b" providerId="ADAL" clId="{221D2C4F-B307-C644-A89A-41F7F95388E4}" dt="2021-04-23T15:29:44.891" v="12615" actId="113"/>
        <pc:sldMkLst>
          <pc:docMk/>
          <pc:sldMk cId="757992067" sldId="1353"/>
        </pc:sldMkLst>
        <pc:spChg chg="add mod">
          <ac:chgData name="Marco Tangi" userId="80ce3be0-a370-4317-b249-4954a601355b" providerId="ADAL" clId="{221D2C4F-B307-C644-A89A-41F7F95388E4}" dt="2021-04-23T15:29:44.891" v="12615" actId="113"/>
          <ac:spMkLst>
            <pc:docMk/>
            <pc:sldMk cId="757992067" sldId="1353"/>
            <ac:spMk id="2" creationId="{194714B6-AAB5-0C49-848B-D1A60A5BA092}"/>
          </ac:spMkLst>
        </pc:spChg>
        <pc:spChg chg="mod">
          <ac:chgData name="Marco Tangi" userId="80ce3be0-a370-4317-b249-4954a601355b" providerId="ADAL" clId="{221D2C4F-B307-C644-A89A-41F7F95388E4}" dt="2021-04-22T16:37:58.263" v="5369" actId="20577"/>
          <ac:spMkLst>
            <pc:docMk/>
            <pc:sldMk cId="757992067" sldId="1353"/>
            <ac:spMk id="6" creationId="{7D0D97F1-7C65-7942-AD68-68719056166F}"/>
          </ac:spMkLst>
        </pc:spChg>
        <pc:spChg chg="mod">
          <ac:chgData name="Marco Tangi" userId="80ce3be0-a370-4317-b249-4954a601355b" providerId="ADAL" clId="{221D2C4F-B307-C644-A89A-41F7F95388E4}" dt="2021-04-22T17:16:35.587" v="6377" actId="20577"/>
          <ac:spMkLst>
            <pc:docMk/>
            <pc:sldMk cId="757992067" sldId="1353"/>
            <ac:spMk id="9" creationId="{AC6810AA-29E0-A044-AB4D-89F654749516}"/>
          </ac:spMkLst>
        </pc:spChg>
        <pc:spChg chg="add del">
          <ac:chgData name="Marco Tangi" userId="80ce3be0-a370-4317-b249-4954a601355b" providerId="ADAL" clId="{221D2C4F-B307-C644-A89A-41F7F95388E4}" dt="2021-04-22T16:31:56.413" v="5210" actId="478"/>
          <ac:spMkLst>
            <pc:docMk/>
            <pc:sldMk cId="757992067" sldId="1353"/>
            <ac:spMk id="10" creationId="{4A064ADE-0083-7147-B04E-31213DD66437}"/>
          </ac:spMkLst>
        </pc:spChg>
        <pc:spChg chg="add mod">
          <ac:chgData name="Marco Tangi" userId="80ce3be0-a370-4317-b249-4954a601355b" providerId="ADAL" clId="{221D2C4F-B307-C644-A89A-41F7F95388E4}" dt="2021-04-22T16:39:13.651" v="5557" actId="571"/>
          <ac:spMkLst>
            <pc:docMk/>
            <pc:sldMk cId="757992067" sldId="1353"/>
            <ac:spMk id="12" creationId="{25EE9F2B-288F-7241-9385-568300BC7DD1}"/>
          </ac:spMkLst>
        </pc:spChg>
        <pc:spChg chg="add del mod">
          <ac:chgData name="Marco Tangi" userId="80ce3be0-a370-4317-b249-4954a601355b" providerId="ADAL" clId="{221D2C4F-B307-C644-A89A-41F7F95388E4}" dt="2021-04-22T17:06:51.763" v="6195" actId="478"/>
          <ac:spMkLst>
            <pc:docMk/>
            <pc:sldMk cId="757992067" sldId="1353"/>
            <ac:spMk id="13" creationId="{CB846FF1-20F5-C148-802E-D4E74474BA06}"/>
          </ac:spMkLst>
        </pc:spChg>
        <pc:spChg chg="add mod">
          <ac:chgData name="Marco Tangi" userId="80ce3be0-a370-4317-b249-4954a601355b" providerId="ADAL" clId="{221D2C4F-B307-C644-A89A-41F7F95388E4}" dt="2021-04-22T17:07:18.609" v="6198"/>
          <ac:spMkLst>
            <pc:docMk/>
            <pc:sldMk cId="757992067" sldId="1353"/>
            <ac:spMk id="14" creationId="{75B296DA-9AAA-C24B-A56E-67368A80987C}"/>
          </ac:spMkLst>
        </pc:spChg>
        <pc:picChg chg="add mod modCrop">
          <ac:chgData name="Marco Tangi" userId="80ce3be0-a370-4317-b249-4954a601355b" providerId="ADAL" clId="{221D2C4F-B307-C644-A89A-41F7F95388E4}" dt="2021-04-23T15:29:37.308" v="12613" actId="1076"/>
          <ac:picMkLst>
            <pc:docMk/>
            <pc:sldMk cId="757992067" sldId="1353"/>
            <ac:picMk id="7" creationId="{39E34FF9-09A8-8740-A018-F191ABDB36CC}"/>
          </ac:picMkLst>
        </pc:picChg>
        <pc:picChg chg="del mod modCrop">
          <ac:chgData name="Marco Tangi" userId="80ce3be0-a370-4317-b249-4954a601355b" providerId="ADAL" clId="{221D2C4F-B307-C644-A89A-41F7F95388E4}" dt="2021-04-22T16:33:53.381" v="5252" actId="478"/>
          <ac:picMkLst>
            <pc:docMk/>
            <pc:sldMk cId="757992067" sldId="1353"/>
            <ac:picMk id="8" creationId="{52B66BD5-5D6B-B346-A2C1-F74D515BE403}"/>
          </ac:picMkLst>
        </pc:picChg>
        <pc:picChg chg="add mod modCrop">
          <ac:chgData name="Marco Tangi" userId="80ce3be0-a370-4317-b249-4954a601355b" providerId="ADAL" clId="{221D2C4F-B307-C644-A89A-41F7F95388E4}" dt="2021-04-22T17:06:55.411" v="6197" actId="1076"/>
          <ac:picMkLst>
            <pc:docMk/>
            <pc:sldMk cId="757992067" sldId="1353"/>
            <ac:picMk id="11" creationId="{B88A3B92-E94D-4448-8E19-37E8554CDBE2}"/>
          </ac:picMkLst>
        </pc:picChg>
      </pc:sldChg>
      <pc:sldChg chg="addSp delSp modSp add mod">
        <pc:chgData name="Marco Tangi" userId="80ce3be0-a370-4317-b249-4954a601355b" providerId="ADAL" clId="{221D2C4F-B307-C644-A89A-41F7F95388E4}" dt="2021-04-28T11:30:38.488" v="18133" actId="1036"/>
        <pc:sldMkLst>
          <pc:docMk/>
          <pc:sldMk cId="3063159888" sldId="1354"/>
        </pc:sldMkLst>
        <pc:spChg chg="del">
          <ac:chgData name="Marco Tangi" userId="80ce3be0-a370-4317-b249-4954a601355b" providerId="ADAL" clId="{221D2C4F-B307-C644-A89A-41F7F95388E4}" dt="2021-04-22T17:15:46.297" v="6331" actId="478"/>
          <ac:spMkLst>
            <pc:docMk/>
            <pc:sldMk cId="3063159888" sldId="1354"/>
            <ac:spMk id="2" creationId="{194714B6-AAB5-0C49-848B-D1A60A5BA092}"/>
          </ac:spMkLst>
        </pc:spChg>
        <pc:spChg chg="add mod">
          <ac:chgData name="Marco Tangi" userId="80ce3be0-a370-4317-b249-4954a601355b" providerId="ADAL" clId="{221D2C4F-B307-C644-A89A-41F7F95388E4}" dt="2021-04-28T11:30:38.488" v="18133" actId="1036"/>
          <ac:spMkLst>
            <pc:docMk/>
            <pc:sldMk cId="3063159888" sldId="1354"/>
            <ac:spMk id="4" creationId="{D7E50607-CCCE-C543-B643-A9B0EA604885}"/>
          </ac:spMkLst>
        </pc:spChg>
        <pc:spChg chg="mod">
          <ac:chgData name="Marco Tangi" userId="80ce3be0-a370-4317-b249-4954a601355b" providerId="ADAL" clId="{221D2C4F-B307-C644-A89A-41F7F95388E4}" dt="2021-04-23T14:54:57.552" v="11198" actId="20577"/>
          <ac:spMkLst>
            <pc:docMk/>
            <pc:sldMk cId="3063159888" sldId="1354"/>
            <ac:spMk id="6" creationId="{7D0D97F1-7C65-7942-AD68-68719056166F}"/>
          </ac:spMkLst>
        </pc:spChg>
        <pc:spChg chg="del mod">
          <ac:chgData name="Marco Tangi" userId="80ce3be0-a370-4317-b249-4954a601355b" providerId="ADAL" clId="{221D2C4F-B307-C644-A89A-41F7F95388E4}" dt="2021-04-22T17:21:46.668" v="6698" actId="478"/>
          <ac:spMkLst>
            <pc:docMk/>
            <pc:sldMk cId="3063159888" sldId="1354"/>
            <ac:spMk id="9" creationId="{AC6810AA-29E0-A044-AB4D-89F654749516}"/>
          </ac:spMkLst>
        </pc:spChg>
        <pc:graphicFrameChg chg="add del mod modGraphic">
          <ac:chgData name="Marco Tangi" userId="80ce3be0-a370-4317-b249-4954a601355b" providerId="ADAL" clId="{221D2C4F-B307-C644-A89A-41F7F95388E4}" dt="2021-04-22T17:21:23.150" v="6691" actId="478"/>
          <ac:graphicFrameMkLst>
            <pc:docMk/>
            <pc:sldMk cId="3063159888" sldId="1354"/>
            <ac:graphicFrameMk id="3" creationId="{82E07792-CFE9-E04D-BC8C-30332C383CA2}"/>
          </ac:graphicFrameMkLst>
        </pc:graphicFrameChg>
        <pc:picChg chg="del">
          <ac:chgData name="Marco Tangi" userId="80ce3be0-a370-4317-b249-4954a601355b" providerId="ADAL" clId="{221D2C4F-B307-C644-A89A-41F7F95388E4}" dt="2021-04-22T17:15:44.853" v="6330" actId="478"/>
          <ac:picMkLst>
            <pc:docMk/>
            <pc:sldMk cId="3063159888" sldId="1354"/>
            <ac:picMk id="7" creationId="{39E34FF9-09A8-8740-A018-F191ABDB36CC}"/>
          </ac:picMkLst>
        </pc:picChg>
        <pc:picChg chg="add del mod">
          <ac:chgData name="Marco Tangi" userId="80ce3be0-a370-4317-b249-4954a601355b" providerId="ADAL" clId="{221D2C4F-B307-C644-A89A-41F7F95388E4}" dt="2021-04-22T17:18:07.933" v="6391" actId="21"/>
          <ac:picMkLst>
            <pc:docMk/>
            <pc:sldMk cId="3063159888" sldId="1354"/>
            <ac:picMk id="10" creationId="{18980222-6530-EC45-AED2-E03D5E82443B}"/>
          </ac:picMkLst>
        </pc:picChg>
        <pc:picChg chg="del">
          <ac:chgData name="Marco Tangi" userId="80ce3be0-a370-4317-b249-4954a601355b" providerId="ADAL" clId="{221D2C4F-B307-C644-A89A-41F7F95388E4}" dt="2021-04-22T17:15:44.418" v="6329" actId="478"/>
          <ac:picMkLst>
            <pc:docMk/>
            <pc:sldMk cId="3063159888" sldId="1354"/>
            <ac:picMk id="11" creationId="{B88A3B92-E94D-4448-8E19-37E8554CDBE2}"/>
          </ac:picMkLst>
        </pc:picChg>
        <pc:picChg chg="add mod modCrop">
          <ac:chgData name="Marco Tangi" userId="80ce3be0-a370-4317-b249-4954a601355b" providerId="ADAL" clId="{221D2C4F-B307-C644-A89A-41F7F95388E4}" dt="2021-04-22T17:22:58.175" v="6744" actId="1038"/>
          <ac:picMkLst>
            <pc:docMk/>
            <pc:sldMk cId="3063159888" sldId="1354"/>
            <ac:picMk id="12" creationId="{C5C0A8A5-D0D5-274E-8F03-2BA7A88B3D7B}"/>
          </ac:picMkLst>
        </pc:picChg>
      </pc:sldChg>
      <pc:sldChg chg="modSp add mod">
        <pc:chgData name="Marco Tangi" userId="80ce3be0-a370-4317-b249-4954a601355b" providerId="ADAL" clId="{221D2C4F-B307-C644-A89A-41F7F95388E4}" dt="2021-04-22T17:35:32.893" v="7300" actId="14100"/>
        <pc:sldMkLst>
          <pc:docMk/>
          <pc:sldMk cId="331989879" sldId="1355"/>
        </pc:sldMkLst>
        <pc:spChg chg="mod">
          <ac:chgData name="Marco Tangi" userId="80ce3be0-a370-4317-b249-4954a601355b" providerId="ADAL" clId="{221D2C4F-B307-C644-A89A-41F7F95388E4}" dt="2021-04-22T17:35:32.893" v="7300" actId="14100"/>
          <ac:spMkLst>
            <pc:docMk/>
            <pc:sldMk cId="331989879" sldId="1355"/>
            <ac:spMk id="9" creationId="{AC6810AA-29E0-A044-AB4D-89F654749516}"/>
          </ac:spMkLst>
        </pc:spChg>
        <pc:graphicFrameChg chg="mod modGraphic">
          <ac:chgData name="Marco Tangi" userId="80ce3be0-a370-4317-b249-4954a601355b" providerId="ADAL" clId="{221D2C4F-B307-C644-A89A-41F7F95388E4}" dt="2021-04-22T17:33:13.658" v="7228" actId="1035"/>
          <ac:graphicFrameMkLst>
            <pc:docMk/>
            <pc:sldMk cId="331989879" sldId="1355"/>
            <ac:graphicFrameMk id="3" creationId="{82E07792-CFE9-E04D-BC8C-30332C383CA2}"/>
          </ac:graphicFrameMkLst>
        </pc:graphicFrameChg>
      </pc:sldChg>
      <pc:sldChg chg="delSp modSp add del mod">
        <pc:chgData name="Marco Tangi" userId="80ce3be0-a370-4317-b249-4954a601355b" providerId="ADAL" clId="{221D2C4F-B307-C644-A89A-41F7F95388E4}" dt="2021-04-23T09:45:05.761" v="7858" actId="2696"/>
        <pc:sldMkLst>
          <pc:docMk/>
          <pc:sldMk cId="1677587666" sldId="1356"/>
        </pc:sldMkLst>
        <pc:spChg chg="mod">
          <ac:chgData name="Marco Tangi" userId="80ce3be0-a370-4317-b249-4954a601355b" providerId="ADAL" clId="{221D2C4F-B307-C644-A89A-41F7F95388E4}" dt="2021-04-22T17:35:51.492" v="7324" actId="20577"/>
          <ac:spMkLst>
            <pc:docMk/>
            <pc:sldMk cId="1677587666" sldId="1356"/>
            <ac:spMk id="6" creationId="{7D0D97F1-7C65-7942-AD68-68719056166F}"/>
          </ac:spMkLst>
        </pc:spChg>
        <pc:spChg chg="del">
          <ac:chgData name="Marco Tangi" userId="80ce3be0-a370-4317-b249-4954a601355b" providerId="ADAL" clId="{221D2C4F-B307-C644-A89A-41F7F95388E4}" dt="2021-04-23T09:32:02.644" v="7510" actId="478"/>
          <ac:spMkLst>
            <pc:docMk/>
            <pc:sldMk cId="1677587666" sldId="1356"/>
            <ac:spMk id="9" creationId="{AC6810AA-29E0-A044-AB4D-89F654749516}"/>
          </ac:spMkLst>
        </pc:spChg>
        <pc:graphicFrameChg chg="del">
          <ac:chgData name="Marco Tangi" userId="80ce3be0-a370-4317-b249-4954a601355b" providerId="ADAL" clId="{221D2C4F-B307-C644-A89A-41F7F95388E4}" dt="2021-04-22T17:27:18.744" v="6887" actId="478"/>
          <ac:graphicFrameMkLst>
            <pc:docMk/>
            <pc:sldMk cId="1677587666" sldId="1356"/>
            <ac:graphicFrameMk id="3" creationId="{82E07792-CFE9-E04D-BC8C-30332C383CA2}"/>
          </ac:graphicFrameMkLst>
        </pc:graphicFrameChg>
      </pc:sldChg>
      <pc:sldChg chg="addSp delSp modSp add mod ord">
        <pc:chgData name="Marco Tangi" userId="80ce3be0-a370-4317-b249-4954a601355b" providerId="ADAL" clId="{221D2C4F-B307-C644-A89A-41F7F95388E4}" dt="2021-04-23T10:32:25.396" v="9402" actId="113"/>
        <pc:sldMkLst>
          <pc:docMk/>
          <pc:sldMk cId="155282359" sldId="1357"/>
        </pc:sldMkLst>
        <pc:spChg chg="add mod">
          <ac:chgData name="Marco Tangi" userId="80ce3be0-a370-4317-b249-4954a601355b" providerId="ADAL" clId="{221D2C4F-B307-C644-A89A-41F7F95388E4}" dt="2021-04-23T10:04:11.612" v="9041" actId="404"/>
          <ac:spMkLst>
            <pc:docMk/>
            <pc:sldMk cId="155282359" sldId="1357"/>
            <ac:spMk id="6" creationId="{2A0C62FF-D474-8D4A-910E-DE77584C856E}"/>
          </ac:spMkLst>
        </pc:spChg>
        <pc:spChg chg="del">
          <ac:chgData name="Marco Tangi" userId="80ce3be0-a370-4317-b249-4954a601355b" providerId="ADAL" clId="{221D2C4F-B307-C644-A89A-41F7F95388E4}" dt="2021-04-23T09:44:45.781" v="7852" actId="21"/>
          <ac:spMkLst>
            <pc:docMk/>
            <pc:sldMk cId="155282359" sldId="1357"/>
            <ac:spMk id="7" creationId="{9B5B3C83-9F37-0D4C-A850-DEFF7FA81C9B}"/>
          </ac:spMkLst>
        </pc:spChg>
        <pc:spChg chg="del">
          <ac:chgData name="Marco Tangi" userId="80ce3be0-a370-4317-b249-4954a601355b" providerId="ADAL" clId="{221D2C4F-B307-C644-A89A-41F7F95388E4}" dt="2021-04-23T09:44:45.781" v="7852" actId="21"/>
          <ac:spMkLst>
            <pc:docMk/>
            <pc:sldMk cId="155282359" sldId="1357"/>
            <ac:spMk id="8" creationId="{ABF1D56E-403C-B349-BB02-EC1B7147E395}"/>
          </ac:spMkLst>
        </pc:spChg>
        <pc:spChg chg="mod">
          <ac:chgData name="Marco Tangi" userId="80ce3be0-a370-4317-b249-4954a601355b" providerId="ADAL" clId="{221D2C4F-B307-C644-A89A-41F7F95388E4}" dt="2021-04-23T10:32:17.004" v="9400" actId="14100"/>
          <ac:spMkLst>
            <pc:docMk/>
            <pc:sldMk cId="155282359" sldId="1357"/>
            <ac:spMk id="17" creationId="{D4C2FDC5-EC90-004E-BEBD-DD51B0F2E391}"/>
          </ac:spMkLst>
        </pc:spChg>
        <pc:spChg chg="mod">
          <ac:chgData name="Marco Tangi" userId="80ce3be0-a370-4317-b249-4954a601355b" providerId="ADAL" clId="{221D2C4F-B307-C644-A89A-41F7F95388E4}" dt="2021-04-23T10:32:25.396" v="9402" actId="113"/>
          <ac:spMkLst>
            <pc:docMk/>
            <pc:sldMk cId="155282359" sldId="1357"/>
            <ac:spMk id="19" creationId="{B1209C7B-67E1-C940-A93D-04ADD431B183}"/>
          </ac:spMkLst>
        </pc:spChg>
      </pc:sldChg>
      <pc:sldChg chg="addSp modSp add mod ord">
        <pc:chgData name="Marco Tangi" userId="80ce3be0-a370-4317-b249-4954a601355b" providerId="ADAL" clId="{221D2C4F-B307-C644-A89A-41F7F95388E4}" dt="2021-04-28T11:31:05.226" v="18135" actId="14100"/>
        <pc:sldMkLst>
          <pc:docMk/>
          <pc:sldMk cId="2754461633" sldId="1358"/>
        </pc:sldMkLst>
        <pc:spChg chg="add mod">
          <ac:chgData name="Marco Tangi" userId="80ce3be0-a370-4317-b249-4954a601355b" providerId="ADAL" clId="{221D2C4F-B307-C644-A89A-41F7F95388E4}" dt="2021-04-23T10:41:59.638" v="9538" actId="113"/>
          <ac:spMkLst>
            <pc:docMk/>
            <pc:sldMk cId="2754461633" sldId="1358"/>
            <ac:spMk id="2" creationId="{8EC8376F-36FB-4240-97F4-3A308162072C}"/>
          </ac:spMkLst>
        </pc:spChg>
        <pc:spChg chg="mod">
          <ac:chgData name="Marco Tangi" userId="80ce3be0-a370-4317-b249-4954a601355b" providerId="ADAL" clId="{221D2C4F-B307-C644-A89A-41F7F95388E4}" dt="2021-04-23T10:32:12.446" v="9398"/>
          <ac:spMkLst>
            <pc:docMk/>
            <pc:sldMk cId="2754461633" sldId="1358"/>
            <ac:spMk id="17" creationId="{D4C2FDC5-EC90-004E-BEBD-DD51B0F2E391}"/>
          </ac:spMkLst>
        </pc:spChg>
        <pc:spChg chg="mod">
          <ac:chgData name="Marco Tangi" userId="80ce3be0-a370-4317-b249-4954a601355b" providerId="ADAL" clId="{221D2C4F-B307-C644-A89A-41F7F95388E4}" dt="2021-04-28T11:31:05.226" v="18135" actId="14100"/>
          <ac:spMkLst>
            <pc:docMk/>
            <pc:sldMk cId="2754461633" sldId="1358"/>
            <ac:spMk id="20" creationId="{B300515F-7D7D-D243-BFC9-898BACDFB0AF}"/>
          </ac:spMkLst>
        </pc:spChg>
        <pc:spChg chg="mod">
          <ac:chgData name="Marco Tangi" userId="80ce3be0-a370-4317-b249-4954a601355b" providerId="ADAL" clId="{221D2C4F-B307-C644-A89A-41F7F95388E4}" dt="2021-04-23T10:30:23.491" v="9367" actId="2711"/>
          <ac:spMkLst>
            <pc:docMk/>
            <pc:sldMk cId="2754461633" sldId="1358"/>
            <ac:spMk id="22" creationId="{CC36A992-69EF-3643-82E7-CE614B33E863}"/>
          </ac:spMkLst>
        </pc:spChg>
        <pc:spChg chg="mod">
          <ac:chgData name="Marco Tangi" userId="80ce3be0-a370-4317-b249-4954a601355b" providerId="ADAL" clId="{221D2C4F-B307-C644-A89A-41F7F95388E4}" dt="2021-04-28T11:31:00.605" v="18134" actId="14100"/>
          <ac:spMkLst>
            <pc:docMk/>
            <pc:sldMk cId="2754461633" sldId="1358"/>
            <ac:spMk id="23" creationId="{0778A8B5-1125-654C-89C3-50C53A9F30D3}"/>
          </ac:spMkLst>
        </pc:spChg>
        <pc:picChg chg="mod">
          <ac:chgData name="Marco Tangi" userId="80ce3be0-a370-4317-b249-4954a601355b" providerId="ADAL" clId="{221D2C4F-B307-C644-A89A-41F7F95388E4}" dt="2021-04-23T09:57:51.424" v="8786" actId="1036"/>
          <ac:picMkLst>
            <pc:docMk/>
            <pc:sldMk cId="2754461633" sldId="1358"/>
            <ac:picMk id="12" creationId="{1C7078E0-EEC1-4446-A4C3-A4F1CEA82F15}"/>
          </ac:picMkLst>
        </pc:picChg>
      </pc:sldChg>
      <pc:sldChg chg="addSp delSp modSp add del mod ord">
        <pc:chgData name="Marco Tangi" userId="80ce3be0-a370-4317-b249-4954a601355b" providerId="ADAL" clId="{221D2C4F-B307-C644-A89A-41F7F95388E4}" dt="2021-04-23T14:54:37.643" v="11157" actId="2696"/>
        <pc:sldMkLst>
          <pc:docMk/>
          <pc:sldMk cId="952995234" sldId="1359"/>
        </pc:sldMkLst>
        <pc:spChg chg="add mod">
          <ac:chgData name="Marco Tangi" userId="80ce3be0-a370-4317-b249-4954a601355b" providerId="ADAL" clId="{221D2C4F-B307-C644-A89A-41F7F95388E4}" dt="2021-04-23T14:54:30.454" v="11156" actId="14100"/>
          <ac:spMkLst>
            <pc:docMk/>
            <pc:sldMk cId="952995234" sldId="1359"/>
            <ac:spMk id="2" creationId="{68468D6C-34B8-E547-ADD7-798E92197E53}"/>
          </ac:spMkLst>
        </pc:spChg>
        <pc:spChg chg="mod">
          <ac:chgData name="Marco Tangi" userId="80ce3be0-a370-4317-b249-4954a601355b" providerId="ADAL" clId="{221D2C4F-B307-C644-A89A-41F7F95388E4}" dt="2021-04-23T14:48:47.715" v="11072" actId="20577"/>
          <ac:spMkLst>
            <pc:docMk/>
            <pc:sldMk cId="952995234" sldId="1359"/>
            <ac:spMk id="6" creationId="{7D0D97F1-7C65-7942-AD68-68719056166F}"/>
          </ac:spMkLst>
        </pc:spChg>
        <pc:spChg chg="del">
          <ac:chgData name="Marco Tangi" userId="80ce3be0-a370-4317-b249-4954a601355b" providerId="ADAL" clId="{221D2C4F-B307-C644-A89A-41F7F95388E4}" dt="2021-04-23T14:48:50.088" v="11073" actId="478"/>
          <ac:spMkLst>
            <pc:docMk/>
            <pc:sldMk cId="952995234" sldId="1359"/>
            <ac:spMk id="9" creationId="{AC6810AA-29E0-A044-AB4D-89F654749516}"/>
          </ac:spMkLst>
        </pc:spChg>
        <pc:graphicFrameChg chg="del">
          <ac:chgData name="Marco Tangi" userId="80ce3be0-a370-4317-b249-4954a601355b" providerId="ADAL" clId="{221D2C4F-B307-C644-A89A-41F7F95388E4}" dt="2021-04-23T14:48:51.687" v="11074" actId="478"/>
          <ac:graphicFrameMkLst>
            <pc:docMk/>
            <pc:sldMk cId="952995234" sldId="1359"/>
            <ac:graphicFrameMk id="3" creationId="{82E07792-CFE9-E04D-BC8C-30332C383CA2}"/>
          </ac:graphicFrameMkLst>
        </pc:graphicFrameChg>
      </pc:sldChg>
      <pc:sldChg chg="modSp add mod">
        <pc:chgData name="Marco Tangi" userId="80ce3be0-a370-4317-b249-4954a601355b" providerId="ADAL" clId="{221D2C4F-B307-C644-A89A-41F7F95388E4}" dt="2021-04-23T14:59:34.003" v="11568" actId="20577"/>
        <pc:sldMkLst>
          <pc:docMk/>
          <pc:sldMk cId="2523361604" sldId="1359"/>
        </pc:sldMkLst>
        <pc:spChg chg="mod">
          <ac:chgData name="Marco Tangi" userId="80ce3be0-a370-4317-b249-4954a601355b" providerId="ADAL" clId="{221D2C4F-B307-C644-A89A-41F7F95388E4}" dt="2021-04-23T14:59:34.003" v="11568" actId="20577"/>
          <ac:spMkLst>
            <pc:docMk/>
            <pc:sldMk cId="2523361604" sldId="1359"/>
            <ac:spMk id="2" creationId="{68468D6C-34B8-E547-ADD7-798E92197E53}"/>
          </ac:spMkLst>
        </pc:spChg>
      </pc:sldChg>
      <pc:sldChg chg="addSp delSp modSp add mod">
        <pc:chgData name="Marco Tangi" userId="80ce3be0-a370-4317-b249-4954a601355b" providerId="ADAL" clId="{221D2C4F-B307-C644-A89A-41F7F95388E4}" dt="2021-04-23T17:02:56.694" v="15634" actId="20577"/>
        <pc:sldMkLst>
          <pc:docMk/>
          <pc:sldMk cId="2711493587" sldId="1360"/>
        </pc:sldMkLst>
        <pc:spChg chg="mod">
          <ac:chgData name="Marco Tangi" userId="80ce3be0-a370-4317-b249-4954a601355b" providerId="ADAL" clId="{221D2C4F-B307-C644-A89A-41F7F95388E4}" dt="2021-04-23T17:02:56.694" v="15634" actId="20577"/>
          <ac:spMkLst>
            <pc:docMk/>
            <pc:sldMk cId="2711493587" sldId="1360"/>
            <ac:spMk id="2" creationId="{7A18CAB0-F63E-6448-BF75-EADA8B9684D9}"/>
          </ac:spMkLst>
        </pc:spChg>
        <pc:spChg chg="mod">
          <ac:chgData name="Marco Tangi" userId="80ce3be0-a370-4317-b249-4954a601355b" providerId="ADAL" clId="{221D2C4F-B307-C644-A89A-41F7F95388E4}" dt="2021-04-23T15:37:07.131" v="13316" actId="1035"/>
          <ac:spMkLst>
            <pc:docMk/>
            <pc:sldMk cId="2711493587" sldId="1360"/>
            <ac:spMk id="13" creationId="{C4FF174E-215A-7849-A02C-0B7BA8113F66}"/>
          </ac:spMkLst>
        </pc:spChg>
        <pc:spChg chg="add mod">
          <ac:chgData name="Marco Tangi" userId="80ce3be0-a370-4317-b249-4954a601355b" providerId="ADAL" clId="{221D2C4F-B307-C644-A89A-41F7F95388E4}" dt="2021-04-23T15:16:53.211" v="11763"/>
          <ac:spMkLst>
            <pc:docMk/>
            <pc:sldMk cId="2711493587" sldId="1360"/>
            <ac:spMk id="16" creationId="{D7BE096E-2DEA-654B-90F9-86149BE2358D}"/>
          </ac:spMkLst>
        </pc:spChg>
        <pc:spChg chg="add del mod">
          <ac:chgData name="Marco Tangi" userId="80ce3be0-a370-4317-b249-4954a601355b" providerId="ADAL" clId="{221D2C4F-B307-C644-A89A-41F7F95388E4}" dt="2021-04-23T17:02:44.115" v="15620" actId="478"/>
          <ac:spMkLst>
            <pc:docMk/>
            <pc:sldMk cId="2711493587" sldId="1360"/>
            <ac:spMk id="17" creationId="{BE0EC697-6270-4243-B7D8-AD4DE1FAE000}"/>
          </ac:spMkLst>
        </pc:spChg>
        <pc:picChg chg="del">
          <ac:chgData name="Marco Tangi" userId="80ce3be0-a370-4317-b249-4954a601355b" providerId="ADAL" clId="{221D2C4F-B307-C644-A89A-41F7F95388E4}" dt="2021-04-23T15:15:40.809" v="11723" actId="478"/>
          <ac:picMkLst>
            <pc:docMk/>
            <pc:sldMk cId="2711493587" sldId="1360"/>
            <ac:picMk id="9" creationId="{CF4FDA23-A19D-8D4C-BB01-E1DE9900A274}"/>
          </ac:picMkLst>
        </pc:picChg>
        <pc:picChg chg="del">
          <ac:chgData name="Marco Tangi" userId="80ce3be0-a370-4317-b249-4954a601355b" providerId="ADAL" clId="{221D2C4F-B307-C644-A89A-41F7F95388E4}" dt="2021-04-23T15:15:39.551" v="11722" actId="478"/>
          <ac:picMkLst>
            <pc:docMk/>
            <pc:sldMk cId="2711493587" sldId="1360"/>
            <ac:picMk id="10" creationId="{B3E79FC4-6EAA-AA46-9CD9-385FEDE08D92}"/>
          </ac:picMkLst>
        </pc:picChg>
        <pc:picChg chg="add del mod">
          <ac:chgData name="Marco Tangi" userId="80ce3be0-a370-4317-b249-4954a601355b" providerId="ADAL" clId="{221D2C4F-B307-C644-A89A-41F7F95388E4}" dt="2021-04-23T15:15:57.128" v="11725" actId="21"/>
          <ac:picMkLst>
            <pc:docMk/>
            <pc:sldMk cId="2711493587" sldId="1360"/>
            <ac:picMk id="12" creationId="{E31EB4E5-5B6B-5841-A27F-56B499598D89}"/>
          </ac:picMkLst>
        </pc:picChg>
        <pc:picChg chg="add del mod">
          <ac:chgData name="Marco Tangi" userId="80ce3be0-a370-4317-b249-4954a601355b" providerId="ADAL" clId="{221D2C4F-B307-C644-A89A-41F7F95388E4}" dt="2021-04-23T15:16:27.489" v="11737" actId="21"/>
          <ac:picMkLst>
            <pc:docMk/>
            <pc:sldMk cId="2711493587" sldId="1360"/>
            <ac:picMk id="14" creationId="{3C1CC145-133A-964D-959D-D0F86255E657}"/>
          </ac:picMkLst>
        </pc:picChg>
        <pc:picChg chg="add mod modCrop">
          <ac:chgData name="Marco Tangi" userId="80ce3be0-a370-4317-b249-4954a601355b" providerId="ADAL" clId="{221D2C4F-B307-C644-A89A-41F7F95388E4}" dt="2021-04-23T15:17:28.329" v="11806" actId="1036"/>
          <ac:picMkLst>
            <pc:docMk/>
            <pc:sldMk cId="2711493587" sldId="1360"/>
            <ac:picMk id="15" creationId="{ACA8BEC1-C935-424C-BC4B-D0B6EBBDCD55}"/>
          </ac:picMkLst>
        </pc:picChg>
      </pc:sldChg>
      <pc:sldChg chg="modSp add mod delCm">
        <pc:chgData name="Marco Tangi" userId="80ce3be0-a370-4317-b249-4954a601355b" providerId="ADAL" clId="{221D2C4F-B307-C644-A89A-41F7F95388E4}" dt="2021-04-28T11:37:52.142" v="18163" actId="14100"/>
        <pc:sldMkLst>
          <pc:docMk/>
          <pc:sldMk cId="1871067015" sldId="1361"/>
        </pc:sldMkLst>
        <pc:spChg chg="mod">
          <ac:chgData name="Marco Tangi" userId="80ce3be0-a370-4317-b249-4954a601355b" providerId="ADAL" clId="{221D2C4F-B307-C644-A89A-41F7F95388E4}" dt="2021-04-28T11:37:52.142" v="18163" actId="14100"/>
          <ac:spMkLst>
            <pc:docMk/>
            <pc:sldMk cId="1871067015" sldId="1361"/>
            <ac:spMk id="2" creationId="{6ACEC527-5421-6249-B073-283A65E22137}"/>
          </ac:spMkLst>
        </pc:spChg>
        <pc:spChg chg="mod">
          <ac:chgData name="Marco Tangi" userId="80ce3be0-a370-4317-b249-4954a601355b" providerId="ADAL" clId="{221D2C4F-B307-C644-A89A-41F7F95388E4}" dt="2021-04-23T15:58:00.052" v="13755" actId="20577"/>
          <ac:spMkLst>
            <pc:docMk/>
            <pc:sldMk cId="1871067015" sldId="1361"/>
            <ac:spMk id="7" creationId="{DD036902-A086-7444-B06E-7CE5802AAEA6}"/>
          </ac:spMkLst>
        </pc:spChg>
      </pc:sldChg>
      <pc:sldChg chg="addSp delSp modSp add mod">
        <pc:chgData name="Marco Tangi" userId="80ce3be0-a370-4317-b249-4954a601355b" providerId="ADAL" clId="{221D2C4F-B307-C644-A89A-41F7F95388E4}" dt="2021-04-23T16:39:42.751" v="14719" actId="113"/>
        <pc:sldMkLst>
          <pc:docMk/>
          <pc:sldMk cId="3139972104" sldId="1362"/>
        </pc:sldMkLst>
        <pc:spChg chg="mod">
          <ac:chgData name="Marco Tangi" userId="80ce3be0-a370-4317-b249-4954a601355b" providerId="ADAL" clId="{221D2C4F-B307-C644-A89A-41F7F95388E4}" dt="2021-04-23T16:39:35.340" v="14718"/>
          <ac:spMkLst>
            <pc:docMk/>
            <pc:sldMk cId="3139972104" sldId="1362"/>
            <ac:spMk id="3" creationId="{5115C329-E8D5-5449-861E-C695186A2F32}"/>
          </ac:spMkLst>
        </pc:spChg>
        <pc:spChg chg="mod">
          <ac:chgData name="Marco Tangi" userId="80ce3be0-a370-4317-b249-4954a601355b" providerId="ADAL" clId="{221D2C4F-B307-C644-A89A-41F7F95388E4}" dt="2021-04-23T16:39:42.751" v="14719" actId="113"/>
          <ac:spMkLst>
            <pc:docMk/>
            <pc:sldMk cId="3139972104" sldId="1362"/>
            <ac:spMk id="5" creationId="{6DFEF066-C238-E046-8735-C47BFD1587B4}"/>
          </ac:spMkLst>
        </pc:spChg>
        <pc:spChg chg="add mod">
          <ac:chgData name="Marco Tangi" userId="80ce3be0-a370-4317-b249-4954a601355b" providerId="ADAL" clId="{221D2C4F-B307-C644-A89A-41F7F95388E4}" dt="2021-04-23T16:05:50.062" v="14066"/>
          <ac:spMkLst>
            <pc:docMk/>
            <pc:sldMk cId="3139972104" sldId="1362"/>
            <ac:spMk id="8" creationId="{6AA86797-3B28-AB47-B658-02E810B0B921}"/>
          </ac:spMkLst>
        </pc:spChg>
        <pc:spChg chg="add mod">
          <ac:chgData name="Marco Tangi" userId="80ce3be0-a370-4317-b249-4954a601355b" providerId="ADAL" clId="{221D2C4F-B307-C644-A89A-41F7F95388E4}" dt="2021-04-23T16:20:23.906" v="14233" actId="1076"/>
          <ac:spMkLst>
            <pc:docMk/>
            <pc:sldMk cId="3139972104" sldId="1362"/>
            <ac:spMk id="12" creationId="{6F85D70B-CA26-074A-8CE7-572A719A47AF}"/>
          </ac:spMkLst>
        </pc:spChg>
        <pc:spChg chg="mod">
          <ac:chgData name="Marco Tangi" userId="80ce3be0-a370-4317-b249-4954a601355b" providerId="ADAL" clId="{221D2C4F-B307-C644-A89A-41F7F95388E4}" dt="2021-04-23T16:32:28.549" v="14665" actId="20577"/>
          <ac:spMkLst>
            <pc:docMk/>
            <pc:sldMk cId="3139972104" sldId="1362"/>
            <ac:spMk id="29" creationId="{59045EB3-F7C8-B54F-B55C-D88D8CB4AA3B}"/>
          </ac:spMkLst>
        </pc:spChg>
        <pc:grpChg chg="add mod">
          <ac:chgData name="Marco Tangi" userId="80ce3be0-a370-4317-b249-4954a601355b" providerId="ADAL" clId="{221D2C4F-B307-C644-A89A-41F7F95388E4}" dt="2021-04-23T16:05:50.062" v="14066"/>
          <ac:grpSpMkLst>
            <pc:docMk/>
            <pc:sldMk cId="3139972104" sldId="1362"/>
            <ac:grpSpMk id="6" creationId="{3A1170F8-771E-9B47-8C31-653709C56B57}"/>
          </ac:grpSpMkLst>
        </pc:grpChg>
        <pc:grpChg chg="add mod">
          <ac:chgData name="Marco Tangi" userId="80ce3be0-a370-4317-b249-4954a601355b" providerId="ADAL" clId="{221D2C4F-B307-C644-A89A-41F7F95388E4}" dt="2021-04-23T16:20:23.906" v="14233" actId="1076"/>
          <ac:grpSpMkLst>
            <pc:docMk/>
            <pc:sldMk cId="3139972104" sldId="1362"/>
            <ac:grpSpMk id="10" creationId="{4E3E3453-7C6F-8A4F-AE3E-4B287560E64F}"/>
          </ac:grpSpMkLst>
        </pc:grpChg>
        <pc:picChg chg="add mod">
          <ac:chgData name="Marco Tangi" userId="80ce3be0-a370-4317-b249-4954a601355b" providerId="ADAL" clId="{221D2C4F-B307-C644-A89A-41F7F95388E4}" dt="2021-04-23T16:05:50.062" v="14066"/>
          <ac:picMkLst>
            <pc:docMk/>
            <pc:sldMk cId="3139972104" sldId="1362"/>
            <ac:picMk id="7" creationId="{10C7F815-CA8C-0542-80F5-446C282FF768}"/>
          </ac:picMkLst>
        </pc:picChg>
        <pc:picChg chg="add mod">
          <ac:chgData name="Marco Tangi" userId="80ce3be0-a370-4317-b249-4954a601355b" providerId="ADAL" clId="{221D2C4F-B307-C644-A89A-41F7F95388E4}" dt="2021-04-23T16:05:50.062" v="14066"/>
          <ac:picMkLst>
            <pc:docMk/>
            <pc:sldMk cId="3139972104" sldId="1362"/>
            <ac:picMk id="9" creationId="{211F6EEE-0BFF-6F48-996A-0219C07B516F}"/>
          </ac:picMkLst>
        </pc:picChg>
        <pc:picChg chg="add mod">
          <ac:chgData name="Marco Tangi" userId="80ce3be0-a370-4317-b249-4954a601355b" providerId="ADAL" clId="{221D2C4F-B307-C644-A89A-41F7F95388E4}" dt="2021-04-23T16:20:23.906" v="14233" actId="1076"/>
          <ac:picMkLst>
            <pc:docMk/>
            <pc:sldMk cId="3139972104" sldId="1362"/>
            <ac:picMk id="11" creationId="{E41BE93C-B005-BD45-94AA-A5AF780A6659}"/>
          </ac:picMkLst>
        </pc:picChg>
        <pc:picChg chg="add mod">
          <ac:chgData name="Marco Tangi" userId="80ce3be0-a370-4317-b249-4954a601355b" providerId="ADAL" clId="{221D2C4F-B307-C644-A89A-41F7F95388E4}" dt="2021-04-23T16:20:23.906" v="14233" actId="1076"/>
          <ac:picMkLst>
            <pc:docMk/>
            <pc:sldMk cId="3139972104" sldId="1362"/>
            <ac:picMk id="13" creationId="{BC5F8063-0A1A-5044-9A45-05E303187789}"/>
          </ac:picMkLst>
        </pc:picChg>
        <pc:picChg chg="del">
          <ac:chgData name="Marco Tangi" userId="80ce3be0-a370-4317-b249-4954a601355b" providerId="ADAL" clId="{221D2C4F-B307-C644-A89A-41F7F95388E4}" dt="2021-04-23T16:05:39.152" v="14062" actId="478"/>
          <ac:picMkLst>
            <pc:docMk/>
            <pc:sldMk cId="3139972104" sldId="1362"/>
            <ac:picMk id="20" creationId="{29FBD7E9-1802-544D-87CD-8EB8E5EB2E80}"/>
          </ac:picMkLst>
        </pc:picChg>
      </pc:sldChg>
      <pc:sldChg chg="addSp delSp modSp add mod">
        <pc:chgData name="Marco Tangi" userId="80ce3be0-a370-4317-b249-4954a601355b" providerId="ADAL" clId="{221D2C4F-B307-C644-A89A-41F7F95388E4}" dt="2021-04-26T12:50:26.144" v="18065" actId="20577"/>
        <pc:sldMkLst>
          <pc:docMk/>
          <pc:sldMk cId="3598705154" sldId="1363"/>
        </pc:sldMkLst>
        <pc:spChg chg="add del mod">
          <ac:chgData name="Marco Tangi" userId="80ce3be0-a370-4317-b249-4954a601355b" providerId="ADAL" clId="{221D2C4F-B307-C644-A89A-41F7F95388E4}" dt="2021-04-23T17:22:42.534" v="17046"/>
          <ac:spMkLst>
            <pc:docMk/>
            <pc:sldMk cId="3598705154" sldId="1363"/>
            <ac:spMk id="2" creationId="{645F3B83-6FD8-BE42-B1ED-43BEDF64BA33}"/>
          </ac:spMkLst>
        </pc:spChg>
        <pc:spChg chg="mod">
          <ac:chgData name="Marco Tangi" userId="80ce3be0-a370-4317-b249-4954a601355b" providerId="ADAL" clId="{221D2C4F-B307-C644-A89A-41F7F95388E4}" dt="2021-04-23T17:10:34.548" v="15863" actId="20577"/>
          <ac:spMkLst>
            <pc:docMk/>
            <pc:sldMk cId="3598705154" sldId="1363"/>
            <ac:spMk id="3" creationId="{F9093341-E8BE-0941-8A82-8083DD5E7E9B}"/>
          </ac:spMkLst>
        </pc:spChg>
        <pc:spChg chg="mod">
          <ac:chgData name="Marco Tangi" userId="80ce3be0-a370-4317-b249-4954a601355b" providerId="ADAL" clId="{221D2C4F-B307-C644-A89A-41F7F95388E4}" dt="2021-04-26T12:50:26.144" v="18065" actId="20577"/>
          <ac:spMkLst>
            <pc:docMk/>
            <pc:sldMk cId="3598705154" sldId="1363"/>
            <ac:spMk id="5" creationId="{FD505F5F-0B23-B248-BB95-1B4B45D803BC}"/>
          </ac:spMkLst>
        </pc:spChg>
        <pc:spChg chg="del">
          <ac:chgData name="Marco Tangi" userId="80ce3be0-a370-4317-b249-4954a601355b" providerId="ADAL" clId="{221D2C4F-B307-C644-A89A-41F7F95388E4}" dt="2021-04-23T17:03:54.449" v="15651" actId="478"/>
          <ac:spMkLst>
            <pc:docMk/>
            <pc:sldMk cId="3598705154" sldId="1363"/>
            <ac:spMk id="13" creationId="{3B865724-67FB-0B42-88A5-35BAD54E49E9}"/>
          </ac:spMkLst>
        </pc:spChg>
      </pc:sldChg>
      <pc:sldChg chg="addSp delSp modSp add mod">
        <pc:chgData name="Marco Tangi" userId="80ce3be0-a370-4317-b249-4954a601355b" providerId="ADAL" clId="{221D2C4F-B307-C644-A89A-41F7F95388E4}" dt="2021-04-23T17:38:26.610" v="17797" actId="20577"/>
        <pc:sldMkLst>
          <pc:docMk/>
          <pc:sldMk cId="1281245538" sldId="1364"/>
        </pc:sldMkLst>
        <pc:spChg chg="add del mod">
          <ac:chgData name="Marco Tangi" userId="80ce3be0-a370-4317-b249-4954a601355b" providerId="ADAL" clId="{221D2C4F-B307-C644-A89A-41F7F95388E4}" dt="2021-04-23T17:27:51.678" v="17450" actId="767"/>
          <ac:spMkLst>
            <pc:docMk/>
            <pc:sldMk cId="1281245538" sldId="1364"/>
            <ac:spMk id="2" creationId="{4FB087CB-2F81-B44C-BBE9-91BE41E8DAB6}"/>
          </ac:spMkLst>
        </pc:spChg>
        <pc:spChg chg="mod">
          <ac:chgData name="Marco Tangi" userId="80ce3be0-a370-4317-b249-4954a601355b" providerId="ADAL" clId="{221D2C4F-B307-C644-A89A-41F7F95388E4}" dt="2021-04-23T17:27:46.845" v="17447" actId="20577"/>
          <ac:spMkLst>
            <pc:docMk/>
            <pc:sldMk cId="1281245538" sldId="1364"/>
            <ac:spMk id="3" creationId="{F9093341-E8BE-0941-8A82-8083DD5E7E9B}"/>
          </ac:spMkLst>
        </pc:spChg>
        <pc:spChg chg="add del mod">
          <ac:chgData name="Marco Tangi" userId="80ce3be0-a370-4317-b249-4954a601355b" providerId="ADAL" clId="{221D2C4F-B307-C644-A89A-41F7F95388E4}" dt="2021-04-23T17:38:26.610" v="17797" actId="20577"/>
          <ac:spMkLst>
            <pc:docMk/>
            <pc:sldMk cId="1281245538" sldId="1364"/>
            <ac:spMk id="5" creationId="{FD505F5F-0B23-B248-BB95-1B4B45D803BC}"/>
          </ac:spMkLst>
        </pc:spChg>
      </pc:sldChg>
      <pc:sldMasterChg chg="modSldLayout">
        <pc:chgData name="Marco Tangi" userId="80ce3be0-a370-4317-b249-4954a601355b" providerId="ADAL" clId="{221D2C4F-B307-C644-A89A-41F7F95388E4}" dt="2021-04-22T09:50:55.180" v="984" actId="1038"/>
        <pc:sldMasterMkLst>
          <pc:docMk/>
          <pc:sldMasterMk cId="2181126286" sldId="2147483716"/>
        </pc:sldMasterMkLst>
        <pc:sldLayoutChg chg="modSp mod">
          <pc:chgData name="Marco Tangi" userId="80ce3be0-a370-4317-b249-4954a601355b" providerId="ADAL" clId="{221D2C4F-B307-C644-A89A-41F7F95388E4}" dt="2021-04-22T09:50:55.180" v="984" actId="1038"/>
          <pc:sldLayoutMkLst>
            <pc:docMk/>
            <pc:sldMasterMk cId="2181126286" sldId="2147483716"/>
            <pc:sldLayoutMk cId="4227339453" sldId="2147483723"/>
          </pc:sldLayoutMkLst>
          <pc:spChg chg="mod">
            <ac:chgData name="Marco Tangi" userId="80ce3be0-a370-4317-b249-4954a601355b" providerId="ADAL" clId="{221D2C4F-B307-C644-A89A-41F7F95388E4}" dt="2021-04-22T09:50:55.180" v="984" actId="1038"/>
            <ac:spMkLst>
              <pc:docMk/>
              <pc:sldMasterMk cId="2181126286" sldId="2147483716"/>
              <pc:sldLayoutMk cId="4227339453" sldId="2147483723"/>
              <ac:spMk id="10" creationId="{097C35C1-3EAB-5C4B-92B3-CE9CCCA204F8}"/>
            </ac:spMkLst>
          </pc:spChg>
          <pc:picChg chg="mod modCrop">
            <ac:chgData name="Marco Tangi" userId="80ce3be0-a370-4317-b249-4954a601355b" providerId="ADAL" clId="{221D2C4F-B307-C644-A89A-41F7F95388E4}" dt="2021-04-22T09:39:03.229" v="727" actId="732"/>
            <ac:picMkLst>
              <pc:docMk/>
              <pc:sldMasterMk cId="2181126286" sldId="2147483716"/>
              <pc:sldLayoutMk cId="4227339453" sldId="2147483723"/>
              <ac:picMk id="5" creationId="{304A5E68-8471-414D-AB26-87A4C79BEBC3}"/>
            </ac:picMkLst>
          </pc:picChg>
          <pc:picChg chg="mod">
            <ac:chgData name="Marco Tangi" userId="80ce3be0-a370-4317-b249-4954a601355b" providerId="ADAL" clId="{221D2C4F-B307-C644-A89A-41F7F95388E4}" dt="2021-04-22T09:39:23.883" v="739" actId="1035"/>
            <ac:picMkLst>
              <pc:docMk/>
              <pc:sldMasterMk cId="2181126286" sldId="2147483716"/>
              <pc:sldLayoutMk cId="4227339453" sldId="2147483723"/>
              <ac:picMk id="9" creationId="{33A24E2F-75C4-E443-BB49-8FB21740FBDE}"/>
            </ac:picMkLst>
          </pc:picChg>
        </pc:sldLayoutChg>
      </pc:sldMasterChg>
    </pc:docChg>
  </pc:docChgLst>
  <pc:docChgLst>
    <pc:chgData name="Marco Tangi" userId="80ce3be0-a370-4317-b249-4954a601355b" providerId="ADAL" clId="{70B1F765-9822-274C-9EC2-072168D66259}"/>
    <pc:docChg chg="undo redo custSel addSld delSld modSld sldOrd">
      <pc:chgData name="Marco Tangi" userId="80ce3be0-a370-4317-b249-4954a601355b" providerId="ADAL" clId="{70B1F765-9822-274C-9EC2-072168D66259}" dt="2021-01-20T21:53:02.399" v="8681"/>
      <pc:docMkLst>
        <pc:docMk/>
      </pc:docMkLst>
      <pc:sldChg chg="addSp delSp modSp add mod ord addCm delCm modCm">
        <pc:chgData name="Marco Tangi" userId="80ce3be0-a370-4317-b249-4954a601355b" providerId="ADAL" clId="{70B1F765-9822-274C-9EC2-072168D66259}" dt="2021-01-20T21:48:27.596" v="8659"/>
        <pc:sldMkLst>
          <pc:docMk/>
          <pc:sldMk cId="2255467284" sldId="258"/>
        </pc:sldMkLst>
        <pc:spChg chg="add del mod">
          <ac:chgData name="Marco Tangi" userId="80ce3be0-a370-4317-b249-4954a601355b" providerId="ADAL" clId="{70B1F765-9822-274C-9EC2-072168D66259}" dt="2021-01-19T09:51:36.567" v="2861" actId="478"/>
          <ac:spMkLst>
            <pc:docMk/>
            <pc:sldMk cId="2255467284" sldId="258"/>
            <ac:spMk id="4" creationId="{090C8979-D4C0-F84D-8EB7-B88DBC5D459F}"/>
          </ac:spMkLst>
        </pc:spChg>
        <pc:spChg chg="mod">
          <ac:chgData name="Marco Tangi" userId="80ce3be0-a370-4317-b249-4954a601355b" providerId="ADAL" clId="{70B1F765-9822-274C-9EC2-072168D66259}" dt="2021-01-20T10:40:23.328" v="6058" actId="20577"/>
          <ac:spMkLst>
            <pc:docMk/>
            <pc:sldMk cId="2255467284" sldId="258"/>
            <ac:spMk id="5" creationId="{509488D7-A430-7243-9E59-2145BF4A2894}"/>
          </ac:spMkLst>
        </pc:spChg>
        <pc:spChg chg="mod">
          <ac:chgData name="Marco Tangi" userId="80ce3be0-a370-4317-b249-4954a601355b" providerId="ADAL" clId="{70B1F765-9822-274C-9EC2-072168D66259}" dt="2021-01-19T09:51:32.518" v="2860" actId="1076"/>
          <ac:spMkLst>
            <pc:docMk/>
            <pc:sldMk cId="2255467284" sldId="258"/>
            <ac:spMk id="6" creationId="{380E964B-298C-4D49-9E74-D27E4F551687}"/>
          </ac:spMkLst>
        </pc:spChg>
      </pc:sldChg>
      <pc:sldChg chg="modSp add mod ord addCm delCm">
        <pc:chgData name="Marco Tangi" userId="80ce3be0-a370-4317-b249-4954a601355b" providerId="ADAL" clId="{70B1F765-9822-274C-9EC2-072168D66259}" dt="2021-01-20T21:47:03.963" v="8658" actId="1592"/>
        <pc:sldMkLst>
          <pc:docMk/>
          <pc:sldMk cId="2422119280" sldId="267"/>
        </pc:sldMkLst>
        <pc:spChg chg="mod">
          <ac:chgData name="Marco Tangi" userId="80ce3be0-a370-4317-b249-4954a601355b" providerId="ADAL" clId="{70B1F765-9822-274C-9EC2-072168D66259}" dt="2021-01-20T19:51:50.553" v="8310" actId="1076"/>
          <ac:spMkLst>
            <pc:docMk/>
            <pc:sldMk cId="2422119280" sldId="267"/>
            <ac:spMk id="4" creationId="{A35B100D-A12F-7A40-BB8A-CE4DB613677B}"/>
          </ac:spMkLst>
        </pc:spChg>
        <pc:spChg chg="mod">
          <ac:chgData name="Marco Tangi" userId="80ce3be0-a370-4317-b249-4954a601355b" providerId="ADAL" clId="{70B1F765-9822-274C-9EC2-072168D66259}" dt="2021-01-20T19:51:30.648" v="8304" actId="14100"/>
          <ac:spMkLst>
            <pc:docMk/>
            <pc:sldMk cId="2422119280" sldId="267"/>
            <ac:spMk id="5" creationId="{509488D7-A430-7243-9E59-2145BF4A2894}"/>
          </ac:spMkLst>
        </pc:spChg>
        <pc:spChg chg="mod">
          <ac:chgData name="Marco Tangi" userId="80ce3be0-a370-4317-b249-4954a601355b" providerId="ADAL" clId="{70B1F765-9822-274C-9EC2-072168D66259}" dt="2021-01-20T19:51:17.211" v="8302" actId="2711"/>
          <ac:spMkLst>
            <pc:docMk/>
            <pc:sldMk cId="2422119280" sldId="267"/>
            <ac:spMk id="6" creationId="{380E964B-298C-4D49-9E74-D27E4F551687}"/>
          </ac:spMkLst>
        </pc:spChg>
      </pc:sldChg>
      <pc:sldChg chg="addSp delSp modSp mod ord addCm modCm">
        <pc:chgData name="Marco Tangi" userId="80ce3be0-a370-4317-b249-4954a601355b" providerId="ADAL" clId="{70B1F765-9822-274C-9EC2-072168D66259}" dt="2021-01-20T20:38:09.314" v="8562" actId="21"/>
        <pc:sldMkLst>
          <pc:docMk/>
          <pc:sldMk cId="763328840" sldId="269"/>
        </pc:sldMkLst>
        <pc:spChg chg="mod">
          <ac:chgData name="Marco Tangi" userId="80ce3be0-a370-4317-b249-4954a601355b" providerId="ADAL" clId="{70B1F765-9822-274C-9EC2-072168D66259}" dt="2021-01-18T17:43:00.104" v="2595" actId="1076"/>
          <ac:spMkLst>
            <pc:docMk/>
            <pc:sldMk cId="763328840" sldId="269"/>
            <ac:spMk id="3" creationId="{F9093341-E8BE-0941-8A82-8083DD5E7E9B}"/>
          </ac:spMkLst>
        </pc:spChg>
        <pc:spChg chg="add del mod">
          <ac:chgData name="Marco Tangi" userId="80ce3be0-a370-4317-b249-4954a601355b" providerId="ADAL" clId="{70B1F765-9822-274C-9EC2-072168D66259}" dt="2021-01-20T17:53:15.591" v="7987"/>
          <ac:spMkLst>
            <pc:docMk/>
            <pc:sldMk cId="763328840" sldId="269"/>
            <ac:spMk id="5" creationId="{BF285021-5FB6-EC4C-9260-A703BE0D6F33}"/>
          </ac:spMkLst>
        </pc:spChg>
        <pc:spChg chg="add mod">
          <ac:chgData name="Marco Tangi" userId="80ce3be0-a370-4317-b249-4954a601355b" providerId="ADAL" clId="{70B1F765-9822-274C-9EC2-072168D66259}" dt="2021-01-20T20:14:54.682" v="8397"/>
          <ac:spMkLst>
            <pc:docMk/>
            <pc:sldMk cId="763328840" sldId="269"/>
            <ac:spMk id="6" creationId="{6095CBCD-E2BC-734A-9431-202F2FB7342B}"/>
          </ac:spMkLst>
        </pc:spChg>
        <pc:spChg chg="mod">
          <ac:chgData name="Marco Tangi" userId="80ce3be0-a370-4317-b249-4954a601355b" providerId="ADAL" clId="{70B1F765-9822-274C-9EC2-072168D66259}" dt="2021-01-18T17:52:36.046" v="2637" actId="1076"/>
          <ac:spMkLst>
            <pc:docMk/>
            <pc:sldMk cId="763328840" sldId="269"/>
            <ac:spMk id="16" creationId="{3EC6CD80-180D-4E48-A150-36FD1A47DF42}"/>
          </ac:spMkLst>
        </pc:spChg>
        <pc:picChg chg="add del">
          <ac:chgData name="Marco Tangi" userId="80ce3be0-a370-4317-b249-4954a601355b" providerId="ADAL" clId="{70B1F765-9822-274C-9EC2-072168D66259}" dt="2021-01-20T20:15:13.106" v="8403" actId="478"/>
          <ac:picMkLst>
            <pc:docMk/>
            <pc:sldMk cId="763328840" sldId="269"/>
            <ac:picMk id="2" creationId="{D88BFEC5-370D-4547-9D8F-616092E6A91F}"/>
          </ac:picMkLst>
        </pc:picChg>
        <pc:picChg chg="add mod">
          <ac:chgData name="Marco Tangi" userId="80ce3be0-a370-4317-b249-4954a601355b" providerId="ADAL" clId="{70B1F765-9822-274C-9EC2-072168D66259}" dt="2021-01-20T20:24:20.045" v="8507" actId="1076"/>
          <ac:picMkLst>
            <pc:docMk/>
            <pc:sldMk cId="763328840" sldId="269"/>
            <ac:picMk id="4" creationId="{92221438-CB63-2549-869F-315C30879B0D}"/>
          </ac:picMkLst>
        </pc:picChg>
        <pc:picChg chg="add del mod">
          <ac:chgData name="Marco Tangi" userId="80ce3be0-a370-4317-b249-4954a601355b" providerId="ADAL" clId="{70B1F765-9822-274C-9EC2-072168D66259}" dt="2021-01-20T17:53:09.773" v="7985"/>
          <ac:picMkLst>
            <pc:docMk/>
            <pc:sldMk cId="763328840" sldId="269"/>
            <ac:picMk id="4" creationId="{D29AA934-1709-E84C-B276-D961FC84B4C4}"/>
          </ac:picMkLst>
        </pc:picChg>
        <pc:picChg chg="add del mod">
          <ac:chgData name="Marco Tangi" userId="80ce3be0-a370-4317-b249-4954a601355b" providerId="ADAL" clId="{70B1F765-9822-274C-9EC2-072168D66259}" dt="2021-01-18T17:17:47.436" v="2544" actId="478"/>
          <ac:picMkLst>
            <pc:docMk/>
            <pc:sldMk cId="763328840" sldId="269"/>
            <ac:picMk id="4" creationId="{D3DAE195-384F-9C4F-8720-3124851E7965}"/>
          </ac:picMkLst>
        </pc:picChg>
        <pc:picChg chg="add del mod">
          <ac:chgData name="Marco Tangi" userId="80ce3be0-a370-4317-b249-4954a601355b" providerId="ADAL" clId="{70B1F765-9822-274C-9EC2-072168D66259}" dt="2021-01-20T20:16:38.501" v="8425"/>
          <ac:picMkLst>
            <pc:docMk/>
            <pc:sldMk cId="763328840" sldId="269"/>
            <ac:picMk id="5" creationId="{0B8FCA51-8211-4341-83F5-E9C5C5248C59}"/>
          </ac:picMkLst>
        </pc:picChg>
        <pc:picChg chg="add del mod">
          <ac:chgData name="Marco Tangi" userId="80ce3be0-a370-4317-b249-4954a601355b" providerId="ADAL" clId="{70B1F765-9822-274C-9EC2-072168D66259}" dt="2021-01-20T17:18:25.062" v="7952" actId="21"/>
          <ac:picMkLst>
            <pc:docMk/>
            <pc:sldMk cId="763328840" sldId="269"/>
            <ac:picMk id="6" creationId="{15E274AD-CC62-AD49-9484-E3E6FC93E61B}"/>
          </ac:picMkLst>
        </pc:picChg>
        <pc:picChg chg="add del mod">
          <ac:chgData name="Marco Tangi" userId="80ce3be0-a370-4317-b249-4954a601355b" providerId="ADAL" clId="{70B1F765-9822-274C-9EC2-072168D66259}" dt="2021-01-18T16:06:10.123" v="2415" actId="478"/>
          <ac:picMkLst>
            <pc:docMk/>
            <pc:sldMk cId="763328840" sldId="269"/>
            <ac:picMk id="6" creationId="{F6B0993F-E8E5-7840-95CF-2CEC6DD0E9B5}"/>
          </ac:picMkLst>
        </pc:picChg>
        <pc:picChg chg="add del mod">
          <ac:chgData name="Marco Tangi" userId="80ce3be0-a370-4317-b249-4954a601355b" providerId="ADAL" clId="{70B1F765-9822-274C-9EC2-072168D66259}" dt="2021-01-20T20:15:24.953" v="8406" actId="478"/>
          <ac:picMkLst>
            <pc:docMk/>
            <pc:sldMk cId="763328840" sldId="269"/>
            <ac:picMk id="7" creationId="{5A8143C4-3863-C341-BB7E-4E81D2323F54}"/>
          </ac:picMkLst>
        </pc:picChg>
        <pc:picChg chg="add del mod">
          <ac:chgData name="Marco Tangi" userId="80ce3be0-a370-4317-b249-4954a601355b" providerId="ADAL" clId="{70B1F765-9822-274C-9EC2-072168D66259}" dt="2021-01-20T17:18:28.877" v="7960" actId="21"/>
          <ac:picMkLst>
            <pc:docMk/>
            <pc:sldMk cId="763328840" sldId="269"/>
            <ac:picMk id="7" creationId="{9A65D338-FBEF-C24F-8C42-4E9197DBB81B}"/>
          </ac:picMkLst>
        </pc:picChg>
        <pc:picChg chg="add del mod">
          <ac:chgData name="Marco Tangi" userId="80ce3be0-a370-4317-b249-4954a601355b" providerId="ADAL" clId="{70B1F765-9822-274C-9EC2-072168D66259}" dt="2021-01-18T16:42:03.342" v="2450" actId="478"/>
          <ac:picMkLst>
            <pc:docMk/>
            <pc:sldMk cId="763328840" sldId="269"/>
            <ac:picMk id="7" creationId="{FCE25D70-FD09-F947-A897-B070E4765E11}"/>
          </ac:picMkLst>
        </pc:picChg>
        <pc:picChg chg="add del mod">
          <ac:chgData name="Marco Tangi" userId="80ce3be0-a370-4317-b249-4954a601355b" providerId="ADAL" clId="{70B1F765-9822-274C-9EC2-072168D66259}" dt="2021-01-20T20:14:58.831" v="8398" actId="478"/>
          <ac:picMkLst>
            <pc:docMk/>
            <pc:sldMk cId="763328840" sldId="269"/>
            <ac:picMk id="8" creationId="{D261852A-F8D4-D74D-BC18-3DCB25A8FAEB}"/>
          </ac:picMkLst>
        </pc:picChg>
        <pc:picChg chg="add del mod">
          <ac:chgData name="Marco Tangi" userId="80ce3be0-a370-4317-b249-4954a601355b" providerId="ADAL" clId="{70B1F765-9822-274C-9EC2-072168D66259}" dt="2021-01-20T17:18:34.043" v="7966" actId="21"/>
          <ac:picMkLst>
            <pc:docMk/>
            <pc:sldMk cId="763328840" sldId="269"/>
            <ac:picMk id="8" creationId="{DB14E77E-B552-7D41-85C0-C13A5F193731}"/>
          </ac:picMkLst>
        </pc:picChg>
        <pc:picChg chg="add del mod">
          <ac:chgData name="Marco Tangi" userId="80ce3be0-a370-4317-b249-4954a601355b" providerId="ADAL" clId="{70B1F765-9822-274C-9EC2-072168D66259}" dt="2021-01-18T17:07:44.080" v="2480" actId="478"/>
          <ac:picMkLst>
            <pc:docMk/>
            <pc:sldMk cId="763328840" sldId="269"/>
            <ac:picMk id="9" creationId="{1E7F1F10-8A0F-734C-AA09-37E5A53A6333}"/>
          </ac:picMkLst>
        </pc:picChg>
        <pc:picChg chg="add del mod">
          <ac:chgData name="Marco Tangi" userId="80ce3be0-a370-4317-b249-4954a601355b" providerId="ADAL" clId="{70B1F765-9822-274C-9EC2-072168D66259}" dt="2021-01-20T17:18:31.985" v="7965"/>
          <ac:picMkLst>
            <pc:docMk/>
            <pc:sldMk cId="763328840" sldId="269"/>
            <ac:picMk id="9" creationId="{93AED62C-2CD7-0F46-B899-0C6B6AE26187}"/>
          </ac:picMkLst>
        </pc:picChg>
        <pc:picChg chg="add del mod modCrop">
          <ac:chgData name="Marco Tangi" userId="80ce3be0-a370-4317-b249-4954a601355b" providerId="ADAL" clId="{70B1F765-9822-274C-9EC2-072168D66259}" dt="2021-01-20T20:16:44.726" v="8427" actId="478"/>
          <ac:picMkLst>
            <pc:docMk/>
            <pc:sldMk cId="763328840" sldId="269"/>
            <ac:picMk id="9" creationId="{C3026524-6DC1-684B-B37D-7A9AE99A7B17}"/>
          </ac:picMkLst>
        </pc:picChg>
        <pc:picChg chg="add del mod modCrop">
          <ac:chgData name="Marco Tangi" userId="80ce3be0-a370-4317-b249-4954a601355b" providerId="ADAL" clId="{70B1F765-9822-274C-9EC2-072168D66259}" dt="2021-01-20T20:38:09.314" v="8562" actId="21"/>
          <ac:picMkLst>
            <pc:docMk/>
            <pc:sldMk cId="763328840" sldId="269"/>
            <ac:picMk id="9" creationId="{EB4149B5-A472-394B-B270-C69B8507E595}"/>
          </ac:picMkLst>
        </pc:picChg>
        <pc:picChg chg="add del mod">
          <ac:chgData name="Marco Tangi" userId="80ce3be0-a370-4317-b249-4954a601355b" providerId="ADAL" clId="{70B1F765-9822-274C-9EC2-072168D66259}" dt="2021-01-20T17:18:35.727" v="7968"/>
          <ac:picMkLst>
            <pc:docMk/>
            <pc:sldMk cId="763328840" sldId="269"/>
            <ac:picMk id="10" creationId="{902EA122-4686-7844-A96B-92D0D60B6F7B}"/>
          </ac:picMkLst>
        </pc:picChg>
        <pc:picChg chg="add del mod">
          <ac:chgData name="Marco Tangi" userId="80ce3be0-a370-4317-b249-4954a601355b" providerId="ADAL" clId="{70B1F765-9822-274C-9EC2-072168D66259}" dt="2021-01-20T20:24:08.086" v="8503" actId="478"/>
          <ac:picMkLst>
            <pc:docMk/>
            <pc:sldMk cId="763328840" sldId="269"/>
            <ac:picMk id="10" creationId="{A64BC139-2584-D548-93F3-12CB3B8EFE73}"/>
          </ac:picMkLst>
        </pc:picChg>
        <pc:picChg chg="add del mod">
          <ac:chgData name="Marco Tangi" userId="80ce3be0-a370-4317-b249-4954a601355b" providerId="ADAL" clId="{70B1F765-9822-274C-9EC2-072168D66259}" dt="2021-01-20T17:18:37.062" v="7970"/>
          <ac:picMkLst>
            <pc:docMk/>
            <pc:sldMk cId="763328840" sldId="269"/>
            <ac:picMk id="11" creationId="{72DAFD8F-2282-DB4E-AABA-C5EC86A4BAF3}"/>
          </ac:picMkLst>
        </pc:picChg>
        <pc:picChg chg="del">
          <ac:chgData name="Marco Tangi" userId="80ce3be0-a370-4317-b249-4954a601355b" providerId="ADAL" clId="{70B1F765-9822-274C-9EC2-072168D66259}" dt="2021-01-18T16:05:51.898" v="2407" actId="478"/>
          <ac:picMkLst>
            <pc:docMk/>
            <pc:sldMk cId="763328840" sldId="269"/>
            <ac:picMk id="11" creationId="{76EB3F0F-A0EA-A54F-99A4-3374DA471AC5}"/>
          </ac:picMkLst>
        </pc:picChg>
        <pc:picChg chg="add del mod">
          <ac:chgData name="Marco Tangi" userId="80ce3be0-a370-4317-b249-4954a601355b" providerId="ADAL" clId="{70B1F765-9822-274C-9EC2-072168D66259}" dt="2021-01-20T17:18:39.410" v="7972"/>
          <ac:picMkLst>
            <pc:docMk/>
            <pc:sldMk cId="763328840" sldId="269"/>
            <ac:picMk id="12" creationId="{95BC2732-7BC1-444C-B4DF-1913FD143E5B}"/>
          </ac:picMkLst>
        </pc:picChg>
        <pc:picChg chg="add del mod">
          <ac:chgData name="Marco Tangi" userId="80ce3be0-a370-4317-b249-4954a601355b" providerId="ADAL" clId="{70B1F765-9822-274C-9EC2-072168D66259}" dt="2021-01-20T20:23:28.487" v="8491" actId="478"/>
          <ac:picMkLst>
            <pc:docMk/>
            <pc:sldMk cId="763328840" sldId="269"/>
            <ac:picMk id="12" creationId="{9D0EF909-9011-D348-92A0-FEC699B8D4C5}"/>
          </ac:picMkLst>
        </pc:picChg>
        <pc:picChg chg="add del mod">
          <ac:chgData name="Marco Tangi" userId="80ce3be0-a370-4317-b249-4954a601355b" providerId="ADAL" clId="{70B1F765-9822-274C-9EC2-072168D66259}" dt="2021-01-18T17:07:53.612" v="2485" actId="21"/>
          <ac:picMkLst>
            <pc:docMk/>
            <pc:sldMk cId="763328840" sldId="269"/>
            <ac:picMk id="12" creationId="{FE6E6ADC-EA2A-B544-B331-C10DCCFF385D}"/>
          </ac:picMkLst>
        </pc:picChg>
        <pc:picChg chg="del">
          <ac:chgData name="Marco Tangi" userId="80ce3be0-a370-4317-b249-4954a601355b" providerId="ADAL" clId="{70B1F765-9822-274C-9EC2-072168D66259}" dt="2021-01-18T16:16:03.353" v="2420" actId="478"/>
          <ac:picMkLst>
            <pc:docMk/>
            <pc:sldMk cId="763328840" sldId="269"/>
            <ac:picMk id="13" creationId="{509ED550-B12A-874F-9766-D4678D2C62B7}"/>
          </ac:picMkLst>
        </pc:picChg>
        <pc:picChg chg="add del mod">
          <ac:chgData name="Marco Tangi" userId="80ce3be0-a370-4317-b249-4954a601355b" providerId="ADAL" clId="{70B1F765-9822-274C-9EC2-072168D66259}" dt="2021-01-20T20:24:05.049" v="8501" actId="478"/>
          <ac:picMkLst>
            <pc:docMk/>
            <pc:sldMk cId="763328840" sldId="269"/>
            <ac:picMk id="14" creationId="{5ED3CCD1-E8E4-664D-BFAE-4F2F04668CB6}"/>
          </ac:picMkLst>
        </pc:picChg>
        <pc:picChg chg="add mod">
          <ac:chgData name="Marco Tangi" userId="80ce3be0-a370-4317-b249-4954a601355b" providerId="ADAL" clId="{70B1F765-9822-274C-9EC2-072168D66259}" dt="2021-01-20T20:24:03.907" v="8500" actId="167"/>
          <ac:picMkLst>
            <pc:docMk/>
            <pc:sldMk cId="763328840" sldId="269"/>
            <ac:picMk id="15" creationId="{0C3DE17F-3CFF-6243-B8C7-3384581A445D}"/>
          </ac:picMkLst>
        </pc:picChg>
        <pc:picChg chg="add del mod">
          <ac:chgData name="Marco Tangi" userId="80ce3be0-a370-4317-b249-4954a601355b" providerId="ADAL" clId="{70B1F765-9822-274C-9EC2-072168D66259}" dt="2021-01-18T17:21:18.045" v="2587" actId="478"/>
          <ac:picMkLst>
            <pc:docMk/>
            <pc:sldMk cId="763328840" sldId="269"/>
            <ac:picMk id="15" creationId="{2427E161-9FB4-2147-9822-C164BCCCB06F}"/>
          </ac:picMkLst>
        </pc:picChg>
        <pc:picChg chg="add del mod">
          <ac:chgData name="Marco Tangi" userId="80ce3be0-a370-4317-b249-4954a601355b" providerId="ADAL" clId="{70B1F765-9822-274C-9EC2-072168D66259}" dt="2021-01-18T17:19:07.713" v="2551" actId="21"/>
          <ac:picMkLst>
            <pc:docMk/>
            <pc:sldMk cId="763328840" sldId="269"/>
            <ac:picMk id="17" creationId="{26C95B85-EF56-A248-B8D3-446A2E37C7AD}"/>
          </ac:picMkLst>
        </pc:picChg>
        <pc:picChg chg="add del mod">
          <ac:chgData name="Marco Tangi" userId="80ce3be0-a370-4317-b249-4954a601355b" providerId="ADAL" clId="{70B1F765-9822-274C-9EC2-072168D66259}" dt="2021-01-20T17:54:03.066" v="7996" actId="21"/>
          <ac:picMkLst>
            <pc:docMk/>
            <pc:sldMk cId="763328840" sldId="269"/>
            <ac:picMk id="17" creationId="{68EB27C0-B82A-CD41-8A8A-A2951E04827B}"/>
          </ac:picMkLst>
        </pc:picChg>
        <pc:picChg chg="add del mod">
          <ac:chgData name="Marco Tangi" userId="80ce3be0-a370-4317-b249-4954a601355b" providerId="ADAL" clId="{70B1F765-9822-274C-9EC2-072168D66259}" dt="2021-01-20T20:24:26.729" v="8511" actId="478"/>
          <ac:picMkLst>
            <pc:docMk/>
            <pc:sldMk cId="763328840" sldId="269"/>
            <ac:picMk id="18" creationId="{B780454F-7946-2B48-BEBD-6A5A9BBE058C}"/>
          </ac:picMkLst>
        </pc:picChg>
        <pc:picChg chg="add del mod">
          <ac:chgData name="Marco Tangi" userId="80ce3be0-a370-4317-b249-4954a601355b" providerId="ADAL" clId="{70B1F765-9822-274C-9EC2-072168D66259}" dt="2021-01-18T17:42:57.260" v="2593" actId="478"/>
          <ac:picMkLst>
            <pc:docMk/>
            <pc:sldMk cId="763328840" sldId="269"/>
            <ac:picMk id="18" creationId="{EA50B24F-A801-E442-8321-1FA332F455DE}"/>
          </ac:picMkLst>
        </pc:picChg>
        <pc:picChg chg="add mod modCrop">
          <ac:chgData name="Marco Tangi" userId="80ce3be0-a370-4317-b249-4954a601355b" providerId="ADAL" clId="{70B1F765-9822-274C-9EC2-072168D66259}" dt="2021-01-20T20:24:56.349" v="8522" actId="1076"/>
          <ac:picMkLst>
            <pc:docMk/>
            <pc:sldMk cId="763328840" sldId="269"/>
            <ac:picMk id="19" creationId="{9C3F3A3F-6637-6747-B2E4-A40FC8D4DB1E}"/>
          </ac:picMkLst>
        </pc:picChg>
        <pc:picChg chg="add del mod">
          <ac:chgData name="Marco Tangi" userId="80ce3be0-a370-4317-b249-4954a601355b" providerId="ADAL" clId="{70B1F765-9822-274C-9EC2-072168D66259}" dt="2021-01-20T19:45:07.427" v="8127" actId="21"/>
          <ac:picMkLst>
            <pc:docMk/>
            <pc:sldMk cId="763328840" sldId="269"/>
            <ac:picMk id="19" creationId="{A11B04DD-D531-8B4C-8F2A-6A2C58B3B70B}"/>
          </ac:picMkLst>
        </pc:picChg>
        <pc:picChg chg="add del mod">
          <ac:chgData name="Marco Tangi" userId="80ce3be0-a370-4317-b249-4954a601355b" providerId="ADAL" clId="{70B1F765-9822-274C-9EC2-072168D66259}" dt="2021-01-20T17:58:40.269" v="8006" actId="21"/>
          <ac:picMkLst>
            <pc:docMk/>
            <pc:sldMk cId="763328840" sldId="269"/>
            <ac:picMk id="20" creationId="{3D885E77-4132-384E-9D01-E661750D44E6}"/>
          </ac:picMkLst>
        </pc:picChg>
        <pc:picChg chg="add del mod">
          <ac:chgData name="Marco Tangi" userId="80ce3be0-a370-4317-b249-4954a601355b" providerId="ADAL" clId="{70B1F765-9822-274C-9EC2-072168D66259}" dt="2021-01-18T17:43:11.303" v="2598" actId="21"/>
          <ac:picMkLst>
            <pc:docMk/>
            <pc:sldMk cId="763328840" sldId="269"/>
            <ac:picMk id="20" creationId="{5705B824-8C6F-FD40-B709-0F0C7C8FCC0B}"/>
          </ac:picMkLst>
        </pc:picChg>
        <pc:picChg chg="add del mod">
          <ac:chgData name="Marco Tangi" userId="80ce3be0-a370-4317-b249-4954a601355b" providerId="ADAL" clId="{70B1F765-9822-274C-9EC2-072168D66259}" dt="2021-01-20T20:25:10.756" v="8524" actId="21"/>
          <ac:picMkLst>
            <pc:docMk/>
            <pc:sldMk cId="763328840" sldId="269"/>
            <ac:picMk id="20" creationId="{D69BF186-8C5C-4946-A661-ECF4D9701D23}"/>
          </ac:picMkLst>
        </pc:picChg>
        <pc:picChg chg="add del mod">
          <ac:chgData name="Marco Tangi" userId="80ce3be0-a370-4317-b249-4954a601355b" providerId="ADAL" clId="{70B1F765-9822-274C-9EC2-072168D66259}" dt="2021-01-20T19:45:07.427" v="8127" actId="21"/>
          <ac:picMkLst>
            <pc:docMk/>
            <pc:sldMk cId="763328840" sldId="269"/>
            <ac:picMk id="22" creationId="{644E65B6-512B-2846-82CC-B795E46D59FB}"/>
          </ac:picMkLst>
        </pc:picChg>
        <pc:picChg chg="add del mod">
          <ac:chgData name="Marco Tangi" userId="80ce3be0-a370-4317-b249-4954a601355b" providerId="ADAL" clId="{70B1F765-9822-274C-9EC2-072168D66259}" dt="2021-01-18T17:49:41.705" v="2621" actId="478"/>
          <ac:picMkLst>
            <pc:docMk/>
            <pc:sldMk cId="763328840" sldId="269"/>
            <ac:picMk id="22" creationId="{8CC714A5-ADDE-4E4D-9B8D-0CD601782BBF}"/>
          </ac:picMkLst>
        </pc:picChg>
        <pc:picChg chg="add del mod">
          <ac:chgData name="Marco Tangi" userId="80ce3be0-a370-4317-b249-4954a601355b" providerId="ADAL" clId="{70B1F765-9822-274C-9EC2-072168D66259}" dt="2021-01-18T18:01:38.806" v="2673" actId="478"/>
          <ac:picMkLst>
            <pc:docMk/>
            <pc:sldMk cId="763328840" sldId="269"/>
            <ac:picMk id="24" creationId="{6934BDE4-3A9B-844B-AA94-A8BFEB0E20C6}"/>
          </ac:picMkLst>
        </pc:picChg>
        <pc:picChg chg="add del mod">
          <ac:chgData name="Marco Tangi" userId="80ce3be0-a370-4317-b249-4954a601355b" providerId="ADAL" clId="{70B1F765-9822-274C-9EC2-072168D66259}" dt="2021-01-18T17:49:54.370" v="2625" actId="21"/>
          <ac:picMkLst>
            <pc:docMk/>
            <pc:sldMk cId="763328840" sldId="269"/>
            <ac:picMk id="26" creationId="{A9AE448B-FE4D-E24F-BB7D-E36519EB579D}"/>
          </ac:picMkLst>
        </pc:picChg>
        <pc:picChg chg="add mod">
          <ac:chgData name="Marco Tangi" userId="80ce3be0-a370-4317-b249-4954a601355b" providerId="ADAL" clId="{70B1F765-9822-274C-9EC2-072168D66259}" dt="2021-01-18T17:52:31.330" v="2636" actId="167"/>
          <ac:picMkLst>
            <pc:docMk/>
            <pc:sldMk cId="763328840" sldId="269"/>
            <ac:picMk id="28" creationId="{CB6D062F-2FFC-3E45-A43D-D25B9F7E76F7}"/>
          </ac:picMkLst>
        </pc:picChg>
        <pc:picChg chg="add del mod">
          <ac:chgData name="Marco Tangi" userId="80ce3be0-a370-4317-b249-4954a601355b" providerId="ADAL" clId="{70B1F765-9822-274C-9EC2-072168D66259}" dt="2021-01-18T17:54:10.025" v="2643" actId="478"/>
          <ac:picMkLst>
            <pc:docMk/>
            <pc:sldMk cId="763328840" sldId="269"/>
            <ac:picMk id="30" creationId="{C2AD76C4-8EB1-F349-8BEB-912624628B2A}"/>
          </ac:picMkLst>
        </pc:picChg>
        <pc:picChg chg="add del mod">
          <ac:chgData name="Marco Tangi" userId="80ce3be0-a370-4317-b249-4954a601355b" providerId="ADAL" clId="{70B1F765-9822-274C-9EC2-072168D66259}" dt="2021-01-18T17:54:25.312" v="2647" actId="21"/>
          <ac:picMkLst>
            <pc:docMk/>
            <pc:sldMk cId="763328840" sldId="269"/>
            <ac:picMk id="32" creationId="{5697F9D2-F37A-2541-A93A-D71C654EF541}"/>
          </ac:picMkLst>
        </pc:picChg>
        <pc:picChg chg="add del mod">
          <ac:chgData name="Marco Tangi" userId="80ce3be0-a370-4317-b249-4954a601355b" providerId="ADAL" clId="{70B1F765-9822-274C-9EC2-072168D66259}" dt="2021-01-18T17:54:46.945" v="2660" actId="21"/>
          <ac:picMkLst>
            <pc:docMk/>
            <pc:sldMk cId="763328840" sldId="269"/>
            <ac:picMk id="33" creationId="{FC2D0971-E5D8-6948-ABE0-848A002CE59B}"/>
          </ac:picMkLst>
        </pc:picChg>
        <pc:picChg chg="add del mod">
          <ac:chgData name="Marco Tangi" userId="80ce3be0-a370-4317-b249-4954a601355b" providerId="ADAL" clId="{70B1F765-9822-274C-9EC2-072168D66259}" dt="2021-01-20T17:53:46.253" v="7992" actId="478"/>
          <ac:picMkLst>
            <pc:docMk/>
            <pc:sldMk cId="763328840" sldId="269"/>
            <ac:picMk id="34" creationId="{116F5828-E4BA-374D-8C44-E1BE46C067B6}"/>
          </ac:picMkLst>
        </pc:picChg>
        <pc:picChg chg="add del mod">
          <ac:chgData name="Marco Tangi" userId="80ce3be0-a370-4317-b249-4954a601355b" providerId="ADAL" clId="{70B1F765-9822-274C-9EC2-072168D66259}" dt="2021-01-18T18:01:43.973" v="2674" actId="21"/>
          <ac:picMkLst>
            <pc:docMk/>
            <pc:sldMk cId="763328840" sldId="269"/>
            <ac:picMk id="35" creationId="{EEE839B6-09A4-BC4F-8DA1-FA31B75211CC}"/>
          </ac:picMkLst>
        </pc:picChg>
        <pc:picChg chg="add del mod">
          <ac:chgData name="Marco Tangi" userId="80ce3be0-a370-4317-b249-4954a601355b" providerId="ADAL" clId="{70B1F765-9822-274C-9EC2-072168D66259}" dt="2021-01-18T20:16:27.055" v="2697" actId="21"/>
          <ac:picMkLst>
            <pc:docMk/>
            <pc:sldMk cId="763328840" sldId="269"/>
            <ac:picMk id="37" creationId="{3A862CE9-760B-6B4C-99E0-DFC3D9BB9F82}"/>
          </ac:picMkLst>
        </pc:picChg>
      </pc:sldChg>
      <pc:sldChg chg="addSp delSp modSp add mod modNotesTx">
        <pc:chgData name="Marco Tangi" userId="80ce3be0-a370-4317-b249-4954a601355b" providerId="ADAL" clId="{70B1F765-9822-274C-9EC2-072168D66259}" dt="2021-01-20T21:48:38.138" v="8660" actId="1036"/>
        <pc:sldMkLst>
          <pc:docMk/>
          <pc:sldMk cId="2459531175" sldId="275"/>
        </pc:sldMkLst>
        <pc:spChg chg="mod">
          <ac:chgData name="Marco Tangi" userId="80ce3be0-a370-4317-b249-4954a601355b" providerId="ADAL" clId="{70B1F765-9822-274C-9EC2-072168D66259}" dt="2021-01-20T19:48:37.091" v="8239" actId="1038"/>
          <ac:spMkLst>
            <pc:docMk/>
            <pc:sldMk cId="2459531175" sldId="275"/>
            <ac:spMk id="6" creationId="{F2F5EF14-DB82-6844-9933-97BE38CDF555}"/>
          </ac:spMkLst>
        </pc:spChg>
        <pc:spChg chg="del mod">
          <ac:chgData name="Marco Tangi" userId="80ce3be0-a370-4317-b249-4954a601355b" providerId="ADAL" clId="{70B1F765-9822-274C-9EC2-072168D66259}" dt="2021-01-20T14:37:18.818" v="6673"/>
          <ac:spMkLst>
            <pc:docMk/>
            <pc:sldMk cId="2459531175" sldId="275"/>
            <ac:spMk id="7" creationId="{C59C03DD-D767-7D40-AAA7-CF6CC5284AEF}"/>
          </ac:spMkLst>
        </pc:spChg>
        <pc:spChg chg="mod">
          <ac:chgData name="Marco Tangi" userId="80ce3be0-a370-4317-b249-4954a601355b" providerId="ADAL" clId="{70B1F765-9822-274C-9EC2-072168D66259}" dt="2021-01-20T19:50:29.170" v="8298" actId="1076"/>
          <ac:spMkLst>
            <pc:docMk/>
            <pc:sldMk cId="2459531175" sldId="275"/>
            <ac:spMk id="9" creationId="{9E757143-12FE-0A4C-A92C-D86B8123F20B}"/>
          </ac:spMkLst>
        </pc:spChg>
        <pc:spChg chg="del">
          <ac:chgData name="Marco Tangi" userId="80ce3be0-a370-4317-b249-4954a601355b" providerId="ADAL" clId="{70B1F765-9822-274C-9EC2-072168D66259}" dt="2021-01-20T14:51:14.888" v="7121" actId="478"/>
          <ac:spMkLst>
            <pc:docMk/>
            <pc:sldMk cId="2459531175" sldId="275"/>
            <ac:spMk id="10" creationId="{6F670902-97EE-C949-9A59-0B2949437393}"/>
          </ac:spMkLst>
        </pc:spChg>
        <pc:spChg chg="del">
          <ac:chgData name="Marco Tangi" userId="80ce3be0-a370-4317-b249-4954a601355b" providerId="ADAL" clId="{70B1F765-9822-274C-9EC2-072168D66259}" dt="2021-01-20T14:28:21.903" v="6473" actId="478"/>
          <ac:spMkLst>
            <pc:docMk/>
            <pc:sldMk cId="2459531175" sldId="275"/>
            <ac:spMk id="11" creationId="{AD408516-3794-2F48-825A-AF0C26AF7E3E}"/>
          </ac:spMkLst>
        </pc:spChg>
        <pc:spChg chg="del">
          <ac:chgData name="Marco Tangi" userId="80ce3be0-a370-4317-b249-4954a601355b" providerId="ADAL" clId="{70B1F765-9822-274C-9EC2-072168D66259}" dt="2021-01-20T14:28:20.556" v="6472" actId="478"/>
          <ac:spMkLst>
            <pc:docMk/>
            <pc:sldMk cId="2459531175" sldId="275"/>
            <ac:spMk id="12" creationId="{E6CE4F85-F1E6-D844-BC7E-D29760986576}"/>
          </ac:spMkLst>
        </pc:spChg>
        <pc:spChg chg="del">
          <ac:chgData name="Marco Tangi" userId="80ce3be0-a370-4317-b249-4954a601355b" providerId="ADAL" clId="{70B1F765-9822-274C-9EC2-072168D66259}" dt="2021-01-20T14:51:14.888" v="7121" actId="478"/>
          <ac:spMkLst>
            <pc:docMk/>
            <pc:sldMk cId="2459531175" sldId="275"/>
            <ac:spMk id="13" creationId="{0697678D-4C05-E541-906C-97E07E6D99E1}"/>
          </ac:spMkLst>
        </pc:spChg>
        <pc:spChg chg="del">
          <ac:chgData name="Marco Tangi" userId="80ce3be0-a370-4317-b249-4954a601355b" providerId="ADAL" clId="{70B1F765-9822-274C-9EC2-072168D66259}" dt="2021-01-20T14:28:19.149" v="6471" actId="478"/>
          <ac:spMkLst>
            <pc:docMk/>
            <pc:sldMk cId="2459531175" sldId="275"/>
            <ac:spMk id="14" creationId="{945B8B54-D740-C54C-8498-F3004D7BA453}"/>
          </ac:spMkLst>
        </pc:spChg>
        <pc:spChg chg="del">
          <ac:chgData name="Marco Tangi" userId="80ce3be0-a370-4317-b249-4954a601355b" providerId="ADAL" clId="{70B1F765-9822-274C-9EC2-072168D66259}" dt="2021-01-20T14:46:38.018" v="6976" actId="478"/>
          <ac:spMkLst>
            <pc:docMk/>
            <pc:sldMk cId="2459531175" sldId="275"/>
            <ac:spMk id="15" creationId="{6FAB9C5D-7961-0647-A947-9F9AAC59AF09}"/>
          </ac:spMkLst>
        </pc:spChg>
        <pc:spChg chg="del">
          <ac:chgData name="Marco Tangi" userId="80ce3be0-a370-4317-b249-4954a601355b" providerId="ADAL" clId="{70B1F765-9822-274C-9EC2-072168D66259}" dt="2021-01-20T14:51:14.888" v="7121" actId="478"/>
          <ac:spMkLst>
            <pc:docMk/>
            <pc:sldMk cId="2459531175" sldId="275"/>
            <ac:spMk id="16" creationId="{8E339186-A37C-AB45-95EC-C69F9AE2FBB3}"/>
          </ac:spMkLst>
        </pc:spChg>
        <pc:spChg chg="del">
          <ac:chgData name="Marco Tangi" userId="80ce3be0-a370-4317-b249-4954a601355b" providerId="ADAL" clId="{70B1F765-9822-274C-9EC2-072168D66259}" dt="2021-01-20T14:51:14.888" v="7121" actId="478"/>
          <ac:spMkLst>
            <pc:docMk/>
            <pc:sldMk cId="2459531175" sldId="275"/>
            <ac:spMk id="17" creationId="{A348086E-8B00-A647-8347-4C7D76210DF1}"/>
          </ac:spMkLst>
        </pc:spChg>
        <pc:spChg chg="del">
          <ac:chgData name="Marco Tangi" userId="80ce3be0-a370-4317-b249-4954a601355b" providerId="ADAL" clId="{70B1F765-9822-274C-9EC2-072168D66259}" dt="2021-01-20T14:28:23.266" v="6474" actId="478"/>
          <ac:spMkLst>
            <pc:docMk/>
            <pc:sldMk cId="2459531175" sldId="275"/>
            <ac:spMk id="18" creationId="{6C1A2DFE-0801-444A-9EE1-DFCB269EAE5C}"/>
          </ac:spMkLst>
        </pc:spChg>
        <pc:spChg chg="del">
          <ac:chgData name="Marco Tangi" userId="80ce3be0-a370-4317-b249-4954a601355b" providerId="ADAL" clId="{70B1F765-9822-274C-9EC2-072168D66259}" dt="2021-01-20T14:51:14.888" v="7121" actId="478"/>
          <ac:spMkLst>
            <pc:docMk/>
            <pc:sldMk cId="2459531175" sldId="275"/>
            <ac:spMk id="19" creationId="{8497564C-1370-A143-B12D-1C7664BF4403}"/>
          </ac:spMkLst>
        </pc:spChg>
        <pc:spChg chg="del">
          <ac:chgData name="Marco Tangi" userId="80ce3be0-a370-4317-b249-4954a601355b" providerId="ADAL" clId="{70B1F765-9822-274C-9EC2-072168D66259}" dt="2021-01-20T14:28:17.651" v="6470" actId="478"/>
          <ac:spMkLst>
            <pc:docMk/>
            <pc:sldMk cId="2459531175" sldId="275"/>
            <ac:spMk id="20" creationId="{D401374B-F71A-514C-83AC-D94DC8E7730F}"/>
          </ac:spMkLst>
        </pc:spChg>
        <pc:spChg chg="del">
          <ac:chgData name="Marco Tangi" userId="80ce3be0-a370-4317-b249-4954a601355b" providerId="ADAL" clId="{70B1F765-9822-274C-9EC2-072168D66259}" dt="2021-01-20T14:51:14.888" v="7121" actId="478"/>
          <ac:spMkLst>
            <pc:docMk/>
            <pc:sldMk cId="2459531175" sldId="275"/>
            <ac:spMk id="21" creationId="{ACC80189-94F4-E64A-877A-C9618CDC6463}"/>
          </ac:spMkLst>
        </pc:spChg>
        <pc:spChg chg="del">
          <ac:chgData name="Marco Tangi" userId="80ce3be0-a370-4317-b249-4954a601355b" providerId="ADAL" clId="{70B1F765-9822-274C-9EC2-072168D66259}" dt="2021-01-20T14:52:51.549" v="7160" actId="478"/>
          <ac:spMkLst>
            <pc:docMk/>
            <pc:sldMk cId="2459531175" sldId="275"/>
            <ac:spMk id="22" creationId="{68FAE61F-2E77-B24C-834B-33991DFE03F7}"/>
          </ac:spMkLst>
        </pc:spChg>
        <pc:spChg chg="mod">
          <ac:chgData name="Marco Tangi" userId="80ce3be0-a370-4317-b249-4954a601355b" providerId="ADAL" clId="{70B1F765-9822-274C-9EC2-072168D66259}" dt="2021-01-20T19:48:37.091" v="8239" actId="1038"/>
          <ac:spMkLst>
            <pc:docMk/>
            <pc:sldMk cId="2459531175" sldId="275"/>
            <ac:spMk id="23" creationId="{91A422BD-8ED7-BC42-A763-BE90D114AF20}"/>
          </ac:spMkLst>
        </pc:spChg>
        <pc:spChg chg="del">
          <ac:chgData name="Marco Tangi" userId="80ce3be0-a370-4317-b249-4954a601355b" providerId="ADAL" clId="{70B1F765-9822-274C-9EC2-072168D66259}" dt="2021-01-20T14:45:57.928" v="6955" actId="478"/>
          <ac:spMkLst>
            <pc:docMk/>
            <pc:sldMk cId="2459531175" sldId="275"/>
            <ac:spMk id="24" creationId="{3F96A41D-37A4-A94E-938F-8C52CEF7BDCB}"/>
          </ac:spMkLst>
        </pc:spChg>
        <pc:spChg chg="del">
          <ac:chgData name="Marco Tangi" userId="80ce3be0-a370-4317-b249-4954a601355b" providerId="ADAL" clId="{70B1F765-9822-274C-9EC2-072168D66259}" dt="2021-01-20T14:51:14.888" v="7121" actId="478"/>
          <ac:spMkLst>
            <pc:docMk/>
            <pc:sldMk cId="2459531175" sldId="275"/>
            <ac:spMk id="25" creationId="{BF01BA91-57EE-8B42-8E12-5A3102CD450F}"/>
          </ac:spMkLst>
        </pc:spChg>
        <pc:spChg chg="del">
          <ac:chgData name="Marco Tangi" userId="80ce3be0-a370-4317-b249-4954a601355b" providerId="ADAL" clId="{70B1F765-9822-274C-9EC2-072168D66259}" dt="2021-01-20T14:45:32.571" v="6950" actId="478"/>
          <ac:spMkLst>
            <pc:docMk/>
            <pc:sldMk cId="2459531175" sldId="275"/>
            <ac:spMk id="26" creationId="{24038CD5-9292-DF4B-97FD-284AF58367F6}"/>
          </ac:spMkLst>
        </pc:spChg>
        <pc:spChg chg="del">
          <ac:chgData name="Marco Tangi" userId="80ce3be0-a370-4317-b249-4954a601355b" providerId="ADAL" clId="{70B1F765-9822-274C-9EC2-072168D66259}" dt="2021-01-20T14:46:35.941" v="6975" actId="478"/>
          <ac:spMkLst>
            <pc:docMk/>
            <pc:sldMk cId="2459531175" sldId="275"/>
            <ac:spMk id="27" creationId="{E4038D46-230D-684E-918E-7C2750BE58E1}"/>
          </ac:spMkLst>
        </pc:spChg>
        <pc:spChg chg="del">
          <ac:chgData name="Marco Tangi" userId="80ce3be0-a370-4317-b249-4954a601355b" providerId="ADAL" clId="{70B1F765-9822-274C-9EC2-072168D66259}" dt="2021-01-20T14:51:14.888" v="7121" actId="478"/>
          <ac:spMkLst>
            <pc:docMk/>
            <pc:sldMk cId="2459531175" sldId="275"/>
            <ac:spMk id="28" creationId="{595DE47F-EE24-D04A-A988-9118F8A43916}"/>
          </ac:spMkLst>
        </pc:spChg>
        <pc:spChg chg="del">
          <ac:chgData name="Marco Tangi" userId="80ce3be0-a370-4317-b249-4954a601355b" providerId="ADAL" clId="{70B1F765-9822-274C-9EC2-072168D66259}" dt="2021-01-20T14:43:42.063" v="6846" actId="478"/>
          <ac:spMkLst>
            <pc:docMk/>
            <pc:sldMk cId="2459531175" sldId="275"/>
            <ac:spMk id="29" creationId="{8EE042A8-2466-C042-96B5-8309ADF11745}"/>
          </ac:spMkLst>
        </pc:spChg>
        <pc:spChg chg="del">
          <ac:chgData name="Marco Tangi" userId="80ce3be0-a370-4317-b249-4954a601355b" providerId="ADAL" clId="{70B1F765-9822-274C-9EC2-072168D66259}" dt="2021-01-20T14:43:44.436" v="6847" actId="478"/>
          <ac:spMkLst>
            <pc:docMk/>
            <pc:sldMk cId="2459531175" sldId="275"/>
            <ac:spMk id="30" creationId="{13DD9C6E-40C9-554C-A083-8999C8591427}"/>
          </ac:spMkLst>
        </pc:spChg>
        <pc:spChg chg="del">
          <ac:chgData name="Marco Tangi" userId="80ce3be0-a370-4317-b249-4954a601355b" providerId="ADAL" clId="{70B1F765-9822-274C-9EC2-072168D66259}" dt="2021-01-20T14:51:18.089" v="7122" actId="478"/>
          <ac:spMkLst>
            <pc:docMk/>
            <pc:sldMk cId="2459531175" sldId="275"/>
            <ac:spMk id="31" creationId="{53F6A040-68BD-724D-AC07-63E95C03D1FC}"/>
          </ac:spMkLst>
        </pc:spChg>
        <pc:spChg chg="mod">
          <ac:chgData name="Marco Tangi" userId="80ce3be0-a370-4317-b249-4954a601355b" providerId="ADAL" clId="{70B1F765-9822-274C-9EC2-072168D66259}" dt="2021-01-20T19:48:55.707" v="8244" actId="14100"/>
          <ac:spMkLst>
            <pc:docMk/>
            <pc:sldMk cId="2459531175" sldId="275"/>
            <ac:spMk id="32" creationId="{B82DBD8C-2DD8-624A-BFC3-01CD0B60A693}"/>
          </ac:spMkLst>
        </pc:spChg>
        <pc:spChg chg="mod">
          <ac:chgData name="Marco Tangi" userId="80ce3be0-a370-4317-b249-4954a601355b" providerId="ADAL" clId="{70B1F765-9822-274C-9EC2-072168D66259}" dt="2021-01-20T14:59:17.030" v="7453" actId="1076"/>
          <ac:spMkLst>
            <pc:docMk/>
            <pc:sldMk cId="2459531175" sldId="275"/>
            <ac:spMk id="33" creationId="{2A32BECF-2282-A64D-A474-A045D792E888}"/>
          </ac:spMkLst>
        </pc:spChg>
        <pc:spChg chg="mod">
          <ac:chgData name="Marco Tangi" userId="80ce3be0-a370-4317-b249-4954a601355b" providerId="ADAL" clId="{70B1F765-9822-274C-9EC2-072168D66259}" dt="2021-01-20T14:59:08.885" v="7451" actId="1076"/>
          <ac:spMkLst>
            <pc:docMk/>
            <pc:sldMk cId="2459531175" sldId="275"/>
            <ac:spMk id="34" creationId="{186FDBC0-FA5C-0840-859C-6918BBD99758}"/>
          </ac:spMkLst>
        </pc:spChg>
        <pc:spChg chg="mod">
          <ac:chgData name="Marco Tangi" userId="80ce3be0-a370-4317-b249-4954a601355b" providerId="ADAL" clId="{70B1F765-9822-274C-9EC2-072168D66259}" dt="2021-01-20T14:59:05.789" v="7450" actId="1076"/>
          <ac:spMkLst>
            <pc:docMk/>
            <pc:sldMk cId="2459531175" sldId="275"/>
            <ac:spMk id="35" creationId="{00196306-F39D-564C-BF4B-F56616B87652}"/>
          </ac:spMkLst>
        </pc:spChg>
        <pc:spChg chg="del">
          <ac:chgData name="Marco Tangi" userId="80ce3be0-a370-4317-b249-4954a601355b" providerId="ADAL" clId="{70B1F765-9822-274C-9EC2-072168D66259}" dt="2021-01-20T14:37:26.894" v="6678" actId="478"/>
          <ac:spMkLst>
            <pc:docMk/>
            <pc:sldMk cId="2459531175" sldId="275"/>
            <ac:spMk id="36" creationId="{6095F1B9-0165-5B4E-A115-9735C7B7F5A1}"/>
          </ac:spMkLst>
        </pc:spChg>
        <pc:spChg chg="add del">
          <ac:chgData name="Marco Tangi" userId="80ce3be0-a370-4317-b249-4954a601355b" providerId="ADAL" clId="{70B1F765-9822-274C-9EC2-072168D66259}" dt="2021-01-20T14:42:07.316" v="6765" actId="478"/>
          <ac:spMkLst>
            <pc:docMk/>
            <pc:sldMk cId="2459531175" sldId="275"/>
            <ac:spMk id="37" creationId="{98750DA5-AC33-A943-AAEB-5AEDCC056869}"/>
          </ac:spMkLst>
        </pc:spChg>
        <pc:spChg chg="add del">
          <ac:chgData name="Marco Tangi" userId="80ce3be0-a370-4317-b249-4954a601355b" providerId="ADAL" clId="{70B1F765-9822-274C-9EC2-072168D66259}" dt="2021-01-20T14:42:07.316" v="6765" actId="478"/>
          <ac:spMkLst>
            <pc:docMk/>
            <pc:sldMk cId="2459531175" sldId="275"/>
            <ac:spMk id="38" creationId="{A7CE2183-A22B-1941-9D01-87C26BDE4AAD}"/>
          </ac:spMkLst>
        </pc:spChg>
        <pc:spChg chg="add del">
          <ac:chgData name="Marco Tangi" userId="80ce3be0-a370-4317-b249-4954a601355b" providerId="ADAL" clId="{70B1F765-9822-274C-9EC2-072168D66259}" dt="2021-01-20T14:42:07.316" v="6765" actId="478"/>
          <ac:spMkLst>
            <pc:docMk/>
            <pc:sldMk cId="2459531175" sldId="275"/>
            <ac:spMk id="39" creationId="{4F4F4881-D97D-AD45-AC77-80389DB34DC4}"/>
          </ac:spMkLst>
        </pc:spChg>
        <pc:spChg chg="add del">
          <ac:chgData name="Marco Tangi" userId="80ce3be0-a370-4317-b249-4954a601355b" providerId="ADAL" clId="{70B1F765-9822-274C-9EC2-072168D66259}" dt="2021-01-20T14:42:07.316" v="6765" actId="478"/>
          <ac:spMkLst>
            <pc:docMk/>
            <pc:sldMk cId="2459531175" sldId="275"/>
            <ac:spMk id="40" creationId="{E949197D-AB78-2542-89A9-609093E8EE67}"/>
          </ac:spMkLst>
        </pc:spChg>
        <pc:spChg chg="del">
          <ac:chgData name="Marco Tangi" userId="80ce3be0-a370-4317-b249-4954a601355b" providerId="ADAL" clId="{70B1F765-9822-274C-9EC2-072168D66259}" dt="2021-01-20T14:37:16.882" v="6670" actId="478"/>
          <ac:spMkLst>
            <pc:docMk/>
            <pc:sldMk cId="2459531175" sldId="275"/>
            <ac:spMk id="41" creationId="{785CEDF6-84BE-8545-A12C-7AF569B7414C}"/>
          </ac:spMkLst>
        </pc:spChg>
        <pc:spChg chg="del">
          <ac:chgData name="Marco Tangi" userId="80ce3be0-a370-4317-b249-4954a601355b" providerId="ADAL" clId="{70B1F765-9822-274C-9EC2-072168D66259}" dt="2021-01-20T14:37:18.345" v="6671" actId="478"/>
          <ac:spMkLst>
            <pc:docMk/>
            <pc:sldMk cId="2459531175" sldId="275"/>
            <ac:spMk id="42" creationId="{73DDF09B-AE19-434D-97CF-8EBAA90F5C55}"/>
          </ac:spMkLst>
        </pc:spChg>
        <pc:spChg chg="del">
          <ac:chgData name="Marco Tangi" userId="80ce3be0-a370-4317-b249-4954a601355b" providerId="ADAL" clId="{70B1F765-9822-274C-9EC2-072168D66259}" dt="2021-01-20T14:46:33.359" v="6973" actId="478"/>
          <ac:spMkLst>
            <pc:docMk/>
            <pc:sldMk cId="2459531175" sldId="275"/>
            <ac:spMk id="43" creationId="{0871637C-0246-DA49-B16D-5ECE8874E9EE}"/>
          </ac:spMkLst>
        </pc:spChg>
        <pc:spChg chg="del">
          <ac:chgData name="Marco Tangi" userId="80ce3be0-a370-4317-b249-4954a601355b" providerId="ADAL" clId="{70B1F765-9822-274C-9EC2-072168D66259}" dt="2021-01-20T14:45:56.556" v="6954" actId="478"/>
          <ac:spMkLst>
            <pc:docMk/>
            <pc:sldMk cId="2459531175" sldId="275"/>
            <ac:spMk id="44" creationId="{AA2406C1-0901-A04D-9219-8D9314DA1553}"/>
          </ac:spMkLst>
        </pc:spChg>
        <pc:spChg chg="del">
          <ac:chgData name="Marco Tangi" userId="80ce3be0-a370-4317-b249-4954a601355b" providerId="ADAL" clId="{70B1F765-9822-274C-9EC2-072168D66259}" dt="2021-01-20T14:49:30.638" v="7067" actId="478"/>
          <ac:spMkLst>
            <pc:docMk/>
            <pc:sldMk cId="2459531175" sldId="275"/>
            <ac:spMk id="45" creationId="{ED39FED7-4712-424D-AE4D-B70B7283EAC4}"/>
          </ac:spMkLst>
        </pc:spChg>
        <pc:spChg chg="del">
          <ac:chgData name="Marco Tangi" userId="80ce3be0-a370-4317-b249-4954a601355b" providerId="ADAL" clId="{70B1F765-9822-274C-9EC2-072168D66259}" dt="2021-01-20T14:45:32.571" v="6950" actId="478"/>
          <ac:spMkLst>
            <pc:docMk/>
            <pc:sldMk cId="2459531175" sldId="275"/>
            <ac:spMk id="46" creationId="{1E0F1206-C3B3-F14E-A05B-25B81491AB3B}"/>
          </ac:spMkLst>
        </pc:spChg>
        <pc:spChg chg="del">
          <ac:chgData name="Marco Tangi" userId="80ce3be0-a370-4317-b249-4954a601355b" providerId="ADAL" clId="{70B1F765-9822-274C-9EC2-072168D66259}" dt="2021-01-20T14:50:51.526" v="7114" actId="478"/>
          <ac:spMkLst>
            <pc:docMk/>
            <pc:sldMk cId="2459531175" sldId="275"/>
            <ac:spMk id="47" creationId="{C8AA8801-45B6-244A-81C8-C630E428EDB5}"/>
          </ac:spMkLst>
        </pc:spChg>
        <pc:spChg chg="del">
          <ac:chgData name="Marco Tangi" userId="80ce3be0-a370-4317-b249-4954a601355b" providerId="ADAL" clId="{70B1F765-9822-274C-9EC2-072168D66259}" dt="2021-01-20T14:25:10.408" v="6321" actId="478"/>
          <ac:spMkLst>
            <pc:docMk/>
            <pc:sldMk cId="2459531175" sldId="275"/>
            <ac:spMk id="48" creationId="{D59C5F0F-58D0-3D43-8128-1CD559F9205B}"/>
          </ac:spMkLst>
        </pc:spChg>
        <pc:spChg chg="del">
          <ac:chgData name="Marco Tangi" userId="80ce3be0-a370-4317-b249-4954a601355b" providerId="ADAL" clId="{70B1F765-9822-274C-9EC2-072168D66259}" dt="2021-01-20T14:46:34.521" v="6974" actId="478"/>
          <ac:spMkLst>
            <pc:docMk/>
            <pc:sldMk cId="2459531175" sldId="275"/>
            <ac:spMk id="49" creationId="{ABF2532A-4BDB-1447-BC99-71D8A67ADE59}"/>
          </ac:spMkLst>
        </pc:spChg>
        <pc:spChg chg="del">
          <ac:chgData name="Marco Tangi" userId="80ce3be0-a370-4317-b249-4954a601355b" providerId="ADAL" clId="{70B1F765-9822-274C-9EC2-072168D66259}" dt="2021-01-20T14:51:14.888" v="7121" actId="478"/>
          <ac:spMkLst>
            <pc:docMk/>
            <pc:sldMk cId="2459531175" sldId="275"/>
            <ac:spMk id="50" creationId="{10311D53-287B-C044-9037-18A9E4589D5D}"/>
          </ac:spMkLst>
        </pc:spChg>
        <pc:spChg chg="del">
          <ac:chgData name="Marco Tangi" userId="80ce3be0-a370-4317-b249-4954a601355b" providerId="ADAL" clId="{70B1F765-9822-274C-9EC2-072168D66259}" dt="2021-01-20T14:51:14.888" v="7121" actId="478"/>
          <ac:spMkLst>
            <pc:docMk/>
            <pc:sldMk cId="2459531175" sldId="275"/>
            <ac:spMk id="51" creationId="{86053989-87CB-E34A-938C-E8DF78570AD7}"/>
          </ac:spMkLst>
        </pc:spChg>
        <pc:spChg chg="del">
          <ac:chgData name="Marco Tangi" userId="80ce3be0-a370-4317-b249-4954a601355b" providerId="ADAL" clId="{70B1F765-9822-274C-9EC2-072168D66259}" dt="2021-01-20T14:51:14.888" v="7121" actId="478"/>
          <ac:spMkLst>
            <pc:docMk/>
            <pc:sldMk cId="2459531175" sldId="275"/>
            <ac:spMk id="58" creationId="{ACA74F8D-7099-A342-9FEF-010ECE4471B1}"/>
          </ac:spMkLst>
        </pc:spChg>
        <pc:spChg chg="del">
          <ac:chgData name="Marco Tangi" userId="80ce3be0-a370-4317-b249-4954a601355b" providerId="ADAL" clId="{70B1F765-9822-274C-9EC2-072168D66259}" dt="2021-01-20T19:52:14.741" v="8313" actId="478"/>
          <ac:spMkLst>
            <pc:docMk/>
            <pc:sldMk cId="2459531175" sldId="275"/>
            <ac:spMk id="59" creationId="{B0C1B20C-FB9C-0B47-8827-3A656D49AD75}"/>
          </ac:spMkLst>
        </pc:spChg>
        <pc:spChg chg="add del mod">
          <ac:chgData name="Marco Tangi" userId="80ce3be0-a370-4317-b249-4954a601355b" providerId="ADAL" clId="{70B1F765-9822-274C-9EC2-072168D66259}" dt="2021-01-20T14:31:32.727" v="6555" actId="478"/>
          <ac:spMkLst>
            <pc:docMk/>
            <pc:sldMk cId="2459531175" sldId="275"/>
            <ac:spMk id="60" creationId="{7C421E2E-B936-8745-A264-1FF7A0A9BB1A}"/>
          </ac:spMkLst>
        </pc:spChg>
        <pc:spChg chg="add del mod">
          <ac:chgData name="Marco Tangi" userId="80ce3be0-a370-4317-b249-4954a601355b" providerId="ADAL" clId="{70B1F765-9822-274C-9EC2-072168D66259}" dt="2021-01-20T14:30:52.902" v="6535" actId="478"/>
          <ac:spMkLst>
            <pc:docMk/>
            <pc:sldMk cId="2459531175" sldId="275"/>
            <ac:spMk id="61" creationId="{7FB88EFD-9105-AF46-8E99-2C7086003937}"/>
          </ac:spMkLst>
        </pc:spChg>
        <pc:spChg chg="add del mod">
          <ac:chgData name="Marco Tangi" userId="80ce3be0-a370-4317-b249-4954a601355b" providerId="ADAL" clId="{70B1F765-9822-274C-9EC2-072168D66259}" dt="2021-01-20T14:30:52.902" v="6535" actId="478"/>
          <ac:spMkLst>
            <pc:docMk/>
            <pc:sldMk cId="2459531175" sldId="275"/>
            <ac:spMk id="62" creationId="{EB54DD18-868A-5E43-8B9E-690DA40B27EB}"/>
          </ac:spMkLst>
        </pc:spChg>
        <pc:spChg chg="add del mod">
          <ac:chgData name="Marco Tangi" userId="80ce3be0-a370-4317-b249-4954a601355b" providerId="ADAL" clId="{70B1F765-9822-274C-9EC2-072168D66259}" dt="2021-01-20T14:31:33.964" v="6556" actId="478"/>
          <ac:spMkLst>
            <pc:docMk/>
            <pc:sldMk cId="2459531175" sldId="275"/>
            <ac:spMk id="63" creationId="{B008064C-16C8-7B48-A22F-043BA3B0166D}"/>
          </ac:spMkLst>
        </pc:spChg>
        <pc:spChg chg="add del mod">
          <ac:chgData name="Marco Tangi" userId="80ce3be0-a370-4317-b249-4954a601355b" providerId="ADAL" clId="{70B1F765-9822-274C-9EC2-072168D66259}" dt="2021-01-20T14:27:55.807" v="6465" actId="478"/>
          <ac:spMkLst>
            <pc:docMk/>
            <pc:sldMk cId="2459531175" sldId="275"/>
            <ac:spMk id="64" creationId="{6DFE28EF-D482-2347-AF6C-A1604B152B10}"/>
          </ac:spMkLst>
        </pc:spChg>
        <pc:spChg chg="add del mod">
          <ac:chgData name="Marco Tangi" userId="80ce3be0-a370-4317-b249-4954a601355b" providerId="ADAL" clId="{70B1F765-9822-274C-9EC2-072168D66259}" dt="2021-01-20T14:30:52.902" v="6535" actId="478"/>
          <ac:spMkLst>
            <pc:docMk/>
            <pc:sldMk cId="2459531175" sldId="275"/>
            <ac:spMk id="65" creationId="{5ED10B16-68B9-E844-B8AC-38CE6E1369BB}"/>
          </ac:spMkLst>
        </pc:spChg>
        <pc:spChg chg="add del mod">
          <ac:chgData name="Marco Tangi" userId="80ce3be0-a370-4317-b249-4954a601355b" providerId="ADAL" clId="{70B1F765-9822-274C-9EC2-072168D66259}" dt="2021-01-20T14:30:52.902" v="6535" actId="478"/>
          <ac:spMkLst>
            <pc:docMk/>
            <pc:sldMk cId="2459531175" sldId="275"/>
            <ac:spMk id="66" creationId="{58FF7765-CF76-CF40-ADA2-8605ED2D5269}"/>
          </ac:spMkLst>
        </pc:spChg>
        <pc:spChg chg="add mod">
          <ac:chgData name="Marco Tangi" userId="80ce3be0-a370-4317-b249-4954a601355b" providerId="ADAL" clId="{70B1F765-9822-274C-9EC2-072168D66259}" dt="2021-01-20T19:48:37.091" v="8239" actId="1038"/>
          <ac:spMkLst>
            <pc:docMk/>
            <pc:sldMk cId="2459531175" sldId="275"/>
            <ac:spMk id="67" creationId="{BB2D5BF3-0A41-194B-A6AD-8C5A30EDBBEC}"/>
          </ac:spMkLst>
        </pc:spChg>
        <pc:spChg chg="add del mod">
          <ac:chgData name="Marco Tangi" userId="80ce3be0-a370-4317-b249-4954a601355b" providerId="ADAL" clId="{70B1F765-9822-274C-9EC2-072168D66259}" dt="2021-01-20T14:29:51.118" v="6522" actId="478"/>
          <ac:spMkLst>
            <pc:docMk/>
            <pc:sldMk cId="2459531175" sldId="275"/>
            <ac:spMk id="68" creationId="{573267CC-F80B-414C-B436-39997BE49D48}"/>
          </ac:spMkLst>
        </pc:spChg>
        <pc:spChg chg="add del mod">
          <ac:chgData name="Marco Tangi" userId="80ce3be0-a370-4317-b249-4954a601355b" providerId="ADAL" clId="{70B1F765-9822-274C-9EC2-072168D66259}" dt="2021-01-20T14:30:15.661" v="6528" actId="478"/>
          <ac:spMkLst>
            <pc:docMk/>
            <pc:sldMk cId="2459531175" sldId="275"/>
            <ac:spMk id="69" creationId="{756EC193-FFE1-6849-9B74-B977C42C1D09}"/>
          </ac:spMkLst>
        </pc:spChg>
        <pc:spChg chg="add del mod">
          <ac:chgData name="Marco Tangi" userId="80ce3be0-a370-4317-b249-4954a601355b" providerId="ADAL" clId="{70B1F765-9822-274C-9EC2-072168D66259}" dt="2021-01-20T14:30:15.661" v="6528" actId="478"/>
          <ac:spMkLst>
            <pc:docMk/>
            <pc:sldMk cId="2459531175" sldId="275"/>
            <ac:spMk id="70" creationId="{EEF641FD-B665-7343-BF6E-E61BBC392683}"/>
          </ac:spMkLst>
        </pc:spChg>
        <pc:spChg chg="add mod">
          <ac:chgData name="Marco Tangi" userId="80ce3be0-a370-4317-b249-4954a601355b" providerId="ADAL" clId="{70B1F765-9822-274C-9EC2-072168D66259}" dt="2021-01-20T19:48:37.091" v="8239" actId="1038"/>
          <ac:spMkLst>
            <pc:docMk/>
            <pc:sldMk cId="2459531175" sldId="275"/>
            <ac:spMk id="71" creationId="{5120D263-9429-FB4A-B624-40D0447686BC}"/>
          </ac:spMkLst>
        </pc:spChg>
        <pc:spChg chg="add mod">
          <ac:chgData name="Marco Tangi" userId="80ce3be0-a370-4317-b249-4954a601355b" providerId="ADAL" clId="{70B1F765-9822-274C-9EC2-072168D66259}" dt="2021-01-20T19:48:37.091" v="8239" actId="1038"/>
          <ac:spMkLst>
            <pc:docMk/>
            <pc:sldMk cId="2459531175" sldId="275"/>
            <ac:spMk id="72" creationId="{5193347D-248A-2943-985A-23F061B85E64}"/>
          </ac:spMkLst>
        </pc:spChg>
        <pc:spChg chg="add mod">
          <ac:chgData name="Marco Tangi" userId="80ce3be0-a370-4317-b249-4954a601355b" providerId="ADAL" clId="{70B1F765-9822-274C-9EC2-072168D66259}" dt="2021-01-20T19:50:04.512" v="8274" actId="1036"/>
          <ac:spMkLst>
            <pc:docMk/>
            <pc:sldMk cId="2459531175" sldId="275"/>
            <ac:spMk id="73" creationId="{CEC724E5-9778-214D-AB9C-2E91F81199C2}"/>
          </ac:spMkLst>
        </pc:spChg>
        <pc:spChg chg="add mod">
          <ac:chgData name="Marco Tangi" userId="80ce3be0-a370-4317-b249-4954a601355b" providerId="ADAL" clId="{70B1F765-9822-274C-9EC2-072168D66259}" dt="2021-01-20T19:48:37.091" v="8239" actId="1038"/>
          <ac:spMkLst>
            <pc:docMk/>
            <pc:sldMk cId="2459531175" sldId="275"/>
            <ac:spMk id="75" creationId="{E919B9F0-9F0F-AD44-A884-3BD58B369B92}"/>
          </ac:spMkLst>
        </pc:spChg>
        <pc:spChg chg="add mod">
          <ac:chgData name="Marco Tangi" userId="80ce3be0-a370-4317-b249-4954a601355b" providerId="ADAL" clId="{70B1F765-9822-274C-9EC2-072168D66259}" dt="2021-01-20T19:48:37.091" v="8239" actId="1038"/>
          <ac:spMkLst>
            <pc:docMk/>
            <pc:sldMk cId="2459531175" sldId="275"/>
            <ac:spMk id="76" creationId="{A888B2DB-F1BE-E442-A744-7D266CC85879}"/>
          </ac:spMkLst>
        </pc:spChg>
        <pc:spChg chg="add mod">
          <ac:chgData name="Marco Tangi" userId="80ce3be0-a370-4317-b249-4954a601355b" providerId="ADAL" clId="{70B1F765-9822-274C-9EC2-072168D66259}" dt="2021-01-20T19:48:37.091" v="8239" actId="1038"/>
          <ac:spMkLst>
            <pc:docMk/>
            <pc:sldMk cId="2459531175" sldId="275"/>
            <ac:spMk id="77" creationId="{7864FF79-154F-A045-B3CA-CA8BF260C71A}"/>
          </ac:spMkLst>
        </pc:spChg>
        <pc:spChg chg="add del mod">
          <ac:chgData name="Marco Tangi" userId="80ce3be0-a370-4317-b249-4954a601355b" providerId="ADAL" clId="{70B1F765-9822-274C-9EC2-072168D66259}" dt="2021-01-20T14:55:13.752" v="7326" actId="478"/>
          <ac:spMkLst>
            <pc:docMk/>
            <pc:sldMk cId="2459531175" sldId="275"/>
            <ac:spMk id="79" creationId="{46D0A386-B765-4D47-9CAC-113C2C938EA2}"/>
          </ac:spMkLst>
        </pc:spChg>
        <pc:spChg chg="add mod">
          <ac:chgData name="Marco Tangi" userId="80ce3be0-a370-4317-b249-4954a601355b" providerId="ADAL" clId="{70B1F765-9822-274C-9EC2-072168D66259}" dt="2021-01-20T19:48:37.091" v="8239" actId="1038"/>
          <ac:spMkLst>
            <pc:docMk/>
            <pc:sldMk cId="2459531175" sldId="275"/>
            <ac:spMk id="82" creationId="{BDD2727C-2578-0248-AEC3-DB956B88E200}"/>
          </ac:spMkLst>
        </pc:spChg>
        <pc:spChg chg="add mod">
          <ac:chgData name="Marco Tangi" userId="80ce3be0-a370-4317-b249-4954a601355b" providerId="ADAL" clId="{70B1F765-9822-274C-9EC2-072168D66259}" dt="2021-01-20T19:48:37.091" v="8239" actId="1038"/>
          <ac:spMkLst>
            <pc:docMk/>
            <pc:sldMk cId="2459531175" sldId="275"/>
            <ac:spMk id="84" creationId="{EFF15110-9945-F043-90E3-7F89EBF0D94A}"/>
          </ac:spMkLst>
        </pc:spChg>
        <pc:spChg chg="add mod">
          <ac:chgData name="Marco Tangi" userId="80ce3be0-a370-4317-b249-4954a601355b" providerId="ADAL" clId="{70B1F765-9822-274C-9EC2-072168D66259}" dt="2021-01-20T19:48:37.091" v="8239" actId="1038"/>
          <ac:spMkLst>
            <pc:docMk/>
            <pc:sldMk cId="2459531175" sldId="275"/>
            <ac:spMk id="85" creationId="{1A5F5E0F-F559-3349-AC8B-E65B5872D58B}"/>
          </ac:spMkLst>
        </pc:spChg>
        <pc:spChg chg="add mod">
          <ac:chgData name="Marco Tangi" userId="80ce3be0-a370-4317-b249-4954a601355b" providerId="ADAL" clId="{70B1F765-9822-274C-9EC2-072168D66259}" dt="2021-01-20T19:48:37.091" v="8239" actId="1038"/>
          <ac:spMkLst>
            <pc:docMk/>
            <pc:sldMk cId="2459531175" sldId="275"/>
            <ac:spMk id="86" creationId="{61DCFDD9-1900-0644-8A3A-B505059D87F4}"/>
          </ac:spMkLst>
        </pc:spChg>
        <pc:spChg chg="add mod">
          <ac:chgData name="Marco Tangi" userId="80ce3be0-a370-4317-b249-4954a601355b" providerId="ADAL" clId="{70B1F765-9822-274C-9EC2-072168D66259}" dt="2021-01-20T19:48:37.091" v="8239" actId="1038"/>
          <ac:spMkLst>
            <pc:docMk/>
            <pc:sldMk cId="2459531175" sldId="275"/>
            <ac:spMk id="87" creationId="{654E25B8-2B7B-5542-945A-68A868F56291}"/>
          </ac:spMkLst>
        </pc:spChg>
        <pc:spChg chg="add mod">
          <ac:chgData name="Marco Tangi" userId="80ce3be0-a370-4317-b249-4954a601355b" providerId="ADAL" clId="{70B1F765-9822-274C-9EC2-072168D66259}" dt="2021-01-20T19:48:37.091" v="8239" actId="1038"/>
          <ac:spMkLst>
            <pc:docMk/>
            <pc:sldMk cId="2459531175" sldId="275"/>
            <ac:spMk id="89" creationId="{0A7A7011-2216-4548-BE74-BFAA0A082A61}"/>
          </ac:spMkLst>
        </pc:spChg>
        <pc:spChg chg="add mod">
          <ac:chgData name="Marco Tangi" userId="80ce3be0-a370-4317-b249-4954a601355b" providerId="ADAL" clId="{70B1F765-9822-274C-9EC2-072168D66259}" dt="2021-01-20T19:48:37.091" v="8239" actId="1038"/>
          <ac:spMkLst>
            <pc:docMk/>
            <pc:sldMk cId="2459531175" sldId="275"/>
            <ac:spMk id="91" creationId="{8B6EF62E-F30C-724B-BA48-17E0E88236F1}"/>
          </ac:spMkLst>
        </pc:spChg>
        <pc:spChg chg="add mod">
          <ac:chgData name="Marco Tangi" userId="80ce3be0-a370-4317-b249-4954a601355b" providerId="ADAL" clId="{70B1F765-9822-274C-9EC2-072168D66259}" dt="2021-01-20T19:48:37.091" v="8239" actId="1038"/>
          <ac:spMkLst>
            <pc:docMk/>
            <pc:sldMk cId="2459531175" sldId="275"/>
            <ac:spMk id="94" creationId="{D9116E76-456F-014C-A614-7059D1630D27}"/>
          </ac:spMkLst>
        </pc:spChg>
        <pc:spChg chg="add mod">
          <ac:chgData name="Marco Tangi" userId="80ce3be0-a370-4317-b249-4954a601355b" providerId="ADAL" clId="{70B1F765-9822-274C-9EC2-072168D66259}" dt="2021-01-20T19:48:37.091" v="8239" actId="1038"/>
          <ac:spMkLst>
            <pc:docMk/>
            <pc:sldMk cId="2459531175" sldId="275"/>
            <ac:spMk id="95" creationId="{C8D7B64E-C298-7B4A-AF76-9AA0CDB9001D}"/>
          </ac:spMkLst>
        </pc:spChg>
        <pc:spChg chg="add mod">
          <ac:chgData name="Marco Tangi" userId="80ce3be0-a370-4317-b249-4954a601355b" providerId="ADAL" clId="{70B1F765-9822-274C-9EC2-072168D66259}" dt="2021-01-20T19:48:37.091" v="8239" actId="1038"/>
          <ac:spMkLst>
            <pc:docMk/>
            <pc:sldMk cId="2459531175" sldId="275"/>
            <ac:spMk id="96" creationId="{D13D4838-43A6-1741-80D2-E79F1A22DD4E}"/>
          </ac:spMkLst>
        </pc:spChg>
        <pc:spChg chg="add mod">
          <ac:chgData name="Marco Tangi" userId="80ce3be0-a370-4317-b249-4954a601355b" providerId="ADAL" clId="{70B1F765-9822-274C-9EC2-072168D66259}" dt="2021-01-20T19:48:37.091" v="8239" actId="1038"/>
          <ac:spMkLst>
            <pc:docMk/>
            <pc:sldMk cId="2459531175" sldId="275"/>
            <ac:spMk id="98" creationId="{66ED00A8-CFF2-BA48-A42E-C83C2652D130}"/>
          </ac:spMkLst>
        </pc:spChg>
        <pc:spChg chg="add mod">
          <ac:chgData name="Marco Tangi" userId="80ce3be0-a370-4317-b249-4954a601355b" providerId="ADAL" clId="{70B1F765-9822-274C-9EC2-072168D66259}" dt="2021-01-20T19:48:37.091" v="8239" actId="1038"/>
          <ac:spMkLst>
            <pc:docMk/>
            <pc:sldMk cId="2459531175" sldId="275"/>
            <ac:spMk id="99" creationId="{F2400A3B-C99C-424A-A8F3-49F625E678A9}"/>
          </ac:spMkLst>
        </pc:spChg>
        <pc:spChg chg="add mod">
          <ac:chgData name="Marco Tangi" userId="80ce3be0-a370-4317-b249-4954a601355b" providerId="ADAL" clId="{70B1F765-9822-274C-9EC2-072168D66259}" dt="2021-01-20T19:48:37.091" v="8239" actId="1038"/>
          <ac:spMkLst>
            <pc:docMk/>
            <pc:sldMk cId="2459531175" sldId="275"/>
            <ac:spMk id="100" creationId="{931E4D47-AE75-5E48-A13C-C9AABE6C98FA}"/>
          </ac:spMkLst>
        </pc:spChg>
        <pc:spChg chg="add mod">
          <ac:chgData name="Marco Tangi" userId="80ce3be0-a370-4317-b249-4954a601355b" providerId="ADAL" clId="{70B1F765-9822-274C-9EC2-072168D66259}" dt="2021-01-20T19:48:37.091" v="8239" actId="1038"/>
          <ac:spMkLst>
            <pc:docMk/>
            <pc:sldMk cId="2459531175" sldId="275"/>
            <ac:spMk id="101" creationId="{B2622FB5-4C49-534C-932A-0C533FB225A1}"/>
          </ac:spMkLst>
        </pc:spChg>
        <pc:spChg chg="add mod">
          <ac:chgData name="Marco Tangi" userId="80ce3be0-a370-4317-b249-4954a601355b" providerId="ADAL" clId="{70B1F765-9822-274C-9EC2-072168D66259}" dt="2021-01-20T19:48:49.654" v="8243" actId="1076"/>
          <ac:spMkLst>
            <pc:docMk/>
            <pc:sldMk cId="2459531175" sldId="275"/>
            <ac:spMk id="102" creationId="{7A744DCE-330C-E74C-AAE0-4D04C81FCB5C}"/>
          </ac:spMkLst>
        </pc:spChg>
        <pc:spChg chg="add mod">
          <ac:chgData name="Marco Tangi" userId="80ce3be0-a370-4317-b249-4954a601355b" providerId="ADAL" clId="{70B1F765-9822-274C-9EC2-072168D66259}" dt="2021-01-20T19:48:37.091" v="8239" actId="1038"/>
          <ac:spMkLst>
            <pc:docMk/>
            <pc:sldMk cId="2459531175" sldId="275"/>
            <ac:spMk id="103" creationId="{E652BC78-A697-0642-A75B-772F43979504}"/>
          </ac:spMkLst>
        </pc:spChg>
        <pc:spChg chg="add mod">
          <ac:chgData name="Marco Tangi" userId="80ce3be0-a370-4317-b249-4954a601355b" providerId="ADAL" clId="{70B1F765-9822-274C-9EC2-072168D66259}" dt="2021-01-20T19:48:37.091" v="8239" actId="1038"/>
          <ac:spMkLst>
            <pc:docMk/>
            <pc:sldMk cId="2459531175" sldId="275"/>
            <ac:spMk id="113" creationId="{3F15EB15-202A-B34A-94E2-E175BAFAE631}"/>
          </ac:spMkLst>
        </pc:spChg>
        <pc:spChg chg="add mod">
          <ac:chgData name="Marco Tangi" userId="80ce3be0-a370-4317-b249-4954a601355b" providerId="ADAL" clId="{70B1F765-9822-274C-9EC2-072168D66259}" dt="2021-01-20T19:48:37.091" v="8239" actId="1038"/>
          <ac:spMkLst>
            <pc:docMk/>
            <pc:sldMk cId="2459531175" sldId="275"/>
            <ac:spMk id="114" creationId="{DC207053-D6AB-884B-8AB5-4F14D9967FA8}"/>
          </ac:spMkLst>
        </pc:spChg>
        <pc:spChg chg="add mod">
          <ac:chgData name="Marco Tangi" userId="80ce3be0-a370-4317-b249-4954a601355b" providerId="ADAL" clId="{70B1F765-9822-274C-9EC2-072168D66259}" dt="2021-01-20T19:48:37.091" v="8239" actId="1038"/>
          <ac:spMkLst>
            <pc:docMk/>
            <pc:sldMk cId="2459531175" sldId="275"/>
            <ac:spMk id="115" creationId="{5D51CD28-17BB-0C47-8239-07564315A045}"/>
          </ac:spMkLst>
        </pc:spChg>
        <pc:spChg chg="add mod">
          <ac:chgData name="Marco Tangi" userId="80ce3be0-a370-4317-b249-4954a601355b" providerId="ADAL" clId="{70B1F765-9822-274C-9EC2-072168D66259}" dt="2021-01-20T19:48:37.091" v="8239" actId="1038"/>
          <ac:spMkLst>
            <pc:docMk/>
            <pc:sldMk cId="2459531175" sldId="275"/>
            <ac:spMk id="116" creationId="{15F7351A-9F72-894B-AA2A-841DB060903B}"/>
          </ac:spMkLst>
        </pc:spChg>
        <pc:spChg chg="add mod">
          <ac:chgData name="Marco Tangi" userId="80ce3be0-a370-4317-b249-4954a601355b" providerId="ADAL" clId="{70B1F765-9822-274C-9EC2-072168D66259}" dt="2021-01-20T19:48:37.091" v="8239" actId="1038"/>
          <ac:spMkLst>
            <pc:docMk/>
            <pc:sldMk cId="2459531175" sldId="275"/>
            <ac:spMk id="117" creationId="{D573504B-D826-664E-8AB9-64F2E0761ADC}"/>
          </ac:spMkLst>
        </pc:spChg>
        <pc:spChg chg="add del mod">
          <ac:chgData name="Marco Tangi" userId="80ce3be0-a370-4317-b249-4954a601355b" providerId="ADAL" clId="{70B1F765-9822-274C-9EC2-072168D66259}" dt="2021-01-20T20:43:48.425" v="8603" actId="478"/>
          <ac:spMkLst>
            <pc:docMk/>
            <pc:sldMk cId="2459531175" sldId="275"/>
            <ac:spMk id="127" creationId="{928FD53D-3B73-1346-813C-EADD7FC30DC2}"/>
          </ac:spMkLst>
        </pc:spChg>
        <pc:spChg chg="add mod">
          <ac:chgData name="Marco Tangi" userId="80ce3be0-a370-4317-b249-4954a601355b" providerId="ADAL" clId="{70B1F765-9822-274C-9EC2-072168D66259}" dt="2021-01-20T19:52:21.433" v="8339" actId="20577"/>
          <ac:spMkLst>
            <pc:docMk/>
            <pc:sldMk cId="2459531175" sldId="275"/>
            <ac:spMk id="128" creationId="{116E5194-BF40-434F-B306-4786ADC0DCE5}"/>
          </ac:spMkLst>
        </pc:spChg>
        <pc:cxnChg chg="mod">
          <ac:chgData name="Marco Tangi" userId="80ce3be0-a370-4317-b249-4954a601355b" providerId="ADAL" clId="{70B1F765-9822-274C-9EC2-072168D66259}" dt="2021-01-20T19:48:37.091" v="8239" actId="1038"/>
          <ac:cxnSpMkLst>
            <pc:docMk/>
            <pc:sldMk cId="2459531175" sldId="275"/>
            <ac:cxnSpMk id="4" creationId="{AA8F101B-9E18-A947-9D9B-8E04516EA592}"/>
          </ac:cxnSpMkLst>
        </pc:cxnChg>
        <pc:cxnChg chg="mod">
          <ac:chgData name="Marco Tangi" userId="80ce3be0-a370-4317-b249-4954a601355b" providerId="ADAL" clId="{70B1F765-9822-274C-9EC2-072168D66259}" dt="2021-01-20T19:48:37.091" v="8239" actId="1038"/>
          <ac:cxnSpMkLst>
            <pc:docMk/>
            <pc:sldMk cId="2459531175" sldId="275"/>
            <ac:cxnSpMk id="5" creationId="{1AA9008E-E6AF-1E43-89A2-BB8AAB707949}"/>
          </ac:cxnSpMkLst>
        </pc:cxnChg>
        <pc:cxnChg chg="add del mod">
          <ac:chgData name="Marco Tangi" userId="80ce3be0-a370-4317-b249-4954a601355b" providerId="ADAL" clId="{70B1F765-9822-274C-9EC2-072168D66259}" dt="2021-01-20T19:49:52.804" v="8271" actId="166"/>
          <ac:cxnSpMkLst>
            <pc:docMk/>
            <pc:sldMk cId="2459531175" sldId="275"/>
            <ac:cxnSpMk id="8" creationId="{B7C773BA-F401-494D-86FE-ACFFD833905E}"/>
          </ac:cxnSpMkLst>
        </pc:cxnChg>
        <pc:cxnChg chg="mod">
          <ac:chgData name="Marco Tangi" userId="80ce3be0-a370-4317-b249-4954a601355b" providerId="ADAL" clId="{70B1F765-9822-274C-9EC2-072168D66259}" dt="2021-01-20T19:48:37.091" v="8239" actId="1038"/>
          <ac:cxnSpMkLst>
            <pc:docMk/>
            <pc:sldMk cId="2459531175" sldId="275"/>
            <ac:cxnSpMk id="52" creationId="{11275690-BDBF-984A-A904-C83FA7914537}"/>
          </ac:cxnSpMkLst>
        </pc:cxnChg>
        <pc:cxnChg chg="mod">
          <ac:chgData name="Marco Tangi" userId="80ce3be0-a370-4317-b249-4954a601355b" providerId="ADAL" clId="{70B1F765-9822-274C-9EC2-072168D66259}" dt="2021-01-20T21:48:38.138" v="8660" actId="1036"/>
          <ac:cxnSpMkLst>
            <pc:docMk/>
            <pc:sldMk cId="2459531175" sldId="275"/>
            <ac:cxnSpMk id="53" creationId="{FF1F2DEA-8018-BA48-93F9-77D4D7766D2E}"/>
          </ac:cxnSpMkLst>
        </pc:cxnChg>
        <pc:cxnChg chg="mod">
          <ac:chgData name="Marco Tangi" userId="80ce3be0-a370-4317-b249-4954a601355b" providerId="ADAL" clId="{70B1F765-9822-274C-9EC2-072168D66259}" dt="2021-01-20T19:48:41.442" v="8240" actId="14100"/>
          <ac:cxnSpMkLst>
            <pc:docMk/>
            <pc:sldMk cId="2459531175" sldId="275"/>
            <ac:cxnSpMk id="54" creationId="{A730C346-EF3E-B44A-AC4C-6C376BCF9736}"/>
          </ac:cxnSpMkLst>
        </pc:cxnChg>
        <pc:cxnChg chg="mod">
          <ac:chgData name="Marco Tangi" userId="80ce3be0-a370-4317-b249-4954a601355b" providerId="ADAL" clId="{70B1F765-9822-274C-9EC2-072168D66259}" dt="2021-01-20T19:48:43.736" v="8241" actId="14100"/>
          <ac:cxnSpMkLst>
            <pc:docMk/>
            <pc:sldMk cId="2459531175" sldId="275"/>
            <ac:cxnSpMk id="55" creationId="{6B4E118E-F14A-8F4C-814F-329EF35AB9A8}"/>
          </ac:cxnSpMkLst>
        </pc:cxnChg>
        <pc:cxnChg chg="mod">
          <ac:chgData name="Marco Tangi" userId="80ce3be0-a370-4317-b249-4954a601355b" providerId="ADAL" clId="{70B1F765-9822-274C-9EC2-072168D66259}" dt="2021-01-20T19:48:46.470" v="8242" actId="14100"/>
          <ac:cxnSpMkLst>
            <pc:docMk/>
            <pc:sldMk cId="2459531175" sldId="275"/>
            <ac:cxnSpMk id="56" creationId="{C6E7B4A3-87B5-8248-868E-0400A60FE2B8}"/>
          </ac:cxnSpMkLst>
        </pc:cxnChg>
        <pc:cxnChg chg="del">
          <ac:chgData name="Marco Tangi" userId="80ce3be0-a370-4317-b249-4954a601355b" providerId="ADAL" clId="{70B1F765-9822-274C-9EC2-072168D66259}" dt="2021-01-20T14:37:25.534" v="6677" actId="478"/>
          <ac:cxnSpMkLst>
            <pc:docMk/>
            <pc:sldMk cId="2459531175" sldId="275"/>
            <ac:cxnSpMk id="57" creationId="{232693F9-71FC-CA48-B8AB-0BFA627F91C9}"/>
          </ac:cxnSpMkLst>
        </pc:cxnChg>
        <pc:cxnChg chg="add mod">
          <ac:chgData name="Marco Tangi" userId="80ce3be0-a370-4317-b249-4954a601355b" providerId="ADAL" clId="{70B1F765-9822-274C-9EC2-072168D66259}" dt="2021-01-20T19:48:37.091" v="8239" actId="1038"/>
          <ac:cxnSpMkLst>
            <pc:docMk/>
            <pc:sldMk cId="2459531175" sldId="275"/>
            <ac:cxnSpMk id="80" creationId="{EBC3DDD3-C826-2F40-A650-4B902B7C5A4F}"/>
          </ac:cxnSpMkLst>
        </pc:cxnChg>
        <pc:cxnChg chg="add mod">
          <ac:chgData name="Marco Tangi" userId="80ce3be0-a370-4317-b249-4954a601355b" providerId="ADAL" clId="{70B1F765-9822-274C-9EC2-072168D66259}" dt="2021-01-20T19:48:37.091" v="8239" actId="1038"/>
          <ac:cxnSpMkLst>
            <pc:docMk/>
            <pc:sldMk cId="2459531175" sldId="275"/>
            <ac:cxnSpMk id="88" creationId="{DA2BFD69-1B1D-9046-9FEC-1BB8EDEA3E67}"/>
          </ac:cxnSpMkLst>
        </pc:cxnChg>
        <pc:cxnChg chg="add mod">
          <ac:chgData name="Marco Tangi" userId="80ce3be0-a370-4317-b249-4954a601355b" providerId="ADAL" clId="{70B1F765-9822-274C-9EC2-072168D66259}" dt="2021-01-20T19:48:37.091" v="8239" actId="1038"/>
          <ac:cxnSpMkLst>
            <pc:docMk/>
            <pc:sldMk cId="2459531175" sldId="275"/>
            <ac:cxnSpMk id="90" creationId="{791A37F4-AFD3-C643-B271-AB594612372D}"/>
          </ac:cxnSpMkLst>
        </pc:cxnChg>
        <pc:cxnChg chg="add mod">
          <ac:chgData name="Marco Tangi" userId="80ce3be0-a370-4317-b249-4954a601355b" providerId="ADAL" clId="{70B1F765-9822-274C-9EC2-072168D66259}" dt="2021-01-20T19:48:37.091" v="8239" actId="1038"/>
          <ac:cxnSpMkLst>
            <pc:docMk/>
            <pc:sldMk cId="2459531175" sldId="275"/>
            <ac:cxnSpMk id="97" creationId="{DA1E68E4-9B00-BE43-9432-CA605264630D}"/>
          </ac:cxnSpMkLst>
        </pc:cxnChg>
        <pc:cxnChg chg="add del mod">
          <ac:chgData name="Marco Tangi" userId="80ce3be0-a370-4317-b249-4954a601355b" providerId="ADAL" clId="{70B1F765-9822-274C-9EC2-072168D66259}" dt="2021-01-20T19:49:39.876" v="8269" actId="478"/>
          <ac:cxnSpMkLst>
            <pc:docMk/>
            <pc:sldMk cId="2459531175" sldId="275"/>
            <ac:cxnSpMk id="123" creationId="{244AC543-9555-2646-8B35-132B06218893}"/>
          </ac:cxnSpMkLst>
        </pc:cxnChg>
        <pc:cxnChg chg="add mod">
          <ac:chgData name="Marco Tangi" userId="80ce3be0-a370-4317-b249-4954a601355b" providerId="ADAL" clId="{70B1F765-9822-274C-9EC2-072168D66259}" dt="2021-01-20T20:43:51.071" v="8604" actId="1036"/>
          <ac:cxnSpMkLst>
            <pc:docMk/>
            <pc:sldMk cId="2459531175" sldId="275"/>
            <ac:cxnSpMk id="124" creationId="{0033C75B-B6D3-6243-AC34-D9725D410FC4}"/>
          </ac:cxnSpMkLst>
        </pc:cxnChg>
      </pc:sldChg>
      <pc:sldChg chg="modSp del mod">
        <pc:chgData name="Marco Tangi" userId="80ce3be0-a370-4317-b249-4954a601355b" providerId="ADAL" clId="{70B1F765-9822-274C-9EC2-072168D66259}" dt="2021-01-15T10:43:42.207" v="1490" actId="2696"/>
        <pc:sldMkLst>
          <pc:docMk/>
          <pc:sldMk cId="3897547594" sldId="1073"/>
        </pc:sldMkLst>
        <pc:spChg chg="mod">
          <ac:chgData name="Marco Tangi" userId="80ce3be0-a370-4317-b249-4954a601355b" providerId="ADAL" clId="{70B1F765-9822-274C-9EC2-072168D66259}" dt="2021-01-14T10:29:48.160" v="143" actId="20577"/>
          <ac:spMkLst>
            <pc:docMk/>
            <pc:sldMk cId="3897547594" sldId="1073"/>
            <ac:spMk id="8" creationId="{ABF1D56E-403C-B349-BB02-EC1B7147E395}"/>
          </ac:spMkLst>
        </pc:spChg>
      </pc:sldChg>
      <pc:sldChg chg="addSp delSp modSp mod">
        <pc:chgData name="Marco Tangi" userId="80ce3be0-a370-4317-b249-4954a601355b" providerId="ADAL" clId="{70B1F765-9822-274C-9EC2-072168D66259}" dt="2021-01-20T20:46:18.780" v="8615" actId="14100"/>
        <pc:sldMkLst>
          <pc:docMk/>
          <pc:sldMk cId="367904041" sldId="1314"/>
        </pc:sldMkLst>
        <pc:spChg chg="mod">
          <ac:chgData name="Marco Tangi" userId="80ce3be0-a370-4317-b249-4954a601355b" providerId="ADAL" clId="{70B1F765-9822-274C-9EC2-072168D66259}" dt="2021-01-19T14:26:34.723" v="5631" actId="20577"/>
          <ac:spMkLst>
            <pc:docMk/>
            <pc:sldMk cId="367904041" sldId="1314"/>
            <ac:spMk id="15" creationId="{96C5F036-C58E-8C47-BC29-CD963E3FEA6A}"/>
          </ac:spMkLst>
        </pc:spChg>
        <pc:spChg chg="mod">
          <ac:chgData name="Marco Tangi" userId="80ce3be0-a370-4317-b249-4954a601355b" providerId="ADAL" clId="{70B1F765-9822-274C-9EC2-072168D66259}" dt="2021-01-19T14:26:43.418" v="5663" actId="20577"/>
          <ac:spMkLst>
            <pc:docMk/>
            <pc:sldMk cId="367904041" sldId="1314"/>
            <ac:spMk id="21" creationId="{1F2D00AE-A5CA-2C4B-9092-91075FF5A207}"/>
          </ac:spMkLst>
        </pc:spChg>
        <pc:picChg chg="add del mod">
          <ac:chgData name="Marco Tangi" userId="80ce3be0-a370-4317-b249-4954a601355b" providerId="ADAL" clId="{70B1F765-9822-274C-9EC2-072168D66259}" dt="2021-01-19T14:27:34.155" v="5665" actId="478"/>
          <ac:picMkLst>
            <pc:docMk/>
            <pc:sldMk cId="367904041" sldId="1314"/>
            <ac:picMk id="11" creationId="{D1167A4C-125B-3042-929D-C2F3B046618B}"/>
          </ac:picMkLst>
        </pc:picChg>
        <pc:picChg chg="mod">
          <ac:chgData name="Marco Tangi" userId="80ce3be0-a370-4317-b249-4954a601355b" providerId="ADAL" clId="{70B1F765-9822-274C-9EC2-072168D66259}" dt="2021-01-20T20:46:18.780" v="8615" actId="14100"/>
          <ac:picMkLst>
            <pc:docMk/>
            <pc:sldMk cId="367904041" sldId="1314"/>
            <ac:picMk id="18" creationId="{78583BE4-9D87-8C48-999D-96071506B9D9}"/>
          </ac:picMkLst>
        </pc:picChg>
        <pc:picChg chg="add del mod">
          <ac:chgData name="Marco Tangi" userId="80ce3be0-a370-4317-b249-4954a601355b" providerId="ADAL" clId="{70B1F765-9822-274C-9EC2-072168D66259}" dt="2021-01-20T20:46:04.842" v="8612" actId="1076"/>
          <ac:picMkLst>
            <pc:docMk/>
            <pc:sldMk cId="367904041" sldId="1314"/>
            <ac:picMk id="19" creationId="{FBBDE10C-1FAB-2543-B537-18DDA2EC781D}"/>
          </ac:picMkLst>
        </pc:picChg>
        <pc:picChg chg="add del mod">
          <ac:chgData name="Marco Tangi" userId="80ce3be0-a370-4317-b249-4954a601355b" providerId="ADAL" clId="{70B1F765-9822-274C-9EC2-072168D66259}" dt="2021-01-20T20:46:03.720" v="8610"/>
          <ac:picMkLst>
            <pc:docMk/>
            <pc:sldMk cId="367904041" sldId="1314"/>
            <ac:picMk id="1026" creationId="{D9B97B48-48AB-C24E-B30A-892451EFDC85}"/>
          </ac:picMkLst>
        </pc:picChg>
        <pc:picChg chg="add mod">
          <ac:chgData name="Marco Tangi" userId="80ce3be0-a370-4317-b249-4954a601355b" providerId="ADAL" clId="{70B1F765-9822-274C-9EC2-072168D66259}" dt="2021-01-20T20:46:09.659" v="8614" actId="167"/>
          <ac:picMkLst>
            <pc:docMk/>
            <pc:sldMk cId="367904041" sldId="1314"/>
            <ac:picMk id="1028" creationId="{FDA16AEA-3ED1-E045-8A9A-997E08449CD9}"/>
          </ac:picMkLst>
        </pc:picChg>
      </pc:sldChg>
      <pc:sldChg chg="modSp mod addCm modCm modNotesTx">
        <pc:chgData name="Marco Tangi" userId="80ce3be0-a370-4317-b249-4954a601355b" providerId="ADAL" clId="{70B1F765-9822-274C-9EC2-072168D66259}" dt="2021-01-20T20:57:00.526" v="8620"/>
        <pc:sldMkLst>
          <pc:docMk/>
          <pc:sldMk cId="2672906775" sldId="1322"/>
        </pc:sldMkLst>
        <pc:spChg chg="mod">
          <ac:chgData name="Marco Tangi" userId="80ce3be0-a370-4317-b249-4954a601355b" providerId="ADAL" clId="{70B1F765-9822-274C-9EC2-072168D66259}" dt="2021-01-16T10:01:59.758" v="2400" actId="20577"/>
          <ac:spMkLst>
            <pc:docMk/>
            <pc:sldMk cId="2672906775" sldId="1322"/>
            <ac:spMk id="3" creationId="{235C5C7F-28B6-9647-BF68-D5335264403E}"/>
          </ac:spMkLst>
        </pc:spChg>
        <pc:spChg chg="mod">
          <ac:chgData name="Marco Tangi" userId="80ce3be0-a370-4317-b249-4954a601355b" providerId="ADAL" clId="{70B1F765-9822-274C-9EC2-072168D66259}" dt="2021-01-20T10:42:37.882" v="6068" actId="113"/>
          <ac:spMkLst>
            <pc:docMk/>
            <pc:sldMk cId="2672906775" sldId="1322"/>
            <ac:spMk id="8" creationId="{ABF1D56E-403C-B349-BB02-EC1B7147E395}"/>
          </ac:spMkLst>
        </pc:spChg>
        <pc:graphicFrameChg chg="mod modGraphic">
          <ac:chgData name="Marco Tangi" userId="80ce3be0-a370-4317-b249-4954a601355b" providerId="ADAL" clId="{70B1F765-9822-274C-9EC2-072168D66259}" dt="2021-01-15T10:46:42.832" v="1613" actId="20577"/>
          <ac:graphicFrameMkLst>
            <pc:docMk/>
            <pc:sldMk cId="2672906775" sldId="1322"/>
            <ac:graphicFrameMk id="4" creationId="{AB8A71FA-32DF-004E-A77B-4081E997C241}"/>
          </ac:graphicFrameMkLst>
        </pc:graphicFrameChg>
      </pc:sldChg>
      <pc:sldChg chg="modSp mod ord addCm modCm">
        <pc:chgData name="Marco Tangi" userId="80ce3be0-a370-4317-b249-4954a601355b" providerId="ADAL" clId="{70B1F765-9822-274C-9EC2-072168D66259}" dt="2021-01-20T20:59:38.318" v="8654" actId="313"/>
        <pc:sldMkLst>
          <pc:docMk/>
          <pc:sldMk cId="106739236" sldId="1323"/>
        </pc:sldMkLst>
        <pc:spChg chg="mod">
          <ac:chgData name="Marco Tangi" userId="80ce3be0-a370-4317-b249-4954a601355b" providerId="ADAL" clId="{70B1F765-9822-274C-9EC2-072168D66259}" dt="2021-01-20T20:59:38.318" v="8654" actId="313"/>
          <ac:spMkLst>
            <pc:docMk/>
            <pc:sldMk cId="106739236" sldId="1323"/>
            <ac:spMk id="8" creationId="{ABF1D56E-403C-B349-BB02-EC1B7147E395}"/>
          </ac:spMkLst>
        </pc:spChg>
      </pc:sldChg>
      <pc:sldChg chg="addSp delSp modSp mod addCm modCm">
        <pc:chgData name="Marco Tangi" userId="80ce3be0-a370-4317-b249-4954a601355b" providerId="ADAL" clId="{70B1F765-9822-274C-9EC2-072168D66259}" dt="2021-01-20T20:58:51.350" v="8623"/>
        <pc:sldMkLst>
          <pc:docMk/>
          <pc:sldMk cId="448832915" sldId="1324"/>
        </pc:sldMkLst>
        <pc:spChg chg="add mod">
          <ac:chgData name="Marco Tangi" userId="80ce3be0-a370-4317-b249-4954a601355b" providerId="ADAL" clId="{70B1F765-9822-274C-9EC2-072168D66259}" dt="2021-01-19T14:30:54.766" v="5668" actId="1076"/>
          <ac:spMkLst>
            <pc:docMk/>
            <pc:sldMk cId="448832915" sldId="1324"/>
            <ac:spMk id="2" creationId="{E100D33E-F403-974A-B302-C5F158AC1846}"/>
          </ac:spMkLst>
        </pc:spChg>
        <pc:spChg chg="mod">
          <ac:chgData name="Marco Tangi" userId="80ce3be0-a370-4317-b249-4954a601355b" providerId="ADAL" clId="{70B1F765-9822-274C-9EC2-072168D66259}" dt="2021-01-19T15:19:12.979" v="5820" actId="1076"/>
          <ac:spMkLst>
            <pc:docMk/>
            <pc:sldMk cId="448832915" sldId="1324"/>
            <ac:spMk id="6" creationId="{9B93B9D3-C50E-C349-B659-527DE2384CA4}"/>
          </ac:spMkLst>
        </pc:spChg>
        <pc:spChg chg="mod">
          <ac:chgData name="Marco Tangi" userId="80ce3be0-a370-4317-b249-4954a601355b" providerId="ADAL" clId="{70B1F765-9822-274C-9EC2-072168D66259}" dt="2021-01-19T14:05:48.657" v="3850" actId="313"/>
          <ac:spMkLst>
            <pc:docMk/>
            <pc:sldMk cId="448832915" sldId="1324"/>
            <ac:spMk id="8" creationId="{ABF1D56E-403C-B349-BB02-EC1B7147E395}"/>
          </ac:spMkLst>
        </pc:spChg>
        <pc:picChg chg="del">
          <ac:chgData name="Marco Tangi" userId="80ce3be0-a370-4317-b249-4954a601355b" providerId="ADAL" clId="{70B1F765-9822-274C-9EC2-072168D66259}" dt="2021-01-19T09:36:35.668" v="2844" actId="478"/>
          <ac:picMkLst>
            <pc:docMk/>
            <pc:sldMk cId="448832915" sldId="1324"/>
            <ac:picMk id="5" creationId="{DE561E6F-EA2A-1C46-968B-159B3367DB41}"/>
          </ac:picMkLst>
        </pc:picChg>
        <pc:picChg chg="add del mod">
          <ac:chgData name="Marco Tangi" userId="80ce3be0-a370-4317-b249-4954a601355b" providerId="ADAL" clId="{70B1F765-9822-274C-9EC2-072168D66259}" dt="2021-01-19T09:37:58.748" v="2852" actId="478"/>
          <ac:picMkLst>
            <pc:docMk/>
            <pc:sldMk cId="448832915" sldId="1324"/>
            <ac:picMk id="7" creationId="{749CC6AA-2429-164F-89D2-A961D2661302}"/>
          </ac:picMkLst>
        </pc:picChg>
        <pc:picChg chg="add mod">
          <ac:chgData name="Marco Tangi" userId="80ce3be0-a370-4317-b249-4954a601355b" providerId="ADAL" clId="{70B1F765-9822-274C-9EC2-072168D66259}" dt="2021-01-19T09:38:04.857" v="2855" actId="1076"/>
          <ac:picMkLst>
            <pc:docMk/>
            <pc:sldMk cId="448832915" sldId="1324"/>
            <ac:picMk id="10" creationId="{EDA21C32-81CE-884C-8DEE-86B323271447}"/>
          </ac:picMkLst>
        </pc:picChg>
      </pc:sldChg>
      <pc:sldChg chg="addSp delSp modSp mod ord addCm delCm modCm">
        <pc:chgData name="Marco Tangi" userId="80ce3be0-a370-4317-b249-4954a601355b" providerId="ADAL" clId="{70B1F765-9822-274C-9EC2-072168D66259}" dt="2021-01-20T21:01:18.690" v="8656"/>
        <pc:sldMkLst>
          <pc:docMk/>
          <pc:sldMk cId="1901403850" sldId="1325"/>
        </pc:sldMkLst>
        <pc:spChg chg="mod">
          <ac:chgData name="Marco Tangi" userId="80ce3be0-a370-4317-b249-4954a601355b" providerId="ADAL" clId="{70B1F765-9822-274C-9EC2-072168D66259}" dt="2021-01-20T20:14:48.746" v="8396" actId="1076"/>
          <ac:spMkLst>
            <pc:docMk/>
            <pc:sldMk cId="1901403850" sldId="1325"/>
            <ac:spMk id="3" creationId="{F9093341-E8BE-0941-8A82-8083DD5E7E9B}"/>
          </ac:spMkLst>
        </pc:spChg>
        <pc:spChg chg="mod">
          <ac:chgData name="Marco Tangi" userId="80ce3be0-a370-4317-b249-4954a601355b" providerId="ADAL" clId="{70B1F765-9822-274C-9EC2-072168D66259}" dt="2021-01-18T17:54:56.937" v="2664" actId="1076"/>
          <ac:spMkLst>
            <pc:docMk/>
            <pc:sldMk cId="1901403850" sldId="1325"/>
            <ac:spMk id="6" creationId="{056FDE61-9C11-2542-A8A3-27D95F8E76E0}"/>
          </ac:spMkLst>
        </pc:spChg>
        <pc:picChg chg="add mod">
          <ac:chgData name="Marco Tangi" userId="80ce3be0-a370-4317-b249-4954a601355b" providerId="ADAL" clId="{70B1F765-9822-274C-9EC2-072168D66259}" dt="2021-01-20T20:15:57.285" v="8417" actId="1076"/>
          <ac:picMkLst>
            <pc:docMk/>
            <pc:sldMk cId="1901403850" sldId="1325"/>
            <ac:picMk id="2" creationId="{D1AB213D-3FC3-1844-84B7-BBAA2CE9E484}"/>
          </ac:picMkLst>
        </pc:picChg>
        <pc:picChg chg="add del mod">
          <ac:chgData name="Marco Tangi" userId="80ce3be0-a370-4317-b249-4954a601355b" providerId="ADAL" clId="{70B1F765-9822-274C-9EC2-072168D66259}" dt="2021-01-18T17:04:58.337" v="2467" actId="478"/>
          <ac:picMkLst>
            <pc:docMk/>
            <pc:sldMk cId="1901403850" sldId="1325"/>
            <ac:picMk id="4" creationId="{84B64C86-FAD6-3445-8D30-6541C030BBE9}"/>
          </ac:picMkLst>
        </pc:picChg>
        <pc:picChg chg="add del mod">
          <ac:chgData name="Marco Tangi" userId="80ce3be0-a370-4317-b249-4954a601355b" providerId="ADAL" clId="{70B1F765-9822-274C-9EC2-072168D66259}" dt="2021-01-20T17:54:38.666" v="8000" actId="478"/>
          <ac:picMkLst>
            <pc:docMk/>
            <pc:sldMk cId="1901403850" sldId="1325"/>
            <ac:picMk id="4" creationId="{91BB2274-DE32-AF48-8E1B-DD79FA4E58EC}"/>
          </ac:picMkLst>
        </pc:picChg>
        <pc:picChg chg="add mod">
          <ac:chgData name="Marco Tangi" userId="80ce3be0-a370-4317-b249-4954a601355b" providerId="ADAL" clId="{70B1F765-9822-274C-9EC2-072168D66259}" dt="2021-01-20T17:54:05.088" v="7998"/>
          <ac:picMkLst>
            <pc:docMk/>
            <pc:sldMk cId="1901403850" sldId="1325"/>
            <ac:picMk id="7" creationId="{AB0605B5-6A74-A044-AB72-359A67AD1C46}"/>
          </ac:picMkLst>
        </pc:picChg>
        <pc:picChg chg="add del mod">
          <ac:chgData name="Marco Tangi" userId="80ce3be0-a370-4317-b249-4954a601355b" providerId="ADAL" clId="{70B1F765-9822-274C-9EC2-072168D66259}" dt="2021-01-18T17:04:51.868" v="2463" actId="478"/>
          <ac:picMkLst>
            <pc:docMk/>
            <pc:sldMk cId="1901403850" sldId="1325"/>
            <ac:picMk id="7" creationId="{E772F39C-3079-6540-A6D1-9F3D38A8C429}"/>
          </ac:picMkLst>
        </pc:picChg>
        <pc:picChg chg="add del mod">
          <ac:chgData name="Marco Tangi" userId="80ce3be0-a370-4317-b249-4954a601355b" providerId="ADAL" clId="{70B1F765-9822-274C-9EC2-072168D66259}" dt="2021-01-18T17:08:49.149" v="2512" actId="478"/>
          <ac:picMkLst>
            <pc:docMk/>
            <pc:sldMk cId="1901403850" sldId="1325"/>
            <ac:picMk id="8" creationId="{376A1292-18CA-374B-AA65-FFE955C337C3}"/>
          </ac:picMkLst>
        </pc:picChg>
        <pc:picChg chg="add del mod modCrop">
          <ac:chgData name="Marco Tangi" userId="80ce3be0-a370-4317-b249-4954a601355b" providerId="ADAL" clId="{70B1F765-9822-274C-9EC2-072168D66259}" dt="2021-01-20T20:15:35.122" v="8409" actId="478"/>
          <ac:picMkLst>
            <pc:docMk/>
            <pc:sldMk cId="1901403850" sldId="1325"/>
            <ac:picMk id="8" creationId="{4072920B-B7EA-4E49-AEFA-A10E6E3EDD46}"/>
          </ac:picMkLst>
        </pc:picChg>
        <pc:picChg chg="add del mod modCrop">
          <ac:chgData name="Marco Tangi" userId="80ce3be0-a370-4317-b249-4954a601355b" providerId="ADAL" clId="{70B1F765-9822-274C-9EC2-072168D66259}" dt="2021-01-20T20:15:49.252" v="8413" actId="478"/>
          <ac:picMkLst>
            <pc:docMk/>
            <pc:sldMk cId="1901403850" sldId="1325"/>
            <ac:picMk id="9" creationId="{C31E485C-71EE-3849-8DE5-95DAC87BCB95}"/>
          </ac:picMkLst>
        </pc:picChg>
        <pc:picChg chg="add mod">
          <ac:chgData name="Marco Tangi" userId="80ce3be0-a370-4317-b249-4954a601355b" providerId="ADAL" clId="{70B1F765-9822-274C-9EC2-072168D66259}" dt="2021-01-20T20:15:35.654" v="8410"/>
          <ac:picMkLst>
            <pc:docMk/>
            <pc:sldMk cId="1901403850" sldId="1325"/>
            <ac:picMk id="10" creationId="{101894BB-17A9-6044-BDAC-AE922E0DE29D}"/>
          </ac:picMkLst>
        </pc:picChg>
        <pc:picChg chg="add del mod">
          <ac:chgData name="Marco Tangi" userId="80ce3be0-a370-4317-b249-4954a601355b" providerId="ADAL" clId="{70B1F765-9822-274C-9EC2-072168D66259}" dt="2021-01-18T17:17:45.720" v="2543" actId="21"/>
          <ac:picMkLst>
            <pc:docMk/>
            <pc:sldMk cId="1901403850" sldId="1325"/>
            <ac:picMk id="10" creationId="{96C19F0A-FDC1-4B4F-BA5F-37F1A6FBFE14}"/>
          </ac:picMkLst>
        </pc:picChg>
        <pc:picChg chg="add del mod modCrop">
          <ac:chgData name="Marco Tangi" userId="80ce3be0-a370-4317-b249-4954a601355b" providerId="ADAL" clId="{70B1F765-9822-274C-9EC2-072168D66259}" dt="2021-01-18T17:54:30.602" v="2648" actId="478"/>
          <ac:picMkLst>
            <pc:docMk/>
            <pc:sldMk cId="1901403850" sldId="1325"/>
            <ac:picMk id="11" creationId="{27387D18-136B-D041-8396-F30E0C9629C3}"/>
          </ac:picMkLst>
        </pc:picChg>
        <pc:picChg chg="del">
          <ac:chgData name="Marco Tangi" userId="80ce3be0-a370-4317-b249-4954a601355b" providerId="ADAL" clId="{70B1F765-9822-274C-9EC2-072168D66259}" dt="2021-01-18T16:42:08.765" v="2458" actId="478"/>
          <ac:picMkLst>
            <pc:docMk/>
            <pc:sldMk cId="1901403850" sldId="1325"/>
            <ac:picMk id="13" creationId="{509ED550-B12A-874F-9766-D4678D2C62B7}"/>
          </ac:picMkLst>
        </pc:picChg>
        <pc:picChg chg="add del mod">
          <ac:chgData name="Marco Tangi" userId="80ce3be0-a370-4317-b249-4954a601355b" providerId="ADAL" clId="{70B1F765-9822-274C-9EC2-072168D66259}" dt="2021-01-18T17:20:06.215" v="2562" actId="478"/>
          <ac:picMkLst>
            <pc:docMk/>
            <pc:sldMk cId="1901403850" sldId="1325"/>
            <ac:picMk id="14" creationId="{9D421AAE-9965-9746-8FA7-24FAC897DA22}"/>
          </ac:picMkLst>
        </pc:picChg>
        <pc:picChg chg="del">
          <ac:chgData name="Marco Tangi" userId="80ce3be0-a370-4317-b249-4954a601355b" providerId="ADAL" clId="{70B1F765-9822-274C-9EC2-072168D66259}" dt="2021-01-18T17:09:33.219" v="2541" actId="478"/>
          <ac:picMkLst>
            <pc:docMk/>
            <pc:sldMk cId="1901403850" sldId="1325"/>
            <ac:picMk id="15" creationId="{BF23084D-CC8D-634E-B533-E94C98E3C71C}"/>
          </ac:picMkLst>
        </pc:picChg>
        <pc:picChg chg="add del mod">
          <ac:chgData name="Marco Tangi" userId="80ce3be0-a370-4317-b249-4954a601355b" providerId="ADAL" clId="{70B1F765-9822-274C-9EC2-072168D66259}" dt="2021-01-18T17:20:03.852" v="2560" actId="478"/>
          <ac:picMkLst>
            <pc:docMk/>
            <pc:sldMk cId="1901403850" sldId="1325"/>
            <ac:picMk id="16" creationId="{119E6637-0A41-6F4E-B473-0A82D829CD99}"/>
          </ac:picMkLst>
        </pc:picChg>
        <pc:picChg chg="add del mod">
          <ac:chgData name="Marco Tangi" userId="80ce3be0-a370-4317-b249-4954a601355b" providerId="ADAL" clId="{70B1F765-9822-274C-9EC2-072168D66259}" dt="2021-01-18T17:20:48.052" v="2579" actId="478"/>
          <ac:picMkLst>
            <pc:docMk/>
            <pc:sldMk cId="1901403850" sldId="1325"/>
            <ac:picMk id="18" creationId="{07E0059F-7BB2-4A4E-9790-6AFF0C861511}"/>
          </ac:picMkLst>
        </pc:picChg>
        <pc:picChg chg="add del mod">
          <ac:chgData name="Marco Tangi" userId="80ce3be0-a370-4317-b249-4954a601355b" providerId="ADAL" clId="{70B1F765-9822-274C-9EC2-072168D66259}" dt="2021-01-18T17:20:30.948" v="2574"/>
          <ac:picMkLst>
            <pc:docMk/>
            <pc:sldMk cId="1901403850" sldId="1325"/>
            <ac:picMk id="20" creationId="{EF0D2CBE-11BA-E741-B1FA-9CB2FD123F29}"/>
          </ac:picMkLst>
        </pc:picChg>
        <pc:picChg chg="add del mod">
          <ac:chgData name="Marco Tangi" userId="80ce3be0-a370-4317-b249-4954a601355b" providerId="ADAL" clId="{70B1F765-9822-274C-9EC2-072168D66259}" dt="2021-01-18T17:21:16.356" v="2586" actId="21"/>
          <ac:picMkLst>
            <pc:docMk/>
            <pc:sldMk cId="1901403850" sldId="1325"/>
            <ac:picMk id="22" creationId="{19EF205E-B054-964B-8971-9AD8FECBB66D}"/>
          </ac:picMkLst>
        </pc:picChg>
        <pc:picChg chg="add del mod">
          <ac:chgData name="Marco Tangi" userId="80ce3be0-a370-4317-b249-4954a601355b" providerId="ADAL" clId="{70B1F765-9822-274C-9EC2-072168D66259}" dt="2021-01-18T17:43:13.292" v="2599" actId="478"/>
          <ac:picMkLst>
            <pc:docMk/>
            <pc:sldMk cId="1901403850" sldId="1325"/>
            <ac:picMk id="24" creationId="{C6E85271-3222-D14B-BBA0-C547B5111644}"/>
          </ac:picMkLst>
        </pc:picChg>
        <pc:picChg chg="add del mod">
          <ac:chgData name="Marco Tangi" userId="80ce3be0-a370-4317-b249-4954a601355b" providerId="ADAL" clId="{70B1F765-9822-274C-9EC2-072168D66259}" dt="2021-01-18T17:49:56.239" v="2626" actId="478"/>
          <ac:picMkLst>
            <pc:docMk/>
            <pc:sldMk cId="1901403850" sldId="1325"/>
            <ac:picMk id="25" creationId="{719E56E7-BA2C-9146-9ED3-B7E2292A3725}"/>
          </ac:picMkLst>
        </pc:picChg>
        <pc:picChg chg="add del mod">
          <ac:chgData name="Marco Tangi" userId="80ce3be0-a370-4317-b249-4954a601355b" providerId="ADAL" clId="{70B1F765-9822-274C-9EC2-072168D66259}" dt="2021-01-18T18:01:45.859" v="2675" actId="478"/>
          <ac:picMkLst>
            <pc:docMk/>
            <pc:sldMk cId="1901403850" sldId="1325"/>
            <ac:picMk id="26" creationId="{BAFD9382-D33C-2041-8079-49028890B3AF}"/>
          </ac:picMkLst>
        </pc:picChg>
        <pc:picChg chg="add del mod">
          <ac:chgData name="Marco Tangi" userId="80ce3be0-a370-4317-b249-4954a601355b" providerId="ADAL" clId="{70B1F765-9822-274C-9EC2-072168D66259}" dt="2021-01-18T17:54:33.690" v="2650" actId="21"/>
          <ac:picMkLst>
            <pc:docMk/>
            <pc:sldMk cId="1901403850" sldId="1325"/>
            <ac:picMk id="27" creationId="{4FBDCB8F-8300-DB4C-8ED9-414E67F5AFCF}"/>
          </ac:picMkLst>
        </pc:picChg>
        <pc:picChg chg="add mod">
          <ac:chgData name="Marco Tangi" userId="80ce3be0-a370-4317-b249-4954a601355b" providerId="ADAL" clId="{70B1F765-9822-274C-9EC2-072168D66259}" dt="2021-01-18T17:54:48.445" v="2661"/>
          <ac:picMkLst>
            <pc:docMk/>
            <pc:sldMk cId="1901403850" sldId="1325"/>
            <ac:picMk id="28" creationId="{B15ADCB4-CDAC-3D42-A292-6F21E56DE798}"/>
          </ac:picMkLst>
        </pc:picChg>
        <pc:picChg chg="add del mod">
          <ac:chgData name="Marco Tangi" userId="80ce3be0-a370-4317-b249-4954a601355b" providerId="ADAL" clId="{70B1F765-9822-274C-9EC2-072168D66259}" dt="2021-01-18T21:22:37.532" v="2722" actId="478"/>
          <ac:picMkLst>
            <pc:docMk/>
            <pc:sldMk cId="1901403850" sldId="1325"/>
            <ac:picMk id="29" creationId="{C4394865-B24A-3548-83A5-FBB41AA1AF22}"/>
          </ac:picMkLst>
        </pc:picChg>
        <pc:picChg chg="add del mod">
          <ac:chgData name="Marco Tangi" userId="80ce3be0-a370-4317-b249-4954a601355b" providerId="ADAL" clId="{70B1F765-9822-274C-9EC2-072168D66259}" dt="2021-01-18T21:21:53.893" v="2709"/>
          <ac:picMkLst>
            <pc:docMk/>
            <pc:sldMk cId="1901403850" sldId="1325"/>
            <ac:picMk id="31" creationId="{6F8ABF0D-7C47-EE43-8FE1-3533DEBCB7E0}"/>
          </ac:picMkLst>
        </pc:picChg>
        <pc:picChg chg="add del mod">
          <ac:chgData name="Marco Tangi" userId="80ce3be0-a370-4317-b249-4954a601355b" providerId="ADAL" clId="{70B1F765-9822-274C-9EC2-072168D66259}" dt="2021-01-20T17:54:04.839" v="7997" actId="478"/>
          <ac:picMkLst>
            <pc:docMk/>
            <pc:sldMk cId="1901403850" sldId="1325"/>
            <ac:picMk id="33" creationId="{2EF2EA3F-9E94-F240-A8FA-2F12C050A91A}"/>
          </ac:picMkLst>
        </pc:picChg>
        <pc:picChg chg="add del mod">
          <ac:chgData name="Marco Tangi" userId="80ce3be0-a370-4317-b249-4954a601355b" providerId="ADAL" clId="{70B1F765-9822-274C-9EC2-072168D66259}" dt="2021-01-19T11:33:00.743" v="3632" actId="21"/>
          <ac:picMkLst>
            <pc:docMk/>
            <pc:sldMk cId="1901403850" sldId="1325"/>
            <ac:picMk id="35" creationId="{0A73DC63-59ED-5A44-B318-ADB182ACEAC2}"/>
          </ac:picMkLst>
        </pc:picChg>
      </pc:sldChg>
      <pc:sldChg chg="addSp delSp modSp mod ord">
        <pc:chgData name="Marco Tangi" userId="80ce3be0-a370-4317-b249-4954a601355b" providerId="ADAL" clId="{70B1F765-9822-274C-9EC2-072168D66259}" dt="2021-01-20T20:43:25.159" v="8601" actId="14100"/>
        <pc:sldMkLst>
          <pc:docMk/>
          <pc:sldMk cId="3345724387" sldId="1326"/>
        </pc:sldMkLst>
        <pc:spChg chg="add del mod">
          <ac:chgData name="Marco Tangi" userId="80ce3be0-a370-4317-b249-4954a601355b" providerId="ADAL" clId="{70B1F765-9822-274C-9EC2-072168D66259}" dt="2021-01-18T21:22:00.151" v="2711"/>
          <ac:spMkLst>
            <pc:docMk/>
            <pc:sldMk cId="3345724387" sldId="1326"/>
            <ac:spMk id="15" creationId="{3B737B10-618B-B84C-9566-A20917DA7C99}"/>
          </ac:spMkLst>
        </pc:spChg>
        <pc:spChg chg="del mod">
          <ac:chgData name="Marco Tangi" userId="80ce3be0-a370-4317-b249-4954a601355b" providerId="ADAL" clId="{70B1F765-9822-274C-9EC2-072168D66259}" dt="2021-01-18T20:16:49.772" v="2705" actId="478"/>
          <ac:spMkLst>
            <pc:docMk/>
            <pc:sldMk cId="3345724387" sldId="1326"/>
            <ac:spMk id="16" creationId="{3EC6CD80-180D-4E48-A150-36FD1A47DF42}"/>
          </ac:spMkLst>
        </pc:spChg>
        <pc:spChg chg="add mod">
          <ac:chgData name="Marco Tangi" userId="80ce3be0-a370-4317-b249-4954a601355b" providerId="ADAL" clId="{70B1F765-9822-274C-9EC2-072168D66259}" dt="2021-01-20T17:58:51.538" v="8009"/>
          <ac:spMkLst>
            <pc:docMk/>
            <pc:sldMk cId="3345724387" sldId="1326"/>
            <ac:spMk id="16" creationId="{DE0CBDA2-3873-B34A-905D-7BCB31B63AC6}"/>
          </ac:spMkLst>
        </pc:spChg>
        <pc:picChg chg="add del mod">
          <ac:chgData name="Marco Tangi" userId="80ce3be0-a370-4317-b249-4954a601355b" providerId="ADAL" clId="{70B1F765-9822-274C-9EC2-072168D66259}" dt="2021-01-20T12:10:20.434" v="6175" actId="21"/>
          <ac:picMkLst>
            <pc:docMk/>
            <pc:sldMk cId="3345724387" sldId="1326"/>
            <ac:picMk id="4" creationId="{26076828-F9C7-7C48-AB54-8EE91132160B}"/>
          </ac:picMkLst>
        </pc:picChg>
        <pc:picChg chg="add del mod">
          <ac:chgData name="Marco Tangi" userId="80ce3be0-a370-4317-b249-4954a601355b" providerId="ADAL" clId="{70B1F765-9822-274C-9EC2-072168D66259}" dt="2021-01-18T18:01:22.892" v="2667" actId="21"/>
          <ac:picMkLst>
            <pc:docMk/>
            <pc:sldMk cId="3345724387" sldId="1326"/>
            <ac:picMk id="4" creationId="{C741CF24-8F7A-1643-9FBF-EE4F8FCE9C28}"/>
          </ac:picMkLst>
        </pc:picChg>
        <pc:picChg chg="add mod">
          <ac:chgData name="Marco Tangi" userId="80ce3be0-a370-4317-b249-4954a601355b" providerId="ADAL" clId="{70B1F765-9822-274C-9EC2-072168D66259}" dt="2021-01-20T20:43:25.159" v="8601" actId="14100"/>
          <ac:picMkLst>
            <pc:docMk/>
            <pc:sldMk cId="3345724387" sldId="1326"/>
            <ac:picMk id="4" creationId="{DCC1BF54-E066-4145-8445-0850DF4712CF}"/>
          </ac:picMkLst>
        </pc:picChg>
        <pc:picChg chg="add del mod">
          <ac:chgData name="Marco Tangi" userId="80ce3be0-a370-4317-b249-4954a601355b" providerId="ADAL" clId="{70B1F765-9822-274C-9EC2-072168D66259}" dt="2021-01-18T17:08:47.037" v="2511" actId="21"/>
          <ac:picMkLst>
            <pc:docMk/>
            <pc:sldMk cId="3345724387" sldId="1326"/>
            <ac:picMk id="6" creationId="{59D4787B-82C0-AF4E-B313-84C52517BB6C}"/>
          </ac:picMkLst>
        </pc:picChg>
        <pc:picChg chg="add del mod">
          <ac:chgData name="Marco Tangi" userId="80ce3be0-a370-4317-b249-4954a601355b" providerId="ADAL" clId="{70B1F765-9822-274C-9EC2-072168D66259}" dt="2021-01-20T17:17:15.457" v="7931" actId="478"/>
          <ac:picMkLst>
            <pc:docMk/>
            <pc:sldMk cId="3345724387" sldId="1326"/>
            <ac:picMk id="6" creationId="{5FD501A1-4251-D14E-8295-42E4D65DEAAD}"/>
          </ac:picMkLst>
        </pc:picChg>
        <pc:picChg chg="add mod">
          <ac:chgData name="Marco Tangi" userId="80ce3be0-a370-4317-b249-4954a601355b" providerId="ADAL" clId="{70B1F765-9822-274C-9EC2-072168D66259}" dt="2021-01-20T20:17:32.954" v="8447" actId="1076"/>
          <ac:picMkLst>
            <pc:docMk/>
            <pc:sldMk cId="3345724387" sldId="1326"/>
            <ac:picMk id="6" creationId="{C1B12BE7-D578-D54D-A0FD-6DA3507BE1CC}"/>
          </ac:picMkLst>
        </pc:picChg>
        <pc:picChg chg="add del mod">
          <ac:chgData name="Marco Tangi" userId="80ce3be0-a370-4317-b249-4954a601355b" providerId="ADAL" clId="{70B1F765-9822-274C-9EC2-072168D66259}" dt="2021-01-18T18:01:22.892" v="2667" actId="21"/>
          <ac:picMkLst>
            <pc:docMk/>
            <pc:sldMk cId="3345724387" sldId="1326"/>
            <ac:picMk id="7" creationId="{345A8076-BD94-AD47-B548-16BF5D69155E}"/>
          </ac:picMkLst>
        </pc:picChg>
        <pc:picChg chg="add mod">
          <ac:chgData name="Marco Tangi" userId="80ce3be0-a370-4317-b249-4954a601355b" providerId="ADAL" clId="{70B1F765-9822-274C-9EC2-072168D66259}" dt="2021-01-20T20:20:02.443" v="8483" actId="1035"/>
          <ac:picMkLst>
            <pc:docMk/>
            <pc:sldMk cId="3345724387" sldId="1326"/>
            <ac:picMk id="7" creationId="{CF6DA037-DA65-CA4B-BD88-0148A55B6699}"/>
          </ac:picMkLst>
        </pc:picChg>
        <pc:picChg chg="add del mod">
          <ac:chgData name="Marco Tangi" userId="80ce3be0-a370-4317-b249-4954a601355b" providerId="ADAL" clId="{70B1F765-9822-274C-9EC2-072168D66259}" dt="2021-01-20T17:17:32.829" v="7935" actId="478"/>
          <ac:picMkLst>
            <pc:docMk/>
            <pc:sldMk cId="3345724387" sldId="1326"/>
            <ac:picMk id="8" creationId="{C42FB9B0-46DB-D344-B4EE-526AC3524BB6}"/>
          </ac:picMkLst>
        </pc:picChg>
        <pc:picChg chg="add del mod">
          <ac:chgData name="Marco Tangi" userId="80ce3be0-a370-4317-b249-4954a601355b" providerId="ADAL" clId="{70B1F765-9822-274C-9EC2-072168D66259}" dt="2021-01-19T14:02:42.978" v="3756" actId="21"/>
          <ac:picMkLst>
            <pc:docMk/>
            <pc:sldMk cId="3345724387" sldId="1326"/>
            <ac:picMk id="9" creationId="{9A97E82D-04E9-2A41-BFAD-64B17D12F931}"/>
          </ac:picMkLst>
        </pc:picChg>
        <pc:picChg chg="add del mod">
          <ac:chgData name="Marco Tangi" userId="80ce3be0-a370-4317-b249-4954a601355b" providerId="ADAL" clId="{70B1F765-9822-274C-9EC2-072168D66259}" dt="2021-01-20T17:17:47.336" v="7937" actId="21"/>
          <ac:picMkLst>
            <pc:docMk/>
            <pc:sldMk cId="3345724387" sldId="1326"/>
            <ac:picMk id="10" creationId="{B9697648-653E-554D-9A1F-7413CC11D819}"/>
          </ac:picMkLst>
        </pc:picChg>
        <pc:picChg chg="add del mod">
          <ac:chgData name="Marco Tangi" userId="80ce3be0-a370-4317-b249-4954a601355b" providerId="ADAL" clId="{70B1F765-9822-274C-9EC2-072168D66259}" dt="2021-01-20T17:16:46.581" v="7927" actId="478"/>
          <ac:picMkLst>
            <pc:docMk/>
            <pc:sldMk cId="3345724387" sldId="1326"/>
            <ac:picMk id="11" creationId="{3CCD29DB-9237-FC48-A264-0BE1E42C0493}"/>
          </ac:picMkLst>
        </pc:picChg>
        <pc:picChg chg="add mod">
          <ac:chgData name="Marco Tangi" userId="80ce3be0-a370-4317-b249-4954a601355b" providerId="ADAL" clId="{70B1F765-9822-274C-9EC2-072168D66259}" dt="2021-01-18T20:16:47.503" v="2704" actId="167"/>
          <ac:picMkLst>
            <pc:docMk/>
            <pc:sldMk cId="3345724387" sldId="1326"/>
            <ac:picMk id="12" creationId="{F2C1BD7D-A837-9943-8416-06223BC0CADC}"/>
          </ac:picMkLst>
        </pc:picChg>
        <pc:picChg chg="del mod">
          <ac:chgData name="Marco Tangi" userId="80ce3be0-a370-4317-b249-4954a601355b" providerId="ADAL" clId="{70B1F765-9822-274C-9EC2-072168D66259}" dt="2021-01-18T20:16:36.531" v="2700" actId="478"/>
          <ac:picMkLst>
            <pc:docMk/>
            <pc:sldMk cId="3345724387" sldId="1326"/>
            <ac:picMk id="13" creationId="{509ED550-B12A-874F-9766-D4678D2C62B7}"/>
          </ac:picMkLst>
        </pc:picChg>
        <pc:picChg chg="add del mod">
          <ac:chgData name="Marco Tangi" userId="80ce3be0-a370-4317-b249-4954a601355b" providerId="ADAL" clId="{70B1F765-9822-274C-9EC2-072168D66259}" dt="2021-01-20T17:58:42.275" v="8007" actId="478"/>
          <ac:picMkLst>
            <pc:docMk/>
            <pc:sldMk cId="3345724387" sldId="1326"/>
            <ac:picMk id="13" creationId="{6DACF3F2-1C39-2447-9563-5D5A8B9D1B5C}"/>
          </ac:picMkLst>
        </pc:picChg>
        <pc:picChg chg="add del mod">
          <ac:chgData name="Marco Tangi" userId="80ce3be0-a370-4317-b249-4954a601355b" providerId="ADAL" clId="{70B1F765-9822-274C-9EC2-072168D66259}" dt="2021-01-20T17:58:31.632" v="8002" actId="21"/>
          <ac:picMkLst>
            <pc:docMk/>
            <pc:sldMk cId="3345724387" sldId="1326"/>
            <ac:picMk id="14" creationId="{7DA36E68-2BEA-2047-BD29-4BD2CF3A7B1F}"/>
          </ac:picMkLst>
        </pc:picChg>
        <pc:picChg chg="del">
          <ac:chgData name="Marco Tangi" userId="80ce3be0-a370-4317-b249-4954a601355b" providerId="ADAL" clId="{70B1F765-9822-274C-9EC2-072168D66259}" dt="2021-01-18T20:16:30.005" v="2698" actId="478"/>
          <ac:picMkLst>
            <pc:docMk/>
            <pc:sldMk cId="3345724387" sldId="1326"/>
            <ac:picMk id="14" creationId="{DD6C4E99-B855-484A-8615-98B7E7566859}"/>
          </ac:picMkLst>
        </pc:picChg>
        <pc:picChg chg="add del mod">
          <ac:chgData name="Marco Tangi" userId="80ce3be0-a370-4317-b249-4954a601355b" providerId="ADAL" clId="{70B1F765-9822-274C-9EC2-072168D66259}" dt="2021-01-20T20:19:40.123" v="8472" actId="478"/>
          <ac:picMkLst>
            <pc:docMk/>
            <pc:sldMk cId="3345724387" sldId="1326"/>
            <ac:picMk id="15" creationId="{88FEF17C-889A-FB44-870C-7EE621C6E207}"/>
          </ac:picMkLst>
        </pc:picChg>
      </pc:sldChg>
      <pc:sldChg chg="addSp delSp modSp mod ord addCm modCm modNotesTx">
        <pc:chgData name="Marco Tangi" userId="80ce3be0-a370-4317-b249-4954a601355b" providerId="ADAL" clId="{70B1F765-9822-274C-9EC2-072168D66259}" dt="2021-01-20T20:33:30.024" v="8548"/>
        <pc:sldMkLst>
          <pc:docMk/>
          <pc:sldMk cId="1443951227" sldId="1327"/>
        </pc:sldMkLst>
        <pc:picChg chg="add del mod">
          <ac:chgData name="Marco Tangi" userId="80ce3be0-a370-4317-b249-4954a601355b" providerId="ADAL" clId="{70B1F765-9822-274C-9EC2-072168D66259}" dt="2021-01-19T14:02:46.644" v="3757" actId="478"/>
          <ac:picMkLst>
            <pc:docMk/>
            <pc:sldMk cId="1443951227" sldId="1327"/>
            <ac:picMk id="4" creationId="{3E28300B-B7B3-A245-AAB3-F25C2627103E}"/>
          </ac:picMkLst>
        </pc:picChg>
        <pc:picChg chg="add del mod">
          <ac:chgData name="Marco Tangi" userId="80ce3be0-a370-4317-b249-4954a601355b" providerId="ADAL" clId="{70B1F765-9822-274C-9EC2-072168D66259}" dt="2021-01-20T11:55:15.365" v="6164" actId="478"/>
          <ac:picMkLst>
            <pc:docMk/>
            <pc:sldMk cId="1443951227" sldId="1327"/>
            <ac:picMk id="4" creationId="{7F8D15F3-544A-4C4E-B0D7-5A7647AC8D9D}"/>
          </ac:picMkLst>
        </pc:picChg>
        <pc:picChg chg="add del mod">
          <ac:chgData name="Marco Tangi" userId="80ce3be0-a370-4317-b249-4954a601355b" providerId="ADAL" clId="{70B1F765-9822-274C-9EC2-072168D66259}" dt="2021-01-20T11:55:09.026" v="6162" actId="478"/>
          <ac:picMkLst>
            <pc:docMk/>
            <pc:sldMk cId="1443951227" sldId="1327"/>
            <ac:picMk id="6" creationId="{6DF41B63-5467-2145-B7CA-D8F83C3D47E7}"/>
          </ac:picMkLst>
        </pc:picChg>
        <pc:picChg chg="add del mod">
          <ac:chgData name="Marco Tangi" userId="80ce3be0-a370-4317-b249-4954a601355b" providerId="ADAL" clId="{70B1F765-9822-274C-9EC2-072168D66259}" dt="2021-01-20T12:10:23.783" v="6176" actId="478"/>
          <ac:picMkLst>
            <pc:docMk/>
            <pc:sldMk cId="1443951227" sldId="1327"/>
            <ac:picMk id="7" creationId="{B82C6F8C-4D7D-2A42-B07A-FC559AC513E9}"/>
          </ac:picMkLst>
        </pc:picChg>
        <pc:picChg chg="add del mod">
          <ac:chgData name="Marco Tangi" userId="80ce3be0-a370-4317-b249-4954a601355b" providerId="ADAL" clId="{70B1F765-9822-274C-9EC2-072168D66259}" dt="2021-01-19T14:11:53.207" v="3887" actId="21"/>
          <ac:picMkLst>
            <pc:docMk/>
            <pc:sldMk cId="1443951227" sldId="1327"/>
            <ac:picMk id="7" creationId="{FA1CA305-7FC0-7E45-B840-77FE92A2BC6E}"/>
          </ac:picMkLst>
        </pc:picChg>
        <pc:picChg chg="add del mod">
          <ac:chgData name="Marco Tangi" userId="80ce3be0-a370-4317-b249-4954a601355b" providerId="ADAL" clId="{70B1F765-9822-274C-9EC2-072168D66259}" dt="2021-01-20T16:52:43.792" v="7843" actId="478"/>
          <ac:picMkLst>
            <pc:docMk/>
            <pc:sldMk cId="1443951227" sldId="1327"/>
            <ac:picMk id="8" creationId="{86F064A4-D339-FD4B-99CE-FEEACB98484C}"/>
          </ac:picMkLst>
        </pc:picChg>
        <pc:picChg chg="del">
          <ac:chgData name="Marco Tangi" userId="80ce3be0-a370-4317-b249-4954a601355b" providerId="ADAL" clId="{70B1F765-9822-274C-9EC2-072168D66259}" dt="2021-01-19T10:51:45.001" v="2982" actId="478"/>
          <ac:picMkLst>
            <pc:docMk/>
            <pc:sldMk cId="1443951227" sldId="1327"/>
            <ac:picMk id="9" creationId="{006DAFC9-8BDA-6B47-9F74-D229C981D702}"/>
          </ac:picMkLst>
        </pc:picChg>
        <pc:picChg chg="add del mod">
          <ac:chgData name="Marco Tangi" userId="80ce3be0-a370-4317-b249-4954a601355b" providerId="ADAL" clId="{70B1F765-9822-274C-9EC2-072168D66259}" dt="2021-01-20T16:26:16.463" v="7671" actId="21"/>
          <ac:picMkLst>
            <pc:docMk/>
            <pc:sldMk cId="1443951227" sldId="1327"/>
            <ac:picMk id="10" creationId="{3164F8DF-A1D5-4D48-8D0C-0E054F17B005}"/>
          </ac:picMkLst>
        </pc:picChg>
        <pc:picChg chg="add mod">
          <ac:chgData name="Marco Tangi" userId="80ce3be0-a370-4317-b249-4954a601355b" providerId="ADAL" clId="{70B1F765-9822-274C-9EC2-072168D66259}" dt="2021-01-20T16:53:47.452" v="7848" actId="1076"/>
          <ac:picMkLst>
            <pc:docMk/>
            <pc:sldMk cId="1443951227" sldId="1327"/>
            <ac:picMk id="12" creationId="{D48FFAEA-9018-B641-B658-169AB7F569E6}"/>
          </ac:picMkLst>
        </pc:picChg>
      </pc:sldChg>
      <pc:sldChg chg="addSp delSp modSp mod">
        <pc:chgData name="Marco Tangi" userId="80ce3be0-a370-4317-b249-4954a601355b" providerId="ADAL" clId="{70B1F765-9822-274C-9EC2-072168D66259}" dt="2021-01-20T16:38:41.096" v="7838" actId="113"/>
        <pc:sldMkLst>
          <pc:docMk/>
          <pc:sldMk cId="2979388867" sldId="1328"/>
        </pc:sldMkLst>
        <pc:spChg chg="mod">
          <ac:chgData name="Marco Tangi" userId="80ce3be0-a370-4317-b249-4954a601355b" providerId="ADAL" clId="{70B1F765-9822-274C-9EC2-072168D66259}" dt="2021-01-19T14:21:06.133" v="5064" actId="20577"/>
          <ac:spMkLst>
            <pc:docMk/>
            <pc:sldMk cId="2979388867" sldId="1328"/>
            <ac:spMk id="3" creationId="{F9093341-E8BE-0941-8A82-8083DD5E7E9B}"/>
          </ac:spMkLst>
        </pc:spChg>
        <pc:spChg chg="mod">
          <ac:chgData name="Marco Tangi" userId="80ce3be0-a370-4317-b249-4954a601355b" providerId="ADAL" clId="{70B1F765-9822-274C-9EC2-072168D66259}" dt="2021-01-20T16:38:41.096" v="7838" actId="113"/>
          <ac:spMkLst>
            <pc:docMk/>
            <pc:sldMk cId="2979388867" sldId="1328"/>
            <ac:spMk id="5" creationId="{FD505F5F-0B23-B248-BB95-1B4B45D803BC}"/>
          </ac:spMkLst>
        </pc:spChg>
        <pc:picChg chg="add del mod">
          <ac:chgData name="Marco Tangi" userId="80ce3be0-a370-4317-b249-4954a601355b" providerId="ADAL" clId="{70B1F765-9822-274C-9EC2-072168D66259}" dt="2021-01-18T16:05:48.518" v="2406" actId="21"/>
          <ac:picMkLst>
            <pc:docMk/>
            <pc:sldMk cId="2979388867" sldId="1328"/>
            <ac:picMk id="4" creationId="{8571A5BC-203E-004A-A685-F47D42D63112}"/>
          </ac:picMkLst>
        </pc:picChg>
        <pc:picChg chg="mod">
          <ac:chgData name="Marco Tangi" userId="80ce3be0-a370-4317-b249-4954a601355b" providerId="ADAL" clId="{70B1F765-9822-274C-9EC2-072168D66259}" dt="2021-01-19T14:25:22.930" v="5583" actId="1076"/>
          <ac:picMkLst>
            <pc:docMk/>
            <pc:sldMk cId="2979388867" sldId="1328"/>
            <ac:picMk id="6" creationId="{7CA4194B-1E6E-5249-A14C-FAF208B6D4E3}"/>
          </ac:picMkLst>
        </pc:picChg>
        <pc:picChg chg="add del mod">
          <ac:chgData name="Marco Tangi" userId="80ce3be0-a370-4317-b249-4954a601355b" providerId="ADAL" clId="{70B1F765-9822-274C-9EC2-072168D66259}" dt="2021-01-19T11:24:31.998" v="3601" actId="21"/>
          <ac:picMkLst>
            <pc:docMk/>
            <pc:sldMk cId="2979388867" sldId="1328"/>
            <ac:picMk id="8" creationId="{4A53B98C-BD7A-9447-8D05-FE6495789751}"/>
          </ac:picMkLst>
        </pc:picChg>
      </pc:sldChg>
      <pc:sldChg chg="add del">
        <pc:chgData name="Marco Tangi" userId="80ce3be0-a370-4317-b249-4954a601355b" providerId="ADAL" clId="{70B1F765-9822-274C-9EC2-072168D66259}" dt="2021-01-15T09:15:34.028" v="147"/>
        <pc:sldMkLst>
          <pc:docMk/>
          <pc:sldMk cId="422452809" sldId="1329"/>
        </pc:sldMkLst>
      </pc:sldChg>
      <pc:sldChg chg="addSp delSp modSp add mod addCm modCm">
        <pc:chgData name="Marco Tangi" userId="80ce3be0-a370-4317-b249-4954a601355b" providerId="ADAL" clId="{70B1F765-9822-274C-9EC2-072168D66259}" dt="2021-01-20T21:53:02.399" v="8681"/>
        <pc:sldMkLst>
          <pc:docMk/>
          <pc:sldMk cId="1638169453" sldId="1329"/>
        </pc:sldMkLst>
        <pc:spChg chg="add mod">
          <ac:chgData name="Marco Tangi" userId="80ce3be0-a370-4317-b249-4954a601355b" providerId="ADAL" clId="{70B1F765-9822-274C-9EC2-072168D66259}" dt="2021-01-19T14:45:06.972" v="5818" actId="20577"/>
          <ac:spMkLst>
            <pc:docMk/>
            <pc:sldMk cId="1638169453" sldId="1329"/>
            <ac:spMk id="2" creationId="{C4645CC7-8B6B-9441-96DE-67C070C3DFC5}"/>
          </ac:spMkLst>
        </pc:spChg>
        <pc:spChg chg="mod">
          <ac:chgData name="Marco Tangi" userId="80ce3be0-a370-4317-b249-4954a601355b" providerId="ADAL" clId="{70B1F765-9822-274C-9EC2-072168D66259}" dt="2021-01-15T09:41:04.004" v="1346" actId="20577"/>
          <ac:spMkLst>
            <pc:docMk/>
            <pc:sldMk cId="1638169453" sldId="1329"/>
            <ac:spMk id="3" creationId="{235C5C7F-28B6-9647-BF68-D5335264403E}"/>
          </ac:spMkLst>
        </pc:spChg>
        <pc:spChg chg="add mod">
          <ac:chgData name="Marco Tangi" userId="80ce3be0-a370-4317-b249-4954a601355b" providerId="ADAL" clId="{70B1F765-9822-274C-9EC2-072168D66259}" dt="2021-01-16T09:35:08.269" v="2329" actId="1076"/>
          <ac:spMkLst>
            <pc:docMk/>
            <pc:sldMk cId="1638169453" sldId="1329"/>
            <ac:spMk id="4" creationId="{FF681C20-ABF0-3E4E-AFF5-43472507888F}"/>
          </ac:spMkLst>
        </pc:spChg>
        <pc:spChg chg="add mod">
          <ac:chgData name="Marco Tangi" userId="80ce3be0-a370-4317-b249-4954a601355b" providerId="ADAL" clId="{70B1F765-9822-274C-9EC2-072168D66259}" dt="2021-01-16T09:36:09.882" v="2345" actId="1076"/>
          <ac:spMkLst>
            <pc:docMk/>
            <pc:sldMk cId="1638169453" sldId="1329"/>
            <ac:spMk id="5" creationId="{D05C87CE-9C4C-FB4D-8598-0C838F872C5F}"/>
          </ac:spMkLst>
        </pc:spChg>
        <pc:spChg chg="add mod">
          <ac:chgData name="Marco Tangi" userId="80ce3be0-a370-4317-b249-4954a601355b" providerId="ADAL" clId="{70B1F765-9822-274C-9EC2-072168D66259}" dt="2021-01-16T09:35:08.269" v="2329" actId="1076"/>
          <ac:spMkLst>
            <pc:docMk/>
            <pc:sldMk cId="1638169453" sldId="1329"/>
            <ac:spMk id="6" creationId="{757ED235-6018-0348-9171-E21A5805A14E}"/>
          </ac:spMkLst>
        </pc:spChg>
        <pc:spChg chg="add mod">
          <ac:chgData name="Marco Tangi" userId="80ce3be0-a370-4317-b249-4954a601355b" providerId="ADAL" clId="{70B1F765-9822-274C-9EC2-072168D66259}" dt="2021-01-15T09:32:16.788" v="808" actId="1076"/>
          <ac:spMkLst>
            <pc:docMk/>
            <pc:sldMk cId="1638169453" sldId="1329"/>
            <ac:spMk id="7" creationId="{9B5B3C83-9F37-0D4C-A850-DEFF7FA81C9B}"/>
          </ac:spMkLst>
        </pc:spChg>
        <pc:spChg chg="add del mod">
          <ac:chgData name="Marco Tangi" userId="80ce3be0-a370-4317-b249-4954a601355b" providerId="ADAL" clId="{70B1F765-9822-274C-9EC2-072168D66259}" dt="2021-01-16T09:35:29.046" v="2336" actId="1076"/>
          <ac:spMkLst>
            <pc:docMk/>
            <pc:sldMk cId="1638169453" sldId="1329"/>
            <ac:spMk id="8" creationId="{ABF1D56E-403C-B349-BB02-EC1B7147E395}"/>
          </ac:spMkLst>
        </pc:spChg>
        <pc:spChg chg="add mod">
          <ac:chgData name="Marco Tangi" userId="80ce3be0-a370-4317-b249-4954a601355b" providerId="ADAL" clId="{70B1F765-9822-274C-9EC2-072168D66259}" dt="2021-01-20T10:39:42.764" v="6026" actId="20577"/>
          <ac:spMkLst>
            <pc:docMk/>
            <pc:sldMk cId="1638169453" sldId="1329"/>
            <ac:spMk id="10" creationId="{4C445632-11DE-894E-B72C-DBAD2D779692}"/>
          </ac:spMkLst>
        </pc:spChg>
        <pc:spChg chg="add del mod">
          <ac:chgData name="Marco Tangi" userId="80ce3be0-a370-4317-b249-4954a601355b" providerId="ADAL" clId="{70B1F765-9822-274C-9EC2-072168D66259}" dt="2021-01-15T14:29:03.250" v="2080" actId="478"/>
          <ac:spMkLst>
            <pc:docMk/>
            <pc:sldMk cId="1638169453" sldId="1329"/>
            <ac:spMk id="11" creationId="{81DFA432-0D4E-1748-82C1-20232C706E1F}"/>
          </ac:spMkLst>
        </pc:spChg>
        <pc:spChg chg="add mod">
          <ac:chgData name="Marco Tangi" userId="80ce3be0-a370-4317-b249-4954a601355b" providerId="ADAL" clId="{70B1F765-9822-274C-9EC2-072168D66259}" dt="2021-01-16T09:35:20.136" v="2334" actId="1076"/>
          <ac:spMkLst>
            <pc:docMk/>
            <pc:sldMk cId="1638169453" sldId="1329"/>
            <ac:spMk id="19" creationId="{B1209C7B-67E1-C940-A93D-04ADD431B183}"/>
          </ac:spMkLst>
        </pc:spChg>
        <pc:graphicFrameChg chg="add del mod modGraphic">
          <ac:chgData name="Marco Tangi" userId="80ce3be0-a370-4317-b249-4954a601355b" providerId="ADAL" clId="{70B1F765-9822-274C-9EC2-072168D66259}" dt="2021-01-15T10:48:53.416" v="1628" actId="478"/>
          <ac:graphicFrameMkLst>
            <pc:docMk/>
            <pc:sldMk cId="1638169453" sldId="1329"/>
            <ac:graphicFrameMk id="9" creationId="{1642E9EE-A606-6C4C-8822-DC6CA2283FB2}"/>
          </ac:graphicFrameMkLst>
        </pc:graphicFrameChg>
        <pc:graphicFrameChg chg="add del mod">
          <ac:chgData name="Marco Tangi" userId="80ce3be0-a370-4317-b249-4954a601355b" providerId="ADAL" clId="{70B1F765-9822-274C-9EC2-072168D66259}" dt="2021-01-15T10:54:54.871" v="1855"/>
          <ac:graphicFrameMkLst>
            <pc:docMk/>
            <pc:sldMk cId="1638169453" sldId="1329"/>
            <ac:graphicFrameMk id="12" creationId="{0506BB46-2A77-574C-A570-26F8B9247FB9}"/>
          </ac:graphicFrameMkLst>
        </pc:graphicFrameChg>
        <pc:graphicFrameChg chg="add del mod">
          <ac:chgData name="Marco Tangi" userId="80ce3be0-a370-4317-b249-4954a601355b" providerId="ADAL" clId="{70B1F765-9822-274C-9EC2-072168D66259}" dt="2021-01-15T15:26:47.999" v="2266" actId="478"/>
          <ac:graphicFrameMkLst>
            <pc:docMk/>
            <pc:sldMk cId="1638169453" sldId="1329"/>
            <ac:graphicFrameMk id="13" creationId="{FCCF84DF-2153-8747-9760-48A6A5DD8463}"/>
          </ac:graphicFrameMkLst>
        </pc:graphicFrameChg>
        <pc:graphicFrameChg chg="add del mod">
          <ac:chgData name="Marco Tangi" userId="80ce3be0-a370-4317-b249-4954a601355b" providerId="ADAL" clId="{70B1F765-9822-274C-9EC2-072168D66259}" dt="2021-01-15T10:55:31.793" v="1861"/>
          <ac:graphicFrameMkLst>
            <pc:docMk/>
            <pc:sldMk cId="1638169453" sldId="1329"/>
            <ac:graphicFrameMk id="15" creationId="{2006C432-4494-9B4F-B3CA-F8EE1189040D}"/>
          </ac:graphicFrameMkLst>
        </pc:graphicFrameChg>
        <pc:graphicFrameChg chg="add del mod">
          <ac:chgData name="Marco Tangi" userId="80ce3be0-a370-4317-b249-4954a601355b" providerId="ADAL" clId="{70B1F765-9822-274C-9EC2-072168D66259}" dt="2021-01-15T10:55:31.503" v="1860"/>
          <ac:graphicFrameMkLst>
            <pc:docMk/>
            <pc:sldMk cId="1638169453" sldId="1329"/>
            <ac:graphicFrameMk id="16" creationId="{0AB85EAA-E2B2-2A4C-ABF7-B46BF5F70873}"/>
          </ac:graphicFrameMkLst>
        </pc:graphicFrameChg>
        <pc:graphicFrameChg chg="add del mod">
          <ac:chgData name="Marco Tangi" userId="80ce3be0-a370-4317-b249-4954a601355b" providerId="ADAL" clId="{70B1F765-9822-274C-9EC2-072168D66259}" dt="2021-01-15T10:59:24.741" v="2077" actId="478"/>
          <ac:graphicFrameMkLst>
            <pc:docMk/>
            <pc:sldMk cId="1638169453" sldId="1329"/>
            <ac:graphicFrameMk id="17" creationId="{491A58CB-6A79-F74E-9B8C-802255E06E77}"/>
          </ac:graphicFrameMkLst>
        </pc:graphicFrameChg>
        <pc:graphicFrameChg chg="add mod modGraphic">
          <ac:chgData name="Marco Tangi" userId="80ce3be0-a370-4317-b249-4954a601355b" providerId="ADAL" clId="{70B1F765-9822-274C-9EC2-072168D66259}" dt="2021-01-20T21:52:12.460" v="8679" actId="20577"/>
          <ac:graphicFrameMkLst>
            <pc:docMk/>
            <pc:sldMk cId="1638169453" sldId="1329"/>
            <ac:graphicFrameMk id="18" creationId="{27FC8807-95F8-DD4D-942C-5857F94E0A8C}"/>
          </ac:graphicFrameMkLst>
        </pc:graphicFrameChg>
        <pc:picChg chg="del">
          <ac:chgData name="Marco Tangi" userId="80ce3be0-a370-4317-b249-4954a601355b" providerId="ADAL" clId="{70B1F765-9822-274C-9EC2-072168D66259}" dt="2021-01-15T09:27:37.201" v="481" actId="478"/>
          <ac:picMkLst>
            <pc:docMk/>
            <pc:sldMk cId="1638169453" sldId="1329"/>
            <ac:picMk id="14" creationId="{00000000-0008-0000-0000-000006000000}"/>
          </ac:picMkLst>
        </pc:picChg>
        <pc:cxnChg chg="add">
          <ac:chgData name="Marco Tangi" userId="80ce3be0-a370-4317-b249-4954a601355b" providerId="ADAL" clId="{70B1F765-9822-274C-9EC2-072168D66259}" dt="2021-01-16T09:35:40.159" v="2337" actId="11529"/>
          <ac:cxnSpMkLst>
            <pc:docMk/>
            <pc:sldMk cId="1638169453" sldId="1329"/>
            <ac:cxnSpMk id="21" creationId="{3AD842A4-5DEA-1648-8591-41E9CECE7EC1}"/>
          </ac:cxnSpMkLst>
        </pc:cxnChg>
      </pc:sldChg>
      <pc:sldChg chg="addSp delSp modSp add mod ord">
        <pc:chgData name="Marco Tangi" userId="80ce3be0-a370-4317-b249-4954a601355b" providerId="ADAL" clId="{70B1F765-9822-274C-9EC2-072168D66259}" dt="2021-01-19T17:02:27.966" v="5843" actId="20577"/>
        <pc:sldMkLst>
          <pc:docMk/>
          <pc:sldMk cId="1981551377" sldId="1330"/>
        </pc:sldMkLst>
        <pc:spChg chg="del mod">
          <ac:chgData name="Marco Tangi" userId="80ce3be0-a370-4317-b249-4954a601355b" providerId="ADAL" clId="{70B1F765-9822-274C-9EC2-072168D66259}" dt="2021-01-15T09:21:12.382" v="239"/>
          <ac:spMkLst>
            <pc:docMk/>
            <pc:sldMk cId="1981551377" sldId="1330"/>
            <ac:spMk id="3" creationId="{235C5C7F-28B6-9647-BF68-D5335264403E}"/>
          </ac:spMkLst>
        </pc:spChg>
        <pc:spChg chg="add mod">
          <ac:chgData name="Marco Tangi" userId="80ce3be0-a370-4317-b249-4954a601355b" providerId="ADAL" clId="{70B1F765-9822-274C-9EC2-072168D66259}" dt="2021-01-19T17:02:27.966" v="5843" actId="20577"/>
          <ac:spMkLst>
            <pc:docMk/>
            <pc:sldMk cId="1981551377" sldId="1330"/>
            <ac:spMk id="5" creationId="{F6105E05-D258-DB4C-9FC3-6C208472B4F8}"/>
          </ac:spMkLst>
        </pc:spChg>
        <pc:spChg chg="add mod">
          <ac:chgData name="Marco Tangi" userId="80ce3be0-a370-4317-b249-4954a601355b" providerId="ADAL" clId="{70B1F765-9822-274C-9EC2-072168D66259}" dt="2021-01-15T09:21:01.176" v="237" actId="20577"/>
          <ac:spMkLst>
            <pc:docMk/>
            <pc:sldMk cId="1981551377" sldId="1330"/>
            <ac:spMk id="6" creationId="{7D0D97F1-7C65-7942-AD68-68719056166F}"/>
          </ac:spMkLst>
        </pc:spChg>
        <pc:spChg chg="del">
          <ac:chgData name="Marco Tangi" userId="80ce3be0-a370-4317-b249-4954a601355b" providerId="ADAL" clId="{70B1F765-9822-274C-9EC2-072168D66259}" dt="2021-01-15T09:17:28.542" v="162" actId="478"/>
          <ac:spMkLst>
            <pc:docMk/>
            <pc:sldMk cId="1981551377" sldId="1330"/>
            <ac:spMk id="8" creationId="{ABF1D56E-403C-B349-BB02-EC1B7147E395}"/>
          </ac:spMkLst>
        </pc:spChg>
        <pc:graphicFrameChg chg="add del">
          <ac:chgData name="Marco Tangi" userId="80ce3be0-a370-4317-b249-4954a601355b" providerId="ADAL" clId="{70B1F765-9822-274C-9EC2-072168D66259}" dt="2021-01-15T10:48:24.923" v="1624"/>
          <ac:graphicFrameMkLst>
            <pc:docMk/>
            <pc:sldMk cId="1981551377" sldId="1330"/>
            <ac:graphicFrameMk id="2" creationId="{B359904B-C676-6E43-AD01-80A45A77DAF4}"/>
          </ac:graphicFrameMkLst>
        </pc:graphicFrameChg>
        <pc:picChg chg="del">
          <ac:chgData name="Marco Tangi" userId="80ce3be0-a370-4317-b249-4954a601355b" providerId="ADAL" clId="{70B1F765-9822-274C-9EC2-072168D66259}" dt="2021-01-15T09:17:17.853" v="159" actId="478"/>
          <ac:picMkLst>
            <pc:docMk/>
            <pc:sldMk cId="1981551377" sldId="1330"/>
            <ac:picMk id="14" creationId="{00000000-0008-0000-0000-000006000000}"/>
          </ac:picMkLst>
        </pc:picChg>
      </pc:sldChg>
      <pc:sldChg chg="modSp add mod addCm modCm">
        <pc:chgData name="Marco Tangi" userId="80ce3be0-a370-4317-b249-4954a601355b" providerId="ADAL" clId="{70B1F765-9822-274C-9EC2-072168D66259}" dt="2021-01-20T20:56:02.317" v="8618" actId="5900"/>
        <pc:sldMkLst>
          <pc:docMk/>
          <pc:sldMk cId="75933414" sldId="1331"/>
        </pc:sldMkLst>
        <pc:spChg chg="mod">
          <ac:chgData name="Marco Tangi" userId="80ce3be0-a370-4317-b249-4954a601355b" providerId="ADAL" clId="{70B1F765-9822-274C-9EC2-072168D66259}" dt="2021-01-16T10:01:57.601" v="2399" actId="20577"/>
          <ac:spMkLst>
            <pc:docMk/>
            <pc:sldMk cId="75933414" sldId="1331"/>
            <ac:spMk id="3" creationId="{235C5C7F-28B6-9647-BF68-D5335264403E}"/>
          </ac:spMkLst>
        </pc:spChg>
        <pc:spChg chg="mod">
          <ac:chgData name="Marco Tangi" userId="80ce3be0-a370-4317-b249-4954a601355b" providerId="ADAL" clId="{70B1F765-9822-274C-9EC2-072168D66259}" dt="2021-01-20T15:17:42.862" v="7667" actId="20577"/>
          <ac:spMkLst>
            <pc:docMk/>
            <pc:sldMk cId="75933414" sldId="1331"/>
            <ac:spMk id="8" creationId="{ABF1D56E-403C-B349-BB02-EC1B7147E395}"/>
          </ac:spMkLst>
        </pc:spChg>
        <pc:picChg chg="mod">
          <ac:chgData name="Marco Tangi" userId="80ce3be0-a370-4317-b249-4954a601355b" providerId="ADAL" clId="{70B1F765-9822-274C-9EC2-072168D66259}" dt="2021-01-20T15:09:25.744" v="7625" actId="1076"/>
          <ac:picMkLst>
            <pc:docMk/>
            <pc:sldMk cId="75933414" sldId="1331"/>
            <ac:picMk id="14" creationId="{00000000-0008-0000-0000-000006000000}"/>
          </ac:picMkLst>
        </pc:picChg>
      </pc:sldChg>
      <pc:sldChg chg="delSp modSp add mod">
        <pc:chgData name="Marco Tangi" userId="80ce3be0-a370-4317-b249-4954a601355b" providerId="ADAL" clId="{70B1F765-9822-274C-9EC2-072168D66259}" dt="2021-01-20T18:00:40.657" v="8011" actId="21"/>
        <pc:sldMkLst>
          <pc:docMk/>
          <pc:sldMk cId="43254696" sldId="1332"/>
        </pc:sldMkLst>
        <pc:spChg chg="mod">
          <ac:chgData name="Marco Tangi" userId="80ce3be0-a370-4317-b249-4954a601355b" providerId="ADAL" clId="{70B1F765-9822-274C-9EC2-072168D66259}" dt="2021-01-19T10:52:08.968" v="3005" actId="20577"/>
          <ac:spMkLst>
            <pc:docMk/>
            <pc:sldMk cId="43254696" sldId="1332"/>
            <ac:spMk id="3" creationId="{235C5C7F-28B6-9647-BF68-D5335264403E}"/>
          </ac:spMkLst>
        </pc:spChg>
        <pc:spChg chg="mod">
          <ac:chgData name="Marco Tangi" userId="80ce3be0-a370-4317-b249-4954a601355b" providerId="ADAL" clId="{70B1F765-9822-274C-9EC2-072168D66259}" dt="2021-01-20T18:00:40.657" v="8011" actId="21"/>
          <ac:spMkLst>
            <pc:docMk/>
            <pc:sldMk cId="43254696" sldId="1332"/>
            <ac:spMk id="8" creationId="{ABF1D56E-403C-B349-BB02-EC1B7147E395}"/>
          </ac:spMkLst>
        </pc:spChg>
        <pc:grpChg chg="del">
          <ac:chgData name="Marco Tangi" userId="80ce3be0-a370-4317-b249-4954a601355b" providerId="ADAL" clId="{70B1F765-9822-274C-9EC2-072168D66259}" dt="2021-01-19T10:52:33.718" v="3080" actId="478"/>
          <ac:grpSpMkLst>
            <pc:docMk/>
            <pc:sldMk cId="43254696" sldId="1332"/>
            <ac:grpSpMk id="7" creationId="{9059CE13-8B8C-DA48-82E7-459FFDEDFB08}"/>
          </ac:grpSpMkLst>
        </pc:grpChg>
      </pc:sldChg>
      <pc:sldChg chg="addSp delSp modSp new mod addCm modCm modNotesTx">
        <pc:chgData name="Marco Tangi" userId="80ce3be0-a370-4317-b249-4954a601355b" providerId="ADAL" clId="{70B1F765-9822-274C-9EC2-072168D66259}" dt="2021-01-20T20:40:15.507" v="8594" actId="20577"/>
        <pc:sldMkLst>
          <pc:docMk/>
          <pc:sldMk cId="3786981404" sldId="1333"/>
        </pc:sldMkLst>
        <pc:spChg chg="add mod">
          <ac:chgData name="Marco Tangi" userId="80ce3be0-a370-4317-b249-4954a601355b" providerId="ADAL" clId="{70B1F765-9822-274C-9EC2-072168D66259}" dt="2021-01-20T20:40:15.507" v="8594" actId="20577"/>
          <ac:spMkLst>
            <pc:docMk/>
            <pc:sldMk cId="3786981404" sldId="1333"/>
            <ac:spMk id="3" creationId="{5115C329-E8D5-5449-861E-C695186A2F32}"/>
          </ac:spMkLst>
        </pc:spChg>
        <pc:spChg chg="add mod">
          <ac:chgData name="Marco Tangi" userId="80ce3be0-a370-4317-b249-4954a601355b" providerId="ADAL" clId="{70B1F765-9822-274C-9EC2-072168D66259}" dt="2021-01-19T11:41:20.210" v="3682" actId="1076"/>
          <ac:spMkLst>
            <pc:docMk/>
            <pc:sldMk cId="3786981404" sldId="1333"/>
            <ac:spMk id="15" creationId="{2DBBF043-62CF-AB4E-A702-C5F24E5368FF}"/>
          </ac:spMkLst>
        </pc:spChg>
        <pc:spChg chg="add mod">
          <ac:chgData name="Marco Tangi" userId="80ce3be0-a370-4317-b249-4954a601355b" providerId="ADAL" clId="{70B1F765-9822-274C-9EC2-072168D66259}" dt="2021-01-20T20:40:04.251" v="8592" actId="1076"/>
          <ac:spMkLst>
            <pc:docMk/>
            <pc:sldMk cId="3786981404" sldId="1333"/>
            <ac:spMk id="16" creationId="{D174C9B7-46D8-0847-84AC-6D3BBE6E828B}"/>
          </ac:spMkLst>
        </pc:spChg>
        <pc:grpChg chg="add">
          <ac:chgData name="Marco Tangi" userId="80ce3be0-a370-4317-b249-4954a601355b" providerId="ADAL" clId="{70B1F765-9822-274C-9EC2-072168D66259}" dt="2021-01-20T20:38:52.668" v="8572" actId="164"/>
          <ac:grpSpMkLst>
            <pc:docMk/>
            <pc:sldMk cId="3786981404" sldId="1333"/>
            <ac:grpSpMk id="2" creationId="{55737D7B-97FE-BB43-BD12-A4D5E4B9F52B}"/>
          </ac:grpSpMkLst>
        </pc:grpChg>
        <pc:grpChg chg="add del">
          <ac:chgData name="Marco Tangi" userId="80ce3be0-a370-4317-b249-4954a601355b" providerId="ADAL" clId="{70B1F765-9822-274C-9EC2-072168D66259}" dt="2021-01-20T19:42:14.387" v="8072" actId="478"/>
          <ac:grpSpMkLst>
            <pc:docMk/>
            <pc:sldMk cId="3786981404" sldId="1333"/>
            <ac:grpSpMk id="2" creationId="{6733D5DA-5C2A-2449-89D7-E1C58E4226C6}"/>
          </ac:grpSpMkLst>
        </pc:grpChg>
        <pc:grpChg chg="add del">
          <ac:chgData name="Marco Tangi" userId="80ce3be0-a370-4317-b249-4954a601355b" providerId="ADAL" clId="{70B1F765-9822-274C-9EC2-072168D66259}" dt="2021-01-20T19:41:58.512" v="8023" actId="478"/>
          <ac:grpSpMkLst>
            <pc:docMk/>
            <pc:sldMk cId="3786981404" sldId="1333"/>
            <ac:grpSpMk id="4" creationId="{E232290D-ECB5-4C4B-8234-00DC3F08DC85}"/>
          </ac:grpSpMkLst>
        </pc:grpChg>
        <pc:grpChg chg="add">
          <ac:chgData name="Marco Tangi" userId="80ce3be0-a370-4317-b249-4954a601355b" providerId="ADAL" clId="{70B1F765-9822-274C-9EC2-072168D66259}" dt="2021-01-20T20:39:11.127" v="8587" actId="164"/>
          <ac:grpSpMkLst>
            <pc:docMk/>
            <pc:sldMk cId="3786981404" sldId="1333"/>
            <ac:grpSpMk id="4" creationId="{F668A757-E7EC-DA4A-9E4D-3D11B4154FF6}"/>
          </ac:grpSpMkLst>
        </pc:grpChg>
        <pc:grpChg chg="add">
          <ac:chgData name="Marco Tangi" userId="80ce3be0-a370-4317-b249-4954a601355b" providerId="ADAL" clId="{70B1F765-9822-274C-9EC2-072168D66259}" dt="2021-01-20T19:42:25.276" v="8123" actId="164"/>
          <ac:grpSpMkLst>
            <pc:docMk/>
            <pc:sldMk cId="3786981404" sldId="1333"/>
            <ac:grpSpMk id="7" creationId="{A03378A6-9C64-8C46-8C51-52106ECF2272}"/>
          </ac:grpSpMkLst>
        </pc:grpChg>
        <pc:grpChg chg="add">
          <ac:chgData name="Marco Tangi" userId="80ce3be0-a370-4317-b249-4954a601355b" providerId="ADAL" clId="{70B1F765-9822-274C-9EC2-072168D66259}" dt="2021-01-20T19:42:32.087" v="8124" actId="164"/>
          <ac:grpSpMkLst>
            <pc:docMk/>
            <pc:sldMk cId="3786981404" sldId="1333"/>
            <ac:grpSpMk id="10" creationId="{70A2B485-0DFC-8B4F-9469-DCBA90032AD9}"/>
          </ac:grpSpMkLst>
        </pc:grpChg>
        <pc:picChg chg="add del mod">
          <ac:chgData name="Marco Tangi" userId="80ce3be0-a370-4317-b249-4954a601355b" providerId="ADAL" clId="{70B1F765-9822-274C-9EC2-072168D66259}" dt="2021-01-19T11:30:08.725" v="3630" actId="478"/>
          <ac:picMkLst>
            <pc:docMk/>
            <pc:sldMk cId="3786981404" sldId="1333"/>
            <ac:picMk id="2" creationId="{BB132201-DE8B-E04A-979D-3849F9D93EE3}"/>
          </ac:picMkLst>
        </pc:picChg>
        <pc:picChg chg="add del mod">
          <ac:chgData name="Marco Tangi" userId="80ce3be0-a370-4317-b249-4954a601355b" providerId="ADAL" clId="{70B1F765-9822-274C-9EC2-072168D66259}" dt="2021-01-19T11:33:03.933" v="3633" actId="478"/>
          <ac:picMkLst>
            <pc:docMk/>
            <pc:sldMk cId="3786981404" sldId="1333"/>
            <ac:picMk id="5" creationId="{2D536B0F-7D08-984B-9539-09089A666B6E}"/>
          </ac:picMkLst>
        </pc:picChg>
        <pc:picChg chg="add mod">
          <ac:chgData name="Marco Tangi" userId="80ce3be0-a370-4317-b249-4954a601355b" providerId="ADAL" clId="{70B1F765-9822-274C-9EC2-072168D66259}" dt="2021-01-20T19:42:03.496" v="8025" actId="14100"/>
          <ac:picMkLst>
            <pc:docMk/>
            <pc:sldMk cId="3786981404" sldId="1333"/>
            <ac:picMk id="6" creationId="{7A1C2FBD-ADA8-874A-8BCD-174EECBCABB4}"/>
          </ac:picMkLst>
        </pc:picChg>
        <pc:picChg chg="add del mod">
          <ac:chgData name="Marco Tangi" userId="80ce3be0-a370-4317-b249-4954a601355b" providerId="ADAL" clId="{70B1F765-9822-274C-9EC2-072168D66259}" dt="2021-01-19T11:40:11.062" v="3653" actId="478"/>
          <ac:picMkLst>
            <pc:docMk/>
            <pc:sldMk cId="3786981404" sldId="1333"/>
            <ac:picMk id="6" creationId="{E196EBE1-DB1D-074F-8FE7-1643B7B5D1E2}"/>
          </ac:picMkLst>
        </pc:picChg>
        <pc:picChg chg="add del mod topLvl">
          <ac:chgData name="Marco Tangi" userId="80ce3be0-a370-4317-b249-4954a601355b" providerId="ADAL" clId="{70B1F765-9822-274C-9EC2-072168D66259}" dt="2021-01-20T19:41:58.512" v="8023" actId="478"/>
          <ac:picMkLst>
            <pc:docMk/>
            <pc:sldMk cId="3786981404" sldId="1333"/>
            <ac:picMk id="8" creationId="{9BC37B5A-29BB-394B-AE84-10DDC348E82D}"/>
          </ac:picMkLst>
        </pc:picChg>
        <pc:picChg chg="add del mod">
          <ac:chgData name="Marco Tangi" userId="80ce3be0-a370-4317-b249-4954a601355b" providerId="ADAL" clId="{70B1F765-9822-274C-9EC2-072168D66259}" dt="2021-01-19T11:38:50.755" v="3640" actId="478"/>
          <ac:picMkLst>
            <pc:docMk/>
            <pc:sldMk cId="3786981404" sldId="1333"/>
            <ac:picMk id="8" creationId="{E2F005CD-8D0F-E145-BB2E-1C2538C552B4}"/>
          </ac:picMkLst>
        </pc:picChg>
        <pc:picChg chg="add del mod topLvl">
          <ac:chgData name="Marco Tangi" userId="80ce3be0-a370-4317-b249-4954a601355b" providerId="ADAL" clId="{70B1F765-9822-274C-9EC2-072168D66259}" dt="2021-01-20T19:42:14.387" v="8072" actId="478"/>
          <ac:picMkLst>
            <pc:docMk/>
            <pc:sldMk cId="3786981404" sldId="1333"/>
            <ac:picMk id="9" creationId="{BAB1AA92-5665-414F-AB15-A66194C1855A}"/>
          </ac:picMkLst>
        </pc:picChg>
        <pc:picChg chg="add del mod">
          <ac:chgData name="Marco Tangi" userId="80ce3be0-a370-4317-b249-4954a601355b" providerId="ADAL" clId="{70B1F765-9822-274C-9EC2-072168D66259}" dt="2021-01-19T11:40:10.303" v="3652" actId="478"/>
          <ac:picMkLst>
            <pc:docMk/>
            <pc:sldMk cId="3786981404" sldId="1333"/>
            <ac:picMk id="10" creationId="{21D4D976-9E21-DD4A-9DBA-D479F90E6973}"/>
          </ac:picMkLst>
        </pc:picChg>
        <pc:picChg chg="add mod topLvl">
          <ac:chgData name="Marco Tangi" userId="80ce3be0-a370-4317-b249-4954a601355b" providerId="ADAL" clId="{70B1F765-9822-274C-9EC2-072168D66259}" dt="2021-01-20T19:42:14.387" v="8072" actId="478"/>
          <ac:picMkLst>
            <pc:docMk/>
            <pc:sldMk cId="3786981404" sldId="1333"/>
            <ac:picMk id="12" creationId="{BDFAF25D-9765-C849-978C-A4BF7542B807}"/>
          </ac:picMkLst>
        </pc:picChg>
        <pc:picChg chg="add mod modCrop">
          <ac:chgData name="Marco Tangi" userId="80ce3be0-a370-4317-b249-4954a601355b" providerId="ADAL" clId="{70B1F765-9822-274C-9EC2-072168D66259}" dt="2021-01-20T20:38:47.172" v="8571" actId="732"/>
          <ac:picMkLst>
            <pc:docMk/>
            <pc:sldMk cId="3786981404" sldId="1333"/>
            <ac:picMk id="13" creationId="{E54CC34A-58D4-8F4C-BA94-11830356A346}"/>
          </ac:picMkLst>
        </pc:picChg>
        <pc:picChg chg="add mod topLvl">
          <ac:chgData name="Marco Tangi" userId="80ce3be0-a370-4317-b249-4954a601355b" providerId="ADAL" clId="{70B1F765-9822-274C-9EC2-072168D66259}" dt="2021-01-20T19:41:58.512" v="8023" actId="478"/>
          <ac:picMkLst>
            <pc:docMk/>
            <pc:sldMk cId="3786981404" sldId="1333"/>
            <ac:picMk id="14" creationId="{5EC2215C-C666-B84A-A38C-C36870F29810}"/>
          </ac:picMkLst>
        </pc:picChg>
        <pc:picChg chg="add mod">
          <ac:chgData name="Marco Tangi" userId="80ce3be0-a370-4317-b249-4954a601355b" providerId="ADAL" clId="{70B1F765-9822-274C-9EC2-072168D66259}" dt="2021-01-20T19:42:21.958" v="8122" actId="1037"/>
          <ac:picMkLst>
            <pc:docMk/>
            <pc:sldMk cId="3786981404" sldId="1333"/>
            <ac:picMk id="18" creationId="{A38468F0-00D6-044B-B83D-F1D74C0D21C2}"/>
          </ac:picMkLst>
        </pc:picChg>
        <pc:picChg chg="add mod">
          <ac:chgData name="Marco Tangi" userId="80ce3be0-a370-4317-b249-4954a601355b" providerId="ADAL" clId="{70B1F765-9822-274C-9EC2-072168D66259}" dt="2021-01-20T20:39:07.681" v="8586" actId="1038"/>
          <ac:picMkLst>
            <pc:docMk/>
            <pc:sldMk cId="3786981404" sldId="1333"/>
            <ac:picMk id="19" creationId="{F3050C35-9E89-0649-A3D0-A896D8D92BBD}"/>
          </ac:picMkLst>
        </pc:picChg>
        <pc:cxnChg chg="add mod">
          <ac:chgData name="Marco Tangi" userId="80ce3be0-a370-4317-b249-4954a601355b" providerId="ADAL" clId="{70B1F765-9822-274C-9EC2-072168D66259}" dt="2021-01-19T11:42:04.659" v="3727" actId="1076"/>
          <ac:cxnSpMkLst>
            <pc:docMk/>
            <pc:sldMk cId="3786981404" sldId="1333"/>
            <ac:cxnSpMk id="17" creationId="{145B6C3A-A274-5145-BF56-16460AD6A190}"/>
          </ac:cxnSpMkLst>
        </pc:cxnChg>
      </pc:sldChg>
      <pc:sldChg chg="addSp delSp modSp add mod addCm modCm">
        <pc:chgData name="Marco Tangi" userId="80ce3be0-a370-4317-b249-4954a601355b" providerId="ADAL" clId="{70B1F765-9822-274C-9EC2-072168D66259}" dt="2021-01-20T20:42:53.233" v="8600"/>
        <pc:sldMkLst>
          <pc:docMk/>
          <pc:sldMk cId="2568977920" sldId="1334"/>
        </pc:sldMkLst>
        <pc:spChg chg="add mod">
          <ac:chgData name="Marco Tangi" userId="80ce3be0-a370-4317-b249-4954a601355b" providerId="ADAL" clId="{70B1F765-9822-274C-9EC2-072168D66259}" dt="2021-01-20T16:37:33.913" v="7814" actId="20577"/>
          <ac:spMkLst>
            <pc:docMk/>
            <pc:sldMk cId="2568977920" sldId="1334"/>
            <ac:spMk id="2" creationId="{9E89D139-5219-B449-ACF4-3AAB250166A7}"/>
          </ac:spMkLst>
        </pc:spChg>
        <pc:spChg chg="mod">
          <ac:chgData name="Marco Tangi" userId="80ce3be0-a370-4317-b249-4954a601355b" providerId="ADAL" clId="{70B1F765-9822-274C-9EC2-072168D66259}" dt="2021-01-20T20:40:21.560" v="8596" actId="20577"/>
          <ac:spMkLst>
            <pc:docMk/>
            <pc:sldMk cId="2568977920" sldId="1334"/>
            <ac:spMk id="3" creationId="{5115C329-E8D5-5449-861E-C695186A2F32}"/>
          </ac:spMkLst>
        </pc:spChg>
        <pc:spChg chg="add mod topLvl">
          <ac:chgData name="Marco Tangi" userId="80ce3be0-a370-4317-b249-4954a601355b" providerId="ADAL" clId="{70B1F765-9822-274C-9EC2-072168D66259}" dt="2021-01-20T17:12:09.232" v="7921" actId="1038"/>
          <ac:spMkLst>
            <pc:docMk/>
            <pc:sldMk cId="2568977920" sldId="1334"/>
            <ac:spMk id="4" creationId="{F69B350E-D0FD-3B42-9827-C09DAA5AA75C}"/>
          </ac:spMkLst>
        </pc:spChg>
        <pc:spChg chg="add mod">
          <ac:chgData name="Marco Tangi" userId="80ce3be0-a370-4317-b249-4954a601355b" providerId="ADAL" clId="{70B1F765-9822-274C-9EC2-072168D66259}" dt="2021-01-20T16:31:57.133" v="7722" actId="14100"/>
          <ac:spMkLst>
            <pc:docMk/>
            <pc:sldMk cId="2568977920" sldId="1334"/>
            <ac:spMk id="7" creationId="{B2F7B645-0BED-5941-BE99-A743BF841B46}"/>
          </ac:spMkLst>
        </pc:spChg>
        <pc:spChg chg="add mod topLvl">
          <ac:chgData name="Marco Tangi" userId="80ce3be0-a370-4317-b249-4954a601355b" providerId="ADAL" clId="{70B1F765-9822-274C-9EC2-072168D66259}" dt="2021-01-20T17:10:55.958" v="7891" actId="165"/>
          <ac:spMkLst>
            <pc:docMk/>
            <pc:sldMk cId="2568977920" sldId="1334"/>
            <ac:spMk id="12" creationId="{D56BB3A2-E9E6-B843-B738-62D7E3CEACAA}"/>
          </ac:spMkLst>
        </pc:spChg>
        <pc:spChg chg="add mod topLvl">
          <ac:chgData name="Marco Tangi" userId="80ce3be0-a370-4317-b249-4954a601355b" providerId="ADAL" clId="{70B1F765-9822-274C-9EC2-072168D66259}" dt="2021-01-20T17:11:43.135" v="7906" actId="1035"/>
          <ac:spMkLst>
            <pc:docMk/>
            <pc:sldMk cId="2568977920" sldId="1334"/>
            <ac:spMk id="14" creationId="{CE1F3DD4-21CD-1F4E-A478-A3285BAE2133}"/>
          </ac:spMkLst>
        </pc:spChg>
        <pc:spChg chg="del">
          <ac:chgData name="Marco Tangi" userId="80ce3be0-a370-4317-b249-4954a601355b" providerId="ADAL" clId="{70B1F765-9822-274C-9EC2-072168D66259}" dt="2021-01-19T14:06:23.173" v="3884" actId="478"/>
          <ac:spMkLst>
            <pc:docMk/>
            <pc:sldMk cId="2568977920" sldId="1334"/>
            <ac:spMk id="15" creationId="{2DBBF043-62CF-AB4E-A702-C5F24E5368FF}"/>
          </ac:spMkLst>
        </pc:spChg>
        <pc:spChg chg="del">
          <ac:chgData name="Marco Tangi" userId="80ce3be0-a370-4317-b249-4954a601355b" providerId="ADAL" clId="{70B1F765-9822-274C-9EC2-072168D66259}" dt="2021-01-19T14:06:24.703" v="3885" actId="478"/>
          <ac:spMkLst>
            <pc:docMk/>
            <pc:sldMk cId="2568977920" sldId="1334"/>
            <ac:spMk id="16" creationId="{D174C9B7-46D8-0847-84AC-6D3BBE6E828B}"/>
          </ac:spMkLst>
        </pc:spChg>
        <pc:grpChg chg="add del mod topLvl">
          <ac:chgData name="Marco Tangi" userId="80ce3be0-a370-4317-b249-4954a601355b" providerId="ADAL" clId="{70B1F765-9822-274C-9EC2-072168D66259}" dt="2021-01-20T17:11:38.052" v="7901" actId="165"/>
          <ac:grpSpMkLst>
            <pc:docMk/>
            <pc:sldMk cId="2568977920" sldId="1334"/>
            <ac:grpSpMk id="6" creationId="{71331F0F-7681-3145-9D2F-46BDE7FBBD25}"/>
          </ac:grpSpMkLst>
        </pc:grpChg>
        <pc:grpChg chg="add del mod">
          <ac:chgData name="Marco Tangi" userId="80ce3be0-a370-4317-b249-4954a601355b" providerId="ADAL" clId="{70B1F765-9822-274C-9EC2-072168D66259}" dt="2021-01-20T16:33:28.364" v="7755" actId="478"/>
          <ac:grpSpMkLst>
            <pc:docMk/>
            <pc:sldMk cId="2568977920" sldId="1334"/>
            <ac:grpSpMk id="11" creationId="{90DD51E8-2074-AA46-876C-07F3C1F2E276}"/>
          </ac:grpSpMkLst>
        </pc:grpChg>
        <pc:grpChg chg="add del mod topLvl">
          <ac:chgData name="Marco Tangi" userId="80ce3be0-a370-4317-b249-4954a601355b" providerId="ADAL" clId="{70B1F765-9822-274C-9EC2-072168D66259}" dt="2021-01-20T17:10:55.958" v="7891" actId="165"/>
          <ac:grpSpMkLst>
            <pc:docMk/>
            <pc:sldMk cId="2568977920" sldId="1334"/>
            <ac:grpSpMk id="13" creationId="{D3B00E77-04A4-804E-8C06-E759F9E5DF4B}"/>
          </ac:grpSpMkLst>
        </pc:grpChg>
        <pc:grpChg chg="add del mod">
          <ac:chgData name="Marco Tangi" userId="80ce3be0-a370-4317-b249-4954a601355b" providerId="ADAL" clId="{70B1F765-9822-274C-9EC2-072168D66259}" dt="2021-01-20T17:10:41.560" v="7888" actId="165"/>
          <ac:grpSpMkLst>
            <pc:docMk/>
            <pc:sldMk cId="2568977920" sldId="1334"/>
            <ac:grpSpMk id="15" creationId="{D0B7AB35-9658-9C49-BDF7-0B193C35C004}"/>
          </ac:grpSpMkLst>
        </pc:grpChg>
        <pc:grpChg chg="add">
          <ac:chgData name="Marco Tangi" userId="80ce3be0-a370-4317-b249-4954a601355b" providerId="ADAL" clId="{70B1F765-9822-274C-9EC2-072168D66259}" dt="2021-01-20T17:12:17.220" v="7922" actId="164"/>
          <ac:grpSpMkLst>
            <pc:docMk/>
            <pc:sldMk cId="2568977920" sldId="1334"/>
            <ac:grpSpMk id="20" creationId="{943551D0-849C-8E43-8E37-016380682D5D}"/>
          </ac:grpSpMkLst>
        </pc:grpChg>
        <pc:picChg chg="add del mod">
          <ac:chgData name="Marco Tangi" userId="80ce3be0-a370-4317-b249-4954a601355b" providerId="ADAL" clId="{70B1F765-9822-274C-9EC2-072168D66259}" dt="2021-01-20T17:08:39.919" v="7861" actId="478"/>
          <ac:picMkLst>
            <pc:docMk/>
            <pc:sldMk cId="2568977920" sldId="1334"/>
            <ac:picMk id="5" creationId="{629A753C-D13C-4544-985E-61A4B577FB44}"/>
          </ac:picMkLst>
        </pc:picChg>
        <pc:picChg chg="add del mod">
          <ac:chgData name="Marco Tangi" userId="80ce3be0-a370-4317-b249-4954a601355b" providerId="ADAL" clId="{70B1F765-9822-274C-9EC2-072168D66259}" dt="2021-01-20T16:26:21.033" v="7672" actId="478"/>
          <ac:picMkLst>
            <pc:docMk/>
            <pc:sldMk cId="2568977920" sldId="1334"/>
            <ac:picMk id="8" creationId="{E3DE48AE-4177-4B4F-A426-6127B74D2745}"/>
          </ac:picMkLst>
        </pc:picChg>
        <pc:picChg chg="add del mod topLvl">
          <ac:chgData name="Marco Tangi" userId="80ce3be0-a370-4317-b249-4954a601355b" providerId="ADAL" clId="{70B1F765-9822-274C-9EC2-072168D66259}" dt="2021-01-20T16:33:28.364" v="7755" actId="478"/>
          <ac:picMkLst>
            <pc:docMk/>
            <pc:sldMk cId="2568977920" sldId="1334"/>
            <ac:picMk id="10" creationId="{2068F34E-80BB-D34B-8F61-180FE244631C}"/>
          </ac:picMkLst>
        </pc:picChg>
        <pc:picChg chg="del">
          <ac:chgData name="Marco Tangi" userId="80ce3be0-a370-4317-b249-4954a601355b" providerId="ADAL" clId="{70B1F765-9822-274C-9EC2-072168D66259}" dt="2021-01-19T13:45:00.697" v="3753" actId="478"/>
          <ac:picMkLst>
            <pc:docMk/>
            <pc:sldMk cId="2568977920" sldId="1334"/>
            <ac:picMk id="12" creationId="{BDFAF25D-9765-C849-978C-A4BF7542B807}"/>
          </ac:picMkLst>
        </pc:picChg>
        <pc:picChg chg="del">
          <ac:chgData name="Marco Tangi" userId="80ce3be0-a370-4317-b249-4954a601355b" providerId="ADAL" clId="{70B1F765-9822-274C-9EC2-072168D66259}" dt="2021-01-19T13:44:59.978" v="3752" actId="478"/>
          <ac:picMkLst>
            <pc:docMk/>
            <pc:sldMk cId="2568977920" sldId="1334"/>
            <ac:picMk id="14" creationId="{5EC2215C-C666-B84A-A38C-C36870F29810}"/>
          </ac:picMkLst>
        </pc:picChg>
        <pc:picChg chg="add del mod">
          <ac:chgData name="Marco Tangi" userId="80ce3be0-a370-4317-b249-4954a601355b" providerId="ADAL" clId="{70B1F765-9822-274C-9EC2-072168D66259}" dt="2021-01-20T17:09:35.764" v="7865" actId="478"/>
          <ac:picMkLst>
            <pc:docMk/>
            <pc:sldMk cId="2568977920" sldId="1334"/>
            <ac:picMk id="17" creationId="{27DC1493-711D-734C-B03F-F2928E936C58}"/>
          </ac:picMkLst>
        </pc:picChg>
        <pc:picChg chg="add mod">
          <ac:chgData name="Marco Tangi" userId="80ce3be0-a370-4317-b249-4954a601355b" providerId="ADAL" clId="{70B1F765-9822-274C-9EC2-072168D66259}" dt="2021-01-20T17:11:20.373" v="7897" actId="1076"/>
          <ac:picMkLst>
            <pc:docMk/>
            <pc:sldMk cId="2568977920" sldId="1334"/>
            <ac:picMk id="19" creationId="{0B3BA152-1D92-3B4A-ADE2-8874034B3BEF}"/>
          </ac:picMkLst>
        </pc:picChg>
        <pc:picChg chg="add mod topLvl">
          <ac:chgData name="Marco Tangi" userId="80ce3be0-a370-4317-b249-4954a601355b" providerId="ADAL" clId="{70B1F765-9822-274C-9EC2-072168D66259}" dt="2021-01-20T17:11:55.499" v="7915" actId="1037"/>
          <ac:picMkLst>
            <pc:docMk/>
            <pc:sldMk cId="2568977920" sldId="1334"/>
            <ac:picMk id="1026" creationId="{959D2665-AE28-8045-A774-FA9B4C790A9D}"/>
          </ac:picMkLst>
        </pc:picChg>
        <pc:cxnChg chg="del">
          <ac:chgData name="Marco Tangi" userId="80ce3be0-a370-4317-b249-4954a601355b" providerId="ADAL" clId="{70B1F765-9822-274C-9EC2-072168D66259}" dt="2021-01-19T13:45:01.396" v="3754" actId="478"/>
          <ac:cxnSpMkLst>
            <pc:docMk/>
            <pc:sldMk cId="2568977920" sldId="1334"/>
            <ac:cxnSpMk id="17" creationId="{145B6C3A-A274-5145-BF56-16460AD6A190}"/>
          </ac:cxnSpMkLst>
        </pc:cxnChg>
      </pc:sldChg>
      <pc:sldChg chg="addSp delSp modSp add mod">
        <pc:chgData name="Marco Tangi" userId="80ce3be0-a370-4317-b249-4954a601355b" providerId="ADAL" clId="{70B1F765-9822-274C-9EC2-072168D66259}" dt="2021-01-20T20:12:45.815" v="8369"/>
        <pc:sldMkLst>
          <pc:docMk/>
          <pc:sldMk cId="371474875" sldId="1335"/>
        </pc:sldMkLst>
        <pc:spChg chg="del mod">
          <ac:chgData name="Marco Tangi" userId="80ce3be0-a370-4317-b249-4954a601355b" providerId="ADAL" clId="{70B1F765-9822-274C-9EC2-072168D66259}" dt="2021-01-20T20:12:45.687" v="8368" actId="478"/>
          <ac:spMkLst>
            <pc:docMk/>
            <pc:sldMk cId="371474875" sldId="1335"/>
            <ac:spMk id="3" creationId="{F9093341-E8BE-0941-8A82-8083DD5E7E9B}"/>
          </ac:spMkLst>
        </pc:spChg>
        <pc:spChg chg="add mod">
          <ac:chgData name="Marco Tangi" userId="80ce3be0-a370-4317-b249-4954a601355b" providerId="ADAL" clId="{70B1F765-9822-274C-9EC2-072168D66259}" dt="2021-01-20T20:12:45.815" v="8369"/>
          <ac:spMkLst>
            <pc:docMk/>
            <pc:sldMk cId="371474875" sldId="1335"/>
            <ac:spMk id="4" creationId="{9B7BD5CA-9D29-9E42-A3E4-00E1649B7559}"/>
          </ac:spMkLst>
        </pc:spChg>
        <pc:spChg chg="del">
          <ac:chgData name="Marco Tangi" userId="80ce3be0-a370-4317-b249-4954a601355b" providerId="ADAL" clId="{70B1F765-9822-274C-9EC2-072168D66259}" dt="2021-01-20T11:13:37.158" v="6119" actId="478"/>
          <ac:spMkLst>
            <pc:docMk/>
            <pc:sldMk cId="371474875" sldId="1335"/>
            <ac:spMk id="5" creationId="{FD505F5F-0B23-B248-BB95-1B4B45D803BC}"/>
          </ac:spMkLst>
        </pc:spChg>
        <pc:picChg chg="del">
          <ac:chgData name="Marco Tangi" userId="80ce3be0-a370-4317-b249-4954a601355b" providerId="ADAL" clId="{70B1F765-9822-274C-9EC2-072168D66259}" dt="2021-01-20T11:13:37.913" v="6120" actId="478"/>
          <ac:picMkLst>
            <pc:docMk/>
            <pc:sldMk cId="371474875" sldId="1335"/>
            <ac:picMk id="6" creationId="{7CA4194B-1E6E-5249-A14C-FAF208B6D4E3}"/>
          </ac:picMkLst>
        </pc:picChg>
        <pc:picChg chg="add del mod">
          <ac:chgData name="Marco Tangi" userId="80ce3be0-a370-4317-b249-4954a601355b" providerId="ADAL" clId="{70B1F765-9822-274C-9EC2-072168D66259}" dt="2021-01-20T11:14:15.663" v="6132" actId="478"/>
          <ac:picMkLst>
            <pc:docMk/>
            <pc:sldMk cId="371474875" sldId="1335"/>
            <ac:picMk id="7" creationId="{57481F7B-A1E3-C24C-9816-4FA42F3076BB}"/>
          </ac:picMkLst>
        </pc:picChg>
        <pc:picChg chg="add del mod">
          <ac:chgData name="Marco Tangi" userId="80ce3be0-a370-4317-b249-4954a601355b" providerId="ADAL" clId="{70B1F765-9822-274C-9EC2-072168D66259}" dt="2021-01-20T11:15:16.803" v="6140" actId="21"/>
          <ac:picMkLst>
            <pc:docMk/>
            <pc:sldMk cId="371474875" sldId="1335"/>
            <ac:picMk id="8" creationId="{178EBCFA-BD85-DF4E-83D0-77A0598CAC56}"/>
          </ac:picMkLst>
        </pc:picChg>
        <pc:picChg chg="add mod">
          <ac:chgData name="Marco Tangi" userId="80ce3be0-a370-4317-b249-4954a601355b" providerId="ADAL" clId="{70B1F765-9822-274C-9EC2-072168D66259}" dt="2021-01-20T11:15:38.337" v="6146" actId="1076"/>
          <ac:picMkLst>
            <pc:docMk/>
            <pc:sldMk cId="371474875" sldId="1335"/>
            <ac:picMk id="9" creationId="{1682A03B-E522-C64E-8D6E-24588BB94140}"/>
          </ac:picMkLst>
        </pc:picChg>
        <pc:picChg chg="add del mod">
          <ac:chgData name="Marco Tangi" userId="80ce3be0-a370-4317-b249-4954a601355b" providerId="ADAL" clId="{70B1F765-9822-274C-9EC2-072168D66259}" dt="2021-01-20T11:15:52.513" v="6150" actId="21"/>
          <ac:picMkLst>
            <pc:docMk/>
            <pc:sldMk cId="371474875" sldId="1335"/>
            <ac:picMk id="10" creationId="{611209D8-2115-6549-AEDC-279D908455F9}"/>
          </ac:picMkLst>
        </pc:picChg>
        <pc:picChg chg="add del mod">
          <ac:chgData name="Marco Tangi" userId="80ce3be0-a370-4317-b249-4954a601355b" providerId="ADAL" clId="{70B1F765-9822-274C-9EC2-072168D66259}" dt="2021-01-20T11:15:58.198" v="6153" actId="478"/>
          <ac:picMkLst>
            <pc:docMk/>
            <pc:sldMk cId="371474875" sldId="1335"/>
            <ac:picMk id="11" creationId="{3301C902-F30B-0D42-A1FE-0E00C4E30FC5}"/>
          </ac:picMkLst>
        </pc:picChg>
      </pc:sldChg>
      <pc:sldChg chg="addSp delSp modSp add mod ord">
        <pc:chgData name="Marco Tangi" userId="80ce3be0-a370-4317-b249-4954a601355b" providerId="ADAL" clId="{70B1F765-9822-274C-9EC2-072168D66259}" dt="2021-01-20T20:12:40.478" v="8367" actId="20577"/>
        <pc:sldMkLst>
          <pc:docMk/>
          <pc:sldMk cId="1170606928" sldId="1336"/>
        </pc:sldMkLst>
        <pc:spChg chg="mod">
          <ac:chgData name="Marco Tangi" userId="80ce3be0-a370-4317-b249-4954a601355b" providerId="ADAL" clId="{70B1F765-9822-274C-9EC2-072168D66259}" dt="2021-01-20T20:12:40.478" v="8367" actId="20577"/>
          <ac:spMkLst>
            <pc:docMk/>
            <pc:sldMk cId="1170606928" sldId="1336"/>
            <ac:spMk id="3" creationId="{F9093341-E8BE-0941-8A82-8083DD5E7E9B}"/>
          </ac:spMkLst>
        </pc:spChg>
        <pc:picChg chg="add mod modCrop">
          <ac:chgData name="Marco Tangi" userId="80ce3be0-a370-4317-b249-4954a601355b" providerId="ADAL" clId="{70B1F765-9822-274C-9EC2-072168D66259}" dt="2021-01-20T11:15:32.659" v="6145" actId="1076"/>
          <ac:picMkLst>
            <pc:docMk/>
            <pc:sldMk cId="1170606928" sldId="1336"/>
            <ac:picMk id="5" creationId="{B6F04BD8-9820-BE4A-A58C-F1605CE84831}"/>
          </ac:picMkLst>
        </pc:picChg>
        <pc:picChg chg="mod">
          <ac:chgData name="Marco Tangi" userId="80ce3be0-a370-4317-b249-4954a601355b" providerId="ADAL" clId="{70B1F765-9822-274C-9EC2-072168D66259}" dt="2021-01-20T11:15:30.332" v="6144" actId="14100"/>
          <ac:picMkLst>
            <pc:docMk/>
            <pc:sldMk cId="1170606928" sldId="1336"/>
            <ac:picMk id="7" creationId="{57481F7B-A1E3-C24C-9816-4FA42F3076BB}"/>
          </ac:picMkLst>
        </pc:picChg>
        <pc:picChg chg="del">
          <ac:chgData name="Marco Tangi" userId="80ce3be0-a370-4317-b249-4954a601355b" providerId="ADAL" clId="{70B1F765-9822-274C-9EC2-072168D66259}" dt="2021-01-20T11:14:07.001" v="6128" actId="478"/>
          <ac:picMkLst>
            <pc:docMk/>
            <pc:sldMk cId="1170606928" sldId="1336"/>
            <ac:picMk id="8" creationId="{178EBCFA-BD85-DF4E-83D0-77A0598CAC56}"/>
          </ac:picMkLst>
        </pc:picChg>
      </pc:sldChg>
      <pc:sldChg chg="addSp delSp modSp add mod">
        <pc:chgData name="Marco Tangi" userId="80ce3be0-a370-4317-b249-4954a601355b" providerId="ADAL" clId="{70B1F765-9822-274C-9EC2-072168D66259}" dt="2021-01-20T20:12:48.905" v="8371"/>
        <pc:sldMkLst>
          <pc:docMk/>
          <pc:sldMk cId="144759469" sldId="1337"/>
        </pc:sldMkLst>
        <pc:spChg chg="del mod">
          <ac:chgData name="Marco Tangi" userId="80ce3be0-a370-4317-b249-4954a601355b" providerId="ADAL" clId="{70B1F765-9822-274C-9EC2-072168D66259}" dt="2021-01-20T20:12:48.736" v="8370" actId="478"/>
          <ac:spMkLst>
            <pc:docMk/>
            <pc:sldMk cId="144759469" sldId="1337"/>
            <ac:spMk id="3" creationId="{F9093341-E8BE-0941-8A82-8083DD5E7E9B}"/>
          </ac:spMkLst>
        </pc:spChg>
        <pc:spChg chg="add mod">
          <ac:chgData name="Marco Tangi" userId="80ce3be0-a370-4317-b249-4954a601355b" providerId="ADAL" clId="{70B1F765-9822-274C-9EC2-072168D66259}" dt="2021-01-20T20:12:48.905" v="8371"/>
          <ac:spMkLst>
            <pc:docMk/>
            <pc:sldMk cId="144759469" sldId="1337"/>
            <ac:spMk id="4" creationId="{85AA1C3D-5EAF-3F4D-B0CB-7502A0E9F9FD}"/>
          </ac:spMkLst>
        </pc:spChg>
        <pc:picChg chg="add del mod">
          <ac:chgData name="Marco Tangi" userId="80ce3be0-a370-4317-b249-4954a601355b" providerId="ADAL" clId="{70B1F765-9822-274C-9EC2-072168D66259}" dt="2021-01-20T19:37:17.122" v="8013" actId="21"/>
          <ac:picMkLst>
            <pc:docMk/>
            <pc:sldMk cId="144759469" sldId="1337"/>
            <ac:picMk id="4" creationId="{4C6F89B0-89E0-8546-A61E-BED104DCB8EF}"/>
          </ac:picMkLst>
        </pc:picChg>
        <pc:picChg chg="del">
          <ac:chgData name="Marco Tangi" userId="80ce3be0-a370-4317-b249-4954a601355b" providerId="ADAL" clId="{70B1F765-9822-274C-9EC2-072168D66259}" dt="2021-01-20T11:16:00.613" v="6154" actId="478"/>
          <ac:picMkLst>
            <pc:docMk/>
            <pc:sldMk cId="144759469" sldId="1337"/>
            <ac:picMk id="9" creationId="{1682A03B-E522-C64E-8D6E-24588BB94140}"/>
          </ac:picMkLst>
        </pc:picChg>
        <pc:picChg chg="mod">
          <ac:chgData name="Marco Tangi" userId="80ce3be0-a370-4317-b249-4954a601355b" providerId="ADAL" clId="{70B1F765-9822-274C-9EC2-072168D66259}" dt="2021-01-20T11:16:05.789" v="6157" actId="1076"/>
          <ac:picMkLst>
            <pc:docMk/>
            <pc:sldMk cId="144759469" sldId="1337"/>
            <ac:picMk id="11" creationId="{3301C902-F30B-0D42-A1FE-0E00C4E30FC5}"/>
          </ac:picMkLst>
        </pc:picChg>
      </pc:sldChg>
      <pc:sldChg chg="addSp modSp new del">
        <pc:chgData name="Marco Tangi" userId="80ce3be0-a370-4317-b249-4954a601355b" providerId="ADAL" clId="{70B1F765-9822-274C-9EC2-072168D66259}" dt="2021-01-20T19:51:54.390" v="8311" actId="2696"/>
        <pc:sldMkLst>
          <pc:docMk/>
          <pc:sldMk cId="4191853033" sldId="1338"/>
        </pc:sldMkLst>
        <pc:spChg chg="add mod">
          <ac:chgData name="Marco Tangi" userId="80ce3be0-a370-4317-b249-4954a601355b" providerId="ADAL" clId="{70B1F765-9822-274C-9EC2-072168D66259}" dt="2021-01-20T14:23:57.172" v="6230"/>
          <ac:spMkLst>
            <pc:docMk/>
            <pc:sldMk cId="4191853033" sldId="1338"/>
            <ac:spMk id="2" creationId="{424DBBA3-529A-0B48-A0E2-6B0A637CC3AA}"/>
          </ac:spMkLst>
        </pc:spChg>
        <pc:spChg chg="add mod">
          <ac:chgData name="Marco Tangi" userId="80ce3be0-a370-4317-b249-4954a601355b" providerId="ADAL" clId="{70B1F765-9822-274C-9EC2-072168D66259}" dt="2021-01-20T14:23:57.172" v="6230"/>
          <ac:spMkLst>
            <pc:docMk/>
            <pc:sldMk cId="4191853033" sldId="1338"/>
            <ac:spMk id="3" creationId="{DFC987B3-E61E-BB4D-935F-53318AD14D5E}"/>
          </ac:spMkLst>
        </pc:spChg>
        <pc:picChg chg="add mod">
          <ac:chgData name="Marco Tangi" userId="80ce3be0-a370-4317-b249-4954a601355b" providerId="ADAL" clId="{70B1F765-9822-274C-9EC2-072168D66259}" dt="2021-01-20T14:23:57.172" v="6230"/>
          <ac:picMkLst>
            <pc:docMk/>
            <pc:sldMk cId="4191853033" sldId="1338"/>
            <ac:picMk id="4" creationId="{C6595162-E06E-B740-91AB-C8FCA22A4B08}"/>
          </ac:picMkLst>
        </pc:picChg>
      </pc:sldChg>
      <pc:sldChg chg="addSp delSp modSp new del mod">
        <pc:chgData name="Marco Tangi" userId="80ce3be0-a370-4317-b249-4954a601355b" providerId="ADAL" clId="{70B1F765-9822-274C-9EC2-072168D66259}" dt="2021-01-20T19:45:37.809" v="8134" actId="2696"/>
        <pc:sldMkLst>
          <pc:docMk/>
          <pc:sldMk cId="213521676" sldId="1339"/>
        </pc:sldMkLst>
        <pc:picChg chg="add del mod">
          <ac:chgData name="Marco Tangi" userId="80ce3be0-a370-4317-b249-4954a601355b" providerId="ADAL" clId="{70B1F765-9822-274C-9EC2-072168D66259}" dt="2021-01-20T19:45:35.377" v="8133" actId="21"/>
          <ac:picMkLst>
            <pc:docMk/>
            <pc:sldMk cId="213521676" sldId="1339"/>
            <ac:picMk id="2" creationId="{FB965891-A6E8-C249-A92B-5E5911A84F86}"/>
          </ac:picMkLst>
        </pc:picChg>
        <pc:picChg chg="add del mod">
          <ac:chgData name="Marco Tangi" userId="80ce3be0-a370-4317-b249-4954a601355b" providerId="ADAL" clId="{70B1F765-9822-274C-9EC2-072168D66259}" dt="2021-01-20T19:45:35.377" v="8133" actId="21"/>
          <ac:picMkLst>
            <pc:docMk/>
            <pc:sldMk cId="213521676" sldId="1339"/>
            <ac:picMk id="3" creationId="{709AD5DB-C41E-CA49-847E-F29A842FB878}"/>
          </ac:picMkLst>
        </pc:picChg>
      </pc:sldChg>
      <pc:sldChg chg="addSp delSp modSp add mod ord delCm modCm">
        <pc:chgData name="Marco Tangi" userId="80ce3be0-a370-4317-b249-4954a601355b" providerId="ADAL" clId="{70B1F765-9822-274C-9EC2-072168D66259}" dt="2021-01-20T20:17:18.423" v="8443" actId="478"/>
        <pc:sldMkLst>
          <pc:docMk/>
          <pc:sldMk cId="3962697092" sldId="1340"/>
        </pc:sldMkLst>
        <pc:spChg chg="mod">
          <ac:chgData name="Marco Tangi" userId="80ce3be0-a370-4317-b249-4954a601355b" providerId="ADAL" clId="{70B1F765-9822-274C-9EC2-072168D66259}" dt="2021-01-20T19:53:23.118" v="8345" actId="20577"/>
          <ac:spMkLst>
            <pc:docMk/>
            <pc:sldMk cId="3962697092" sldId="1340"/>
            <ac:spMk id="3" creationId="{F9093341-E8BE-0941-8A82-8083DD5E7E9B}"/>
          </ac:spMkLst>
        </pc:spChg>
        <pc:picChg chg="add mod">
          <ac:chgData name="Marco Tangi" userId="80ce3be0-a370-4317-b249-4954a601355b" providerId="ADAL" clId="{70B1F765-9822-274C-9EC2-072168D66259}" dt="2021-01-20T20:17:14.616" v="8442"/>
          <ac:picMkLst>
            <pc:docMk/>
            <pc:sldMk cId="3962697092" sldId="1340"/>
            <ac:picMk id="8" creationId="{387A2CA7-16E3-2149-B562-88E72FB3ECF5}"/>
          </ac:picMkLst>
        </pc:picChg>
        <pc:picChg chg="add del mod">
          <ac:chgData name="Marco Tangi" userId="80ce3be0-a370-4317-b249-4954a601355b" providerId="ADAL" clId="{70B1F765-9822-274C-9EC2-072168D66259}" dt="2021-01-20T19:46:06.258" v="8144" actId="478"/>
          <ac:picMkLst>
            <pc:docMk/>
            <pc:sldMk cId="3962697092" sldId="1340"/>
            <ac:picMk id="8" creationId="{E708CCEB-4525-E14F-BE5D-1D6D5AB24360}"/>
          </ac:picMkLst>
        </pc:picChg>
        <pc:picChg chg="add mod">
          <ac:chgData name="Marco Tangi" userId="80ce3be0-a370-4317-b249-4954a601355b" providerId="ADAL" clId="{70B1F765-9822-274C-9EC2-072168D66259}" dt="2021-01-20T19:46:05.037" v="8143" actId="167"/>
          <ac:picMkLst>
            <pc:docMk/>
            <pc:sldMk cId="3962697092" sldId="1340"/>
            <ac:picMk id="9" creationId="{47D71161-3B8C-9146-ACDC-F4211703F0AA}"/>
          </ac:picMkLst>
        </pc:picChg>
        <pc:picChg chg="add del mod">
          <ac:chgData name="Marco Tangi" userId="80ce3be0-a370-4317-b249-4954a601355b" providerId="ADAL" clId="{70B1F765-9822-274C-9EC2-072168D66259}" dt="2021-01-20T19:47:49.712" v="8167" actId="21"/>
          <ac:picMkLst>
            <pc:docMk/>
            <pc:sldMk cId="3962697092" sldId="1340"/>
            <ac:picMk id="10" creationId="{1BBEA9D8-2B5F-DC42-93D4-A2D7A87BF731}"/>
          </ac:picMkLst>
        </pc:picChg>
        <pc:picChg chg="add del mod">
          <ac:chgData name="Marco Tangi" userId="80ce3be0-a370-4317-b249-4954a601355b" providerId="ADAL" clId="{70B1F765-9822-274C-9EC2-072168D66259}" dt="2021-01-20T20:17:18.423" v="8443" actId="478"/>
          <ac:picMkLst>
            <pc:docMk/>
            <pc:sldMk cId="3962697092" sldId="1340"/>
            <ac:picMk id="10" creationId="{935F8E77-BCA1-EC44-81AF-D512B69B6141}"/>
          </ac:picMkLst>
        </pc:picChg>
      </pc:sldChg>
      <pc:sldChg chg="add del">
        <pc:chgData name="Marco Tangi" userId="80ce3be0-a370-4317-b249-4954a601355b" providerId="ADAL" clId="{70B1F765-9822-274C-9EC2-072168D66259}" dt="2021-01-20T19:45:52.326" v="8139" actId="2696"/>
        <pc:sldMkLst>
          <pc:docMk/>
          <pc:sldMk cId="1181809654" sldId="1341"/>
        </pc:sldMkLst>
      </pc:sldChg>
      <pc:sldChg chg="addSp delSp modSp add mod delCm">
        <pc:chgData name="Marco Tangi" userId="80ce3be0-a370-4317-b249-4954a601355b" providerId="ADAL" clId="{70B1F765-9822-274C-9EC2-072168D66259}" dt="2021-01-20T20:25:41.236" v="8534" actId="478"/>
        <pc:sldMkLst>
          <pc:docMk/>
          <pc:sldMk cId="142612692" sldId="1342"/>
        </pc:sldMkLst>
        <pc:spChg chg="mod">
          <ac:chgData name="Marco Tangi" userId="80ce3be0-a370-4317-b249-4954a601355b" providerId="ADAL" clId="{70B1F765-9822-274C-9EC2-072168D66259}" dt="2021-01-20T19:53:39.615" v="8352"/>
          <ac:spMkLst>
            <pc:docMk/>
            <pc:sldMk cId="142612692" sldId="1342"/>
            <ac:spMk id="3" creationId="{F9093341-E8BE-0941-8A82-8083DD5E7E9B}"/>
          </ac:spMkLst>
        </pc:spChg>
        <pc:spChg chg="mod">
          <ac:chgData name="Marco Tangi" userId="80ce3be0-a370-4317-b249-4954a601355b" providerId="ADAL" clId="{70B1F765-9822-274C-9EC2-072168D66259}" dt="2021-01-20T19:46:23.249" v="8147" actId="166"/>
          <ac:spMkLst>
            <pc:docMk/>
            <pc:sldMk cId="142612692" sldId="1342"/>
            <ac:spMk id="6" creationId="{056FDE61-9C11-2542-A8A3-27D95F8E76E0}"/>
          </ac:spMkLst>
        </pc:spChg>
        <pc:picChg chg="add del mod">
          <ac:chgData name="Marco Tangi" userId="80ce3be0-a370-4317-b249-4954a601355b" providerId="ADAL" clId="{70B1F765-9822-274C-9EC2-072168D66259}" dt="2021-01-20T19:47:17.190" v="8151" actId="21"/>
          <ac:picMkLst>
            <pc:docMk/>
            <pc:sldMk cId="142612692" sldId="1342"/>
            <ac:picMk id="4" creationId="{8EDAD617-27B4-D243-AD21-7A0189D7D53A}"/>
          </ac:picMkLst>
        </pc:picChg>
        <pc:picChg chg="add mod">
          <ac:chgData name="Marco Tangi" userId="80ce3be0-a370-4317-b249-4954a601355b" providerId="ADAL" clId="{70B1F765-9822-274C-9EC2-072168D66259}" dt="2021-01-20T20:25:39.504" v="8533" actId="1076"/>
          <ac:picMkLst>
            <pc:docMk/>
            <pc:sldMk cId="142612692" sldId="1342"/>
            <ac:picMk id="7" creationId="{148A5E64-22A3-6448-8061-7769227BAFDA}"/>
          </ac:picMkLst>
        </pc:picChg>
        <pc:picChg chg="del">
          <ac:chgData name="Marco Tangi" userId="80ce3be0-a370-4317-b249-4954a601355b" providerId="ADAL" clId="{70B1F765-9822-274C-9EC2-072168D66259}" dt="2021-01-20T19:46:00.611" v="8142" actId="478"/>
          <ac:picMkLst>
            <pc:docMk/>
            <pc:sldMk cId="142612692" sldId="1342"/>
            <ac:picMk id="7" creationId="{AB0605B5-6A74-A044-AB72-359A67AD1C46}"/>
          </ac:picMkLst>
        </pc:picChg>
        <pc:picChg chg="add del mod">
          <ac:chgData name="Marco Tangi" userId="80ce3be0-a370-4317-b249-4954a601355b" providerId="ADAL" clId="{70B1F765-9822-274C-9EC2-072168D66259}" dt="2021-01-20T20:25:41.236" v="8534" actId="478"/>
          <ac:picMkLst>
            <pc:docMk/>
            <pc:sldMk cId="142612692" sldId="1342"/>
            <ac:picMk id="8" creationId="{1CBA16CB-33BA-BA46-8145-E4E024095047}"/>
          </ac:picMkLst>
        </pc:picChg>
        <pc:picChg chg="del mod">
          <ac:chgData name="Marco Tangi" userId="80ce3be0-a370-4317-b249-4954a601355b" providerId="ADAL" clId="{70B1F765-9822-274C-9EC2-072168D66259}" dt="2021-01-20T19:46:40.577" v="8149" actId="478"/>
          <ac:picMkLst>
            <pc:docMk/>
            <pc:sldMk cId="142612692" sldId="1342"/>
            <ac:picMk id="8" creationId="{E708CCEB-4525-E14F-BE5D-1D6D5AB24360}"/>
          </ac:picMkLst>
        </pc:picChg>
        <pc:picChg chg="del">
          <ac:chgData name="Marco Tangi" userId="80ce3be0-a370-4317-b249-4954a601355b" providerId="ADAL" clId="{70B1F765-9822-274C-9EC2-072168D66259}" dt="2021-01-20T19:45:56.348" v="8140" actId="478"/>
          <ac:picMkLst>
            <pc:docMk/>
            <pc:sldMk cId="142612692" sldId="1342"/>
            <ac:picMk id="9" creationId="{47D71161-3B8C-9146-ACDC-F4211703F0AA}"/>
          </ac:picMkLst>
        </pc:picChg>
        <pc:picChg chg="add mod">
          <ac:chgData name="Marco Tangi" userId="80ce3be0-a370-4317-b249-4954a601355b" providerId="ADAL" clId="{70B1F765-9822-274C-9EC2-072168D66259}" dt="2021-01-20T20:25:29.540" v="8530" actId="167"/>
          <ac:picMkLst>
            <pc:docMk/>
            <pc:sldMk cId="142612692" sldId="1342"/>
            <ac:picMk id="9" creationId="{AE4CBEF0-84AB-2443-A0AD-FBD8B5926CF0}"/>
          </ac:picMkLst>
        </pc:picChg>
        <pc:picChg chg="add mod">
          <ac:chgData name="Marco Tangi" userId="80ce3be0-a370-4317-b249-4954a601355b" providerId="ADAL" clId="{70B1F765-9822-274C-9EC2-072168D66259}" dt="2021-01-20T19:46:18.136" v="8146"/>
          <ac:picMkLst>
            <pc:docMk/>
            <pc:sldMk cId="142612692" sldId="1342"/>
            <ac:picMk id="10" creationId="{159E1327-6381-B44E-AAF5-19E1BFF6472A}"/>
          </ac:picMkLst>
        </pc:picChg>
        <pc:picChg chg="add del mod">
          <ac:chgData name="Marco Tangi" userId="80ce3be0-a370-4317-b249-4954a601355b" providerId="ADAL" clId="{70B1F765-9822-274C-9EC2-072168D66259}" dt="2021-01-20T20:25:30.605" v="8531" actId="478"/>
          <ac:picMkLst>
            <pc:docMk/>
            <pc:sldMk cId="142612692" sldId="1342"/>
            <ac:picMk id="11" creationId="{BC23357C-EB62-DC48-9DD1-9B506687D9FB}"/>
          </ac:picMkLst>
        </pc:picChg>
        <pc:picChg chg="del">
          <ac:chgData name="Marco Tangi" userId="80ce3be0-a370-4317-b249-4954a601355b" providerId="ADAL" clId="{70B1F765-9822-274C-9EC2-072168D66259}" dt="2021-01-20T19:46:17.777" v="8145" actId="478"/>
          <ac:picMkLst>
            <pc:docMk/>
            <pc:sldMk cId="142612692" sldId="1342"/>
            <ac:picMk id="28" creationId="{B15ADCB4-CDAC-3D42-A292-6F21E56DE798}"/>
          </ac:picMkLst>
        </pc:picChg>
      </pc:sldChg>
      <pc:sldChg chg="add del">
        <pc:chgData name="Marco Tangi" userId="80ce3be0-a370-4317-b249-4954a601355b" providerId="ADAL" clId="{70B1F765-9822-274C-9EC2-072168D66259}" dt="2021-01-20T19:47:46.909" v="8165"/>
        <pc:sldMkLst>
          <pc:docMk/>
          <pc:sldMk cId="4282405035" sldId="134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C99F9B-F711-7C4B-8976-34F578269E0D}" type="datetimeFigureOut">
              <a:rPr lang="en-IT" smtClean="0"/>
              <a:t>4/28/21</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49654B-1244-524C-8000-3762818B8D1C}" type="slidenum">
              <a:rPr lang="en-IT" smtClean="0"/>
              <a:t>‹N›</a:t>
            </a:fld>
            <a:endParaRPr lang="en-IT"/>
          </a:p>
        </p:txBody>
      </p:sp>
    </p:spTree>
    <p:extLst>
      <p:ext uri="{BB962C8B-B14F-4D97-AF65-F5344CB8AC3E}">
        <p14:creationId xmlns:p14="http://schemas.microsoft.com/office/powerpoint/2010/main" val="2179277359"/>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8949654B-1244-524C-8000-3762818B8D1C}" type="slidenum">
              <a:rPr lang="en-IT" smtClean="0"/>
              <a:t>1</a:t>
            </a:fld>
            <a:endParaRPr lang="en-IT"/>
          </a:p>
        </p:txBody>
      </p:sp>
    </p:spTree>
    <p:extLst>
      <p:ext uri="{BB962C8B-B14F-4D97-AF65-F5344CB8AC3E}">
        <p14:creationId xmlns:p14="http://schemas.microsoft.com/office/powerpoint/2010/main" val="2236881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8949654B-1244-524C-8000-3762818B8D1C}" type="slidenum">
              <a:rPr lang="en-IT" smtClean="0"/>
              <a:t>14</a:t>
            </a:fld>
            <a:endParaRPr lang="en-IT"/>
          </a:p>
        </p:txBody>
      </p:sp>
    </p:spTree>
    <p:extLst>
      <p:ext uri="{BB962C8B-B14F-4D97-AF65-F5344CB8AC3E}">
        <p14:creationId xmlns:p14="http://schemas.microsoft.com/office/powerpoint/2010/main" val="440436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8949654B-1244-524C-8000-3762818B8D1C}" type="slidenum">
              <a:rPr lang="en-IT" smtClean="0"/>
              <a:t>15</a:t>
            </a:fld>
            <a:endParaRPr lang="en-IT"/>
          </a:p>
        </p:txBody>
      </p:sp>
    </p:spTree>
    <p:extLst>
      <p:ext uri="{BB962C8B-B14F-4D97-AF65-F5344CB8AC3E}">
        <p14:creationId xmlns:p14="http://schemas.microsoft.com/office/powerpoint/2010/main" val="411985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8949654B-1244-524C-8000-3762818B8D1C}" type="slidenum">
              <a:rPr lang="en-IT" smtClean="0"/>
              <a:t>16</a:t>
            </a:fld>
            <a:endParaRPr lang="en-IT"/>
          </a:p>
        </p:txBody>
      </p:sp>
    </p:spTree>
    <p:extLst>
      <p:ext uri="{BB962C8B-B14F-4D97-AF65-F5344CB8AC3E}">
        <p14:creationId xmlns:p14="http://schemas.microsoft.com/office/powerpoint/2010/main" val="763229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949654B-1244-524C-8000-3762818B8D1C}" type="slidenum">
              <a:rPr lang="en-IT" smtClean="0"/>
              <a:t>17</a:t>
            </a:fld>
            <a:endParaRPr lang="en-IT"/>
          </a:p>
        </p:txBody>
      </p:sp>
    </p:spTree>
    <p:extLst>
      <p:ext uri="{BB962C8B-B14F-4D97-AF65-F5344CB8AC3E}">
        <p14:creationId xmlns:p14="http://schemas.microsoft.com/office/powerpoint/2010/main" val="2367996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8949654B-1244-524C-8000-3762818B8D1C}" type="slidenum">
              <a:rPr lang="en-IT" smtClean="0"/>
              <a:t>18</a:t>
            </a:fld>
            <a:endParaRPr lang="en-IT"/>
          </a:p>
        </p:txBody>
      </p:sp>
    </p:spTree>
    <p:extLst>
      <p:ext uri="{BB962C8B-B14F-4D97-AF65-F5344CB8AC3E}">
        <p14:creationId xmlns:p14="http://schemas.microsoft.com/office/powerpoint/2010/main" val="3634128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949654B-1244-524C-8000-3762818B8D1C}" type="slidenum">
              <a:rPr lang="en-IT" smtClean="0"/>
              <a:t>20</a:t>
            </a:fld>
            <a:endParaRPr lang="en-IT"/>
          </a:p>
        </p:txBody>
      </p:sp>
    </p:spTree>
    <p:extLst>
      <p:ext uri="{BB962C8B-B14F-4D97-AF65-F5344CB8AC3E}">
        <p14:creationId xmlns:p14="http://schemas.microsoft.com/office/powerpoint/2010/main" val="669350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949654B-1244-524C-8000-3762818B8D1C}" type="slidenum">
              <a:rPr lang="en-IT" smtClean="0"/>
              <a:t>21</a:t>
            </a:fld>
            <a:endParaRPr lang="en-IT"/>
          </a:p>
        </p:txBody>
      </p:sp>
    </p:spTree>
    <p:extLst>
      <p:ext uri="{BB962C8B-B14F-4D97-AF65-F5344CB8AC3E}">
        <p14:creationId xmlns:p14="http://schemas.microsoft.com/office/powerpoint/2010/main" val="808205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949654B-1244-524C-8000-3762818B8D1C}" type="slidenum">
              <a:rPr lang="en-IT" smtClean="0"/>
              <a:t>22</a:t>
            </a:fld>
            <a:endParaRPr lang="en-IT"/>
          </a:p>
        </p:txBody>
      </p:sp>
    </p:spTree>
    <p:extLst>
      <p:ext uri="{BB962C8B-B14F-4D97-AF65-F5344CB8AC3E}">
        <p14:creationId xmlns:p14="http://schemas.microsoft.com/office/powerpoint/2010/main" val="3126807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8949654B-1244-524C-8000-3762818B8D1C}" type="slidenum">
              <a:rPr lang="en-IT" smtClean="0"/>
              <a:t>24</a:t>
            </a:fld>
            <a:endParaRPr lang="en-IT"/>
          </a:p>
        </p:txBody>
      </p:sp>
    </p:spTree>
    <p:extLst>
      <p:ext uri="{BB962C8B-B14F-4D97-AF65-F5344CB8AC3E}">
        <p14:creationId xmlns:p14="http://schemas.microsoft.com/office/powerpoint/2010/main" val="1821348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949654B-1244-524C-8000-3762818B8D1C}" type="slidenum">
              <a:rPr lang="en-IT" smtClean="0"/>
              <a:t>25</a:t>
            </a:fld>
            <a:endParaRPr lang="en-IT"/>
          </a:p>
        </p:txBody>
      </p:sp>
    </p:spTree>
    <p:extLst>
      <p:ext uri="{BB962C8B-B14F-4D97-AF65-F5344CB8AC3E}">
        <p14:creationId xmlns:p14="http://schemas.microsoft.com/office/powerpoint/2010/main" val="592804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949654B-1244-524C-8000-3762818B8D1C}" type="slidenum">
              <a:rPr lang="en-IT" smtClean="0"/>
              <a:t>2</a:t>
            </a:fld>
            <a:endParaRPr lang="en-IT"/>
          </a:p>
        </p:txBody>
      </p:sp>
    </p:spTree>
    <p:extLst>
      <p:ext uri="{BB962C8B-B14F-4D97-AF65-F5344CB8AC3E}">
        <p14:creationId xmlns:p14="http://schemas.microsoft.com/office/powerpoint/2010/main" val="123606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949654B-1244-524C-8000-3762818B8D1C}" type="slidenum">
              <a:rPr lang="en-IT" smtClean="0"/>
              <a:t>26</a:t>
            </a:fld>
            <a:endParaRPr lang="en-IT"/>
          </a:p>
        </p:txBody>
      </p:sp>
    </p:spTree>
    <p:extLst>
      <p:ext uri="{BB962C8B-B14F-4D97-AF65-F5344CB8AC3E}">
        <p14:creationId xmlns:p14="http://schemas.microsoft.com/office/powerpoint/2010/main" val="2801699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8949654B-1244-524C-8000-3762818B8D1C}" type="slidenum">
              <a:rPr lang="en-IT" smtClean="0"/>
              <a:t>27</a:t>
            </a:fld>
            <a:endParaRPr lang="en-IT"/>
          </a:p>
        </p:txBody>
      </p:sp>
    </p:spTree>
    <p:extLst>
      <p:ext uri="{BB962C8B-B14F-4D97-AF65-F5344CB8AC3E}">
        <p14:creationId xmlns:p14="http://schemas.microsoft.com/office/powerpoint/2010/main" val="3845870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endParaRPr lang="it-IT" dirty="0"/>
          </a:p>
        </p:txBody>
      </p:sp>
      <p:sp>
        <p:nvSpPr>
          <p:cNvPr id="4" name="Segnaposto numero diapositiva 3"/>
          <p:cNvSpPr>
            <a:spLocks noGrp="1"/>
          </p:cNvSpPr>
          <p:nvPr>
            <p:ph type="sldNum" sz="quarter" idx="5"/>
          </p:nvPr>
        </p:nvSpPr>
        <p:spPr/>
        <p:txBody>
          <a:bodyPr/>
          <a:lstStyle/>
          <a:p>
            <a:fld id="{8949654B-1244-524C-8000-3762818B8D1C}" type="slidenum">
              <a:rPr lang="en-IT" smtClean="0"/>
              <a:t>28</a:t>
            </a:fld>
            <a:endParaRPr lang="en-IT"/>
          </a:p>
        </p:txBody>
      </p:sp>
    </p:spTree>
    <p:extLst>
      <p:ext uri="{BB962C8B-B14F-4D97-AF65-F5344CB8AC3E}">
        <p14:creationId xmlns:p14="http://schemas.microsoft.com/office/powerpoint/2010/main" val="2920645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endParaRPr lang="it-IT" dirty="0"/>
          </a:p>
        </p:txBody>
      </p:sp>
      <p:sp>
        <p:nvSpPr>
          <p:cNvPr id="4" name="Segnaposto numero diapositiva 3"/>
          <p:cNvSpPr>
            <a:spLocks noGrp="1"/>
          </p:cNvSpPr>
          <p:nvPr>
            <p:ph type="sldNum" sz="quarter" idx="5"/>
          </p:nvPr>
        </p:nvSpPr>
        <p:spPr/>
        <p:txBody>
          <a:bodyPr/>
          <a:lstStyle/>
          <a:p>
            <a:fld id="{8949654B-1244-524C-8000-3762818B8D1C}" type="slidenum">
              <a:rPr lang="en-IT" smtClean="0"/>
              <a:t>29</a:t>
            </a:fld>
            <a:endParaRPr lang="en-IT"/>
          </a:p>
        </p:txBody>
      </p:sp>
    </p:spTree>
    <p:extLst>
      <p:ext uri="{BB962C8B-B14F-4D97-AF65-F5344CB8AC3E}">
        <p14:creationId xmlns:p14="http://schemas.microsoft.com/office/powerpoint/2010/main" val="3846718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Risultati più interessanti </a:t>
            </a:r>
          </a:p>
        </p:txBody>
      </p:sp>
      <p:sp>
        <p:nvSpPr>
          <p:cNvPr id="4" name="Segnaposto numero diapositiva 3"/>
          <p:cNvSpPr>
            <a:spLocks noGrp="1"/>
          </p:cNvSpPr>
          <p:nvPr>
            <p:ph type="sldNum" sz="quarter" idx="5"/>
          </p:nvPr>
        </p:nvSpPr>
        <p:spPr/>
        <p:txBody>
          <a:bodyPr/>
          <a:lstStyle/>
          <a:p>
            <a:fld id="{8949654B-1244-524C-8000-3762818B8D1C}" type="slidenum">
              <a:rPr lang="en-IT" smtClean="0"/>
              <a:t>31</a:t>
            </a:fld>
            <a:endParaRPr lang="en-IT"/>
          </a:p>
        </p:txBody>
      </p:sp>
    </p:spTree>
    <p:extLst>
      <p:ext uri="{BB962C8B-B14F-4D97-AF65-F5344CB8AC3E}">
        <p14:creationId xmlns:p14="http://schemas.microsoft.com/office/powerpoint/2010/main" val="139034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Risultati più interessanti </a:t>
            </a:r>
          </a:p>
        </p:txBody>
      </p:sp>
      <p:sp>
        <p:nvSpPr>
          <p:cNvPr id="4" name="Segnaposto numero diapositiva 3"/>
          <p:cNvSpPr>
            <a:spLocks noGrp="1"/>
          </p:cNvSpPr>
          <p:nvPr>
            <p:ph type="sldNum" sz="quarter" idx="5"/>
          </p:nvPr>
        </p:nvSpPr>
        <p:spPr/>
        <p:txBody>
          <a:bodyPr/>
          <a:lstStyle/>
          <a:p>
            <a:fld id="{8949654B-1244-524C-8000-3762818B8D1C}" type="slidenum">
              <a:rPr lang="en-IT" smtClean="0"/>
              <a:t>32</a:t>
            </a:fld>
            <a:endParaRPr lang="en-IT"/>
          </a:p>
        </p:txBody>
      </p:sp>
    </p:spTree>
    <p:extLst>
      <p:ext uri="{BB962C8B-B14F-4D97-AF65-F5344CB8AC3E}">
        <p14:creationId xmlns:p14="http://schemas.microsoft.com/office/powerpoint/2010/main" val="2841894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949654B-1244-524C-8000-3762818B8D1C}" type="slidenum">
              <a:rPr lang="en-IT" smtClean="0"/>
              <a:t>4</a:t>
            </a:fld>
            <a:endParaRPr lang="en-IT"/>
          </a:p>
        </p:txBody>
      </p:sp>
    </p:spTree>
    <p:extLst>
      <p:ext uri="{BB962C8B-B14F-4D97-AF65-F5344CB8AC3E}">
        <p14:creationId xmlns:p14="http://schemas.microsoft.com/office/powerpoint/2010/main" val="1481242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949654B-1244-524C-8000-3762818B8D1C}" type="slidenum">
              <a:rPr lang="en-IT" smtClean="0"/>
              <a:t>5</a:t>
            </a:fld>
            <a:endParaRPr lang="en-IT"/>
          </a:p>
        </p:txBody>
      </p:sp>
    </p:spTree>
    <p:extLst>
      <p:ext uri="{BB962C8B-B14F-4D97-AF65-F5344CB8AC3E}">
        <p14:creationId xmlns:p14="http://schemas.microsoft.com/office/powerpoint/2010/main" val="3363130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949654B-1244-524C-8000-3762818B8D1C}" type="slidenum">
              <a:rPr lang="en-IT" smtClean="0"/>
              <a:t>9</a:t>
            </a:fld>
            <a:endParaRPr lang="en-IT"/>
          </a:p>
        </p:txBody>
      </p:sp>
    </p:spTree>
    <p:extLst>
      <p:ext uri="{BB962C8B-B14F-4D97-AF65-F5344CB8AC3E}">
        <p14:creationId xmlns:p14="http://schemas.microsoft.com/office/powerpoint/2010/main" val="2733691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949654B-1244-524C-8000-3762818B8D1C}" type="slidenum">
              <a:rPr lang="en-IT" smtClean="0"/>
              <a:t>10</a:t>
            </a:fld>
            <a:endParaRPr lang="en-IT"/>
          </a:p>
        </p:txBody>
      </p:sp>
    </p:spTree>
    <p:extLst>
      <p:ext uri="{BB962C8B-B14F-4D97-AF65-F5344CB8AC3E}">
        <p14:creationId xmlns:p14="http://schemas.microsoft.com/office/powerpoint/2010/main" val="3446938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949654B-1244-524C-8000-3762818B8D1C}" type="slidenum">
              <a:rPr lang="en-IT" smtClean="0"/>
              <a:t>11</a:t>
            </a:fld>
            <a:endParaRPr lang="en-IT"/>
          </a:p>
        </p:txBody>
      </p:sp>
    </p:spTree>
    <p:extLst>
      <p:ext uri="{BB962C8B-B14F-4D97-AF65-F5344CB8AC3E}">
        <p14:creationId xmlns:p14="http://schemas.microsoft.com/office/powerpoint/2010/main" val="1818392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949654B-1244-524C-8000-3762818B8D1C}" type="slidenum">
              <a:rPr lang="en-IT" smtClean="0"/>
              <a:t>12</a:t>
            </a:fld>
            <a:endParaRPr lang="en-IT"/>
          </a:p>
        </p:txBody>
      </p:sp>
    </p:spTree>
    <p:extLst>
      <p:ext uri="{BB962C8B-B14F-4D97-AF65-F5344CB8AC3E}">
        <p14:creationId xmlns:p14="http://schemas.microsoft.com/office/powerpoint/2010/main" val="3292725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949654B-1244-524C-8000-3762818B8D1C}" type="slidenum">
              <a:rPr lang="en-IT" smtClean="0"/>
              <a:t>13</a:t>
            </a:fld>
            <a:endParaRPr lang="en-IT"/>
          </a:p>
        </p:txBody>
      </p:sp>
    </p:spTree>
    <p:extLst>
      <p:ext uri="{BB962C8B-B14F-4D97-AF65-F5344CB8AC3E}">
        <p14:creationId xmlns:p14="http://schemas.microsoft.com/office/powerpoint/2010/main" val="1501532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25BCF0-658C-6848-A83A-63016C7AB7AF}"/>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D181C3D-845A-254E-B741-B5CF8D0744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D176BC9-4C9C-934A-984D-57FC09818875}"/>
              </a:ext>
            </a:extLst>
          </p:cNvPr>
          <p:cNvSpPr>
            <a:spLocks noGrp="1"/>
          </p:cNvSpPr>
          <p:nvPr>
            <p:ph type="dt" sz="half" idx="10"/>
          </p:nvPr>
        </p:nvSpPr>
        <p:spPr/>
        <p:txBody>
          <a:bodyPr/>
          <a:lstStyle/>
          <a:p>
            <a:fld id="{1C4DF8C7-0C6B-4443-8DE7-DFD8DA98B3E1}" type="datetimeFigureOut">
              <a:rPr lang="it-IT" smtClean="0"/>
              <a:t>28/04/21</a:t>
            </a:fld>
            <a:endParaRPr lang="it-IT"/>
          </a:p>
        </p:txBody>
      </p:sp>
      <p:sp>
        <p:nvSpPr>
          <p:cNvPr id="5" name="Segnaposto piè di pagina 4">
            <a:extLst>
              <a:ext uri="{FF2B5EF4-FFF2-40B4-BE49-F238E27FC236}">
                <a16:creationId xmlns:a16="http://schemas.microsoft.com/office/drawing/2014/main" id="{8976CA95-A0FD-5245-A005-76B41DC21AC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38892A7-0CE0-2A40-8D82-3E6945AD6014}"/>
              </a:ext>
            </a:extLst>
          </p:cNvPr>
          <p:cNvSpPr>
            <a:spLocks noGrp="1"/>
          </p:cNvSpPr>
          <p:nvPr>
            <p:ph type="sldNum" sz="quarter" idx="12"/>
          </p:nvPr>
        </p:nvSpPr>
        <p:spPr/>
        <p:txBody>
          <a:bodyPr/>
          <a:lstStyle/>
          <a:p>
            <a:fld id="{EE8B6416-5847-CA44-9CB3-4C0CA3C5A734}" type="slidenum">
              <a:rPr lang="it-IT" smtClean="0"/>
              <a:t>‹N›</a:t>
            </a:fld>
            <a:endParaRPr lang="it-IT"/>
          </a:p>
        </p:txBody>
      </p:sp>
    </p:spTree>
    <p:extLst>
      <p:ext uri="{BB962C8B-B14F-4D97-AF65-F5344CB8AC3E}">
        <p14:creationId xmlns:p14="http://schemas.microsoft.com/office/powerpoint/2010/main" val="625315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696C58-8376-3F48-8495-40050D18BD3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6DD959B-52BA-5F4B-9660-8DA07C4E22D1}"/>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053867A-162C-1442-B8D8-0ED85852FF5C}"/>
              </a:ext>
            </a:extLst>
          </p:cNvPr>
          <p:cNvSpPr>
            <a:spLocks noGrp="1"/>
          </p:cNvSpPr>
          <p:nvPr>
            <p:ph type="dt" sz="half" idx="10"/>
          </p:nvPr>
        </p:nvSpPr>
        <p:spPr/>
        <p:txBody>
          <a:bodyPr/>
          <a:lstStyle/>
          <a:p>
            <a:fld id="{1C4DF8C7-0C6B-4443-8DE7-DFD8DA98B3E1}" type="datetimeFigureOut">
              <a:rPr lang="it-IT" smtClean="0"/>
              <a:t>28/04/21</a:t>
            </a:fld>
            <a:endParaRPr lang="it-IT"/>
          </a:p>
        </p:txBody>
      </p:sp>
      <p:sp>
        <p:nvSpPr>
          <p:cNvPr id="5" name="Segnaposto piè di pagina 4">
            <a:extLst>
              <a:ext uri="{FF2B5EF4-FFF2-40B4-BE49-F238E27FC236}">
                <a16:creationId xmlns:a16="http://schemas.microsoft.com/office/drawing/2014/main" id="{054454D2-C89B-784B-A904-0E9DB49FEE5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F2E5B12-C2ED-134B-8108-A74130E2C79D}"/>
              </a:ext>
            </a:extLst>
          </p:cNvPr>
          <p:cNvSpPr>
            <a:spLocks noGrp="1"/>
          </p:cNvSpPr>
          <p:nvPr>
            <p:ph type="sldNum" sz="quarter" idx="12"/>
          </p:nvPr>
        </p:nvSpPr>
        <p:spPr/>
        <p:txBody>
          <a:bodyPr/>
          <a:lstStyle/>
          <a:p>
            <a:fld id="{EE8B6416-5847-CA44-9CB3-4C0CA3C5A734}" type="slidenum">
              <a:rPr lang="it-IT" smtClean="0"/>
              <a:t>‹N›</a:t>
            </a:fld>
            <a:endParaRPr lang="it-IT"/>
          </a:p>
        </p:txBody>
      </p:sp>
    </p:spTree>
    <p:extLst>
      <p:ext uri="{BB962C8B-B14F-4D97-AF65-F5344CB8AC3E}">
        <p14:creationId xmlns:p14="http://schemas.microsoft.com/office/powerpoint/2010/main" val="169546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0DCC22B-52F2-AD40-B5A3-88D5B5D0CB5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6F82E5E-0A69-DF40-8038-3741C7D9E055}"/>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58F2825-D817-8148-84B9-33672D32D7B3}"/>
              </a:ext>
            </a:extLst>
          </p:cNvPr>
          <p:cNvSpPr>
            <a:spLocks noGrp="1"/>
          </p:cNvSpPr>
          <p:nvPr>
            <p:ph type="dt" sz="half" idx="10"/>
          </p:nvPr>
        </p:nvSpPr>
        <p:spPr/>
        <p:txBody>
          <a:bodyPr/>
          <a:lstStyle/>
          <a:p>
            <a:fld id="{1C4DF8C7-0C6B-4443-8DE7-DFD8DA98B3E1}" type="datetimeFigureOut">
              <a:rPr lang="it-IT" smtClean="0"/>
              <a:t>28/04/21</a:t>
            </a:fld>
            <a:endParaRPr lang="it-IT"/>
          </a:p>
        </p:txBody>
      </p:sp>
      <p:sp>
        <p:nvSpPr>
          <p:cNvPr id="5" name="Segnaposto piè di pagina 4">
            <a:extLst>
              <a:ext uri="{FF2B5EF4-FFF2-40B4-BE49-F238E27FC236}">
                <a16:creationId xmlns:a16="http://schemas.microsoft.com/office/drawing/2014/main" id="{7CC36681-4CFE-E945-862C-DE05EFBA548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5AD07E4-4329-724A-AEBE-AC5A43591D3C}"/>
              </a:ext>
            </a:extLst>
          </p:cNvPr>
          <p:cNvSpPr>
            <a:spLocks noGrp="1"/>
          </p:cNvSpPr>
          <p:nvPr>
            <p:ph type="sldNum" sz="quarter" idx="12"/>
          </p:nvPr>
        </p:nvSpPr>
        <p:spPr/>
        <p:txBody>
          <a:bodyPr/>
          <a:lstStyle/>
          <a:p>
            <a:fld id="{EE8B6416-5847-CA44-9CB3-4C0CA3C5A734}" type="slidenum">
              <a:rPr lang="it-IT" smtClean="0"/>
              <a:t>‹N›</a:t>
            </a:fld>
            <a:endParaRPr lang="it-IT"/>
          </a:p>
        </p:txBody>
      </p:sp>
    </p:spTree>
    <p:extLst>
      <p:ext uri="{BB962C8B-B14F-4D97-AF65-F5344CB8AC3E}">
        <p14:creationId xmlns:p14="http://schemas.microsoft.com/office/powerpoint/2010/main" val="874422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7BFFD5-CC5A-D14A-88BD-4EC55658233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1AE48A1-246B-EF49-974C-EB174A7B887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6620DD2-9B0C-2443-A849-B5EEE497B787}"/>
              </a:ext>
            </a:extLst>
          </p:cNvPr>
          <p:cNvSpPr>
            <a:spLocks noGrp="1"/>
          </p:cNvSpPr>
          <p:nvPr>
            <p:ph type="dt" sz="half" idx="10"/>
          </p:nvPr>
        </p:nvSpPr>
        <p:spPr/>
        <p:txBody>
          <a:bodyPr/>
          <a:lstStyle/>
          <a:p>
            <a:fld id="{1C4DF8C7-0C6B-4443-8DE7-DFD8DA98B3E1}" type="datetimeFigureOut">
              <a:rPr lang="it-IT" smtClean="0"/>
              <a:t>28/04/21</a:t>
            </a:fld>
            <a:endParaRPr lang="it-IT"/>
          </a:p>
        </p:txBody>
      </p:sp>
      <p:sp>
        <p:nvSpPr>
          <p:cNvPr id="5" name="Segnaposto piè di pagina 4">
            <a:extLst>
              <a:ext uri="{FF2B5EF4-FFF2-40B4-BE49-F238E27FC236}">
                <a16:creationId xmlns:a16="http://schemas.microsoft.com/office/drawing/2014/main" id="{14C40E77-F433-9B4A-BA95-52FA7CEA146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BEE9274-82BE-6B44-B38B-F9653CD4CE79}"/>
              </a:ext>
            </a:extLst>
          </p:cNvPr>
          <p:cNvSpPr>
            <a:spLocks noGrp="1"/>
          </p:cNvSpPr>
          <p:nvPr>
            <p:ph type="sldNum" sz="quarter" idx="12"/>
          </p:nvPr>
        </p:nvSpPr>
        <p:spPr/>
        <p:txBody>
          <a:bodyPr/>
          <a:lstStyle/>
          <a:p>
            <a:fld id="{EE8B6416-5847-CA44-9CB3-4C0CA3C5A734}" type="slidenum">
              <a:rPr lang="it-IT" smtClean="0"/>
              <a:t>‹N›</a:t>
            </a:fld>
            <a:endParaRPr lang="it-IT"/>
          </a:p>
        </p:txBody>
      </p:sp>
    </p:spTree>
    <p:extLst>
      <p:ext uri="{BB962C8B-B14F-4D97-AF65-F5344CB8AC3E}">
        <p14:creationId xmlns:p14="http://schemas.microsoft.com/office/powerpoint/2010/main" val="155659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B7564F-4FD9-DE41-A126-BA4C73D64B5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E4AD1ED1-D2E5-6644-9CDD-71E6F01A2A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6CF80E4-2D29-B04C-A801-63FBB2571034}"/>
              </a:ext>
            </a:extLst>
          </p:cNvPr>
          <p:cNvSpPr>
            <a:spLocks noGrp="1"/>
          </p:cNvSpPr>
          <p:nvPr>
            <p:ph type="dt" sz="half" idx="10"/>
          </p:nvPr>
        </p:nvSpPr>
        <p:spPr/>
        <p:txBody>
          <a:bodyPr/>
          <a:lstStyle/>
          <a:p>
            <a:fld id="{1C4DF8C7-0C6B-4443-8DE7-DFD8DA98B3E1}" type="datetimeFigureOut">
              <a:rPr lang="it-IT" smtClean="0"/>
              <a:t>28/04/21</a:t>
            </a:fld>
            <a:endParaRPr lang="it-IT"/>
          </a:p>
        </p:txBody>
      </p:sp>
      <p:sp>
        <p:nvSpPr>
          <p:cNvPr id="5" name="Segnaposto piè di pagina 4">
            <a:extLst>
              <a:ext uri="{FF2B5EF4-FFF2-40B4-BE49-F238E27FC236}">
                <a16:creationId xmlns:a16="http://schemas.microsoft.com/office/drawing/2014/main" id="{CC010C6A-154D-CF45-BD4B-F4223F99C40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73D9B3E-7444-6845-B37D-2B2770C104B4}"/>
              </a:ext>
            </a:extLst>
          </p:cNvPr>
          <p:cNvSpPr>
            <a:spLocks noGrp="1"/>
          </p:cNvSpPr>
          <p:nvPr>
            <p:ph type="sldNum" sz="quarter" idx="12"/>
          </p:nvPr>
        </p:nvSpPr>
        <p:spPr/>
        <p:txBody>
          <a:bodyPr/>
          <a:lstStyle/>
          <a:p>
            <a:fld id="{EE8B6416-5847-CA44-9CB3-4C0CA3C5A734}" type="slidenum">
              <a:rPr lang="it-IT" smtClean="0"/>
              <a:t>‹N›</a:t>
            </a:fld>
            <a:endParaRPr lang="it-IT"/>
          </a:p>
        </p:txBody>
      </p:sp>
    </p:spTree>
    <p:extLst>
      <p:ext uri="{BB962C8B-B14F-4D97-AF65-F5344CB8AC3E}">
        <p14:creationId xmlns:p14="http://schemas.microsoft.com/office/powerpoint/2010/main" val="1130036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94D76C-AC14-2448-BDE0-D88CE0CE576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7501FF0-CF89-2C4A-8970-3AB746FB6E7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D5EF743-FE8B-BD47-8C24-B2B794542E7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59A3DBF5-59EC-F44B-A598-34F12579988C}"/>
              </a:ext>
            </a:extLst>
          </p:cNvPr>
          <p:cNvSpPr>
            <a:spLocks noGrp="1"/>
          </p:cNvSpPr>
          <p:nvPr>
            <p:ph type="dt" sz="half" idx="10"/>
          </p:nvPr>
        </p:nvSpPr>
        <p:spPr/>
        <p:txBody>
          <a:bodyPr/>
          <a:lstStyle/>
          <a:p>
            <a:fld id="{1C4DF8C7-0C6B-4443-8DE7-DFD8DA98B3E1}" type="datetimeFigureOut">
              <a:rPr lang="it-IT" smtClean="0"/>
              <a:t>28/04/21</a:t>
            </a:fld>
            <a:endParaRPr lang="it-IT"/>
          </a:p>
        </p:txBody>
      </p:sp>
      <p:sp>
        <p:nvSpPr>
          <p:cNvPr id="6" name="Segnaposto piè di pagina 5">
            <a:extLst>
              <a:ext uri="{FF2B5EF4-FFF2-40B4-BE49-F238E27FC236}">
                <a16:creationId xmlns:a16="http://schemas.microsoft.com/office/drawing/2014/main" id="{12D48841-E101-404F-96D9-A303CDF1516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DBB4D9F-A20B-E34C-B9FD-A40EA1ABBB89}"/>
              </a:ext>
            </a:extLst>
          </p:cNvPr>
          <p:cNvSpPr>
            <a:spLocks noGrp="1"/>
          </p:cNvSpPr>
          <p:nvPr>
            <p:ph type="sldNum" sz="quarter" idx="12"/>
          </p:nvPr>
        </p:nvSpPr>
        <p:spPr/>
        <p:txBody>
          <a:bodyPr/>
          <a:lstStyle/>
          <a:p>
            <a:fld id="{EE8B6416-5847-CA44-9CB3-4C0CA3C5A734}" type="slidenum">
              <a:rPr lang="it-IT" smtClean="0"/>
              <a:t>‹N›</a:t>
            </a:fld>
            <a:endParaRPr lang="it-IT"/>
          </a:p>
        </p:txBody>
      </p:sp>
    </p:spTree>
    <p:extLst>
      <p:ext uri="{BB962C8B-B14F-4D97-AF65-F5344CB8AC3E}">
        <p14:creationId xmlns:p14="http://schemas.microsoft.com/office/powerpoint/2010/main" val="189369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3506AC-D72C-FE42-B39F-FB69FA727D3A}"/>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A58D61E-5E7C-8540-BF1E-AD4C797226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23C08D4-E3AA-7642-85C1-6DDD6D5CCE5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79CE3408-3BBB-7846-AD97-3349A17EA1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95E1BDF-4C22-3A44-8B1A-ACFA63E958C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C1A33CF0-6615-104D-B626-5FA33390BA7B}"/>
              </a:ext>
            </a:extLst>
          </p:cNvPr>
          <p:cNvSpPr>
            <a:spLocks noGrp="1"/>
          </p:cNvSpPr>
          <p:nvPr>
            <p:ph type="dt" sz="half" idx="10"/>
          </p:nvPr>
        </p:nvSpPr>
        <p:spPr/>
        <p:txBody>
          <a:bodyPr/>
          <a:lstStyle/>
          <a:p>
            <a:fld id="{1C4DF8C7-0C6B-4443-8DE7-DFD8DA98B3E1}" type="datetimeFigureOut">
              <a:rPr lang="it-IT" smtClean="0"/>
              <a:t>28/04/21</a:t>
            </a:fld>
            <a:endParaRPr lang="it-IT"/>
          </a:p>
        </p:txBody>
      </p:sp>
      <p:sp>
        <p:nvSpPr>
          <p:cNvPr id="8" name="Segnaposto piè di pagina 7">
            <a:extLst>
              <a:ext uri="{FF2B5EF4-FFF2-40B4-BE49-F238E27FC236}">
                <a16:creationId xmlns:a16="http://schemas.microsoft.com/office/drawing/2014/main" id="{E01F3D69-17F2-7840-AB38-71F7E61D305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CAB5158-DF8D-4E44-9345-F4D822F0F262}"/>
              </a:ext>
            </a:extLst>
          </p:cNvPr>
          <p:cNvSpPr>
            <a:spLocks noGrp="1"/>
          </p:cNvSpPr>
          <p:nvPr>
            <p:ph type="sldNum" sz="quarter" idx="12"/>
          </p:nvPr>
        </p:nvSpPr>
        <p:spPr/>
        <p:txBody>
          <a:bodyPr/>
          <a:lstStyle/>
          <a:p>
            <a:fld id="{EE8B6416-5847-CA44-9CB3-4C0CA3C5A734}" type="slidenum">
              <a:rPr lang="it-IT" smtClean="0"/>
              <a:t>‹N›</a:t>
            </a:fld>
            <a:endParaRPr lang="it-IT"/>
          </a:p>
        </p:txBody>
      </p:sp>
    </p:spTree>
    <p:extLst>
      <p:ext uri="{BB962C8B-B14F-4D97-AF65-F5344CB8AC3E}">
        <p14:creationId xmlns:p14="http://schemas.microsoft.com/office/powerpoint/2010/main" val="2914573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42F8CD-38A0-4841-9253-B86DF9487BB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CCC524A-C4AC-374D-A9A5-E915141A1F4D}"/>
              </a:ext>
            </a:extLst>
          </p:cNvPr>
          <p:cNvSpPr>
            <a:spLocks noGrp="1"/>
          </p:cNvSpPr>
          <p:nvPr>
            <p:ph type="dt" sz="half" idx="10"/>
          </p:nvPr>
        </p:nvSpPr>
        <p:spPr/>
        <p:txBody>
          <a:bodyPr/>
          <a:lstStyle/>
          <a:p>
            <a:fld id="{1C4DF8C7-0C6B-4443-8DE7-DFD8DA98B3E1}" type="datetimeFigureOut">
              <a:rPr lang="it-IT" smtClean="0"/>
              <a:t>28/04/21</a:t>
            </a:fld>
            <a:endParaRPr lang="it-IT"/>
          </a:p>
        </p:txBody>
      </p:sp>
      <p:sp>
        <p:nvSpPr>
          <p:cNvPr id="4" name="Segnaposto piè di pagina 3">
            <a:extLst>
              <a:ext uri="{FF2B5EF4-FFF2-40B4-BE49-F238E27FC236}">
                <a16:creationId xmlns:a16="http://schemas.microsoft.com/office/drawing/2014/main" id="{063C1FC9-588F-BB41-B6B5-D5C25BED3125}"/>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EBF172E8-04A9-C741-86EF-DFFE50A73931}"/>
              </a:ext>
            </a:extLst>
          </p:cNvPr>
          <p:cNvSpPr>
            <a:spLocks noGrp="1"/>
          </p:cNvSpPr>
          <p:nvPr>
            <p:ph type="sldNum" sz="quarter" idx="12"/>
          </p:nvPr>
        </p:nvSpPr>
        <p:spPr/>
        <p:txBody>
          <a:bodyPr/>
          <a:lstStyle/>
          <a:p>
            <a:fld id="{EE8B6416-5847-CA44-9CB3-4C0CA3C5A734}" type="slidenum">
              <a:rPr lang="it-IT" smtClean="0"/>
              <a:t>‹N›</a:t>
            </a:fld>
            <a:endParaRPr lang="it-IT"/>
          </a:p>
        </p:txBody>
      </p:sp>
    </p:spTree>
    <p:extLst>
      <p:ext uri="{BB962C8B-B14F-4D97-AF65-F5344CB8AC3E}">
        <p14:creationId xmlns:p14="http://schemas.microsoft.com/office/powerpoint/2010/main" val="2175383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DE72109-93D9-7041-B253-E45B9676BC37}"/>
              </a:ext>
            </a:extLst>
          </p:cNvPr>
          <p:cNvSpPr>
            <a:spLocks noGrp="1"/>
          </p:cNvSpPr>
          <p:nvPr>
            <p:ph type="dt" sz="half" idx="10"/>
          </p:nvPr>
        </p:nvSpPr>
        <p:spPr/>
        <p:txBody>
          <a:bodyPr/>
          <a:lstStyle/>
          <a:p>
            <a:fld id="{7F518CC8-3594-424D-A4B9-31501CC8AB5E}" type="datetimeFigureOut">
              <a:rPr lang="it-IT" smtClean="0"/>
              <a:t>28/04/21</a:t>
            </a:fld>
            <a:endParaRPr lang="it-IT"/>
          </a:p>
        </p:txBody>
      </p:sp>
      <p:sp>
        <p:nvSpPr>
          <p:cNvPr id="3" name="Segnaposto piè di pagina 2">
            <a:extLst>
              <a:ext uri="{FF2B5EF4-FFF2-40B4-BE49-F238E27FC236}">
                <a16:creationId xmlns:a16="http://schemas.microsoft.com/office/drawing/2014/main" id="{3075315E-89C8-BF41-B56D-C80DE5B530F6}"/>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D7E61B88-4EB6-124F-B21A-3EBCF78E86F4}"/>
              </a:ext>
            </a:extLst>
          </p:cNvPr>
          <p:cNvSpPr>
            <a:spLocks noGrp="1"/>
          </p:cNvSpPr>
          <p:nvPr>
            <p:ph type="sldNum" sz="quarter" idx="12"/>
          </p:nvPr>
        </p:nvSpPr>
        <p:spPr/>
        <p:txBody>
          <a:bodyPr/>
          <a:lstStyle/>
          <a:p>
            <a:fld id="{A7F334A8-C938-D44F-8F37-F8F8D3F6B59E}" type="slidenum">
              <a:rPr lang="it-IT" smtClean="0"/>
              <a:t>‹N›</a:t>
            </a:fld>
            <a:endParaRPr lang="it-IT"/>
          </a:p>
        </p:txBody>
      </p:sp>
      <p:pic>
        <p:nvPicPr>
          <p:cNvPr id="5" name="Immagine 10">
            <a:extLst>
              <a:ext uri="{FF2B5EF4-FFF2-40B4-BE49-F238E27FC236}">
                <a16:creationId xmlns:a16="http://schemas.microsoft.com/office/drawing/2014/main" id="{304A5E68-8471-414D-AB26-87A4C79BEBC3}"/>
              </a:ext>
            </a:extLst>
          </p:cNvPr>
          <p:cNvPicPr>
            <a:picLocks noChangeAspect="1"/>
          </p:cNvPicPr>
          <p:nvPr userDrawn="1"/>
        </p:nvPicPr>
        <p:blipFill rotWithShape="1">
          <a:blip r:embed="rId2">
            <a:alphaModFix amt="10000"/>
          </a:blip>
          <a:srcRect b="7476"/>
          <a:stretch/>
        </p:blipFill>
        <p:spPr>
          <a:xfrm>
            <a:off x="8763752" y="3252205"/>
            <a:ext cx="3511341" cy="3605795"/>
          </a:xfrm>
          <a:prstGeom prst="rect">
            <a:avLst/>
          </a:prstGeom>
        </p:spPr>
      </p:pic>
      <p:pic>
        <p:nvPicPr>
          <p:cNvPr id="6" name="Immagine 11">
            <a:extLst>
              <a:ext uri="{FF2B5EF4-FFF2-40B4-BE49-F238E27FC236}">
                <a16:creationId xmlns:a16="http://schemas.microsoft.com/office/drawing/2014/main" id="{45F9B648-4A94-B84F-92C5-C987A27819F3}"/>
              </a:ext>
            </a:extLst>
          </p:cNvPr>
          <p:cNvPicPr>
            <a:picLocks noChangeAspect="1"/>
          </p:cNvPicPr>
          <p:nvPr userDrawn="1"/>
        </p:nvPicPr>
        <p:blipFill>
          <a:blip r:embed="rId2">
            <a:alphaModFix amt="10000"/>
          </a:blip>
          <a:stretch>
            <a:fillRect/>
          </a:stretch>
        </p:blipFill>
        <p:spPr>
          <a:xfrm>
            <a:off x="8763752" y="-226491"/>
            <a:ext cx="3511341" cy="3897129"/>
          </a:xfrm>
          <a:prstGeom prst="rect">
            <a:avLst/>
          </a:prstGeom>
        </p:spPr>
      </p:pic>
      <p:pic>
        <p:nvPicPr>
          <p:cNvPr id="9" name="Immagine 8" descr="Immagine che contiene segnale, esterni, sedendo, cibo&#10;&#10;Descrizione generata automaticamente">
            <a:extLst>
              <a:ext uri="{FF2B5EF4-FFF2-40B4-BE49-F238E27FC236}">
                <a16:creationId xmlns:a16="http://schemas.microsoft.com/office/drawing/2014/main" id="{33A24E2F-75C4-E443-BB49-8FB21740FBDE}"/>
              </a:ext>
            </a:extLst>
          </p:cNvPr>
          <p:cNvPicPr>
            <a:picLocks noChangeAspect="1"/>
          </p:cNvPicPr>
          <p:nvPr userDrawn="1"/>
        </p:nvPicPr>
        <p:blipFill>
          <a:blip r:embed="rId3"/>
          <a:stretch>
            <a:fillRect/>
          </a:stretch>
        </p:blipFill>
        <p:spPr>
          <a:xfrm>
            <a:off x="9667140" y="239912"/>
            <a:ext cx="2073519" cy="389002"/>
          </a:xfrm>
          <a:prstGeom prst="rect">
            <a:avLst/>
          </a:prstGeom>
        </p:spPr>
      </p:pic>
      <p:sp>
        <p:nvSpPr>
          <p:cNvPr id="10" name="CasellaDiTesto 9">
            <a:extLst>
              <a:ext uri="{FF2B5EF4-FFF2-40B4-BE49-F238E27FC236}">
                <a16:creationId xmlns:a16="http://schemas.microsoft.com/office/drawing/2014/main" id="{097C35C1-3EAB-5C4B-92B3-CE9CCCA204F8}"/>
              </a:ext>
            </a:extLst>
          </p:cNvPr>
          <p:cNvSpPr txBox="1"/>
          <p:nvPr userDrawn="1"/>
        </p:nvSpPr>
        <p:spPr>
          <a:xfrm>
            <a:off x="11265234" y="6345405"/>
            <a:ext cx="834887" cy="400110"/>
          </a:xfrm>
          <a:prstGeom prst="rect">
            <a:avLst/>
          </a:prstGeom>
          <a:noFill/>
        </p:spPr>
        <p:txBody>
          <a:bodyPr wrap="square" rtlCol="0">
            <a:spAutoFit/>
          </a:bodyPr>
          <a:lstStyle/>
          <a:p>
            <a:pPr algn="ctr"/>
            <a:fld id="{DB65C25E-8F7E-FA4E-A385-9CF281073379}" type="slidenum">
              <a:rPr lang="it-IT" sz="2000" smtClean="0">
                <a:latin typeface="Josefin Sans Regular Roman" pitchFamily="2" charset="77"/>
              </a:rPr>
              <a:pPr algn="ctr"/>
              <a:t>‹N›</a:t>
            </a:fld>
            <a:endParaRPr lang="it-IT" sz="2000" dirty="0">
              <a:latin typeface="Josefin Sans Regular Roman" pitchFamily="2" charset="77"/>
            </a:endParaRPr>
          </a:p>
        </p:txBody>
      </p:sp>
    </p:spTree>
    <p:extLst>
      <p:ext uri="{BB962C8B-B14F-4D97-AF65-F5344CB8AC3E}">
        <p14:creationId xmlns:p14="http://schemas.microsoft.com/office/powerpoint/2010/main" val="422733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FF57A7-04ED-F042-B4A0-F160C8CC206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DA59384-37B6-E149-9831-EF12764D38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0DAFF470-1F4F-B748-89B6-427AD6AAA5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329709C-5064-3C43-B8D6-E8D8A573F8C9}"/>
              </a:ext>
            </a:extLst>
          </p:cNvPr>
          <p:cNvSpPr>
            <a:spLocks noGrp="1"/>
          </p:cNvSpPr>
          <p:nvPr>
            <p:ph type="dt" sz="half" idx="10"/>
          </p:nvPr>
        </p:nvSpPr>
        <p:spPr/>
        <p:txBody>
          <a:bodyPr/>
          <a:lstStyle/>
          <a:p>
            <a:fld id="{1C4DF8C7-0C6B-4443-8DE7-DFD8DA98B3E1}" type="datetimeFigureOut">
              <a:rPr lang="it-IT" smtClean="0"/>
              <a:t>28/04/21</a:t>
            </a:fld>
            <a:endParaRPr lang="it-IT"/>
          </a:p>
        </p:txBody>
      </p:sp>
      <p:sp>
        <p:nvSpPr>
          <p:cNvPr id="6" name="Segnaposto piè di pagina 5">
            <a:extLst>
              <a:ext uri="{FF2B5EF4-FFF2-40B4-BE49-F238E27FC236}">
                <a16:creationId xmlns:a16="http://schemas.microsoft.com/office/drawing/2014/main" id="{7B28AAB3-6B0C-E246-A7AE-E8766D7E415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63B8E5F-2515-6B40-927D-101215C0C32A}"/>
              </a:ext>
            </a:extLst>
          </p:cNvPr>
          <p:cNvSpPr>
            <a:spLocks noGrp="1"/>
          </p:cNvSpPr>
          <p:nvPr>
            <p:ph type="sldNum" sz="quarter" idx="12"/>
          </p:nvPr>
        </p:nvSpPr>
        <p:spPr/>
        <p:txBody>
          <a:bodyPr/>
          <a:lstStyle/>
          <a:p>
            <a:fld id="{EE8B6416-5847-CA44-9CB3-4C0CA3C5A734}" type="slidenum">
              <a:rPr lang="it-IT" smtClean="0"/>
              <a:t>‹N›</a:t>
            </a:fld>
            <a:endParaRPr lang="it-IT"/>
          </a:p>
        </p:txBody>
      </p:sp>
    </p:spTree>
    <p:extLst>
      <p:ext uri="{BB962C8B-B14F-4D97-AF65-F5344CB8AC3E}">
        <p14:creationId xmlns:p14="http://schemas.microsoft.com/office/powerpoint/2010/main" val="2406407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28F804-5B21-7040-8541-57BC2B70097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025BC78-052F-E74E-9781-C7D0848794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4" name="Segnaposto testo 3">
            <a:extLst>
              <a:ext uri="{FF2B5EF4-FFF2-40B4-BE49-F238E27FC236}">
                <a16:creationId xmlns:a16="http://schemas.microsoft.com/office/drawing/2014/main" id="{D10B3AA4-2D03-444B-B50B-4CEC5F6A03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BE40A20-7F03-9B42-A7B1-7226AB6F1E02}"/>
              </a:ext>
            </a:extLst>
          </p:cNvPr>
          <p:cNvSpPr>
            <a:spLocks noGrp="1"/>
          </p:cNvSpPr>
          <p:nvPr>
            <p:ph type="dt" sz="half" idx="10"/>
          </p:nvPr>
        </p:nvSpPr>
        <p:spPr/>
        <p:txBody>
          <a:bodyPr/>
          <a:lstStyle/>
          <a:p>
            <a:fld id="{1C4DF8C7-0C6B-4443-8DE7-DFD8DA98B3E1}" type="datetimeFigureOut">
              <a:rPr lang="it-IT" smtClean="0"/>
              <a:t>28/04/21</a:t>
            </a:fld>
            <a:endParaRPr lang="it-IT"/>
          </a:p>
        </p:txBody>
      </p:sp>
      <p:sp>
        <p:nvSpPr>
          <p:cNvPr id="6" name="Segnaposto piè di pagina 5">
            <a:extLst>
              <a:ext uri="{FF2B5EF4-FFF2-40B4-BE49-F238E27FC236}">
                <a16:creationId xmlns:a16="http://schemas.microsoft.com/office/drawing/2014/main" id="{17109C5F-1D25-7E45-B094-C201EA6C101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811553A-9234-B642-AEA5-E2A771000556}"/>
              </a:ext>
            </a:extLst>
          </p:cNvPr>
          <p:cNvSpPr>
            <a:spLocks noGrp="1"/>
          </p:cNvSpPr>
          <p:nvPr>
            <p:ph type="sldNum" sz="quarter" idx="12"/>
          </p:nvPr>
        </p:nvSpPr>
        <p:spPr/>
        <p:txBody>
          <a:bodyPr/>
          <a:lstStyle/>
          <a:p>
            <a:fld id="{EE8B6416-5847-CA44-9CB3-4C0CA3C5A734}" type="slidenum">
              <a:rPr lang="it-IT" smtClean="0"/>
              <a:t>‹N›</a:t>
            </a:fld>
            <a:endParaRPr lang="it-IT"/>
          </a:p>
        </p:txBody>
      </p:sp>
    </p:spTree>
    <p:extLst>
      <p:ext uri="{BB962C8B-B14F-4D97-AF65-F5344CB8AC3E}">
        <p14:creationId xmlns:p14="http://schemas.microsoft.com/office/powerpoint/2010/main" val="3816864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69902C4-AA34-2C4A-A810-285FEC99EF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3FFC07D-5429-2243-AC88-C70A7310A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85E690D-418D-EA49-880C-239228218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4DF8C7-0C6B-4443-8DE7-DFD8DA98B3E1}" type="datetimeFigureOut">
              <a:rPr lang="it-IT" smtClean="0"/>
              <a:t>28/04/21</a:t>
            </a:fld>
            <a:endParaRPr lang="it-IT"/>
          </a:p>
        </p:txBody>
      </p:sp>
      <p:sp>
        <p:nvSpPr>
          <p:cNvPr id="5" name="Segnaposto piè di pagina 4">
            <a:extLst>
              <a:ext uri="{FF2B5EF4-FFF2-40B4-BE49-F238E27FC236}">
                <a16:creationId xmlns:a16="http://schemas.microsoft.com/office/drawing/2014/main" id="{BE1B311B-D6E3-4B49-A8C5-3C36073C88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25EC91C6-30AB-1A4A-BCEA-C02A0DF489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8B6416-5847-CA44-9CB3-4C0CA3C5A734}" type="slidenum">
              <a:rPr lang="it-IT" smtClean="0"/>
              <a:t>‹N›</a:t>
            </a:fld>
            <a:endParaRPr lang="it-IT"/>
          </a:p>
        </p:txBody>
      </p:sp>
    </p:spTree>
    <p:extLst>
      <p:ext uri="{BB962C8B-B14F-4D97-AF65-F5344CB8AC3E}">
        <p14:creationId xmlns:p14="http://schemas.microsoft.com/office/powerpoint/2010/main" val="218112628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tif"/><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tiff"/></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24.tiff"/><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5.tiff"/><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8.tiff"/></Relationships>
</file>

<file path=ppt/slides/_rels/slide2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ti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7.tiff"/></Relationships>
</file>

<file path=ppt/slides/_rels/slide28.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hyperlink" Target="https://doi.org/10.1016/j.geomorph.2018.08.031" TargetMode="External"/><Relationship Id="rId3" Type="http://schemas.openxmlformats.org/officeDocument/2006/relationships/hyperlink" Target="https://doi.org/10.1038/s41893-018-0022-3" TargetMode="External"/><Relationship Id="rId7" Type="http://schemas.openxmlformats.org/officeDocument/2006/relationships/hyperlink" Target="https://doi.org/10.1016/S0169-555X(96)00033-5" TargetMode="External"/><Relationship Id="rId2" Type="http://schemas.openxmlformats.org/officeDocument/2006/relationships/hyperlink" Target="https://doi.org/10.1002/2015WR018097" TargetMode="External"/><Relationship Id="rId1" Type="http://schemas.openxmlformats.org/officeDocument/2006/relationships/slideLayout" Target="../slideLayouts/slideLayout7.xml"/><Relationship Id="rId6" Type="http://schemas.openxmlformats.org/officeDocument/2006/relationships/hyperlink" Target="https://doi.org/10.1061/JYCEAJ.0003791" TargetMode="External"/><Relationship Id="rId5" Type="http://schemas.openxmlformats.org/officeDocument/2006/relationships/hyperlink" Target="https://doi.org/10.1126/sciadv.aaw2175" TargetMode="External"/><Relationship Id="rId4" Type="http://schemas.openxmlformats.org/officeDocument/2006/relationships/hyperlink" Target="https://doi.org/10.1002/2016JF004105" TargetMode="External"/><Relationship Id="rId9" Type="http://schemas.openxmlformats.org/officeDocument/2006/relationships/hyperlink" Target="https://doi.org/10.1016/S0169-555X(00)00093-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illow to be treated along the Bega River channel upstream of Brogo River junction.">
            <a:extLst>
              <a:ext uri="{FF2B5EF4-FFF2-40B4-BE49-F238E27FC236}">
                <a16:creationId xmlns:a16="http://schemas.microsoft.com/office/drawing/2014/main" id="{FDA16AEA-3ED1-E045-8A9A-997E08449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Water statistics - Statistics Explained">
            <a:extLst>
              <a:ext uri="{FF2B5EF4-FFF2-40B4-BE49-F238E27FC236}">
                <a16:creationId xmlns:a16="http://schemas.microsoft.com/office/drawing/2014/main" id="{3E1B06B2-4940-CF4E-976C-22AAA3CE4C5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T" sz="1351"/>
          </a:p>
        </p:txBody>
      </p:sp>
      <p:sp>
        <p:nvSpPr>
          <p:cNvPr id="20" name="Rectangle 14">
            <a:extLst>
              <a:ext uri="{FF2B5EF4-FFF2-40B4-BE49-F238E27FC236}">
                <a16:creationId xmlns:a16="http://schemas.microsoft.com/office/drawing/2014/main" id="{40725A18-B378-3643-9126-C7D7F868822E}"/>
              </a:ext>
            </a:extLst>
          </p:cNvPr>
          <p:cNvSpPr/>
          <p:nvPr/>
        </p:nvSpPr>
        <p:spPr>
          <a:xfrm>
            <a:off x="0" y="0"/>
            <a:ext cx="8763752"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 name="AutoShape 4" descr="Water statistics - Statistics Explained">
            <a:extLst>
              <a:ext uri="{FF2B5EF4-FFF2-40B4-BE49-F238E27FC236}">
                <a16:creationId xmlns:a16="http://schemas.microsoft.com/office/drawing/2014/main" id="{36F73910-0312-D842-8778-50C48882899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T" sz="1351"/>
          </a:p>
        </p:txBody>
      </p:sp>
      <p:pic>
        <p:nvPicPr>
          <p:cNvPr id="18" name="Immagine 17">
            <a:extLst>
              <a:ext uri="{FF2B5EF4-FFF2-40B4-BE49-F238E27FC236}">
                <a16:creationId xmlns:a16="http://schemas.microsoft.com/office/drawing/2014/main" id="{78583BE4-9D87-8C48-999D-96071506B9D9}"/>
              </a:ext>
            </a:extLst>
          </p:cNvPr>
          <p:cNvPicPr>
            <a:picLocks noChangeAspect="1"/>
          </p:cNvPicPr>
          <p:nvPr/>
        </p:nvPicPr>
        <p:blipFill rotWithShape="1">
          <a:blip r:embed="rId4">
            <a:alphaModFix amt="40000"/>
          </a:blip>
          <a:srcRect t="6645"/>
          <a:stretch/>
        </p:blipFill>
        <p:spPr>
          <a:xfrm>
            <a:off x="8739554" y="0"/>
            <a:ext cx="3534612" cy="3655465"/>
          </a:xfrm>
          <a:prstGeom prst="rect">
            <a:avLst/>
          </a:prstGeom>
        </p:spPr>
      </p:pic>
      <p:pic>
        <p:nvPicPr>
          <p:cNvPr id="19" name="Immagine 18">
            <a:extLst>
              <a:ext uri="{FF2B5EF4-FFF2-40B4-BE49-F238E27FC236}">
                <a16:creationId xmlns:a16="http://schemas.microsoft.com/office/drawing/2014/main" id="{FBBDE10C-1FAB-2543-B537-18DDA2EC781D}"/>
              </a:ext>
            </a:extLst>
          </p:cNvPr>
          <p:cNvPicPr>
            <a:picLocks noChangeAspect="1"/>
          </p:cNvPicPr>
          <p:nvPr/>
        </p:nvPicPr>
        <p:blipFill rotWithShape="1">
          <a:blip r:embed="rId4">
            <a:alphaModFix amt="40000"/>
          </a:blip>
          <a:srcRect b="7580"/>
          <a:stretch/>
        </p:blipFill>
        <p:spPr>
          <a:xfrm>
            <a:off x="8739555" y="3248662"/>
            <a:ext cx="3534612" cy="3618863"/>
          </a:xfrm>
          <a:prstGeom prst="rect">
            <a:avLst/>
          </a:prstGeom>
        </p:spPr>
      </p:pic>
      <p:sp>
        <p:nvSpPr>
          <p:cNvPr id="15" name="CasellaDiTesto 14">
            <a:extLst>
              <a:ext uri="{FF2B5EF4-FFF2-40B4-BE49-F238E27FC236}">
                <a16:creationId xmlns:a16="http://schemas.microsoft.com/office/drawing/2014/main" id="{96C5F036-C58E-8C47-BC29-CD963E3FEA6A}"/>
              </a:ext>
            </a:extLst>
          </p:cNvPr>
          <p:cNvSpPr txBox="1"/>
          <p:nvPr/>
        </p:nvSpPr>
        <p:spPr>
          <a:xfrm>
            <a:off x="0" y="1562465"/>
            <a:ext cx="8739553" cy="2677656"/>
          </a:xfrm>
          <a:prstGeom prst="rect">
            <a:avLst/>
          </a:prstGeom>
          <a:noFill/>
        </p:spPr>
        <p:txBody>
          <a:bodyPr wrap="square" rtlCol="0">
            <a:spAutoFit/>
          </a:bodyPr>
          <a:lstStyle/>
          <a:p>
            <a:pPr algn="ctr"/>
            <a:r>
              <a:rPr lang="en-AU" sz="3200" dirty="0">
                <a:solidFill>
                  <a:schemeClr val="bg1"/>
                </a:solidFill>
                <a:latin typeface="JOSEFIN SANS REGULAR ROMAN" pitchFamily="2" charset="77"/>
              </a:rPr>
              <a:t>A dynamic, network scale sediment (dis)connectivity model </a:t>
            </a:r>
          </a:p>
          <a:p>
            <a:pPr algn="ctr"/>
            <a:r>
              <a:rPr lang="en-AU" sz="3200" dirty="0">
                <a:solidFill>
                  <a:schemeClr val="bg1"/>
                </a:solidFill>
                <a:latin typeface="JOSEFIN SANS REGULAR ROMAN" pitchFamily="2" charset="77"/>
              </a:rPr>
              <a:t>to reconstruct historical sediment transfers </a:t>
            </a:r>
          </a:p>
          <a:p>
            <a:pPr algn="ctr"/>
            <a:r>
              <a:rPr lang="en-AU" sz="3200" dirty="0">
                <a:solidFill>
                  <a:schemeClr val="bg1"/>
                </a:solidFill>
                <a:latin typeface="JOSEFIN SANS REGULAR ROMAN" pitchFamily="2" charset="77"/>
              </a:rPr>
              <a:t>and river reach sediment budgets</a:t>
            </a:r>
            <a:endParaRPr lang="it-IT" sz="3200" dirty="0">
              <a:solidFill>
                <a:schemeClr val="bg1"/>
              </a:solidFill>
              <a:latin typeface="JOSEFIN SANS REGULAR ROMAN" pitchFamily="2" charset="77"/>
            </a:endParaRPr>
          </a:p>
          <a:p>
            <a:endParaRPr lang="it-IT" sz="3600" b="1" dirty="0">
              <a:solidFill>
                <a:schemeClr val="bg1"/>
              </a:solidFill>
              <a:latin typeface="Josefin Sans SemiBold Roman" pitchFamily="2" charset="77"/>
            </a:endParaRPr>
          </a:p>
        </p:txBody>
      </p:sp>
      <p:sp>
        <p:nvSpPr>
          <p:cNvPr id="21" name="CasellaDiTesto 20">
            <a:extLst>
              <a:ext uri="{FF2B5EF4-FFF2-40B4-BE49-F238E27FC236}">
                <a16:creationId xmlns:a16="http://schemas.microsoft.com/office/drawing/2014/main" id="{1F2D00AE-A5CA-2C4B-9092-91075FF5A207}"/>
              </a:ext>
            </a:extLst>
          </p:cNvPr>
          <p:cNvSpPr txBox="1"/>
          <p:nvPr/>
        </p:nvSpPr>
        <p:spPr>
          <a:xfrm>
            <a:off x="6400800" y="3971203"/>
            <a:ext cx="2458720" cy="1323439"/>
          </a:xfrm>
          <a:prstGeom prst="rect">
            <a:avLst/>
          </a:prstGeom>
          <a:noFill/>
        </p:spPr>
        <p:txBody>
          <a:bodyPr wrap="square" rtlCol="0">
            <a:spAutoFit/>
          </a:bodyPr>
          <a:lstStyle/>
          <a:p>
            <a:r>
              <a:rPr lang="en-AU" sz="2000">
                <a:solidFill>
                  <a:schemeClr val="bg1">
                    <a:lumMod val="75000"/>
                  </a:schemeClr>
                </a:solidFill>
                <a:latin typeface="Josefin Sans Regular Roman" pitchFamily="2" charset="77"/>
              </a:rPr>
              <a:t>Marco Tangi</a:t>
            </a:r>
          </a:p>
          <a:p>
            <a:r>
              <a:rPr lang="en-AU" sz="2000">
                <a:solidFill>
                  <a:schemeClr val="bg1">
                    <a:lumMod val="75000"/>
                  </a:schemeClr>
                </a:solidFill>
                <a:latin typeface="Josefin Sans Regular Roman" pitchFamily="2" charset="77"/>
              </a:rPr>
              <a:t>Simone Bizzi</a:t>
            </a:r>
          </a:p>
          <a:p>
            <a:r>
              <a:rPr lang="en-AU" sz="2000">
                <a:solidFill>
                  <a:schemeClr val="bg1">
                    <a:lumMod val="75000"/>
                  </a:schemeClr>
                </a:solidFill>
                <a:latin typeface="Josefin Sans Regular Roman" pitchFamily="2" charset="77"/>
              </a:rPr>
              <a:t>Kirstie Fryirs</a:t>
            </a:r>
          </a:p>
          <a:p>
            <a:r>
              <a:rPr lang="en-AU" sz="2000">
                <a:solidFill>
                  <a:schemeClr val="bg1">
                    <a:lumMod val="75000"/>
                  </a:schemeClr>
                </a:solidFill>
                <a:latin typeface="Josefin Sans Regular Roman" pitchFamily="2" charset="77"/>
              </a:rPr>
              <a:t>Andrea Castelletti</a:t>
            </a:r>
          </a:p>
        </p:txBody>
      </p:sp>
      <p:pic>
        <p:nvPicPr>
          <p:cNvPr id="23" name="Immagine 22" descr="Immagine che contiene disegnando, piatto&#10;&#10;Descrizione generata automaticamente">
            <a:extLst>
              <a:ext uri="{FF2B5EF4-FFF2-40B4-BE49-F238E27FC236}">
                <a16:creationId xmlns:a16="http://schemas.microsoft.com/office/drawing/2014/main" id="{8AA314A7-D0EE-AF4E-8EF8-E495463FF161}"/>
              </a:ext>
            </a:extLst>
          </p:cNvPr>
          <p:cNvPicPr>
            <a:picLocks noChangeAspect="1"/>
          </p:cNvPicPr>
          <p:nvPr/>
        </p:nvPicPr>
        <p:blipFill>
          <a:blip r:embed="rId5"/>
          <a:stretch>
            <a:fillRect/>
          </a:stretch>
        </p:blipFill>
        <p:spPr>
          <a:xfrm>
            <a:off x="111265" y="170173"/>
            <a:ext cx="2883982" cy="528652"/>
          </a:xfrm>
          <a:prstGeom prst="rect">
            <a:avLst/>
          </a:prstGeom>
        </p:spPr>
      </p:pic>
      <p:pic>
        <p:nvPicPr>
          <p:cNvPr id="5" name="Immagine 4">
            <a:extLst>
              <a:ext uri="{FF2B5EF4-FFF2-40B4-BE49-F238E27FC236}">
                <a16:creationId xmlns:a16="http://schemas.microsoft.com/office/drawing/2014/main" id="{0366CFB1-9AA6-AD45-B1A7-E431E99B9D9B}"/>
              </a:ext>
            </a:extLst>
          </p:cNvPr>
          <p:cNvPicPr>
            <a:picLocks noChangeAspect="1"/>
          </p:cNvPicPr>
          <p:nvPr/>
        </p:nvPicPr>
        <p:blipFill>
          <a:blip r:embed="rId6"/>
          <a:stretch>
            <a:fillRect/>
          </a:stretch>
        </p:blipFill>
        <p:spPr>
          <a:xfrm>
            <a:off x="207943" y="5982791"/>
            <a:ext cx="892175" cy="705036"/>
          </a:xfrm>
          <a:prstGeom prst="rect">
            <a:avLst/>
          </a:prstGeom>
        </p:spPr>
      </p:pic>
      <p:pic>
        <p:nvPicPr>
          <p:cNvPr id="11" name="Immagine 10">
            <a:extLst>
              <a:ext uri="{FF2B5EF4-FFF2-40B4-BE49-F238E27FC236}">
                <a16:creationId xmlns:a16="http://schemas.microsoft.com/office/drawing/2014/main" id="{F5E43295-3C88-DA42-B6FC-1F74B360C363}"/>
              </a:ext>
            </a:extLst>
          </p:cNvPr>
          <p:cNvPicPr>
            <a:picLocks noChangeAspect="1"/>
          </p:cNvPicPr>
          <p:nvPr/>
        </p:nvPicPr>
        <p:blipFill rotWithShape="1">
          <a:blip r:embed="rId7"/>
          <a:srcRect t="25751" b="26091"/>
          <a:stretch/>
        </p:blipFill>
        <p:spPr>
          <a:xfrm>
            <a:off x="1238984" y="5982791"/>
            <a:ext cx="2484488" cy="797653"/>
          </a:xfrm>
          <a:prstGeom prst="rect">
            <a:avLst/>
          </a:prstGeom>
        </p:spPr>
      </p:pic>
      <p:sp>
        <p:nvSpPr>
          <p:cNvPr id="13" name="Rettangolo 12">
            <a:extLst>
              <a:ext uri="{FF2B5EF4-FFF2-40B4-BE49-F238E27FC236}">
                <a16:creationId xmlns:a16="http://schemas.microsoft.com/office/drawing/2014/main" id="{67AC4D50-E7FA-9848-A7FE-BE895F0DD847}"/>
              </a:ext>
            </a:extLst>
          </p:cNvPr>
          <p:cNvSpPr/>
          <p:nvPr/>
        </p:nvSpPr>
        <p:spPr>
          <a:xfrm>
            <a:off x="5276900" y="64540"/>
            <a:ext cx="3432350" cy="369332"/>
          </a:xfrm>
          <a:prstGeom prst="rect">
            <a:avLst/>
          </a:prstGeom>
        </p:spPr>
        <p:txBody>
          <a:bodyPr wrap="none">
            <a:spAutoFit/>
          </a:bodyPr>
          <a:lstStyle/>
          <a:p>
            <a:r>
              <a:rPr lang="en-AU">
                <a:solidFill>
                  <a:schemeClr val="bg1">
                    <a:lumMod val="75000"/>
                  </a:schemeClr>
                </a:solidFill>
                <a:latin typeface="Josefin Sans Regular Roman" pitchFamily="2" charset="77"/>
              </a:rPr>
              <a:t>contact: marco.tangi@polimi.it</a:t>
            </a:r>
          </a:p>
        </p:txBody>
      </p:sp>
      <p:pic>
        <p:nvPicPr>
          <p:cNvPr id="16" name="Immagine 15">
            <a:extLst>
              <a:ext uri="{FF2B5EF4-FFF2-40B4-BE49-F238E27FC236}">
                <a16:creationId xmlns:a16="http://schemas.microsoft.com/office/drawing/2014/main" id="{8A6E2F78-9F69-7844-A236-A4B5830F735B}"/>
              </a:ext>
            </a:extLst>
          </p:cNvPr>
          <p:cNvPicPr>
            <a:picLocks noChangeAspect="1"/>
          </p:cNvPicPr>
          <p:nvPr/>
        </p:nvPicPr>
        <p:blipFill>
          <a:blip r:embed="rId8"/>
          <a:stretch>
            <a:fillRect/>
          </a:stretch>
        </p:blipFill>
        <p:spPr>
          <a:xfrm>
            <a:off x="3574187" y="5995807"/>
            <a:ext cx="2386473" cy="749152"/>
          </a:xfrm>
          <a:prstGeom prst="rect">
            <a:avLst/>
          </a:prstGeom>
        </p:spPr>
      </p:pic>
    </p:spTree>
    <p:extLst>
      <p:ext uri="{BB962C8B-B14F-4D97-AF65-F5344CB8AC3E}">
        <p14:creationId xmlns:p14="http://schemas.microsoft.com/office/powerpoint/2010/main" val="367904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7D0D97F1-7C65-7942-AD68-68719056166F}"/>
              </a:ext>
            </a:extLst>
          </p:cNvPr>
          <p:cNvSpPr txBox="1"/>
          <p:nvPr/>
        </p:nvSpPr>
        <p:spPr>
          <a:xfrm>
            <a:off x="281355" y="203400"/>
            <a:ext cx="6599892" cy="523220"/>
          </a:xfrm>
          <a:prstGeom prst="rect">
            <a:avLst/>
          </a:prstGeom>
          <a:noFill/>
        </p:spPr>
        <p:txBody>
          <a:bodyPr wrap="square" rtlCol="0">
            <a:spAutoFit/>
          </a:bodyPr>
          <a:lstStyle/>
          <a:p>
            <a:r>
              <a:rPr lang="en-AU" sz="2800" b="1" dirty="0">
                <a:latin typeface="Josefin Sans SemiBold Roman" pitchFamily="2" charset="77"/>
              </a:rPr>
              <a:t>Bega river - the case study</a:t>
            </a:r>
          </a:p>
        </p:txBody>
      </p:sp>
      <p:pic>
        <p:nvPicPr>
          <p:cNvPr id="8" name="Immagine 7" descr="Immagine che contiene mappa&#10;&#10;Descrizione generata automaticamente">
            <a:extLst>
              <a:ext uri="{FF2B5EF4-FFF2-40B4-BE49-F238E27FC236}">
                <a16:creationId xmlns:a16="http://schemas.microsoft.com/office/drawing/2014/main" id="{52B66BD5-5D6B-B346-A2C1-F74D515BE40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754880" y="872924"/>
            <a:ext cx="7171817" cy="5390716"/>
          </a:xfrm>
          <a:prstGeom prst="rect">
            <a:avLst/>
          </a:prstGeom>
        </p:spPr>
      </p:pic>
      <p:sp>
        <p:nvSpPr>
          <p:cNvPr id="9" name="Rettangolo 8">
            <a:extLst>
              <a:ext uri="{FF2B5EF4-FFF2-40B4-BE49-F238E27FC236}">
                <a16:creationId xmlns:a16="http://schemas.microsoft.com/office/drawing/2014/main" id="{AC6810AA-29E0-A044-AB4D-89F654749516}"/>
              </a:ext>
            </a:extLst>
          </p:cNvPr>
          <p:cNvSpPr/>
          <p:nvPr/>
        </p:nvSpPr>
        <p:spPr>
          <a:xfrm>
            <a:off x="451005" y="832215"/>
            <a:ext cx="6096000" cy="453137"/>
          </a:xfrm>
          <a:prstGeom prst="rect">
            <a:avLst/>
          </a:prstGeom>
        </p:spPr>
        <p:txBody>
          <a:bodyPr>
            <a:spAutoFit/>
          </a:bodyPr>
          <a:lstStyle/>
          <a:p>
            <a:pPr>
              <a:lnSpc>
                <a:spcPct val="150000"/>
              </a:lnSpc>
            </a:pPr>
            <a:r>
              <a:rPr lang="en-AU" b="1" dirty="0">
                <a:latin typeface="Lato" panose="020F0502020204030203" pitchFamily="34" charset="77"/>
                <a:ea typeface="Times New Roman" panose="02020603050405020304" pitchFamily="18" charset="0"/>
                <a:cs typeface="Calibri" panose="020F0502020204030204" pitchFamily="34" charset="0"/>
              </a:rPr>
              <a:t>The Bega river catchment:</a:t>
            </a:r>
          </a:p>
        </p:txBody>
      </p:sp>
      <p:sp>
        <p:nvSpPr>
          <p:cNvPr id="10" name="Rettangolo 9">
            <a:extLst>
              <a:ext uri="{FF2B5EF4-FFF2-40B4-BE49-F238E27FC236}">
                <a16:creationId xmlns:a16="http://schemas.microsoft.com/office/drawing/2014/main" id="{4A064ADE-0083-7147-B04E-31213DD66437}"/>
              </a:ext>
            </a:extLst>
          </p:cNvPr>
          <p:cNvSpPr/>
          <p:nvPr/>
        </p:nvSpPr>
        <p:spPr>
          <a:xfrm>
            <a:off x="713132" y="1285352"/>
            <a:ext cx="5230467" cy="5399042"/>
          </a:xfrm>
          <a:prstGeom prst="rect">
            <a:avLst/>
          </a:prstGeom>
        </p:spPr>
        <p:txBody>
          <a:bodyPr wrap="square">
            <a:spAutoFit/>
          </a:bodyPr>
          <a:lstStyle/>
          <a:p>
            <a:pPr>
              <a:lnSpc>
                <a:spcPct val="150000"/>
              </a:lnSpc>
            </a:pPr>
            <a:r>
              <a:rPr lang="en-AU" sz="1600" b="1" dirty="0">
                <a:latin typeface="Lato" panose="020F0502020204030203" pitchFamily="34" charset="77"/>
                <a:ea typeface="Times New Roman" panose="02020603050405020304" pitchFamily="18" charset="0"/>
                <a:cs typeface="Calibri" panose="020F0502020204030204" pitchFamily="34" charset="0"/>
              </a:rPr>
              <a:t>Drainage area </a:t>
            </a:r>
            <a:r>
              <a:rPr lang="en-AU" sz="1600" dirty="0">
                <a:latin typeface="Lato" panose="020F0502020204030203" pitchFamily="34" charset="77"/>
                <a:ea typeface="Times New Roman" panose="02020603050405020304" pitchFamily="18" charset="0"/>
                <a:cs typeface="Calibri" panose="020F0502020204030204" pitchFamily="34" charset="0"/>
              </a:rPr>
              <a:t>- 1930 km</a:t>
            </a:r>
            <a:r>
              <a:rPr lang="en-AU" sz="1600" baseline="30000" dirty="0">
                <a:latin typeface="Lato" panose="020F0502020204030203" pitchFamily="34" charset="77"/>
                <a:ea typeface="Times New Roman" panose="02020603050405020304" pitchFamily="18" charset="0"/>
                <a:cs typeface="Calibri" panose="020F0502020204030204" pitchFamily="34" charset="0"/>
              </a:rPr>
              <a:t>2</a:t>
            </a:r>
          </a:p>
          <a:p>
            <a:pPr>
              <a:lnSpc>
                <a:spcPct val="150000"/>
              </a:lnSpc>
            </a:pPr>
            <a:r>
              <a:rPr lang="en-AU" sz="1600" b="1" dirty="0">
                <a:latin typeface="Lato" panose="020F0502020204030203" pitchFamily="34" charset="77"/>
                <a:ea typeface="Times New Roman" panose="02020603050405020304" pitchFamily="18" charset="0"/>
                <a:cs typeface="Calibri" panose="020F0502020204030204" pitchFamily="34" charset="0"/>
              </a:rPr>
              <a:t>Length</a:t>
            </a:r>
            <a:r>
              <a:rPr lang="en-AU" sz="1600" dirty="0">
                <a:latin typeface="Lato" panose="020F0502020204030203" pitchFamily="34" charset="77"/>
                <a:ea typeface="Times New Roman" panose="02020603050405020304" pitchFamily="18" charset="0"/>
                <a:cs typeface="Calibri" panose="020F0502020204030204" pitchFamily="34" charset="0"/>
              </a:rPr>
              <a:t> -  42 km</a:t>
            </a:r>
          </a:p>
          <a:p>
            <a:pPr>
              <a:lnSpc>
                <a:spcPct val="150000"/>
              </a:lnSpc>
            </a:pPr>
            <a:r>
              <a:rPr lang="en-AU" sz="1600" b="1" dirty="0">
                <a:latin typeface="Lato" panose="020F0502020204030203" pitchFamily="34" charset="77"/>
                <a:ea typeface="Times New Roman" panose="02020603050405020304" pitchFamily="18" charset="0"/>
                <a:cs typeface="Calibri" panose="020F0502020204030204" pitchFamily="34" charset="0"/>
              </a:rPr>
              <a:t>100 y return period flood discharge </a:t>
            </a:r>
            <a:r>
              <a:rPr lang="en-AU" sz="1600" dirty="0">
                <a:latin typeface="Lato" panose="020F0502020204030203" pitchFamily="34" charset="77"/>
                <a:ea typeface="Times New Roman" panose="02020603050405020304" pitchFamily="18" charset="0"/>
                <a:cs typeface="Calibri" panose="020F0502020204030204" pitchFamily="34" charset="0"/>
              </a:rPr>
              <a:t>-  10,400 m</a:t>
            </a:r>
            <a:r>
              <a:rPr lang="en-AU" sz="1600" baseline="30000" dirty="0">
                <a:latin typeface="Lato" panose="020F0502020204030203" pitchFamily="34" charset="77"/>
                <a:ea typeface="Times New Roman" panose="02020603050405020304" pitchFamily="18" charset="0"/>
                <a:cs typeface="Calibri" panose="020F0502020204030204" pitchFamily="34" charset="0"/>
              </a:rPr>
              <a:t>3</a:t>
            </a:r>
            <a:r>
              <a:rPr lang="en-AU" sz="1600" dirty="0">
                <a:latin typeface="Lato" panose="020F0502020204030203" pitchFamily="34" charset="77"/>
                <a:ea typeface="Times New Roman" panose="02020603050405020304" pitchFamily="18" charset="0"/>
                <a:cs typeface="Calibri" panose="020F0502020204030204" pitchFamily="34" charset="0"/>
              </a:rPr>
              <a:t>/s</a:t>
            </a:r>
          </a:p>
          <a:p>
            <a:pPr>
              <a:lnSpc>
                <a:spcPct val="150000"/>
              </a:lnSpc>
            </a:pPr>
            <a:r>
              <a:rPr lang="en-AU" sz="1600" b="1" dirty="0">
                <a:latin typeface="Lato" panose="020F0502020204030203" pitchFamily="34" charset="77"/>
                <a:ea typeface="Times New Roman" panose="02020603050405020304" pitchFamily="18" charset="0"/>
                <a:cs typeface="Calibri" panose="020F0502020204030204" pitchFamily="34" charset="0"/>
              </a:rPr>
              <a:t>Water regime </a:t>
            </a:r>
            <a:r>
              <a:rPr lang="en-AU" sz="1600" dirty="0">
                <a:latin typeface="Lato" panose="020F0502020204030203" pitchFamily="34" charset="77"/>
                <a:ea typeface="Times New Roman" panose="02020603050405020304" pitchFamily="18" charset="0"/>
                <a:cs typeface="Calibri" panose="020F0502020204030204" pitchFamily="34" charset="0"/>
              </a:rPr>
              <a:t>-  flood dominated</a:t>
            </a:r>
          </a:p>
          <a:p>
            <a:pPr lvl="1">
              <a:lnSpc>
                <a:spcPct val="150000"/>
              </a:lnSpc>
            </a:pPr>
            <a:r>
              <a:rPr lang="en-AU" sz="1600" dirty="0">
                <a:latin typeface="Lato" panose="020F0502020204030203" pitchFamily="34" charset="77"/>
                <a:ea typeface="Times New Roman" panose="02020603050405020304" pitchFamily="18" charset="0"/>
                <a:cs typeface="Calibri" panose="020F0502020204030204" pitchFamily="34" charset="0"/>
              </a:rPr>
              <a:t>Lengthy period of drought broken by intensive flood in summer and autumn</a:t>
            </a:r>
          </a:p>
          <a:p>
            <a:pPr lvl="1">
              <a:lnSpc>
                <a:spcPct val="150000"/>
              </a:lnSpc>
            </a:pPr>
            <a:endParaRPr lang="en-AU" sz="1600" dirty="0">
              <a:latin typeface="Lato" panose="020F0502020204030203" pitchFamily="34" charset="77"/>
              <a:ea typeface="Times New Roman" panose="02020603050405020304" pitchFamily="18" charset="0"/>
              <a:cs typeface="Calibri" panose="020F0502020204030204" pitchFamily="34" charset="0"/>
            </a:endParaRPr>
          </a:p>
          <a:p>
            <a:pPr lvl="1">
              <a:lnSpc>
                <a:spcPct val="150000"/>
              </a:lnSpc>
            </a:pPr>
            <a:endParaRPr lang="en-AU" sz="1600" dirty="0">
              <a:latin typeface="Lato" panose="020F0502020204030203" pitchFamily="34" charset="77"/>
              <a:ea typeface="Times New Roman" panose="02020603050405020304" pitchFamily="18" charset="0"/>
              <a:cs typeface="Calibri" panose="020F0502020204030204" pitchFamily="34" charset="0"/>
            </a:endParaRPr>
          </a:p>
          <a:p>
            <a:pPr lvl="1">
              <a:lnSpc>
                <a:spcPct val="150000"/>
              </a:lnSpc>
            </a:pPr>
            <a:endParaRPr lang="en-AU" sz="1600" dirty="0">
              <a:latin typeface="Lato" panose="020F0502020204030203" pitchFamily="34" charset="77"/>
              <a:ea typeface="Times New Roman" panose="02020603050405020304" pitchFamily="18" charset="0"/>
              <a:cs typeface="Calibri" panose="020F0502020204030204" pitchFamily="34" charset="0"/>
            </a:endParaRPr>
          </a:p>
          <a:p>
            <a:pPr>
              <a:lnSpc>
                <a:spcPct val="150000"/>
              </a:lnSpc>
            </a:pPr>
            <a:r>
              <a:rPr lang="en-AU" sz="1600" dirty="0">
                <a:latin typeface="Lato" panose="020F0502020204030203" pitchFamily="34" charset="77"/>
                <a:ea typeface="Times New Roman" panose="02020603050405020304" pitchFamily="18" charset="0"/>
                <a:cs typeface="Calibri" panose="020F0502020204030204" pitchFamily="34" charset="0"/>
              </a:rPr>
              <a:t>The river network was extracted using a </a:t>
            </a:r>
            <a:r>
              <a:rPr lang="en-AU" dirty="0"/>
              <a:t>Digital elevation model (DEM) with 2 m resolution.</a:t>
            </a:r>
          </a:p>
          <a:p>
            <a:pPr>
              <a:lnSpc>
                <a:spcPct val="150000"/>
              </a:lnSpc>
            </a:pPr>
            <a:r>
              <a:rPr lang="en-AU" dirty="0"/>
              <a:t>Reaches are extracted uniformly with </a:t>
            </a:r>
            <a:r>
              <a:rPr lang="en-AU" b="1" dirty="0"/>
              <a:t>an average length of 2 Km</a:t>
            </a:r>
            <a:r>
              <a:rPr lang="en-AU" sz="1600" b="1" dirty="0"/>
              <a:t>. </a:t>
            </a:r>
          </a:p>
          <a:p>
            <a:pPr>
              <a:lnSpc>
                <a:spcPct val="150000"/>
              </a:lnSpc>
            </a:pPr>
            <a:r>
              <a:rPr lang="en-AU" sz="1600" b="1" dirty="0">
                <a:latin typeface="Lato" panose="020F0502020204030203" pitchFamily="34" charset="77"/>
                <a:ea typeface="Times New Roman" panose="02020603050405020304" pitchFamily="18" charset="0"/>
                <a:cs typeface="Calibri" panose="020F0502020204030204" pitchFamily="34" charset="0"/>
              </a:rPr>
              <a:t>In total, the network is partitioned into 218 reaches</a:t>
            </a:r>
          </a:p>
        </p:txBody>
      </p:sp>
      <p:sp>
        <p:nvSpPr>
          <p:cNvPr id="11" name="Rettangolo 10">
            <a:extLst>
              <a:ext uri="{FF2B5EF4-FFF2-40B4-BE49-F238E27FC236}">
                <a16:creationId xmlns:a16="http://schemas.microsoft.com/office/drawing/2014/main" id="{01F7B9D3-0F90-C847-A98C-5D81ACE6CA5F}"/>
              </a:ext>
            </a:extLst>
          </p:cNvPr>
          <p:cNvSpPr/>
          <p:nvPr/>
        </p:nvSpPr>
        <p:spPr>
          <a:xfrm>
            <a:off x="445010" y="4161615"/>
            <a:ext cx="6096000" cy="453137"/>
          </a:xfrm>
          <a:prstGeom prst="rect">
            <a:avLst/>
          </a:prstGeom>
        </p:spPr>
        <p:txBody>
          <a:bodyPr>
            <a:spAutoFit/>
          </a:bodyPr>
          <a:lstStyle/>
          <a:p>
            <a:pPr>
              <a:lnSpc>
                <a:spcPct val="150000"/>
              </a:lnSpc>
            </a:pPr>
            <a:r>
              <a:rPr lang="en-AU" b="1" dirty="0">
                <a:latin typeface="Lato" panose="020F0502020204030203" pitchFamily="34" charset="77"/>
                <a:ea typeface="Times New Roman" panose="02020603050405020304" pitchFamily="18" charset="0"/>
                <a:cs typeface="Calibri" panose="020F0502020204030204" pitchFamily="34" charset="0"/>
              </a:rPr>
              <a:t>The Bega river network structure:</a:t>
            </a:r>
          </a:p>
        </p:txBody>
      </p:sp>
    </p:spTree>
    <p:extLst>
      <p:ext uri="{BB962C8B-B14F-4D97-AF65-F5344CB8AC3E}">
        <p14:creationId xmlns:p14="http://schemas.microsoft.com/office/powerpoint/2010/main" val="3510973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7D0D97F1-7C65-7942-AD68-68719056166F}"/>
              </a:ext>
            </a:extLst>
          </p:cNvPr>
          <p:cNvSpPr txBox="1"/>
          <p:nvPr/>
        </p:nvSpPr>
        <p:spPr>
          <a:xfrm>
            <a:off x="281355" y="203400"/>
            <a:ext cx="6599892" cy="523220"/>
          </a:xfrm>
          <a:prstGeom prst="rect">
            <a:avLst/>
          </a:prstGeom>
          <a:noFill/>
        </p:spPr>
        <p:txBody>
          <a:bodyPr wrap="square" rtlCol="0">
            <a:spAutoFit/>
          </a:bodyPr>
          <a:lstStyle/>
          <a:p>
            <a:r>
              <a:rPr lang="en-AU" sz="2800" b="1" dirty="0">
                <a:latin typeface="Josefin Sans SemiBold Roman" pitchFamily="2" charset="77"/>
              </a:rPr>
              <a:t>Bega river - the case study</a:t>
            </a:r>
          </a:p>
        </p:txBody>
      </p:sp>
      <p:pic>
        <p:nvPicPr>
          <p:cNvPr id="7" name="Immagine 6">
            <a:extLst>
              <a:ext uri="{FF2B5EF4-FFF2-40B4-BE49-F238E27FC236}">
                <a16:creationId xmlns:a16="http://schemas.microsoft.com/office/drawing/2014/main" id="{39E34FF9-09A8-8740-A018-F191ABDB36CC}"/>
              </a:ext>
            </a:extLst>
          </p:cNvPr>
          <p:cNvPicPr/>
          <p:nvPr/>
        </p:nvPicPr>
        <p:blipFill rotWithShape="1">
          <a:blip r:embed="rId3">
            <a:extLst>
              <a:ext uri="{28A0092B-C50C-407E-A947-70E740481C1C}">
                <a14:useLocalDpi xmlns:a14="http://schemas.microsoft.com/office/drawing/2010/main" val="0"/>
              </a:ext>
            </a:extLst>
          </a:blip>
          <a:srcRect r="4702" b="35842"/>
          <a:stretch/>
        </p:blipFill>
        <p:spPr bwMode="auto">
          <a:xfrm>
            <a:off x="12197" y="4109545"/>
            <a:ext cx="7283669" cy="2748455"/>
          </a:xfrm>
          <a:prstGeom prst="trapezoid">
            <a:avLst>
              <a:gd name="adj" fmla="val 3886"/>
            </a:avLst>
          </a:prstGeom>
          <a:ln>
            <a:noFill/>
          </a:ln>
          <a:extLst>
            <a:ext uri="{53640926-AAD7-44D8-BBD7-CCE9431645EC}">
              <a14:shadowObscured xmlns:a14="http://schemas.microsoft.com/office/drawing/2010/main"/>
            </a:ext>
          </a:extLst>
        </p:spPr>
      </p:pic>
      <p:pic>
        <p:nvPicPr>
          <p:cNvPr id="11" name="Immagine 10" descr="Immagine che contiene mappa&#10;&#10;Descrizione generata automaticamente">
            <a:extLst>
              <a:ext uri="{FF2B5EF4-FFF2-40B4-BE49-F238E27FC236}">
                <a16:creationId xmlns:a16="http://schemas.microsoft.com/office/drawing/2014/main" id="{B88A3B92-E94D-4448-8E19-37E8554CDBE2}"/>
              </a:ext>
            </a:extLst>
          </p:cNvPr>
          <p:cNvPicPr/>
          <p:nvPr/>
        </p:nvPicPr>
        <p:blipFill rotWithShape="1">
          <a:blip r:embed="rId4" cstate="print">
            <a:extLst>
              <a:ext uri="{28A0092B-C50C-407E-A947-70E740481C1C}">
                <a14:useLocalDpi xmlns:a14="http://schemas.microsoft.com/office/drawing/2010/main" val="0"/>
              </a:ext>
            </a:extLst>
          </a:blip>
          <a:srcRect l="11799"/>
          <a:stretch/>
        </p:blipFill>
        <p:spPr>
          <a:xfrm>
            <a:off x="7511536" y="3414956"/>
            <a:ext cx="4268984" cy="3443044"/>
          </a:xfrm>
          <a:prstGeom prst="rect">
            <a:avLst/>
          </a:prstGeom>
        </p:spPr>
      </p:pic>
      <p:sp>
        <p:nvSpPr>
          <p:cNvPr id="9" name="Rettangolo 8">
            <a:extLst>
              <a:ext uri="{FF2B5EF4-FFF2-40B4-BE49-F238E27FC236}">
                <a16:creationId xmlns:a16="http://schemas.microsoft.com/office/drawing/2014/main" id="{AC6810AA-29E0-A044-AB4D-89F654749516}"/>
              </a:ext>
            </a:extLst>
          </p:cNvPr>
          <p:cNvSpPr/>
          <p:nvPr/>
        </p:nvSpPr>
        <p:spPr>
          <a:xfrm>
            <a:off x="451004" y="832215"/>
            <a:ext cx="10466932" cy="2075055"/>
          </a:xfrm>
          <a:prstGeom prst="rect">
            <a:avLst/>
          </a:prstGeom>
        </p:spPr>
        <p:txBody>
          <a:bodyPr wrap="square">
            <a:spAutoFit/>
          </a:bodyPr>
          <a:lstStyle/>
          <a:p>
            <a:pPr>
              <a:lnSpc>
                <a:spcPct val="150000"/>
              </a:lnSpc>
            </a:pPr>
            <a:r>
              <a:rPr lang="en-AU" b="1" dirty="0">
                <a:latin typeface="Lato" panose="020F0502020204030203" pitchFamily="34" charset="77"/>
                <a:ea typeface="Times New Roman" panose="02020603050405020304" pitchFamily="18" charset="0"/>
                <a:cs typeface="Calibri" panose="020F0502020204030204" pitchFamily="34" charset="0"/>
              </a:rPr>
              <a:t>Historic changes and major drivers</a:t>
            </a:r>
          </a:p>
          <a:p>
            <a:pPr>
              <a:lnSpc>
                <a:spcPct val="150000"/>
              </a:lnSpc>
            </a:pPr>
            <a:endParaRPr lang="en-AU" sz="300" b="1" dirty="0">
              <a:latin typeface="Lato" panose="020F0502020204030203" pitchFamily="34" charset="77"/>
              <a:ea typeface="Times New Roman" panose="02020603050405020304" pitchFamily="18" charset="0"/>
              <a:cs typeface="Calibri" panose="020F0502020204030204" pitchFamily="34" charset="0"/>
            </a:endParaRPr>
          </a:p>
          <a:p>
            <a:pPr lvl="1">
              <a:lnSpc>
                <a:spcPct val="150000"/>
              </a:lnSpc>
            </a:pPr>
            <a:r>
              <a:rPr lang="en-US" sz="1600" dirty="0">
                <a:latin typeface="Lato" panose="020F0502020204030203" pitchFamily="34" charset="77"/>
              </a:rPr>
              <a:t>The Bega river catchment underwent massive geomorphological changes following the establishment and expansion of </a:t>
            </a:r>
            <a:r>
              <a:rPr lang="en-US" sz="1600" b="1" dirty="0">
                <a:latin typeface="Lato" panose="020F0502020204030203" pitchFamily="34" charset="77"/>
              </a:rPr>
              <a:t>European settlements (ES) </a:t>
            </a:r>
            <a:r>
              <a:rPr lang="en-US" sz="1600" dirty="0">
                <a:latin typeface="Lato" panose="020F0502020204030203" pitchFamily="34" charset="77"/>
              </a:rPr>
              <a:t>, starting from the XIX century</a:t>
            </a:r>
            <a:r>
              <a:rPr lang="it-IT" sz="1600" dirty="0">
                <a:latin typeface="Lato" panose="020F0502020204030203" pitchFamily="34" charset="77"/>
              </a:rPr>
              <a:t>.</a:t>
            </a:r>
          </a:p>
          <a:p>
            <a:pPr lvl="1">
              <a:lnSpc>
                <a:spcPct val="150000"/>
              </a:lnSpc>
            </a:pPr>
            <a:r>
              <a:rPr lang="en-AU" sz="1600" b="1" dirty="0">
                <a:latin typeface="Lato" panose="020F0502020204030203" pitchFamily="34" charset="77"/>
                <a:ea typeface="Times New Roman" panose="02020603050405020304" pitchFamily="18" charset="0"/>
                <a:cs typeface="Calibri" panose="020F0502020204030204" pitchFamily="34" charset="0"/>
              </a:rPr>
              <a:t>Massive deforestation, including riparian vegetation</a:t>
            </a:r>
            <a:r>
              <a:rPr lang="en-AU" sz="1600" dirty="0">
                <a:latin typeface="Lato" panose="020F0502020204030203" pitchFamily="34" charset="77"/>
                <a:ea typeface="Times New Roman" panose="02020603050405020304" pitchFamily="18" charset="0"/>
                <a:cs typeface="Calibri" panose="020F0502020204030204" pitchFamily="34" charset="0"/>
              </a:rPr>
              <a:t>, lead to bank instability and triggered </a:t>
            </a:r>
            <a:r>
              <a:rPr lang="en-AU" sz="1600" b="1" dirty="0">
                <a:latin typeface="Lato" panose="020F0502020204030203" pitchFamily="34" charset="77"/>
                <a:ea typeface="Times New Roman" panose="02020603050405020304" pitchFamily="18" charset="0"/>
                <a:cs typeface="Calibri" panose="020F0502020204030204" pitchFamily="34" charset="0"/>
              </a:rPr>
              <a:t>massive channel expansion</a:t>
            </a:r>
            <a:r>
              <a:rPr lang="en-AU" sz="1600" dirty="0">
                <a:latin typeface="Lato" panose="020F0502020204030203" pitchFamily="34" charset="77"/>
                <a:ea typeface="Times New Roman" panose="02020603050405020304" pitchFamily="18" charset="0"/>
                <a:cs typeface="Calibri" panose="020F0502020204030204" pitchFamily="34" charset="0"/>
              </a:rPr>
              <a:t> in the lowland</a:t>
            </a:r>
            <a:r>
              <a:rPr lang="en-AU" sz="1600" b="1" dirty="0">
                <a:latin typeface="Lato" panose="020F0502020204030203" pitchFamily="34" charset="77"/>
                <a:ea typeface="Times New Roman" panose="02020603050405020304" pitchFamily="18" charset="0"/>
                <a:cs typeface="Calibri" panose="020F0502020204030204" pitchFamily="34" charset="0"/>
              </a:rPr>
              <a:t>. Channel expanded from 40-45 meters to 150 m from 1850 to 1890</a:t>
            </a:r>
          </a:p>
        </p:txBody>
      </p:sp>
      <p:sp>
        <p:nvSpPr>
          <p:cNvPr id="2" name="Rettangolo 1">
            <a:extLst>
              <a:ext uri="{FF2B5EF4-FFF2-40B4-BE49-F238E27FC236}">
                <a16:creationId xmlns:a16="http://schemas.microsoft.com/office/drawing/2014/main" id="{194714B6-AAB5-0C49-848B-D1A60A5BA092}"/>
              </a:ext>
            </a:extLst>
          </p:cNvPr>
          <p:cNvSpPr/>
          <p:nvPr/>
        </p:nvSpPr>
        <p:spPr>
          <a:xfrm>
            <a:off x="451004" y="2876227"/>
            <a:ext cx="7472012" cy="1520994"/>
          </a:xfrm>
          <a:prstGeom prst="rect">
            <a:avLst/>
          </a:prstGeom>
        </p:spPr>
        <p:txBody>
          <a:bodyPr wrap="square">
            <a:spAutoFit/>
          </a:bodyPr>
          <a:lstStyle/>
          <a:p>
            <a:pPr lvl="1">
              <a:lnSpc>
                <a:spcPct val="150000"/>
              </a:lnSpc>
            </a:pPr>
            <a:r>
              <a:rPr lang="en-AU" sz="1600" b="1" dirty="0">
                <a:latin typeface="Lato" panose="020F0502020204030203" pitchFamily="34" charset="77"/>
                <a:ea typeface="Times New Roman" panose="02020603050405020304" pitchFamily="18" charset="0"/>
                <a:cs typeface="Calibri" panose="020F0502020204030204" pitchFamily="34" charset="0"/>
              </a:rPr>
              <a:t>Vegetation clearance and swamp drainage, in turn, </a:t>
            </a:r>
            <a:r>
              <a:rPr lang="en-AU" sz="1600" dirty="0">
                <a:latin typeface="Lato" panose="020F0502020204030203" pitchFamily="34" charset="77"/>
                <a:ea typeface="Times New Roman" panose="02020603050405020304" pitchFamily="18" charset="0"/>
                <a:cs typeface="Calibri" panose="020F0502020204030204" pitchFamily="34" charset="0"/>
              </a:rPr>
              <a:t>caused </a:t>
            </a:r>
            <a:r>
              <a:rPr lang="en-AU" sz="1600" b="1" dirty="0">
                <a:latin typeface="Lato" panose="020F0502020204030203" pitchFamily="34" charset="77"/>
                <a:ea typeface="Times New Roman" panose="02020603050405020304" pitchFamily="18" charset="0"/>
                <a:cs typeface="Calibri" panose="020F0502020204030204" pitchFamily="34" charset="0"/>
              </a:rPr>
              <a:t>massive incision in valley fills reaches </a:t>
            </a:r>
            <a:r>
              <a:rPr lang="en-AU" sz="1600" dirty="0">
                <a:latin typeface="Lato" panose="020F0502020204030203" pitchFamily="34" charset="77"/>
                <a:ea typeface="Times New Roman" panose="02020603050405020304" pitchFamily="18" charset="0"/>
                <a:cs typeface="Calibri" panose="020F0502020204030204" pitchFamily="34" charset="0"/>
              </a:rPr>
              <a:t>at the base of the escarpment. </a:t>
            </a:r>
            <a:r>
              <a:rPr lang="en-AU" sz="1600" b="1" dirty="0">
                <a:latin typeface="Lato" panose="020F0502020204030203" pitchFamily="34" charset="77"/>
                <a:ea typeface="Times New Roman" panose="02020603050405020304" pitchFamily="18" charset="0"/>
                <a:cs typeface="Calibri" panose="020F0502020204030204" pitchFamily="34" charset="0"/>
              </a:rPr>
              <a:t>Around 10 Mm</a:t>
            </a:r>
            <a:r>
              <a:rPr lang="en-AU" sz="1600" b="1" baseline="30000" dirty="0">
                <a:latin typeface="Lato" panose="020F0502020204030203" pitchFamily="34" charset="77"/>
                <a:ea typeface="Times New Roman" panose="02020603050405020304" pitchFamily="18" charset="0"/>
                <a:cs typeface="Calibri" panose="020F0502020204030204" pitchFamily="34" charset="0"/>
              </a:rPr>
              <a:t>3  </a:t>
            </a:r>
            <a:r>
              <a:rPr lang="en-AU" sz="1600" b="1" dirty="0">
                <a:latin typeface="Lato" panose="020F0502020204030203" pitchFamily="34" charset="77"/>
                <a:ea typeface="Times New Roman" panose="02020603050405020304" pitchFamily="18" charset="0"/>
                <a:cs typeface="Calibri" panose="020F0502020204030204" pitchFamily="34" charset="0"/>
              </a:rPr>
              <a:t>of material was released</a:t>
            </a:r>
            <a:r>
              <a:rPr lang="en-AU" sz="1600" dirty="0">
                <a:latin typeface="Lato" panose="020F0502020204030203" pitchFamily="34" charset="77"/>
                <a:ea typeface="Times New Roman" panose="02020603050405020304" pitchFamily="18" charset="0"/>
                <a:cs typeface="Calibri" panose="020F0502020204030204" pitchFamily="34" charset="0"/>
              </a:rPr>
              <a:t> </a:t>
            </a:r>
            <a:r>
              <a:rPr lang="en-AU" sz="1600" b="1" dirty="0">
                <a:latin typeface="Lato" panose="020F0502020204030203" pitchFamily="34" charset="77"/>
                <a:ea typeface="Times New Roman" panose="02020603050405020304" pitchFamily="18" charset="0"/>
                <a:cs typeface="Calibri" panose="020F0502020204030204" pitchFamily="34" charset="0"/>
              </a:rPr>
              <a:t>from 1910 onward. </a:t>
            </a:r>
            <a:r>
              <a:rPr lang="en-AU" sz="1600" dirty="0">
                <a:latin typeface="Lato" panose="020F0502020204030203" pitchFamily="34" charset="77"/>
                <a:ea typeface="Times New Roman" panose="02020603050405020304" pitchFamily="18" charset="0"/>
                <a:cs typeface="Calibri" panose="020F0502020204030204" pitchFamily="34" charset="0"/>
              </a:rPr>
              <a:t>This material was then transported across the network, </a:t>
            </a:r>
            <a:r>
              <a:rPr lang="en-AU" sz="1600" b="1" dirty="0">
                <a:latin typeface="Lato" panose="020F0502020204030203" pitchFamily="34" charset="77"/>
                <a:ea typeface="Times New Roman" panose="02020603050405020304" pitchFamily="18" charset="0"/>
                <a:cs typeface="Calibri" panose="020F0502020204030204" pitchFamily="34" charset="0"/>
              </a:rPr>
              <a:t>depositing in the lowland</a:t>
            </a:r>
            <a:r>
              <a:rPr lang="en-AU" sz="1600" dirty="0">
                <a:latin typeface="Lato" panose="020F0502020204030203" pitchFamily="34" charset="77"/>
                <a:ea typeface="Times New Roman" panose="02020603050405020304" pitchFamily="18" charset="0"/>
                <a:cs typeface="Calibri" panose="020F0502020204030204" pitchFamily="34" charset="0"/>
              </a:rPr>
              <a:t>.</a:t>
            </a:r>
          </a:p>
        </p:txBody>
      </p:sp>
      <p:sp>
        <p:nvSpPr>
          <p:cNvPr id="14" name="CasellaDiTesto 13">
            <a:extLst>
              <a:ext uri="{FF2B5EF4-FFF2-40B4-BE49-F238E27FC236}">
                <a16:creationId xmlns:a16="http://schemas.microsoft.com/office/drawing/2014/main" id="{75B296DA-9AAA-C24B-A56E-67368A80987C}"/>
              </a:ext>
            </a:extLst>
          </p:cNvPr>
          <p:cNvSpPr txBox="1"/>
          <p:nvPr/>
        </p:nvSpPr>
        <p:spPr>
          <a:xfrm>
            <a:off x="11265234" y="6345405"/>
            <a:ext cx="834887" cy="400110"/>
          </a:xfrm>
          <a:prstGeom prst="rect">
            <a:avLst/>
          </a:prstGeom>
          <a:noFill/>
        </p:spPr>
        <p:txBody>
          <a:bodyPr wrap="square" rtlCol="0">
            <a:spAutoFit/>
          </a:bodyPr>
          <a:lstStyle/>
          <a:p>
            <a:pPr algn="ctr"/>
            <a:fld id="{DB65C25E-8F7E-FA4E-A385-9CF281073379}" type="slidenum">
              <a:rPr lang="it-IT" sz="2000" smtClean="0">
                <a:latin typeface="Josefin Sans Regular Roman" pitchFamily="2" charset="77"/>
              </a:rPr>
              <a:pPr algn="ctr"/>
              <a:t>11</a:t>
            </a:fld>
            <a:endParaRPr lang="it-IT" sz="2000" dirty="0">
              <a:latin typeface="Josefin Sans Regular Roman" pitchFamily="2" charset="77"/>
            </a:endParaRPr>
          </a:p>
        </p:txBody>
      </p:sp>
    </p:spTree>
    <p:extLst>
      <p:ext uri="{BB962C8B-B14F-4D97-AF65-F5344CB8AC3E}">
        <p14:creationId xmlns:p14="http://schemas.microsoft.com/office/powerpoint/2010/main" val="757992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7D0D97F1-7C65-7942-AD68-68719056166F}"/>
              </a:ext>
            </a:extLst>
          </p:cNvPr>
          <p:cNvSpPr txBox="1"/>
          <p:nvPr/>
        </p:nvSpPr>
        <p:spPr>
          <a:xfrm>
            <a:off x="281355" y="203400"/>
            <a:ext cx="9256184" cy="523220"/>
          </a:xfrm>
          <a:prstGeom prst="rect">
            <a:avLst/>
          </a:prstGeom>
          <a:noFill/>
        </p:spPr>
        <p:txBody>
          <a:bodyPr wrap="square" rtlCol="0">
            <a:spAutoFit/>
          </a:bodyPr>
          <a:lstStyle/>
          <a:p>
            <a:r>
              <a:rPr lang="en-AU" sz="2800" b="1" dirty="0">
                <a:latin typeface="Josefin Sans SemiBold Roman" pitchFamily="2" charset="77"/>
              </a:rPr>
              <a:t>Bega river – type of morphological change</a:t>
            </a:r>
          </a:p>
        </p:txBody>
      </p:sp>
      <p:sp>
        <p:nvSpPr>
          <p:cNvPr id="14" name="CasellaDiTesto 13">
            <a:extLst>
              <a:ext uri="{FF2B5EF4-FFF2-40B4-BE49-F238E27FC236}">
                <a16:creationId xmlns:a16="http://schemas.microsoft.com/office/drawing/2014/main" id="{75B296DA-9AAA-C24B-A56E-67368A80987C}"/>
              </a:ext>
            </a:extLst>
          </p:cNvPr>
          <p:cNvSpPr txBox="1"/>
          <p:nvPr/>
        </p:nvSpPr>
        <p:spPr>
          <a:xfrm>
            <a:off x="11265234" y="6345405"/>
            <a:ext cx="834887" cy="400110"/>
          </a:xfrm>
          <a:prstGeom prst="rect">
            <a:avLst/>
          </a:prstGeom>
          <a:noFill/>
        </p:spPr>
        <p:txBody>
          <a:bodyPr wrap="square" rtlCol="0">
            <a:spAutoFit/>
          </a:bodyPr>
          <a:lstStyle/>
          <a:p>
            <a:pPr algn="ctr"/>
            <a:fld id="{DB65C25E-8F7E-FA4E-A385-9CF281073379}" type="slidenum">
              <a:rPr lang="it-IT" sz="2000" smtClean="0">
                <a:latin typeface="Josefin Sans Regular Roman" pitchFamily="2" charset="77"/>
              </a:rPr>
              <a:pPr algn="ctr"/>
              <a:t>12</a:t>
            </a:fld>
            <a:endParaRPr lang="it-IT" sz="2000" dirty="0">
              <a:latin typeface="Josefin Sans Regular Roman" pitchFamily="2" charset="77"/>
            </a:endParaRPr>
          </a:p>
        </p:txBody>
      </p:sp>
      <p:pic>
        <p:nvPicPr>
          <p:cNvPr id="12" name="Immagine 11" descr="Immagine che contiene mappa&#10;&#10;Descrizione generata automaticamente">
            <a:extLst>
              <a:ext uri="{FF2B5EF4-FFF2-40B4-BE49-F238E27FC236}">
                <a16:creationId xmlns:a16="http://schemas.microsoft.com/office/drawing/2014/main" id="{C5C0A8A5-D0D5-274E-8F03-2BA7A88B3D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129" r="4319"/>
          <a:stretch/>
        </p:blipFill>
        <p:spPr>
          <a:xfrm>
            <a:off x="6181344" y="1060704"/>
            <a:ext cx="6016752" cy="5284701"/>
          </a:xfrm>
          <a:prstGeom prst="rect">
            <a:avLst/>
          </a:prstGeom>
        </p:spPr>
      </p:pic>
      <p:sp>
        <p:nvSpPr>
          <p:cNvPr id="4" name="Rectangle 1">
            <a:extLst>
              <a:ext uri="{FF2B5EF4-FFF2-40B4-BE49-F238E27FC236}">
                <a16:creationId xmlns:a16="http://schemas.microsoft.com/office/drawing/2014/main" id="{D7E50607-CCCE-C543-B643-A9B0EA604885}"/>
              </a:ext>
            </a:extLst>
          </p:cNvPr>
          <p:cNvSpPr>
            <a:spLocks noChangeArrowheads="1"/>
          </p:cNvSpPr>
          <p:nvPr/>
        </p:nvSpPr>
        <p:spPr bwMode="auto">
          <a:xfrm>
            <a:off x="281355" y="876104"/>
            <a:ext cx="5899989" cy="535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lang="en-US" altLang="it-IT" sz="1600" b="1" dirty="0">
                <a:latin typeface="Lato" panose="020F0502020204030203" pitchFamily="34" charset="77"/>
                <a:ea typeface="Times New Roman" panose="02020603050405020304" pitchFamily="18" charset="0"/>
              </a:rPr>
              <a:t>R</a:t>
            </a:r>
            <a:r>
              <a:rPr kumimoji="0" lang="en-US" altLang="it-IT" sz="1600" b="1" i="0" u="none" strike="noStrike" cap="none" normalizeH="0" baseline="0" dirty="0">
                <a:ln>
                  <a:noFill/>
                </a:ln>
                <a:solidFill>
                  <a:schemeClr val="tx1"/>
                </a:solidFill>
                <a:effectLst/>
                <a:latin typeface="Lato" panose="020F0502020204030203" pitchFamily="34" charset="77"/>
                <a:ea typeface="Times New Roman" panose="02020603050405020304" pitchFamily="18" charset="0"/>
              </a:rPr>
              <a:t>eaches are classified into 4 categories according to the type and magnitude of geomorphic changes experienced:</a:t>
            </a:r>
          </a:p>
          <a:p>
            <a:pPr marL="0" marR="0" lvl="0" indent="0" algn="just" defTabSz="914400" rtl="0" eaLnBrk="0" fontAlgn="base" latinLnBrk="0" hangingPunct="0">
              <a:lnSpc>
                <a:spcPct val="150000"/>
              </a:lnSpc>
              <a:spcBef>
                <a:spcPct val="0"/>
              </a:spcBef>
              <a:spcAft>
                <a:spcPct val="0"/>
              </a:spcAft>
              <a:buClrTx/>
              <a:buSzTx/>
              <a:buFontTx/>
              <a:buNone/>
              <a:tabLst/>
            </a:pPr>
            <a:endParaRPr kumimoji="0" lang="en-US" altLang="it-IT" sz="500" b="1" i="0" u="none" strike="noStrike" cap="none" normalizeH="0" baseline="0" dirty="0">
              <a:ln>
                <a:noFill/>
              </a:ln>
              <a:solidFill>
                <a:schemeClr val="tx1"/>
              </a:solidFill>
              <a:effectLst/>
              <a:latin typeface="Lato" panose="020F0502020204030203" pitchFamily="34" charset="77"/>
              <a:ea typeface="Times New Roman" panose="02020603050405020304" pitchFamily="18" charset="0"/>
            </a:endParaRPr>
          </a:p>
          <a:p>
            <a:pPr marL="285750" marR="0" lvl="0" indent="-2857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it-IT" sz="1600" b="0" i="0" u="none" strike="noStrike" cap="none" normalizeH="0" baseline="0" dirty="0">
                <a:ln>
                  <a:noFill/>
                </a:ln>
                <a:solidFill>
                  <a:schemeClr val="tx1"/>
                </a:solidFill>
                <a:effectLst/>
                <a:latin typeface="Lato" panose="020F0502020204030203" pitchFamily="34" charset="77"/>
                <a:ea typeface="Times New Roman" panose="02020603050405020304" pitchFamily="18" charset="0"/>
              </a:rPr>
              <a:t> </a:t>
            </a:r>
            <a:r>
              <a:rPr kumimoji="0" lang="en-US" altLang="it-IT" sz="1600" b="1" i="0" u="none" strike="noStrike" cap="none" normalizeH="0" baseline="0" dirty="0">
                <a:ln>
                  <a:noFill/>
                </a:ln>
                <a:solidFill>
                  <a:srgbClr val="3B852E"/>
                </a:solidFill>
                <a:effectLst/>
                <a:latin typeface="Lato" panose="020F0502020204030203" pitchFamily="34" charset="77"/>
                <a:ea typeface="Times New Roman" panose="02020603050405020304" pitchFamily="18" charset="0"/>
                <a:cs typeface="Calibri" panose="020F0502020204030204" pitchFamily="34" charset="0"/>
              </a:rPr>
              <a:t>Type 1 reaches </a:t>
            </a:r>
            <a:r>
              <a:rPr kumimoji="0" lang="en-US" altLang="it-IT" sz="1600" b="0" i="0" u="none" strike="noStrike" cap="none" normalizeH="0" baseline="0" dirty="0">
                <a:ln>
                  <a:noFill/>
                </a:ln>
                <a:solidFill>
                  <a:schemeClr val="tx1"/>
                </a:solidFill>
                <a:effectLst/>
                <a:latin typeface="Lato" panose="020F0502020204030203" pitchFamily="34" charset="77"/>
                <a:ea typeface="Times New Roman" panose="02020603050405020304" pitchFamily="18" charset="0"/>
                <a:cs typeface="Calibri" panose="020F0502020204030204" pitchFamily="34" charset="0"/>
              </a:rPr>
              <a:t>are located above the escarpment line or along still vegetated river stretches and experienced </a:t>
            </a:r>
            <a:r>
              <a:rPr kumimoji="0" lang="en-US" altLang="it-IT" sz="1600" b="1" i="0" u="none" strike="noStrike" cap="none" normalizeH="0" baseline="0" dirty="0">
                <a:ln>
                  <a:noFill/>
                </a:ln>
                <a:solidFill>
                  <a:schemeClr val="tx1"/>
                </a:solidFill>
                <a:effectLst/>
                <a:latin typeface="Lato" panose="020F0502020204030203" pitchFamily="34" charset="77"/>
                <a:ea typeface="Times New Roman" panose="02020603050405020304" pitchFamily="18" charset="0"/>
                <a:cs typeface="Calibri" panose="020F0502020204030204" pitchFamily="34" charset="0"/>
              </a:rPr>
              <a:t>no significant morphological changes.</a:t>
            </a:r>
            <a:endParaRPr kumimoji="0" lang="en-US" altLang="it-IT" sz="1600" b="1" i="0" u="none" strike="noStrike" cap="none" normalizeH="0" baseline="0" dirty="0">
              <a:ln>
                <a:noFill/>
              </a:ln>
              <a:solidFill>
                <a:schemeClr val="tx1"/>
              </a:solidFill>
              <a:effectLst/>
              <a:latin typeface="Lato" panose="020F0502020204030203" pitchFamily="34" charset="77"/>
            </a:endParaRPr>
          </a:p>
          <a:p>
            <a:pPr marL="285750" marR="0" lvl="0" indent="-2857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it-IT" sz="1600" b="1" i="0" u="none" strike="noStrike" cap="none" normalizeH="0" baseline="0" dirty="0">
                <a:ln>
                  <a:noFill/>
                </a:ln>
                <a:solidFill>
                  <a:srgbClr val="3B852E"/>
                </a:solidFill>
                <a:effectLst/>
                <a:latin typeface="Lato" panose="020F0502020204030203" pitchFamily="34" charset="77"/>
                <a:ea typeface="Times New Roman" panose="02020603050405020304" pitchFamily="18" charset="0"/>
                <a:cs typeface="Calibri" panose="020F0502020204030204" pitchFamily="34" charset="0"/>
              </a:rPr>
              <a:t>Type 2 reaches</a:t>
            </a:r>
            <a:r>
              <a:rPr kumimoji="0" lang="en-US" altLang="it-IT" sz="1600" b="1" i="0" u="none" strike="noStrike" cap="none" normalizeH="0" baseline="0" dirty="0">
                <a:ln>
                  <a:noFill/>
                </a:ln>
                <a:solidFill>
                  <a:schemeClr val="tx1"/>
                </a:solidFill>
                <a:effectLst/>
                <a:latin typeface="Lato" panose="020F0502020204030203" pitchFamily="34" charset="77"/>
                <a:ea typeface="Times New Roman" panose="02020603050405020304" pitchFamily="18" charset="0"/>
                <a:cs typeface="Calibri" panose="020F0502020204030204" pitchFamily="34" charset="0"/>
              </a:rPr>
              <a:t>, </a:t>
            </a:r>
            <a:r>
              <a:rPr kumimoji="0" lang="en-US" altLang="it-IT" sz="1600" b="0" i="0" u="none" strike="noStrike" cap="none" normalizeH="0" baseline="0" dirty="0">
                <a:ln>
                  <a:noFill/>
                </a:ln>
                <a:solidFill>
                  <a:schemeClr val="tx1"/>
                </a:solidFill>
                <a:effectLst/>
                <a:latin typeface="Lato" panose="020F0502020204030203" pitchFamily="34" charset="77"/>
                <a:ea typeface="Times New Roman" panose="02020603050405020304" pitchFamily="18" charset="0"/>
                <a:cs typeface="Calibri" panose="020F0502020204030204" pitchFamily="34" charset="0"/>
              </a:rPr>
              <a:t>located in the middle portion of the basin, have experienced </a:t>
            </a:r>
            <a:r>
              <a:rPr kumimoji="0" lang="en-US" altLang="it-IT" sz="1600" b="1" i="0" u="none" strike="noStrike" cap="none" normalizeH="0" baseline="0" dirty="0">
                <a:ln>
                  <a:noFill/>
                </a:ln>
                <a:solidFill>
                  <a:schemeClr val="tx1"/>
                </a:solidFill>
                <a:effectLst/>
                <a:latin typeface="Lato" panose="020F0502020204030203" pitchFamily="34" charset="77"/>
                <a:ea typeface="Times New Roman" panose="02020603050405020304" pitchFamily="18" charset="0"/>
                <a:cs typeface="Calibri" panose="020F0502020204030204" pitchFamily="34" charset="0"/>
              </a:rPr>
              <a:t>minor channel expansion </a:t>
            </a:r>
            <a:r>
              <a:rPr kumimoji="0" lang="en-US" altLang="it-IT" sz="1600" b="0" i="0" u="none" strike="noStrike" cap="none" normalizeH="0" baseline="0" dirty="0">
                <a:ln>
                  <a:noFill/>
                </a:ln>
                <a:solidFill>
                  <a:schemeClr val="tx1"/>
                </a:solidFill>
                <a:effectLst/>
                <a:latin typeface="Lato" panose="020F0502020204030203" pitchFamily="34" charset="77"/>
                <a:ea typeface="Times New Roman" panose="02020603050405020304" pitchFamily="18" charset="0"/>
                <a:cs typeface="Calibri" panose="020F0502020204030204" pitchFamily="34" charset="0"/>
              </a:rPr>
              <a:t>due to bank destabilization.</a:t>
            </a:r>
            <a:endParaRPr kumimoji="0" lang="en-US" altLang="it-IT" sz="1600" b="0" i="0" u="none" strike="noStrike" cap="none" normalizeH="0" baseline="0" dirty="0">
              <a:ln>
                <a:noFill/>
              </a:ln>
              <a:solidFill>
                <a:schemeClr val="tx1"/>
              </a:solidFill>
              <a:effectLst/>
              <a:latin typeface="Lato" panose="020F0502020204030203" pitchFamily="34" charset="77"/>
            </a:endParaRPr>
          </a:p>
          <a:p>
            <a:pPr marL="285750" marR="0" lvl="0" indent="-2857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it-IT" sz="1600" b="1" i="0" u="none" strike="noStrike" cap="none" normalizeH="0" baseline="0" dirty="0">
                <a:ln>
                  <a:noFill/>
                </a:ln>
                <a:solidFill>
                  <a:srgbClr val="3B852E"/>
                </a:solidFill>
                <a:effectLst/>
                <a:latin typeface="Lato" panose="020F0502020204030203" pitchFamily="34" charset="77"/>
                <a:ea typeface="Times New Roman" panose="02020603050405020304" pitchFamily="18" charset="0"/>
                <a:cs typeface="Calibri" panose="020F0502020204030204" pitchFamily="34" charset="0"/>
              </a:rPr>
              <a:t>Type 3 reaches</a:t>
            </a:r>
            <a:r>
              <a:rPr kumimoji="0" lang="en-US" altLang="it-IT" sz="1600" b="1" i="0" u="none" strike="noStrike" cap="none" normalizeH="0" baseline="0" dirty="0">
                <a:ln>
                  <a:noFill/>
                </a:ln>
                <a:solidFill>
                  <a:schemeClr val="tx1"/>
                </a:solidFill>
                <a:effectLst/>
                <a:latin typeface="Lato" panose="020F0502020204030203" pitchFamily="34" charset="77"/>
                <a:ea typeface="Times New Roman" panose="02020603050405020304" pitchFamily="18" charset="0"/>
                <a:cs typeface="Calibri" panose="020F0502020204030204" pitchFamily="34" charset="0"/>
              </a:rPr>
              <a:t>, </a:t>
            </a:r>
            <a:r>
              <a:rPr kumimoji="0" lang="en-US" altLang="it-IT" sz="1600" i="0" u="none" strike="noStrike" cap="none" normalizeH="0" baseline="0" dirty="0">
                <a:ln>
                  <a:noFill/>
                </a:ln>
                <a:solidFill>
                  <a:schemeClr val="tx1"/>
                </a:solidFill>
                <a:effectLst/>
                <a:latin typeface="Lato" panose="020F0502020204030203" pitchFamily="34" charset="77"/>
                <a:ea typeface="Times New Roman" panose="02020603050405020304" pitchFamily="18" charset="0"/>
                <a:cs typeface="Calibri" panose="020F0502020204030204" pitchFamily="34" charset="0"/>
              </a:rPr>
              <a:t>located in the </a:t>
            </a:r>
            <a:r>
              <a:rPr kumimoji="0" lang="en-US" altLang="it-IT" sz="1600" b="0" i="0" u="none" strike="noStrike" cap="none" normalizeH="0" baseline="0" dirty="0">
                <a:ln>
                  <a:noFill/>
                </a:ln>
                <a:solidFill>
                  <a:schemeClr val="tx1"/>
                </a:solidFill>
                <a:effectLst/>
                <a:latin typeface="Lato" panose="020F0502020204030203" pitchFamily="34" charset="77"/>
                <a:ea typeface="Times New Roman" panose="02020603050405020304" pitchFamily="18" charset="0"/>
                <a:cs typeface="Calibri" panose="020F0502020204030204" pitchFamily="34" charset="0"/>
              </a:rPr>
              <a:t>lower part of the basin, have experienced </a:t>
            </a:r>
            <a:r>
              <a:rPr kumimoji="0" lang="en-US" altLang="it-IT" sz="1600" b="1" i="0" u="none" strike="noStrike" cap="none" normalizeH="0" baseline="0" dirty="0">
                <a:ln>
                  <a:noFill/>
                </a:ln>
                <a:solidFill>
                  <a:schemeClr val="tx1"/>
                </a:solidFill>
                <a:effectLst/>
                <a:latin typeface="Lato" panose="020F0502020204030203" pitchFamily="34" charset="77"/>
                <a:ea typeface="Times New Roman" panose="02020603050405020304" pitchFamily="18" charset="0"/>
                <a:cs typeface="Calibri" panose="020F0502020204030204" pitchFamily="34" charset="0"/>
              </a:rPr>
              <a:t>substantial channel expansion </a:t>
            </a:r>
            <a:r>
              <a:rPr kumimoji="0" lang="en-US" altLang="it-IT" sz="1600" b="0" i="0" u="none" strike="noStrike" cap="none" normalizeH="0" baseline="0" dirty="0">
                <a:ln>
                  <a:noFill/>
                </a:ln>
                <a:solidFill>
                  <a:schemeClr val="tx1"/>
                </a:solidFill>
                <a:effectLst/>
                <a:latin typeface="Lato" panose="020F0502020204030203" pitchFamily="34" charset="77"/>
                <a:ea typeface="Times New Roman" panose="02020603050405020304" pitchFamily="18" charset="0"/>
                <a:cs typeface="Calibri" panose="020F0502020204030204" pitchFamily="34" charset="0"/>
              </a:rPr>
              <a:t>due to bank erosion after 1850.</a:t>
            </a:r>
            <a:endParaRPr kumimoji="0" lang="en-US" altLang="it-IT" sz="1600" b="0" i="0" u="none" strike="noStrike" cap="none" normalizeH="0" baseline="0" dirty="0">
              <a:ln>
                <a:noFill/>
              </a:ln>
              <a:solidFill>
                <a:schemeClr val="tx1"/>
              </a:solidFill>
              <a:effectLst/>
              <a:latin typeface="Lato" panose="020F0502020204030203" pitchFamily="34" charset="77"/>
            </a:endParaRPr>
          </a:p>
          <a:p>
            <a:pPr marL="285750" marR="0" lvl="0" indent="-2857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it-IT" sz="1600" b="1" i="0" u="none" strike="noStrike" cap="none" normalizeH="0" baseline="0" dirty="0">
                <a:ln>
                  <a:noFill/>
                </a:ln>
                <a:solidFill>
                  <a:srgbClr val="3B852E"/>
                </a:solidFill>
                <a:effectLst/>
                <a:latin typeface="Lato" panose="020F0502020204030203" pitchFamily="34" charset="77"/>
                <a:ea typeface="Times New Roman" panose="02020603050405020304" pitchFamily="18" charset="0"/>
                <a:cs typeface="Calibri" panose="020F0502020204030204" pitchFamily="34" charset="0"/>
              </a:rPr>
              <a:t>Type 4 reaches </a:t>
            </a:r>
            <a:r>
              <a:rPr kumimoji="0" lang="en-US" altLang="it-IT" sz="1600" b="0" i="0" u="none" strike="noStrike" cap="none" normalizeH="0" baseline="0" dirty="0">
                <a:ln>
                  <a:noFill/>
                </a:ln>
                <a:solidFill>
                  <a:schemeClr val="tx1"/>
                </a:solidFill>
                <a:effectLst/>
                <a:latin typeface="Lato" panose="020F0502020204030203" pitchFamily="34" charset="77"/>
                <a:ea typeface="Times New Roman" panose="02020603050405020304" pitchFamily="18" charset="0"/>
                <a:cs typeface="Calibri" panose="020F0502020204030204" pitchFamily="34" charset="0"/>
              </a:rPr>
              <a:t>are valley fills reaches at the base of the escarpment affected by </a:t>
            </a:r>
            <a:r>
              <a:rPr kumimoji="0" lang="en-US" altLang="it-IT" sz="1600" b="1" i="0" u="none" strike="noStrike" cap="none" normalizeH="0" baseline="0" dirty="0">
                <a:ln>
                  <a:noFill/>
                </a:ln>
                <a:solidFill>
                  <a:schemeClr val="tx1"/>
                </a:solidFill>
                <a:effectLst/>
                <a:latin typeface="Lato" panose="020F0502020204030203" pitchFamily="34" charset="77"/>
                <a:ea typeface="Times New Roman" panose="02020603050405020304" pitchFamily="18" charset="0"/>
                <a:cs typeface="Calibri" panose="020F0502020204030204" pitchFamily="34" charset="0"/>
              </a:rPr>
              <a:t>massive incision </a:t>
            </a:r>
            <a:r>
              <a:rPr kumimoji="0" lang="en-US" altLang="it-IT" sz="1600" b="0" i="0" u="none" strike="noStrike" cap="none" normalizeH="0" baseline="0" dirty="0">
                <a:ln>
                  <a:noFill/>
                </a:ln>
                <a:solidFill>
                  <a:schemeClr val="tx1"/>
                </a:solidFill>
                <a:effectLst/>
                <a:latin typeface="Lato" panose="020F0502020204030203" pitchFamily="34" charset="77"/>
                <a:ea typeface="Times New Roman" panose="02020603050405020304" pitchFamily="18" charset="0"/>
                <a:cs typeface="Calibri" panose="020F0502020204030204" pitchFamily="34" charset="0"/>
              </a:rPr>
              <a:t>during the first decades of the 1900s.</a:t>
            </a:r>
            <a:endParaRPr kumimoji="0" lang="en-US" altLang="it-IT" sz="1600" b="0" i="0" u="none" strike="noStrike" cap="none" normalizeH="0" baseline="0" dirty="0">
              <a:ln>
                <a:noFill/>
              </a:ln>
              <a:solidFill>
                <a:schemeClr val="tx1"/>
              </a:solidFill>
              <a:effectLst/>
              <a:latin typeface="Lato" panose="020F0502020204030203" pitchFamily="34" charset="77"/>
            </a:endParaRPr>
          </a:p>
        </p:txBody>
      </p:sp>
    </p:spTree>
    <p:extLst>
      <p:ext uri="{BB962C8B-B14F-4D97-AF65-F5344CB8AC3E}">
        <p14:creationId xmlns:p14="http://schemas.microsoft.com/office/powerpoint/2010/main" val="3063159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7D0D97F1-7C65-7942-AD68-68719056166F}"/>
              </a:ext>
            </a:extLst>
          </p:cNvPr>
          <p:cNvSpPr txBox="1"/>
          <p:nvPr/>
        </p:nvSpPr>
        <p:spPr>
          <a:xfrm>
            <a:off x="281355" y="203400"/>
            <a:ext cx="6599892" cy="523220"/>
          </a:xfrm>
          <a:prstGeom prst="rect">
            <a:avLst/>
          </a:prstGeom>
          <a:noFill/>
        </p:spPr>
        <p:txBody>
          <a:bodyPr wrap="square" rtlCol="0">
            <a:spAutoFit/>
          </a:bodyPr>
          <a:lstStyle/>
          <a:p>
            <a:r>
              <a:rPr lang="en-AU" sz="2800" b="1" dirty="0">
                <a:latin typeface="Josefin Sans SemiBold Roman" pitchFamily="2" charset="77"/>
              </a:rPr>
              <a:t>Bega river – pre-ES conditions</a:t>
            </a:r>
          </a:p>
        </p:txBody>
      </p:sp>
      <p:sp>
        <p:nvSpPr>
          <p:cNvPr id="9" name="Rettangolo 8">
            <a:extLst>
              <a:ext uri="{FF2B5EF4-FFF2-40B4-BE49-F238E27FC236}">
                <a16:creationId xmlns:a16="http://schemas.microsoft.com/office/drawing/2014/main" id="{AC6810AA-29E0-A044-AB4D-89F654749516}"/>
              </a:ext>
            </a:extLst>
          </p:cNvPr>
          <p:cNvSpPr/>
          <p:nvPr/>
        </p:nvSpPr>
        <p:spPr>
          <a:xfrm>
            <a:off x="451004" y="941943"/>
            <a:ext cx="9314788" cy="2767552"/>
          </a:xfrm>
          <a:prstGeom prst="rect">
            <a:avLst/>
          </a:prstGeom>
        </p:spPr>
        <p:txBody>
          <a:bodyPr wrap="square">
            <a:spAutoFit/>
          </a:bodyPr>
          <a:lstStyle/>
          <a:p>
            <a:pPr>
              <a:lnSpc>
                <a:spcPct val="150000"/>
              </a:lnSpc>
            </a:pPr>
            <a:r>
              <a:rPr lang="en-AU" b="1" dirty="0">
                <a:latin typeface="Lato" panose="020F0502020204030203" pitchFamily="34" charset="77"/>
              </a:rPr>
              <a:t>Pre-settlement geomorphic features </a:t>
            </a:r>
            <a:r>
              <a:rPr lang="en-AU" dirty="0">
                <a:latin typeface="Lato" panose="020F0502020204030203" pitchFamily="34" charset="77"/>
              </a:rPr>
              <a:t> of the river network were reconstructed from historical observations and expert-based reconstruction:</a:t>
            </a:r>
          </a:p>
          <a:p>
            <a:pPr marL="285750" indent="-285750">
              <a:lnSpc>
                <a:spcPct val="150000"/>
              </a:lnSpc>
              <a:buFont typeface="Arial" panose="020B0604020202020204" pitchFamily="34" charset="0"/>
              <a:buChar char="•"/>
            </a:pPr>
            <a:r>
              <a:rPr lang="en-AU" sz="1600" dirty="0">
                <a:latin typeface="Lato" panose="020F0502020204030203" pitchFamily="34" charset="77"/>
              </a:rPr>
              <a:t>Lowland pre-ES channel condition from </a:t>
            </a:r>
            <a:r>
              <a:rPr lang="en-US" sz="1600" dirty="0">
                <a:latin typeface="Lato" panose="020F0502020204030203" pitchFamily="34" charset="77"/>
              </a:rPr>
              <a:t>Brooks and Brierley (1997)</a:t>
            </a:r>
          </a:p>
          <a:p>
            <a:pPr marL="285750" indent="-285750">
              <a:lnSpc>
                <a:spcPct val="150000"/>
              </a:lnSpc>
              <a:buFont typeface="Arial" panose="020B0604020202020204" pitchFamily="34" charset="0"/>
              <a:buChar char="•"/>
            </a:pPr>
            <a:r>
              <a:rPr lang="en-US" sz="1600" dirty="0">
                <a:latin typeface="Lato" panose="020F0502020204030203" pitchFamily="34" charset="77"/>
              </a:rPr>
              <a:t>Sediment </a:t>
            </a:r>
            <a:r>
              <a:rPr lang="it-IT" sz="1600" dirty="0">
                <a:latin typeface="Lato" panose="020F0502020204030203" pitchFamily="34" charset="77"/>
              </a:rPr>
              <a:t> </a:t>
            </a:r>
            <a:r>
              <a:rPr lang="it-IT" sz="1600" dirty="0" err="1">
                <a:latin typeface="Lato" panose="020F0502020204030203" pitchFamily="34" charset="77"/>
              </a:rPr>
              <a:t>deposit</a:t>
            </a:r>
            <a:r>
              <a:rPr lang="it-IT" sz="1600" dirty="0">
                <a:latin typeface="Lato" panose="020F0502020204030203" pitchFamily="34" charset="77"/>
              </a:rPr>
              <a:t> </a:t>
            </a:r>
            <a:r>
              <a:rPr lang="it-IT" sz="1600" dirty="0" err="1">
                <a:latin typeface="Lato" panose="020F0502020204030203" pitchFamily="34" charset="77"/>
              </a:rPr>
              <a:t>yielded</a:t>
            </a:r>
            <a:r>
              <a:rPr lang="it-IT" sz="1600" dirty="0">
                <a:latin typeface="Lato" panose="020F0502020204030203" pitchFamily="34" charset="77"/>
              </a:rPr>
              <a:t> from </a:t>
            </a:r>
            <a:r>
              <a:rPr lang="en-US" sz="1600" dirty="0" err="1">
                <a:latin typeface="Lato" panose="020F0502020204030203" pitchFamily="34" charset="77"/>
              </a:rPr>
              <a:t>Fryirs</a:t>
            </a:r>
            <a:r>
              <a:rPr lang="en-US" sz="1600" dirty="0">
                <a:latin typeface="Lato" panose="020F0502020204030203" pitchFamily="34" charset="77"/>
              </a:rPr>
              <a:t> and Brierley (2001)</a:t>
            </a:r>
          </a:p>
          <a:p>
            <a:pPr marL="285750" indent="-285750">
              <a:lnSpc>
                <a:spcPct val="150000"/>
              </a:lnSpc>
              <a:buFont typeface="Arial" panose="020B0604020202020204" pitchFamily="34" charset="0"/>
              <a:buChar char="•"/>
            </a:pPr>
            <a:r>
              <a:rPr lang="en-US" sz="1600" dirty="0">
                <a:latin typeface="Lato" panose="020F0502020204030203" pitchFamily="34" charset="77"/>
              </a:rPr>
              <a:t>Pre-ES conditions of incised valley fills from remaining intact valley fills in the basin</a:t>
            </a:r>
          </a:p>
          <a:p>
            <a:pPr marL="285750" indent="-285750">
              <a:lnSpc>
                <a:spcPct val="150000"/>
              </a:lnSpc>
              <a:buFont typeface="Arial" panose="020B0604020202020204" pitchFamily="34" charset="0"/>
              <a:buChar char="•"/>
            </a:pPr>
            <a:endParaRPr lang="en-AU" sz="1600" dirty="0">
              <a:latin typeface="Lato" panose="020F0502020204030203" pitchFamily="34" charset="77"/>
            </a:endParaRPr>
          </a:p>
          <a:p>
            <a:pPr>
              <a:lnSpc>
                <a:spcPct val="150000"/>
              </a:lnSpc>
            </a:pPr>
            <a:endParaRPr lang="en-AU" sz="1600" b="1" dirty="0">
              <a:latin typeface="Lato" panose="020F0502020204030203" pitchFamily="34" charset="77"/>
              <a:ea typeface="Times New Roman" panose="02020603050405020304" pitchFamily="18" charset="0"/>
              <a:cs typeface="Calibri" panose="020F0502020204030204" pitchFamily="34" charset="0"/>
            </a:endParaRPr>
          </a:p>
        </p:txBody>
      </p:sp>
      <p:sp>
        <p:nvSpPr>
          <p:cNvPr id="14" name="CasellaDiTesto 13">
            <a:extLst>
              <a:ext uri="{FF2B5EF4-FFF2-40B4-BE49-F238E27FC236}">
                <a16:creationId xmlns:a16="http://schemas.microsoft.com/office/drawing/2014/main" id="{75B296DA-9AAA-C24B-A56E-67368A80987C}"/>
              </a:ext>
            </a:extLst>
          </p:cNvPr>
          <p:cNvSpPr txBox="1"/>
          <p:nvPr/>
        </p:nvSpPr>
        <p:spPr>
          <a:xfrm>
            <a:off x="11265234" y="6345405"/>
            <a:ext cx="834887" cy="400110"/>
          </a:xfrm>
          <a:prstGeom prst="rect">
            <a:avLst/>
          </a:prstGeom>
          <a:noFill/>
        </p:spPr>
        <p:txBody>
          <a:bodyPr wrap="square" rtlCol="0">
            <a:spAutoFit/>
          </a:bodyPr>
          <a:lstStyle/>
          <a:p>
            <a:pPr algn="ctr"/>
            <a:fld id="{DB65C25E-8F7E-FA4E-A385-9CF281073379}" type="slidenum">
              <a:rPr lang="it-IT" sz="2000" smtClean="0">
                <a:latin typeface="Josefin Sans Regular Roman" pitchFamily="2" charset="77"/>
              </a:rPr>
              <a:pPr algn="ctr"/>
              <a:t>13</a:t>
            </a:fld>
            <a:endParaRPr lang="it-IT" sz="2000" dirty="0">
              <a:latin typeface="Josefin Sans Regular Roman" pitchFamily="2" charset="77"/>
            </a:endParaRPr>
          </a:p>
        </p:txBody>
      </p:sp>
      <p:graphicFrame>
        <p:nvGraphicFramePr>
          <p:cNvPr id="3" name="Tabella 2">
            <a:extLst>
              <a:ext uri="{FF2B5EF4-FFF2-40B4-BE49-F238E27FC236}">
                <a16:creationId xmlns:a16="http://schemas.microsoft.com/office/drawing/2014/main" id="{82E07792-CFE9-E04D-BC8C-30332C383CA2}"/>
              </a:ext>
            </a:extLst>
          </p:cNvPr>
          <p:cNvGraphicFramePr>
            <a:graphicFrameLocks noGrp="1"/>
          </p:cNvGraphicFramePr>
          <p:nvPr>
            <p:extLst>
              <p:ext uri="{D42A27DB-BD31-4B8C-83A1-F6EECF244321}">
                <p14:modId xmlns:p14="http://schemas.microsoft.com/office/powerpoint/2010/main" val="2481094956"/>
              </p:ext>
            </p:extLst>
          </p:nvPr>
        </p:nvGraphicFramePr>
        <p:xfrm>
          <a:off x="451004" y="3322496"/>
          <a:ext cx="8570026" cy="2863597"/>
        </p:xfrm>
        <a:graphic>
          <a:graphicData uri="http://schemas.openxmlformats.org/drawingml/2006/table">
            <a:tbl>
              <a:tblPr firstRow="1" firstCol="1" bandRow="1">
                <a:tableStyleId>{68D230F3-CF80-4859-8CE7-A43EE81993B5}</a:tableStyleId>
              </a:tblPr>
              <a:tblGrid>
                <a:gridCol w="1007936">
                  <a:extLst>
                    <a:ext uri="{9D8B030D-6E8A-4147-A177-3AD203B41FA5}">
                      <a16:colId xmlns:a16="http://schemas.microsoft.com/office/drawing/2014/main" val="1311290260"/>
                    </a:ext>
                  </a:extLst>
                </a:gridCol>
                <a:gridCol w="1615967">
                  <a:extLst>
                    <a:ext uri="{9D8B030D-6E8A-4147-A177-3AD203B41FA5}">
                      <a16:colId xmlns:a16="http://schemas.microsoft.com/office/drawing/2014/main" val="2896284298"/>
                    </a:ext>
                  </a:extLst>
                </a:gridCol>
                <a:gridCol w="2178793">
                  <a:extLst>
                    <a:ext uri="{9D8B030D-6E8A-4147-A177-3AD203B41FA5}">
                      <a16:colId xmlns:a16="http://schemas.microsoft.com/office/drawing/2014/main" val="2867509579"/>
                    </a:ext>
                  </a:extLst>
                </a:gridCol>
                <a:gridCol w="2001369">
                  <a:extLst>
                    <a:ext uri="{9D8B030D-6E8A-4147-A177-3AD203B41FA5}">
                      <a16:colId xmlns:a16="http://schemas.microsoft.com/office/drawing/2014/main" val="3028571935"/>
                    </a:ext>
                  </a:extLst>
                </a:gridCol>
                <a:gridCol w="1765961">
                  <a:extLst>
                    <a:ext uri="{9D8B030D-6E8A-4147-A177-3AD203B41FA5}">
                      <a16:colId xmlns:a16="http://schemas.microsoft.com/office/drawing/2014/main" val="727364173"/>
                    </a:ext>
                  </a:extLst>
                </a:gridCol>
              </a:tblGrid>
              <a:tr h="0">
                <a:tc>
                  <a:txBody>
                    <a:bodyPr/>
                    <a:lstStyle/>
                    <a:p>
                      <a:pPr>
                        <a:lnSpc>
                          <a:spcPct val="150000"/>
                        </a:lnSpc>
                      </a:pPr>
                      <a:r>
                        <a:rPr lang="en-US" sz="1200">
                          <a:effectLst/>
                        </a:rPr>
                        <a:t> </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4">
                  <a:txBody>
                    <a:bodyPr/>
                    <a:lstStyle/>
                    <a:p>
                      <a:pPr algn="ctr">
                        <a:lnSpc>
                          <a:spcPct val="150000"/>
                        </a:lnSpc>
                      </a:pPr>
                      <a:r>
                        <a:rPr lang="en-US" sz="1200" dirty="0">
                          <a:effectLst/>
                        </a:rPr>
                        <a:t>Reach Type</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92059402"/>
                  </a:ext>
                </a:extLst>
              </a:tr>
              <a:tr h="0">
                <a:tc>
                  <a:txBody>
                    <a:bodyPr/>
                    <a:lstStyle/>
                    <a:p>
                      <a:pPr>
                        <a:lnSpc>
                          <a:spcPct val="150000"/>
                        </a:lnSpc>
                      </a:pPr>
                      <a:r>
                        <a:rPr lang="en-US" sz="1200">
                          <a:effectLst/>
                        </a:rPr>
                        <a:t> </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US" sz="1200" dirty="0">
                          <a:effectLst/>
                        </a:rPr>
                        <a:t>Type 1</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US" sz="1200">
                          <a:effectLst/>
                        </a:rPr>
                        <a:t>Type 2</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US" sz="1200">
                          <a:effectLst/>
                        </a:rPr>
                        <a:t>Type 3 </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US" sz="1200">
                          <a:effectLst/>
                        </a:rPr>
                        <a:t>Type 4</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78273594"/>
                  </a:ext>
                </a:extLst>
              </a:tr>
              <a:tr h="305435">
                <a:tc>
                  <a:txBody>
                    <a:bodyPr/>
                    <a:lstStyle/>
                    <a:p>
                      <a:pPr>
                        <a:lnSpc>
                          <a:spcPct val="150000"/>
                        </a:lnSpc>
                      </a:pPr>
                      <a:r>
                        <a:rPr lang="en-US" sz="1050">
                          <a:effectLst/>
                        </a:rPr>
                        <a:t>Sed deposit</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AU" sz="1050" dirty="0">
                          <a:effectLst/>
                        </a:rPr>
                        <a:t>No deposit</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AU" sz="1050">
                          <a:effectLst/>
                        </a:rPr>
                        <a:t>0-10x10</a:t>
                      </a:r>
                      <a:r>
                        <a:rPr lang="en-AU" sz="1050" baseline="30000">
                          <a:effectLst/>
                        </a:rPr>
                        <a:t>4</a:t>
                      </a:r>
                      <a:r>
                        <a:rPr lang="en-AU" sz="1050">
                          <a:effectLst/>
                        </a:rPr>
                        <a:t> m</a:t>
                      </a:r>
                      <a:r>
                        <a:rPr lang="en-AU" sz="1050" baseline="30000">
                          <a:effectLst/>
                        </a:rPr>
                        <a:t>3</a:t>
                      </a:r>
                      <a:r>
                        <a:rPr lang="en-AU" sz="1050">
                          <a:effectLst/>
                        </a:rPr>
                        <a:t>/km</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AU" sz="1050">
                          <a:effectLst/>
                        </a:rPr>
                        <a:t>5-20x10</a:t>
                      </a:r>
                      <a:r>
                        <a:rPr lang="en-AU" sz="1050" baseline="30000">
                          <a:effectLst/>
                        </a:rPr>
                        <a:t>4</a:t>
                      </a:r>
                      <a:r>
                        <a:rPr lang="en-AU" sz="1050">
                          <a:effectLst/>
                        </a:rPr>
                        <a:t> m</a:t>
                      </a:r>
                      <a:r>
                        <a:rPr lang="en-AU" sz="1050" baseline="30000">
                          <a:effectLst/>
                        </a:rPr>
                        <a:t>3</a:t>
                      </a:r>
                      <a:r>
                        <a:rPr lang="en-AU" sz="1050">
                          <a:effectLst/>
                        </a:rPr>
                        <a:t>/km</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AU" sz="1050">
                          <a:effectLst/>
                        </a:rPr>
                        <a:t>10-35x10</a:t>
                      </a:r>
                      <a:r>
                        <a:rPr lang="en-AU" sz="1050" baseline="30000">
                          <a:effectLst/>
                        </a:rPr>
                        <a:t>4</a:t>
                      </a:r>
                      <a:r>
                        <a:rPr lang="en-AU" sz="1050">
                          <a:effectLst/>
                        </a:rPr>
                        <a:t> m</a:t>
                      </a:r>
                      <a:r>
                        <a:rPr lang="en-AU" sz="1050" baseline="30000">
                          <a:effectLst/>
                        </a:rPr>
                        <a:t>3</a:t>
                      </a:r>
                      <a:r>
                        <a:rPr lang="en-AU" sz="1050">
                          <a:effectLst/>
                        </a:rPr>
                        <a:t>/km</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8148656"/>
                  </a:ext>
                </a:extLst>
              </a:tr>
              <a:tr h="464820">
                <a:tc>
                  <a:txBody>
                    <a:bodyPr/>
                    <a:lstStyle/>
                    <a:p>
                      <a:pPr>
                        <a:lnSpc>
                          <a:spcPct val="150000"/>
                        </a:lnSpc>
                      </a:pPr>
                      <a:r>
                        <a:rPr lang="en-US" sz="1050">
                          <a:effectLst/>
                        </a:rPr>
                        <a:t>GSD</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AU" sz="1050" dirty="0">
                          <a:effectLst/>
                        </a:rPr>
                        <a:t>set to post-ES</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AU" sz="1050">
                          <a:effectLst/>
                        </a:rPr>
                        <a:t>set to post-ES</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AU" sz="1050" dirty="0">
                          <a:effectLst/>
                        </a:rPr>
                        <a:t>D50: 425 </a:t>
                      </a:r>
                      <a:r>
                        <a:rPr lang="en-US" sz="1050" dirty="0">
                          <a:effectLst/>
                          <a:sym typeface="Symbol" pitchFamily="2" charset="2"/>
                        </a:rPr>
                        <a:t></a:t>
                      </a:r>
                      <a:r>
                        <a:rPr lang="en-US" sz="1050" dirty="0">
                          <a:effectLst/>
                        </a:rPr>
                        <a:t>m for lowland reaches.</a:t>
                      </a:r>
                      <a:endParaRPr lang="it-IT" sz="1400" dirty="0">
                        <a:effectLst/>
                      </a:endParaRPr>
                    </a:p>
                    <a:p>
                      <a:pPr>
                        <a:lnSpc>
                          <a:spcPct val="150000"/>
                        </a:lnSpc>
                      </a:pPr>
                      <a:r>
                        <a:rPr lang="en-AU" sz="1050" dirty="0">
                          <a:effectLst/>
                        </a:rPr>
                        <a:t>set to post-ES otherwise.</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AU" sz="1050">
                          <a:effectLst/>
                        </a:rPr>
                        <a:t>set to post-ES</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30129962"/>
                  </a:ext>
                </a:extLst>
              </a:tr>
              <a:tr h="0">
                <a:tc>
                  <a:txBody>
                    <a:bodyPr/>
                    <a:lstStyle/>
                    <a:p>
                      <a:pPr>
                        <a:lnSpc>
                          <a:spcPct val="150000"/>
                        </a:lnSpc>
                      </a:pPr>
                      <a:r>
                        <a:rPr lang="en-US" sz="1050">
                          <a:effectLst/>
                        </a:rPr>
                        <a:t>Width</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AU" sz="1050" dirty="0">
                          <a:effectLst/>
                        </a:rPr>
                        <a:t>set to post-ES</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AU" sz="1050" dirty="0">
                          <a:effectLst/>
                        </a:rPr>
                        <a:t>reduced by 20% from post-ES if deposit is present</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AU" sz="1050" dirty="0">
                          <a:effectLst/>
                        </a:rPr>
                        <a:t>42.5 m </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AU" sz="1050" dirty="0">
                          <a:effectLst/>
                        </a:rPr>
                        <a:t>178.1 m</a:t>
                      </a:r>
                      <a:endParaRPr lang="it-IT" sz="1400" dirty="0">
                        <a:effectLst/>
                      </a:endParaRPr>
                    </a:p>
                    <a:p>
                      <a:pPr>
                        <a:lnSpc>
                          <a:spcPct val="150000"/>
                        </a:lnSpc>
                      </a:pPr>
                      <a:r>
                        <a:rPr lang="en-AU" sz="1050" dirty="0">
                          <a:effectLst/>
                        </a:rPr>
                        <a:t>Equal to existing intact valley fills in the Bega network</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75023167"/>
                  </a:ext>
                </a:extLst>
              </a:tr>
              <a:tr h="0">
                <a:tc>
                  <a:txBody>
                    <a:bodyPr/>
                    <a:lstStyle/>
                    <a:p>
                      <a:pPr>
                        <a:lnSpc>
                          <a:spcPct val="150000"/>
                        </a:lnSpc>
                      </a:pPr>
                      <a:r>
                        <a:rPr lang="en-US" sz="1050">
                          <a:effectLst/>
                        </a:rPr>
                        <a:t>Slope</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AU" sz="1050">
                          <a:effectLst/>
                        </a:rPr>
                        <a:t>set to post-ES</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AU" sz="1050" dirty="0">
                          <a:effectLst/>
                        </a:rPr>
                        <a:t>set to post-ES</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AU" sz="1050" dirty="0">
                          <a:effectLst/>
                        </a:rPr>
                        <a:t>set to post-ES</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AU" sz="1050" dirty="0">
                          <a:effectLst/>
                        </a:rPr>
                        <a:t>0.02 – 0.028</a:t>
                      </a:r>
                      <a:endParaRPr lang="it-IT" sz="1400" dirty="0">
                        <a:effectLst/>
                      </a:endParaRPr>
                    </a:p>
                    <a:p>
                      <a:pPr>
                        <a:lnSpc>
                          <a:spcPct val="150000"/>
                        </a:lnSpc>
                      </a:pPr>
                      <a:r>
                        <a:rPr lang="en-AU" sz="1050" dirty="0">
                          <a:effectLst/>
                        </a:rPr>
                        <a:t>Equal to existing intact valley fills in the Bega network</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4507367"/>
                  </a:ext>
                </a:extLst>
              </a:tr>
              <a:tr h="0">
                <a:tc>
                  <a:txBody>
                    <a:bodyPr/>
                    <a:lstStyle/>
                    <a:p>
                      <a:pPr>
                        <a:lnSpc>
                          <a:spcPct val="150000"/>
                        </a:lnSpc>
                      </a:pPr>
                      <a:r>
                        <a:rPr lang="en-US" sz="1050">
                          <a:effectLst/>
                        </a:rPr>
                        <a:t>Manning’s n</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AU" sz="1050">
                          <a:effectLst/>
                        </a:rPr>
                        <a:t>set to 0.1</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AU" sz="1050">
                          <a:effectLst/>
                        </a:rPr>
                        <a:t>set to 0.1</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AU" sz="1050">
                          <a:effectLst/>
                        </a:rPr>
                        <a:t>set to 0.1</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AU" sz="1050" dirty="0">
                          <a:effectLst/>
                        </a:rPr>
                        <a:t>set to 0.2</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65818763"/>
                  </a:ext>
                </a:extLst>
              </a:tr>
            </a:tbl>
          </a:graphicData>
        </a:graphic>
      </p:graphicFrame>
    </p:spTree>
    <p:extLst>
      <p:ext uri="{BB962C8B-B14F-4D97-AF65-F5344CB8AC3E}">
        <p14:creationId xmlns:p14="http://schemas.microsoft.com/office/powerpoint/2010/main" val="331989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tangolo 18">
            <a:extLst>
              <a:ext uri="{FF2B5EF4-FFF2-40B4-BE49-F238E27FC236}">
                <a16:creationId xmlns:a16="http://schemas.microsoft.com/office/drawing/2014/main" id="{B1209C7B-67E1-C940-A93D-04ADD431B183}"/>
              </a:ext>
            </a:extLst>
          </p:cNvPr>
          <p:cNvSpPr/>
          <p:nvPr/>
        </p:nvSpPr>
        <p:spPr>
          <a:xfrm>
            <a:off x="441662" y="1313727"/>
            <a:ext cx="10818244" cy="4192558"/>
          </a:xfrm>
          <a:prstGeom prst="rect">
            <a:avLst/>
          </a:prstGeom>
        </p:spPr>
        <p:txBody>
          <a:bodyPr wrap="square">
            <a:spAutoFit/>
          </a:bodyPr>
          <a:lstStyle/>
          <a:p>
            <a:pPr>
              <a:lnSpc>
                <a:spcPct val="150000"/>
              </a:lnSpc>
            </a:pPr>
            <a:r>
              <a:rPr lang="en-US" dirty="0">
                <a:latin typeface="Lato" panose="020F0502020204030203" pitchFamily="34" charset="77"/>
              </a:rPr>
              <a:t>Given the D-CASCADE model daily timestep, </a:t>
            </a:r>
            <a:r>
              <a:rPr lang="en-US" b="1" dirty="0">
                <a:latin typeface="Lato" panose="020F0502020204030203" pitchFamily="34" charset="77"/>
              </a:rPr>
              <a:t>a complete simulation of the entirety of the time horizon would require continuous daily discharge data for all 263 reaches</a:t>
            </a:r>
            <a:r>
              <a:rPr lang="en-US" dirty="0">
                <a:latin typeface="Lato" panose="020F0502020204030203" pitchFamily="34" charset="77"/>
              </a:rPr>
              <a:t>. </a:t>
            </a:r>
          </a:p>
          <a:p>
            <a:pPr>
              <a:lnSpc>
                <a:spcPct val="150000"/>
              </a:lnSpc>
            </a:pPr>
            <a:r>
              <a:rPr lang="en-US" dirty="0">
                <a:latin typeface="Lato" panose="020F0502020204030203" pitchFamily="34" charset="77"/>
              </a:rPr>
              <a:t>However, as the Bega river network is characterized by a </a:t>
            </a:r>
            <a:r>
              <a:rPr lang="en-US" b="1" dirty="0">
                <a:latin typeface="Lato" panose="020F0502020204030203" pitchFamily="34" charset="77"/>
              </a:rPr>
              <a:t>flood-dominated hydrological regime</a:t>
            </a:r>
            <a:r>
              <a:rPr lang="en-US" dirty="0">
                <a:latin typeface="Lato" panose="020F0502020204030203" pitchFamily="34" charset="77"/>
              </a:rPr>
              <a:t>, most of </a:t>
            </a:r>
            <a:r>
              <a:rPr lang="en-US" b="1" dirty="0">
                <a:latin typeface="Lato" panose="020F0502020204030203" pitchFamily="34" charset="77"/>
              </a:rPr>
              <a:t>the sediment movement in the network is concentrated during the flood events</a:t>
            </a:r>
            <a:r>
              <a:rPr lang="en-US" dirty="0">
                <a:latin typeface="Lato" panose="020F0502020204030203" pitchFamily="34" charset="77"/>
              </a:rPr>
              <a:t>, with neglectable transportation during the remaining periods. </a:t>
            </a:r>
          </a:p>
          <a:p>
            <a:pPr>
              <a:lnSpc>
                <a:spcPct val="150000"/>
              </a:lnSpc>
            </a:pPr>
            <a:r>
              <a:rPr lang="en-US" dirty="0">
                <a:latin typeface="Lato" panose="020F0502020204030203" pitchFamily="34" charset="77"/>
              </a:rPr>
              <a:t>To reduce the hydraulic data requirement</a:t>
            </a:r>
            <a:r>
              <a:rPr lang="en-US" b="1" dirty="0">
                <a:latin typeface="Lato" panose="020F0502020204030203" pitchFamily="34" charset="77"/>
              </a:rPr>
              <a:t>, we simulated only the daily timesteps when historic flood events with 1-year return period (RP) or more occurred</a:t>
            </a:r>
            <a:r>
              <a:rPr lang="en-US" dirty="0">
                <a:latin typeface="Lato" panose="020F0502020204030203" pitchFamily="34" charset="77"/>
              </a:rPr>
              <a:t>, assuming sediment transport to be nil or negligible otherwise. </a:t>
            </a:r>
          </a:p>
          <a:p>
            <a:pPr>
              <a:lnSpc>
                <a:spcPct val="150000"/>
              </a:lnSpc>
            </a:pPr>
            <a:endParaRPr lang="it-IT" dirty="0">
              <a:latin typeface="Lato" panose="020F0502020204030203" pitchFamily="34" charset="77"/>
            </a:endParaRPr>
          </a:p>
          <a:p>
            <a:pPr>
              <a:lnSpc>
                <a:spcPct val="150000"/>
              </a:lnSpc>
            </a:pPr>
            <a:endParaRPr lang="en-US" dirty="0">
              <a:latin typeface="Lato" panose="020F0502020204030203" pitchFamily="34" charset="77"/>
            </a:endParaRPr>
          </a:p>
        </p:txBody>
      </p:sp>
      <p:sp>
        <p:nvSpPr>
          <p:cNvPr id="17" name="CasellaDiTesto 16">
            <a:extLst>
              <a:ext uri="{FF2B5EF4-FFF2-40B4-BE49-F238E27FC236}">
                <a16:creationId xmlns:a16="http://schemas.microsoft.com/office/drawing/2014/main" id="{D4C2FDC5-EC90-004E-BEBD-DD51B0F2E391}"/>
              </a:ext>
            </a:extLst>
          </p:cNvPr>
          <p:cNvSpPr txBox="1"/>
          <p:nvPr/>
        </p:nvSpPr>
        <p:spPr>
          <a:xfrm>
            <a:off x="281355" y="203400"/>
            <a:ext cx="7890372" cy="523220"/>
          </a:xfrm>
          <a:prstGeom prst="rect">
            <a:avLst/>
          </a:prstGeom>
          <a:noFill/>
        </p:spPr>
        <p:txBody>
          <a:bodyPr wrap="square" rtlCol="0">
            <a:spAutoFit/>
          </a:bodyPr>
          <a:lstStyle/>
          <a:p>
            <a:r>
              <a:rPr lang="en-AU" sz="2800" b="1" dirty="0">
                <a:latin typeface="Josefin Sans SemiBold Roman" pitchFamily="2" charset="77"/>
              </a:rPr>
              <a:t>Bega river – Hydrological data reconstruction</a:t>
            </a:r>
          </a:p>
        </p:txBody>
      </p:sp>
      <p:sp>
        <p:nvSpPr>
          <p:cNvPr id="6" name="Rettangolo 5">
            <a:extLst>
              <a:ext uri="{FF2B5EF4-FFF2-40B4-BE49-F238E27FC236}">
                <a16:creationId xmlns:a16="http://schemas.microsoft.com/office/drawing/2014/main" id="{2A0C62FF-D474-8D4A-910E-DE77584C856E}"/>
              </a:ext>
            </a:extLst>
          </p:cNvPr>
          <p:cNvSpPr/>
          <p:nvPr/>
        </p:nvSpPr>
        <p:spPr>
          <a:xfrm>
            <a:off x="441662" y="5155947"/>
            <a:ext cx="10540678" cy="369332"/>
          </a:xfrm>
          <a:prstGeom prst="rect">
            <a:avLst/>
          </a:prstGeom>
        </p:spPr>
        <p:txBody>
          <a:bodyPr wrap="square">
            <a:spAutoFit/>
          </a:bodyPr>
          <a:lstStyle/>
          <a:p>
            <a:r>
              <a:rPr lang="en-US" u="sng" dirty="0">
                <a:solidFill>
                  <a:srgbClr val="3B852E"/>
                </a:solidFill>
                <a:latin typeface="Lato" panose="020F0502020204030203" pitchFamily="34" charset="77"/>
              </a:rPr>
              <a:t>We need a dataset of flood discharge for all reaches in the simulation scenario (1850-2020)</a:t>
            </a:r>
            <a:endParaRPr lang="en-GB" u="sng" dirty="0">
              <a:solidFill>
                <a:srgbClr val="3B852E"/>
              </a:solidFill>
            </a:endParaRPr>
          </a:p>
        </p:txBody>
      </p:sp>
    </p:spTree>
    <p:extLst>
      <p:ext uri="{BB962C8B-B14F-4D97-AF65-F5344CB8AC3E}">
        <p14:creationId xmlns:p14="http://schemas.microsoft.com/office/powerpoint/2010/main" val="155282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asellaDiTesto 16">
            <a:extLst>
              <a:ext uri="{FF2B5EF4-FFF2-40B4-BE49-F238E27FC236}">
                <a16:creationId xmlns:a16="http://schemas.microsoft.com/office/drawing/2014/main" id="{D4C2FDC5-EC90-004E-BEBD-DD51B0F2E391}"/>
              </a:ext>
            </a:extLst>
          </p:cNvPr>
          <p:cNvSpPr txBox="1"/>
          <p:nvPr/>
        </p:nvSpPr>
        <p:spPr>
          <a:xfrm>
            <a:off x="281355" y="203400"/>
            <a:ext cx="8237612" cy="523220"/>
          </a:xfrm>
          <a:prstGeom prst="rect">
            <a:avLst/>
          </a:prstGeom>
          <a:noFill/>
        </p:spPr>
        <p:txBody>
          <a:bodyPr wrap="square" rtlCol="0">
            <a:spAutoFit/>
          </a:bodyPr>
          <a:lstStyle/>
          <a:p>
            <a:r>
              <a:rPr lang="en-AU" sz="2800" b="1" dirty="0">
                <a:latin typeface="Josefin Sans SemiBold Roman" pitchFamily="2" charset="77"/>
              </a:rPr>
              <a:t>Bega river – Hydrological data reconstruction</a:t>
            </a:r>
          </a:p>
        </p:txBody>
      </p:sp>
      <p:sp>
        <p:nvSpPr>
          <p:cNvPr id="20" name="Text Box 4">
            <a:extLst>
              <a:ext uri="{FF2B5EF4-FFF2-40B4-BE49-F238E27FC236}">
                <a16:creationId xmlns:a16="http://schemas.microsoft.com/office/drawing/2014/main" id="{B300515F-7D7D-D243-BFC9-898BACDFB0AF}"/>
              </a:ext>
            </a:extLst>
          </p:cNvPr>
          <p:cNvSpPr txBox="1">
            <a:spLocks noChangeArrowheads="1"/>
          </p:cNvSpPr>
          <p:nvPr/>
        </p:nvSpPr>
        <p:spPr bwMode="auto">
          <a:xfrm>
            <a:off x="281355" y="1460540"/>
            <a:ext cx="11455374" cy="8685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800" baseline="-25000">
                <a:solidFill>
                  <a:srgbClr val="FFCC00"/>
                </a:solidFill>
                <a:latin typeface="Arial" charset="0"/>
                <a:ea typeface="ＭＳ Ｐゴシック" charset="0"/>
                <a:cs typeface="ＭＳ Ｐゴシック" charset="0"/>
              </a:defRPr>
            </a:lvl1pPr>
            <a:lvl2pPr marL="37931725" indent="-37474525" eaLnBrk="0" hangingPunct="0">
              <a:defRPr sz="4800" baseline="-25000">
                <a:solidFill>
                  <a:srgbClr val="FFCC00"/>
                </a:solidFill>
                <a:latin typeface="Arial" charset="0"/>
                <a:ea typeface="ＭＳ Ｐゴシック" charset="0"/>
              </a:defRPr>
            </a:lvl2pPr>
            <a:lvl3pPr eaLnBrk="0" hangingPunct="0">
              <a:defRPr sz="4800" baseline="-25000">
                <a:solidFill>
                  <a:srgbClr val="FFCC00"/>
                </a:solidFill>
                <a:latin typeface="Arial" charset="0"/>
                <a:ea typeface="ＭＳ Ｐゴシック" charset="0"/>
              </a:defRPr>
            </a:lvl3pPr>
            <a:lvl4pPr eaLnBrk="0" hangingPunct="0">
              <a:defRPr sz="4800" baseline="-25000">
                <a:solidFill>
                  <a:srgbClr val="FFCC00"/>
                </a:solidFill>
                <a:latin typeface="Arial" charset="0"/>
                <a:ea typeface="ＭＳ Ｐゴシック" charset="0"/>
              </a:defRPr>
            </a:lvl4pPr>
            <a:lvl5pPr eaLnBrk="0" hangingPunct="0">
              <a:defRPr sz="4800" baseline="-25000">
                <a:solidFill>
                  <a:srgbClr val="FFCC00"/>
                </a:solidFill>
                <a:latin typeface="Arial" charset="0"/>
                <a:ea typeface="ＭＳ Ｐゴシック" charset="0"/>
              </a:defRPr>
            </a:lvl5pPr>
            <a:lvl6pPr marL="457200" eaLnBrk="0" fontAlgn="base" hangingPunct="0">
              <a:spcBef>
                <a:spcPct val="50000"/>
              </a:spcBef>
              <a:spcAft>
                <a:spcPct val="0"/>
              </a:spcAft>
              <a:defRPr sz="4800" baseline="-25000">
                <a:solidFill>
                  <a:srgbClr val="FFCC00"/>
                </a:solidFill>
                <a:latin typeface="Arial" charset="0"/>
                <a:ea typeface="ＭＳ Ｐゴシック" charset="0"/>
              </a:defRPr>
            </a:lvl6pPr>
            <a:lvl7pPr marL="914400" eaLnBrk="0" fontAlgn="base" hangingPunct="0">
              <a:spcBef>
                <a:spcPct val="50000"/>
              </a:spcBef>
              <a:spcAft>
                <a:spcPct val="0"/>
              </a:spcAft>
              <a:defRPr sz="4800" baseline="-25000">
                <a:solidFill>
                  <a:srgbClr val="FFCC00"/>
                </a:solidFill>
                <a:latin typeface="Arial" charset="0"/>
                <a:ea typeface="ＭＳ Ｐゴシック" charset="0"/>
              </a:defRPr>
            </a:lvl7pPr>
            <a:lvl8pPr marL="1371600" eaLnBrk="0" fontAlgn="base" hangingPunct="0">
              <a:spcBef>
                <a:spcPct val="50000"/>
              </a:spcBef>
              <a:spcAft>
                <a:spcPct val="0"/>
              </a:spcAft>
              <a:defRPr sz="4800" baseline="-25000">
                <a:solidFill>
                  <a:srgbClr val="FFCC00"/>
                </a:solidFill>
                <a:latin typeface="Arial" charset="0"/>
                <a:ea typeface="ＭＳ Ｐゴシック" charset="0"/>
              </a:defRPr>
            </a:lvl8pPr>
            <a:lvl9pPr marL="1828800" eaLnBrk="0" fontAlgn="base" hangingPunct="0">
              <a:spcBef>
                <a:spcPct val="50000"/>
              </a:spcBef>
              <a:spcAft>
                <a:spcPct val="0"/>
              </a:spcAft>
              <a:defRPr sz="4800" baseline="-25000">
                <a:solidFill>
                  <a:srgbClr val="FFCC00"/>
                </a:solidFill>
                <a:latin typeface="Arial" charset="0"/>
                <a:ea typeface="ＭＳ Ｐゴシック" charset="0"/>
              </a:defRPr>
            </a:lvl9pPr>
          </a:lstStyle>
          <a:p>
            <a:pPr marL="285750" indent="-285750">
              <a:lnSpc>
                <a:spcPct val="150000"/>
              </a:lnSpc>
              <a:spcBef>
                <a:spcPct val="0"/>
              </a:spcBef>
              <a:buFont typeface="Arial" panose="020B0604020202020204" pitchFamily="34" charset="0"/>
              <a:buChar char="•"/>
            </a:pPr>
            <a:r>
              <a:rPr kumimoji="1" lang="en-AU" sz="1800" b="1" baseline="0" dirty="0">
                <a:solidFill>
                  <a:schemeClr val="tx1"/>
                </a:solidFill>
                <a:latin typeface="Lato" panose="020F0502020204030203" pitchFamily="34" charset="77"/>
                <a:ea typeface="Roboto" panose="02000000000000000000" pitchFamily="2" charset="0"/>
                <a:cs typeface="Roboto" panose="02000000000000000000" pitchFamily="2" charset="0"/>
              </a:rPr>
              <a:t>Discharge from gauging stations</a:t>
            </a:r>
            <a:r>
              <a:rPr kumimoji="1" lang="en-AU" sz="1800" baseline="0" dirty="0">
                <a:solidFill>
                  <a:schemeClr val="tx1"/>
                </a:solidFill>
                <a:latin typeface="Lato" panose="020F0502020204030203" pitchFamily="34" charset="77"/>
                <a:ea typeface="Roboto" panose="02000000000000000000" pitchFamily="2" charset="0"/>
                <a:cs typeface="Roboto" panose="02000000000000000000" pitchFamily="2" charset="0"/>
              </a:rPr>
              <a:t>: available starting from 1944 in </a:t>
            </a:r>
            <a:r>
              <a:rPr kumimoji="1" lang="en-AU" sz="1800" baseline="0" dirty="0" err="1">
                <a:solidFill>
                  <a:schemeClr val="tx1"/>
                </a:solidFill>
                <a:latin typeface="Lato" panose="020F0502020204030203" pitchFamily="34" charset="77"/>
                <a:ea typeface="Roboto" panose="02000000000000000000" pitchFamily="2" charset="0"/>
                <a:cs typeface="Roboto" panose="02000000000000000000" pitchFamily="2" charset="0"/>
              </a:rPr>
              <a:t>Morans</a:t>
            </a:r>
            <a:r>
              <a:rPr kumimoji="1" lang="en-AU" sz="1800" baseline="0" dirty="0">
                <a:solidFill>
                  <a:schemeClr val="tx1"/>
                </a:solidFill>
                <a:latin typeface="Lato" panose="020F0502020204030203" pitchFamily="34" charset="77"/>
                <a:ea typeface="Roboto" panose="02000000000000000000" pitchFamily="2" charset="0"/>
                <a:cs typeface="Roboto" panose="02000000000000000000" pitchFamily="2" charset="0"/>
              </a:rPr>
              <a:t> Crossing, located in the middle section of the river. The record shows systematic underestimation of discharge during major floods.</a:t>
            </a:r>
          </a:p>
        </p:txBody>
      </p:sp>
      <p:sp>
        <p:nvSpPr>
          <p:cNvPr id="22" name="Rettangolo 21">
            <a:extLst>
              <a:ext uri="{FF2B5EF4-FFF2-40B4-BE49-F238E27FC236}">
                <a16:creationId xmlns:a16="http://schemas.microsoft.com/office/drawing/2014/main" id="{CC36A992-69EF-3643-82E7-CE614B33E863}"/>
              </a:ext>
            </a:extLst>
          </p:cNvPr>
          <p:cNvSpPr/>
          <p:nvPr/>
        </p:nvSpPr>
        <p:spPr>
          <a:xfrm>
            <a:off x="281354" y="5815212"/>
            <a:ext cx="11455375" cy="877869"/>
          </a:xfrm>
          <a:prstGeom prst="rect">
            <a:avLst/>
          </a:prstGeom>
        </p:spPr>
        <p:txBody>
          <a:bodyPr wrap="square">
            <a:spAutoFit/>
          </a:bodyPr>
          <a:lstStyle/>
          <a:p>
            <a:pPr marL="285750" indent="-285750">
              <a:lnSpc>
                <a:spcPct val="150000"/>
              </a:lnSpc>
              <a:buFont typeface="Arial" panose="020B0604020202020204" pitchFamily="34" charset="0"/>
              <a:buChar char="•"/>
            </a:pPr>
            <a:r>
              <a:rPr kumimoji="1" lang="en-AU" b="1" dirty="0">
                <a:latin typeface="Lato" panose="020F0502020204030203" pitchFamily="34" charset="77"/>
                <a:ea typeface="Roboto" panose="02000000000000000000" pitchFamily="2" charset="0"/>
                <a:cs typeface="Roboto" panose="02000000000000000000" pitchFamily="2" charset="0"/>
              </a:rPr>
              <a:t>ARR-Rational method hydraulic model</a:t>
            </a:r>
            <a:r>
              <a:rPr kumimoji="1" lang="en-AU" dirty="0">
                <a:latin typeface="Lato" panose="020F0502020204030203" pitchFamily="34" charset="77"/>
                <a:ea typeface="Roboto" panose="02000000000000000000" pitchFamily="2" charset="0"/>
                <a:cs typeface="Roboto" panose="02000000000000000000" pitchFamily="2" charset="0"/>
              </a:rPr>
              <a:t>: estimate flood discharge for all reaches for return period classes 1, 2, 5, 10, 20, 50, 100 </a:t>
            </a:r>
            <a:r>
              <a:rPr kumimoji="1" lang="en-AU" dirty="0" err="1">
                <a:latin typeface="Lato" panose="020F0502020204030203" pitchFamily="34" charset="77"/>
                <a:ea typeface="Roboto" panose="02000000000000000000" pitchFamily="2" charset="0"/>
                <a:cs typeface="Roboto" panose="02000000000000000000" pitchFamily="2" charset="0"/>
              </a:rPr>
              <a:t>yr</a:t>
            </a:r>
            <a:r>
              <a:rPr kumimoji="1" lang="en-AU" dirty="0">
                <a:latin typeface="Lato" panose="020F0502020204030203" pitchFamily="34" charset="77"/>
                <a:ea typeface="Roboto" panose="02000000000000000000" pitchFamily="2" charset="0"/>
                <a:cs typeface="Roboto" panose="02000000000000000000" pitchFamily="2" charset="0"/>
              </a:rPr>
              <a:t>, used on the Bega river by </a:t>
            </a:r>
            <a:r>
              <a:rPr lang="en-US" dirty="0" err="1">
                <a:latin typeface="Lato" panose="020F0502020204030203" pitchFamily="34" charset="77"/>
              </a:rPr>
              <a:t>Fryirs</a:t>
            </a:r>
            <a:r>
              <a:rPr lang="en-US" dirty="0">
                <a:latin typeface="Lato" panose="020F0502020204030203" pitchFamily="34" charset="77"/>
              </a:rPr>
              <a:t> and Brierley, 2001</a:t>
            </a:r>
            <a:r>
              <a:rPr lang="it-IT" dirty="0">
                <a:latin typeface="Lato" panose="020F0502020204030203" pitchFamily="34" charset="77"/>
              </a:rPr>
              <a:t> </a:t>
            </a:r>
          </a:p>
        </p:txBody>
      </p:sp>
      <p:sp>
        <p:nvSpPr>
          <p:cNvPr id="23" name="Text Box 4">
            <a:extLst>
              <a:ext uri="{FF2B5EF4-FFF2-40B4-BE49-F238E27FC236}">
                <a16:creationId xmlns:a16="http://schemas.microsoft.com/office/drawing/2014/main" id="{0778A8B5-1125-654C-89C3-50C53A9F30D3}"/>
              </a:ext>
            </a:extLst>
          </p:cNvPr>
          <p:cNvSpPr txBox="1">
            <a:spLocks noChangeArrowheads="1"/>
          </p:cNvSpPr>
          <p:nvPr/>
        </p:nvSpPr>
        <p:spPr bwMode="auto">
          <a:xfrm>
            <a:off x="281354" y="2519686"/>
            <a:ext cx="11805871" cy="453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800" baseline="-25000">
                <a:solidFill>
                  <a:srgbClr val="FFCC00"/>
                </a:solidFill>
                <a:latin typeface="Arial" charset="0"/>
                <a:ea typeface="ＭＳ Ｐゴシック" charset="0"/>
                <a:cs typeface="ＭＳ Ｐゴシック" charset="0"/>
              </a:defRPr>
            </a:lvl1pPr>
            <a:lvl2pPr marL="37931725" indent="-37474525" eaLnBrk="0" hangingPunct="0">
              <a:defRPr sz="4800" baseline="-25000">
                <a:solidFill>
                  <a:srgbClr val="FFCC00"/>
                </a:solidFill>
                <a:latin typeface="Arial" charset="0"/>
                <a:ea typeface="ＭＳ Ｐゴシック" charset="0"/>
              </a:defRPr>
            </a:lvl2pPr>
            <a:lvl3pPr eaLnBrk="0" hangingPunct="0">
              <a:defRPr sz="4800" baseline="-25000">
                <a:solidFill>
                  <a:srgbClr val="FFCC00"/>
                </a:solidFill>
                <a:latin typeface="Arial" charset="0"/>
                <a:ea typeface="ＭＳ Ｐゴシック" charset="0"/>
              </a:defRPr>
            </a:lvl3pPr>
            <a:lvl4pPr eaLnBrk="0" hangingPunct="0">
              <a:defRPr sz="4800" baseline="-25000">
                <a:solidFill>
                  <a:srgbClr val="FFCC00"/>
                </a:solidFill>
                <a:latin typeface="Arial" charset="0"/>
                <a:ea typeface="ＭＳ Ｐゴシック" charset="0"/>
              </a:defRPr>
            </a:lvl4pPr>
            <a:lvl5pPr eaLnBrk="0" hangingPunct="0">
              <a:defRPr sz="4800" baseline="-25000">
                <a:solidFill>
                  <a:srgbClr val="FFCC00"/>
                </a:solidFill>
                <a:latin typeface="Arial" charset="0"/>
                <a:ea typeface="ＭＳ Ｐゴシック" charset="0"/>
              </a:defRPr>
            </a:lvl5pPr>
            <a:lvl6pPr marL="457200" eaLnBrk="0" fontAlgn="base" hangingPunct="0">
              <a:spcBef>
                <a:spcPct val="50000"/>
              </a:spcBef>
              <a:spcAft>
                <a:spcPct val="0"/>
              </a:spcAft>
              <a:defRPr sz="4800" baseline="-25000">
                <a:solidFill>
                  <a:srgbClr val="FFCC00"/>
                </a:solidFill>
                <a:latin typeface="Arial" charset="0"/>
                <a:ea typeface="ＭＳ Ｐゴシック" charset="0"/>
              </a:defRPr>
            </a:lvl6pPr>
            <a:lvl7pPr marL="914400" eaLnBrk="0" fontAlgn="base" hangingPunct="0">
              <a:spcBef>
                <a:spcPct val="50000"/>
              </a:spcBef>
              <a:spcAft>
                <a:spcPct val="0"/>
              </a:spcAft>
              <a:defRPr sz="4800" baseline="-25000">
                <a:solidFill>
                  <a:srgbClr val="FFCC00"/>
                </a:solidFill>
                <a:latin typeface="Arial" charset="0"/>
                <a:ea typeface="ＭＳ Ｐゴシック" charset="0"/>
              </a:defRPr>
            </a:lvl7pPr>
            <a:lvl8pPr marL="1371600" eaLnBrk="0" fontAlgn="base" hangingPunct="0">
              <a:spcBef>
                <a:spcPct val="50000"/>
              </a:spcBef>
              <a:spcAft>
                <a:spcPct val="0"/>
              </a:spcAft>
              <a:defRPr sz="4800" baseline="-25000">
                <a:solidFill>
                  <a:srgbClr val="FFCC00"/>
                </a:solidFill>
                <a:latin typeface="Arial" charset="0"/>
                <a:ea typeface="ＭＳ Ｐゴシック" charset="0"/>
              </a:defRPr>
            </a:lvl8pPr>
            <a:lvl9pPr marL="1828800" eaLnBrk="0" fontAlgn="base" hangingPunct="0">
              <a:spcBef>
                <a:spcPct val="50000"/>
              </a:spcBef>
              <a:spcAft>
                <a:spcPct val="0"/>
              </a:spcAft>
              <a:defRPr sz="4800" baseline="-25000">
                <a:solidFill>
                  <a:srgbClr val="FFCC00"/>
                </a:solidFill>
                <a:latin typeface="Arial" charset="0"/>
                <a:ea typeface="ＭＳ Ｐゴシック" charset="0"/>
              </a:defRPr>
            </a:lvl9pPr>
          </a:lstStyle>
          <a:p>
            <a:pPr marL="285750" indent="-285750">
              <a:lnSpc>
                <a:spcPct val="150000"/>
              </a:lnSpc>
              <a:spcBef>
                <a:spcPct val="0"/>
              </a:spcBef>
              <a:buFont typeface="Arial" panose="020B0604020202020204" pitchFamily="34" charset="0"/>
              <a:buChar char="•"/>
            </a:pPr>
            <a:r>
              <a:rPr kumimoji="1" lang="en-AU" sz="1800" b="1" baseline="0" dirty="0">
                <a:solidFill>
                  <a:schemeClr val="tx1"/>
                </a:solidFill>
                <a:latin typeface="Lato" panose="020F0502020204030203" pitchFamily="34" charset="77"/>
                <a:ea typeface="Roboto" panose="02000000000000000000" pitchFamily="2" charset="0"/>
                <a:cs typeface="Roboto" panose="02000000000000000000" pitchFamily="2" charset="0"/>
              </a:rPr>
              <a:t>Water height from historic records</a:t>
            </a:r>
            <a:r>
              <a:rPr kumimoji="1" lang="en-AU" sz="1800" baseline="0" dirty="0">
                <a:solidFill>
                  <a:schemeClr val="tx1"/>
                </a:solidFill>
                <a:latin typeface="Lato" panose="020F0502020204030203" pitchFamily="34" charset="77"/>
                <a:ea typeface="Roboto" panose="02000000000000000000" pitchFamily="2" charset="0"/>
                <a:cs typeface="Roboto" panose="02000000000000000000" pitchFamily="2" charset="0"/>
              </a:rPr>
              <a:t>: available starting from 1850 in North Bega Crossing, near Bega Town.</a:t>
            </a:r>
          </a:p>
        </p:txBody>
      </p:sp>
      <p:pic>
        <p:nvPicPr>
          <p:cNvPr id="12" name="Immagine 11">
            <a:extLst>
              <a:ext uri="{FF2B5EF4-FFF2-40B4-BE49-F238E27FC236}">
                <a16:creationId xmlns:a16="http://schemas.microsoft.com/office/drawing/2014/main" id="{1C7078E0-EEC1-4446-A4C3-A4F1CEA82F15}"/>
              </a:ext>
            </a:extLst>
          </p:cNvPr>
          <p:cNvPicPr>
            <a:picLocks noChangeAspect="1"/>
          </p:cNvPicPr>
          <p:nvPr/>
        </p:nvPicPr>
        <p:blipFill>
          <a:blip r:embed="rId3"/>
          <a:stretch>
            <a:fillRect/>
          </a:stretch>
        </p:blipFill>
        <p:spPr>
          <a:xfrm>
            <a:off x="548733" y="3668144"/>
            <a:ext cx="5897279" cy="2147068"/>
          </a:xfrm>
          <a:prstGeom prst="rect">
            <a:avLst/>
          </a:prstGeom>
        </p:spPr>
      </p:pic>
      <p:sp>
        <p:nvSpPr>
          <p:cNvPr id="2" name="Rettangolo 1">
            <a:extLst>
              <a:ext uri="{FF2B5EF4-FFF2-40B4-BE49-F238E27FC236}">
                <a16:creationId xmlns:a16="http://schemas.microsoft.com/office/drawing/2014/main" id="{8EC8376F-36FB-4240-97F4-3A308162072C}"/>
              </a:ext>
            </a:extLst>
          </p:cNvPr>
          <p:cNvSpPr/>
          <p:nvPr/>
        </p:nvSpPr>
        <p:spPr>
          <a:xfrm>
            <a:off x="281354" y="936877"/>
            <a:ext cx="10540678" cy="369332"/>
          </a:xfrm>
          <a:prstGeom prst="rect">
            <a:avLst/>
          </a:prstGeom>
        </p:spPr>
        <p:txBody>
          <a:bodyPr wrap="square">
            <a:spAutoFit/>
          </a:bodyPr>
          <a:lstStyle/>
          <a:p>
            <a:r>
              <a:rPr lang="en-US" b="1" dirty="0">
                <a:latin typeface="Lato" panose="020F0502020204030203" pitchFamily="34" charset="77"/>
              </a:rPr>
              <a:t>Major available hydrological data in the </a:t>
            </a:r>
            <a:r>
              <a:rPr lang="en-US" b="1" dirty="0" err="1">
                <a:latin typeface="Lato" panose="020F0502020204030203" pitchFamily="34" charset="77"/>
              </a:rPr>
              <a:t>Baga</a:t>
            </a:r>
            <a:r>
              <a:rPr lang="en-US" b="1" dirty="0">
                <a:latin typeface="Lato" panose="020F0502020204030203" pitchFamily="34" charset="77"/>
              </a:rPr>
              <a:t> basin:</a:t>
            </a:r>
            <a:endParaRPr lang="en-GB" b="1" dirty="0"/>
          </a:p>
        </p:txBody>
      </p:sp>
    </p:spTree>
    <p:extLst>
      <p:ext uri="{BB962C8B-B14F-4D97-AF65-F5344CB8AC3E}">
        <p14:creationId xmlns:p14="http://schemas.microsoft.com/office/powerpoint/2010/main" val="2754461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asellaDiTesto 16">
            <a:extLst>
              <a:ext uri="{FF2B5EF4-FFF2-40B4-BE49-F238E27FC236}">
                <a16:creationId xmlns:a16="http://schemas.microsoft.com/office/drawing/2014/main" id="{D4C2FDC5-EC90-004E-BEBD-DD51B0F2E391}"/>
              </a:ext>
            </a:extLst>
          </p:cNvPr>
          <p:cNvSpPr txBox="1"/>
          <p:nvPr/>
        </p:nvSpPr>
        <p:spPr>
          <a:xfrm>
            <a:off x="281355" y="203400"/>
            <a:ext cx="8190062" cy="523220"/>
          </a:xfrm>
          <a:prstGeom prst="rect">
            <a:avLst/>
          </a:prstGeom>
          <a:noFill/>
        </p:spPr>
        <p:txBody>
          <a:bodyPr wrap="square" rtlCol="0">
            <a:spAutoFit/>
          </a:bodyPr>
          <a:lstStyle/>
          <a:p>
            <a:r>
              <a:rPr lang="en-AU" sz="2800" b="1" dirty="0">
                <a:latin typeface="Josefin Sans SemiBold Roman" pitchFamily="2" charset="77"/>
              </a:rPr>
              <a:t>Bega river – Hydrological data reconstruction</a:t>
            </a:r>
          </a:p>
        </p:txBody>
      </p:sp>
      <p:sp>
        <p:nvSpPr>
          <p:cNvPr id="26" name="Text Box 4">
            <a:extLst>
              <a:ext uri="{FF2B5EF4-FFF2-40B4-BE49-F238E27FC236}">
                <a16:creationId xmlns:a16="http://schemas.microsoft.com/office/drawing/2014/main" id="{5561B782-8528-DB4B-AF2C-90EBD17F59C9}"/>
              </a:ext>
            </a:extLst>
          </p:cNvPr>
          <p:cNvSpPr txBox="1">
            <a:spLocks noChangeArrowheads="1"/>
          </p:cNvSpPr>
          <p:nvPr/>
        </p:nvSpPr>
        <p:spPr bwMode="auto">
          <a:xfrm>
            <a:off x="362377" y="1573234"/>
            <a:ext cx="9029273" cy="4608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800" baseline="-25000">
                <a:solidFill>
                  <a:srgbClr val="FFCC00"/>
                </a:solidFill>
                <a:latin typeface="Arial" charset="0"/>
                <a:ea typeface="ＭＳ Ｐゴシック" charset="0"/>
                <a:cs typeface="ＭＳ Ｐゴシック" charset="0"/>
              </a:defRPr>
            </a:lvl1pPr>
            <a:lvl2pPr marL="37931725" indent="-37474525" eaLnBrk="0" hangingPunct="0">
              <a:defRPr sz="4800" baseline="-25000">
                <a:solidFill>
                  <a:srgbClr val="FFCC00"/>
                </a:solidFill>
                <a:latin typeface="Arial" charset="0"/>
                <a:ea typeface="ＭＳ Ｐゴシック" charset="0"/>
              </a:defRPr>
            </a:lvl2pPr>
            <a:lvl3pPr eaLnBrk="0" hangingPunct="0">
              <a:defRPr sz="4800" baseline="-25000">
                <a:solidFill>
                  <a:srgbClr val="FFCC00"/>
                </a:solidFill>
                <a:latin typeface="Arial" charset="0"/>
                <a:ea typeface="ＭＳ Ｐゴシック" charset="0"/>
              </a:defRPr>
            </a:lvl3pPr>
            <a:lvl4pPr eaLnBrk="0" hangingPunct="0">
              <a:defRPr sz="4800" baseline="-25000">
                <a:solidFill>
                  <a:srgbClr val="FFCC00"/>
                </a:solidFill>
                <a:latin typeface="Arial" charset="0"/>
                <a:ea typeface="ＭＳ Ｐゴシック" charset="0"/>
              </a:defRPr>
            </a:lvl4pPr>
            <a:lvl5pPr eaLnBrk="0" hangingPunct="0">
              <a:defRPr sz="4800" baseline="-25000">
                <a:solidFill>
                  <a:srgbClr val="FFCC00"/>
                </a:solidFill>
                <a:latin typeface="Arial" charset="0"/>
                <a:ea typeface="ＭＳ Ｐゴシック" charset="0"/>
              </a:defRPr>
            </a:lvl5pPr>
            <a:lvl6pPr marL="457200" eaLnBrk="0" fontAlgn="base" hangingPunct="0">
              <a:spcBef>
                <a:spcPct val="50000"/>
              </a:spcBef>
              <a:spcAft>
                <a:spcPct val="0"/>
              </a:spcAft>
              <a:defRPr sz="4800" baseline="-25000">
                <a:solidFill>
                  <a:srgbClr val="FFCC00"/>
                </a:solidFill>
                <a:latin typeface="Arial" charset="0"/>
                <a:ea typeface="ＭＳ Ｐゴシック" charset="0"/>
              </a:defRPr>
            </a:lvl6pPr>
            <a:lvl7pPr marL="914400" eaLnBrk="0" fontAlgn="base" hangingPunct="0">
              <a:spcBef>
                <a:spcPct val="50000"/>
              </a:spcBef>
              <a:spcAft>
                <a:spcPct val="0"/>
              </a:spcAft>
              <a:defRPr sz="4800" baseline="-25000">
                <a:solidFill>
                  <a:srgbClr val="FFCC00"/>
                </a:solidFill>
                <a:latin typeface="Arial" charset="0"/>
                <a:ea typeface="ＭＳ Ｐゴシック" charset="0"/>
              </a:defRPr>
            </a:lvl7pPr>
            <a:lvl8pPr marL="1371600" eaLnBrk="0" fontAlgn="base" hangingPunct="0">
              <a:spcBef>
                <a:spcPct val="50000"/>
              </a:spcBef>
              <a:spcAft>
                <a:spcPct val="0"/>
              </a:spcAft>
              <a:defRPr sz="4800" baseline="-25000">
                <a:solidFill>
                  <a:srgbClr val="FFCC00"/>
                </a:solidFill>
                <a:latin typeface="Arial" charset="0"/>
                <a:ea typeface="ＭＳ Ｐゴシック" charset="0"/>
              </a:defRPr>
            </a:lvl8pPr>
            <a:lvl9pPr marL="1828800" eaLnBrk="0" fontAlgn="base" hangingPunct="0">
              <a:spcBef>
                <a:spcPct val="50000"/>
              </a:spcBef>
              <a:spcAft>
                <a:spcPct val="0"/>
              </a:spcAft>
              <a:defRPr sz="4800" baseline="-25000">
                <a:solidFill>
                  <a:srgbClr val="FFCC00"/>
                </a:solidFill>
                <a:latin typeface="Arial" charset="0"/>
                <a:ea typeface="ＭＳ Ｐゴシック" charset="0"/>
              </a:defRPr>
            </a:lvl9pPr>
          </a:lstStyle>
          <a:p>
            <a:pPr marL="342900" indent="-342900">
              <a:lnSpc>
                <a:spcPct val="150000"/>
              </a:lnSpc>
              <a:buFont typeface="+mj-lt"/>
              <a:buAutoNum type="arabicPeriod"/>
            </a:pPr>
            <a:r>
              <a:rPr lang="en-US" sz="1800" b="1" baseline="0" dirty="0">
                <a:solidFill>
                  <a:schemeClr val="tx1"/>
                </a:solidFill>
                <a:latin typeface="Lato" panose="020F0502020204030203" pitchFamily="34" charset="77"/>
              </a:rPr>
              <a:t>We</a:t>
            </a:r>
            <a:r>
              <a:rPr lang="en-US" sz="1800" baseline="0" dirty="0">
                <a:solidFill>
                  <a:schemeClr val="tx1"/>
                </a:solidFill>
                <a:latin typeface="Lato" panose="020F0502020204030203" pitchFamily="34" charset="77"/>
              </a:rPr>
              <a:t> </a:t>
            </a:r>
            <a:r>
              <a:rPr lang="en-US" sz="1800" b="1" baseline="0" dirty="0">
                <a:solidFill>
                  <a:schemeClr val="tx1"/>
                </a:solidFill>
                <a:latin typeface="Lato" panose="020F0502020204030203" pitchFamily="34" charset="77"/>
              </a:rPr>
              <a:t>correlate recorded flood height with the discharge and return period </a:t>
            </a:r>
            <a:r>
              <a:rPr lang="en-US" sz="1800" baseline="0" dirty="0">
                <a:solidFill>
                  <a:schemeClr val="tx1"/>
                </a:solidFill>
                <a:latin typeface="Lato" panose="020F0502020204030203" pitchFamily="34" charset="77"/>
              </a:rPr>
              <a:t>(RP) reported for that flood from the </a:t>
            </a:r>
            <a:r>
              <a:rPr lang="en-US" sz="1800" baseline="0" dirty="0" err="1">
                <a:solidFill>
                  <a:schemeClr val="tx1"/>
                </a:solidFill>
                <a:latin typeface="Lato" panose="020F0502020204030203" pitchFamily="34" charset="77"/>
              </a:rPr>
              <a:t>Morans</a:t>
            </a:r>
            <a:r>
              <a:rPr lang="en-US" sz="1800" baseline="0" dirty="0">
                <a:solidFill>
                  <a:schemeClr val="tx1"/>
                </a:solidFill>
                <a:latin typeface="Lato" panose="020F0502020204030203" pitchFamily="34" charset="77"/>
              </a:rPr>
              <a:t> Crossing gauging station using an exponential law (R</a:t>
            </a:r>
            <a:r>
              <a:rPr lang="en-US" sz="1800" baseline="30000" dirty="0">
                <a:solidFill>
                  <a:schemeClr val="tx1"/>
                </a:solidFill>
                <a:latin typeface="Lato" panose="020F0502020204030203" pitchFamily="34" charset="77"/>
              </a:rPr>
              <a:t>2</a:t>
            </a:r>
            <a:r>
              <a:rPr lang="en-US" sz="1800" baseline="0" dirty="0">
                <a:solidFill>
                  <a:schemeClr val="tx1"/>
                </a:solidFill>
                <a:latin typeface="Lato" panose="020F0502020204030203" pitchFamily="34" charset="77"/>
              </a:rPr>
              <a:t> = 0.46</a:t>
            </a:r>
            <a:r>
              <a:rPr lang="it-IT" sz="1800" baseline="0" dirty="0">
                <a:solidFill>
                  <a:schemeClr val="tx1"/>
                </a:solidFill>
                <a:latin typeface="Lato" panose="020F0502020204030203" pitchFamily="34" charset="77"/>
              </a:rPr>
              <a:t>)</a:t>
            </a:r>
            <a:endParaRPr lang="en-US" sz="1800" baseline="0" dirty="0">
              <a:solidFill>
                <a:schemeClr val="tx1"/>
              </a:solidFill>
              <a:latin typeface="Lato" panose="020F0502020204030203" pitchFamily="34" charset="77"/>
            </a:endParaRPr>
          </a:p>
          <a:p>
            <a:pPr marL="342900" indent="-342900">
              <a:lnSpc>
                <a:spcPct val="150000"/>
              </a:lnSpc>
              <a:buFont typeface="+mj-lt"/>
              <a:buAutoNum type="arabicPeriod"/>
            </a:pPr>
            <a:r>
              <a:rPr lang="en-US" sz="1800" b="1" baseline="0" dirty="0">
                <a:solidFill>
                  <a:schemeClr val="tx1"/>
                </a:solidFill>
                <a:latin typeface="Lato" panose="020F0502020204030203" pitchFamily="34" charset="77"/>
              </a:rPr>
              <a:t>We extrapolate for each flood in the height record a return period </a:t>
            </a:r>
            <a:r>
              <a:rPr lang="en-US" sz="1800" baseline="0" dirty="0">
                <a:solidFill>
                  <a:schemeClr val="tx1"/>
                </a:solidFill>
                <a:latin typeface="Lato" panose="020F0502020204030203" pitchFamily="34" charset="77"/>
              </a:rPr>
              <a:t>derived by the gauging station data, to obtain an </a:t>
            </a:r>
            <a:r>
              <a:rPr lang="en-US" sz="1800" b="1" baseline="0" dirty="0">
                <a:solidFill>
                  <a:schemeClr val="tx1"/>
                </a:solidFill>
                <a:latin typeface="Lato" panose="020F0502020204030203" pitchFamily="34" charset="77"/>
              </a:rPr>
              <a:t>historic record of the return period of each flood events</a:t>
            </a:r>
            <a:r>
              <a:rPr lang="en-US" sz="1800" baseline="0" dirty="0">
                <a:solidFill>
                  <a:schemeClr val="tx1"/>
                </a:solidFill>
                <a:latin typeface="Lato" panose="020F0502020204030203" pitchFamily="34" charset="77"/>
              </a:rPr>
              <a:t>. Given the limited area of the basin, we assume each flood event have the same return period for all reaches.</a:t>
            </a:r>
          </a:p>
          <a:p>
            <a:pPr marL="342900" indent="-342900">
              <a:lnSpc>
                <a:spcPct val="150000"/>
              </a:lnSpc>
              <a:buFont typeface="+mj-lt"/>
              <a:buAutoNum type="arabicPeriod"/>
            </a:pPr>
            <a:r>
              <a:rPr lang="en-US" sz="1800" baseline="0" dirty="0">
                <a:solidFill>
                  <a:schemeClr val="tx1"/>
                </a:solidFill>
                <a:latin typeface="Lato" panose="020F0502020204030203" pitchFamily="34" charset="77"/>
              </a:rPr>
              <a:t>We determine for each reach the discharge for the 1-, 2-, 5-, 10-, 20-, 50-, 100-year flood events, using the </a:t>
            </a:r>
            <a:r>
              <a:rPr lang="en-AU" sz="1800" b="1" baseline="0" dirty="0">
                <a:solidFill>
                  <a:schemeClr val="tx1"/>
                </a:solidFill>
                <a:latin typeface="Lato" panose="020F0502020204030203" pitchFamily="34" charset="77"/>
              </a:rPr>
              <a:t>ARR-Rational method hydraulic dataset</a:t>
            </a:r>
            <a:r>
              <a:rPr lang="en-AU" sz="1800" baseline="0" dirty="0">
                <a:solidFill>
                  <a:schemeClr val="tx1"/>
                </a:solidFill>
                <a:latin typeface="Lato" panose="020F0502020204030203" pitchFamily="34" charset="77"/>
              </a:rPr>
              <a:t>.</a:t>
            </a:r>
          </a:p>
          <a:p>
            <a:pPr marL="342900" indent="-342900">
              <a:lnSpc>
                <a:spcPct val="150000"/>
              </a:lnSpc>
              <a:buFont typeface="+mj-lt"/>
              <a:buAutoNum type="arabicPeriod"/>
            </a:pPr>
            <a:r>
              <a:rPr lang="en-US" sz="1800" baseline="0" dirty="0">
                <a:solidFill>
                  <a:schemeClr val="tx1"/>
                </a:solidFill>
                <a:latin typeface="Lato" panose="020F0502020204030203" pitchFamily="34" charset="77"/>
              </a:rPr>
              <a:t>Finally, we </a:t>
            </a:r>
            <a:r>
              <a:rPr lang="en-US" sz="1800" b="1" baseline="0" dirty="0">
                <a:solidFill>
                  <a:schemeClr val="tx1"/>
                </a:solidFill>
                <a:latin typeface="Lato" panose="020F0502020204030203" pitchFamily="34" charset="77"/>
              </a:rPr>
              <a:t>reconstruct the historic flood discharge for all reaches </a:t>
            </a:r>
            <a:r>
              <a:rPr lang="en-US" sz="1800" baseline="0" dirty="0">
                <a:solidFill>
                  <a:schemeClr val="tx1"/>
                </a:solidFill>
                <a:latin typeface="Lato" panose="020F0502020204030203" pitchFamily="34" charset="77"/>
              </a:rPr>
              <a:t>by attributing to the RP found in step 2) the reach-specific RP and discharge obtained in step 3</a:t>
            </a:r>
            <a:r>
              <a:rPr lang="it-IT" sz="1800" baseline="0" dirty="0">
                <a:solidFill>
                  <a:schemeClr val="tx1"/>
                </a:solidFill>
                <a:latin typeface="Lato" panose="020F0502020204030203" pitchFamily="34" charset="77"/>
              </a:rPr>
              <a:t> </a:t>
            </a:r>
            <a:r>
              <a:rPr lang="en-US" sz="1800" baseline="0" dirty="0">
                <a:solidFill>
                  <a:schemeClr val="tx1"/>
                </a:solidFill>
                <a:latin typeface="Lato" panose="020F0502020204030203" pitchFamily="34" charset="77"/>
              </a:rPr>
              <a:t>).</a:t>
            </a:r>
            <a:endParaRPr lang="it-IT" sz="1800" baseline="0" dirty="0">
              <a:solidFill>
                <a:schemeClr val="tx1"/>
              </a:solidFill>
              <a:latin typeface="Lato" panose="020F0502020204030203" pitchFamily="34" charset="77"/>
            </a:endParaRPr>
          </a:p>
        </p:txBody>
      </p:sp>
      <p:sp>
        <p:nvSpPr>
          <p:cNvPr id="13" name="Rettangolo 12">
            <a:extLst>
              <a:ext uri="{FF2B5EF4-FFF2-40B4-BE49-F238E27FC236}">
                <a16:creationId xmlns:a16="http://schemas.microsoft.com/office/drawing/2014/main" id="{862D52E2-3DD4-534B-A966-0A0C3D9E233C}"/>
              </a:ext>
            </a:extLst>
          </p:cNvPr>
          <p:cNvSpPr/>
          <p:nvPr/>
        </p:nvSpPr>
        <p:spPr>
          <a:xfrm>
            <a:off x="362378" y="1052071"/>
            <a:ext cx="8190063" cy="369332"/>
          </a:xfrm>
          <a:prstGeom prst="rect">
            <a:avLst/>
          </a:prstGeom>
        </p:spPr>
        <p:txBody>
          <a:bodyPr wrap="none">
            <a:spAutoFit/>
          </a:bodyPr>
          <a:lstStyle/>
          <a:p>
            <a:r>
              <a:rPr kumimoji="1" lang="en-AU" b="1" dirty="0">
                <a:latin typeface="Lato" panose="020F0502020204030203" pitchFamily="34" charset="77"/>
                <a:ea typeface="Roboto" panose="02000000000000000000" pitchFamily="2" charset="0"/>
              </a:rPr>
              <a:t>We applied a 4-step method to reconstruct historical hydrology for all reaches</a:t>
            </a:r>
            <a:endParaRPr lang="en-GB" dirty="0"/>
          </a:p>
        </p:txBody>
      </p:sp>
    </p:spTree>
    <p:extLst>
      <p:ext uri="{BB962C8B-B14F-4D97-AF65-F5344CB8AC3E}">
        <p14:creationId xmlns:p14="http://schemas.microsoft.com/office/powerpoint/2010/main" val="1638169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4">
            <a:extLst>
              <a:ext uri="{FF2B5EF4-FFF2-40B4-BE49-F238E27FC236}">
                <a16:creationId xmlns:a16="http://schemas.microsoft.com/office/drawing/2014/main" id="{AB8A71FA-32DF-004E-A77B-4081E997C241}"/>
              </a:ext>
            </a:extLst>
          </p:cNvPr>
          <p:cNvGraphicFramePr>
            <a:graphicFrameLocks noGrp="1"/>
          </p:cNvGraphicFramePr>
          <p:nvPr>
            <p:extLst>
              <p:ext uri="{D42A27DB-BD31-4B8C-83A1-F6EECF244321}">
                <p14:modId xmlns:p14="http://schemas.microsoft.com/office/powerpoint/2010/main" val="4127978397"/>
              </p:ext>
            </p:extLst>
          </p:nvPr>
        </p:nvGraphicFramePr>
        <p:xfrm>
          <a:off x="509954" y="3793011"/>
          <a:ext cx="10465902" cy="2729002"/>
        </p:xfrm>
        <a:graphic>
          <a:graphicData uri="http://schemas.openxmlformats.org/drawingml/2006/table">
            <a:tbl>
              <a:tblPr firstRow="1" bandRow="1">
                <a:tableStyleId>{E8B1032C-EA38-4F05-BA0D-38AFFFC7BED3}</a:tableStyleId>
              </a:tblPr>
              <a:tblGrid>
                <a:gridCol w="1040550">
                  <a:extLst>
                    <a:ext uri="{9D8B030D-6E8A-4147-A177-3AD203B41FA5}">
                      <a16:colId xmlns:a16="http://schemas.microsoft.com/office/drawing/2014/main" val="1368968768"/>
                    </a:ext>
                  </a:extLst>
                </a:gridCol>
                <a:gridCol w="1779105">
                  <a:extLst>
                    <a:ext uri="{9D8B030D-6E8A-4147-A177-3AD203B41FA5}">
                      <a16:colId xmlns:a16="http://schemas.microsoft.com/office/drawing/2014/main" val="1478506926"/>
                    </a:ext>
                  </a:extLst>
                </a:gridCol>
                <a:gridCol w="1838739">
                  <a:extLst>
                    <a:ext uri="{9D8B030D-6E8A-4147-A177-3AD203B41FA5}">
                      <a16:colId xmlns:a16="http://schemas.microsoft.com/office/drawing/2014/main" val="3283108923"/>
                    </a:ext>
                  </a:extLst>
                </a:gridCol>
                <a:gridCol w="1811186">
                  <a:extLst>
                    <a:ext uri="{9D8B030D-6E8A-4147-A177-3AD203B41FA5}">
                      <a16:colId xmlns:a16="http://schemas.microsoft.com/office/drawing/2014/main" val="3339561630"/>
                    </a:ext>
                  </a:extLst>
                </a:gridCol>
                <a:gridCol w="1967696">
                  <a:extLst>
                    <a:ext uri="{9D8B030D-6E8A-4147-A177-3AD203B41FA5}">
                      <a16:colId xmlns:a16="http://schemas.microsoft.com/office/drawing/2014/main" val="4053880559"/>
                    </a:ext>
                  </a:extLst>
                </a:gridCol>
                <a:gridCol w="2028626">
                  <a:extLst>
                    <a:ext uri="{9D8B030D-6E8A-4147-A177-3AD203B41FA5}">
                      <a16:colId xmlns:a16="http://schemas.microsoft.com/office/drawing/2014/main" val="1396409674"/>
                    </a:ext>
                  </a:extLst>
                </a:gridCol>
              </a:tblGrid>
              <a:tr h="556634">
                <a:tc>
                  <a:txBody>
                    <a:bodyPr/>
                    <a:lstStyle/>
                    <a:p>
                      <a:r>
                        <a:rPr lang="it-IT" sz="1600" dirty="0"/>
                        <a:t>Return </a:t>
                      </a:r>
                      <a:r>
                        <a:rPr lang="it-IT" sz="1600" dirty="0" err="1"/>
                        <a:t>Period</a:t>
                      </a:r>
                      <a:endParaRPr lang="it-IT" sz="1600" i="1" dirty="0"/>
                    </a:p>
                  </a:txBody>
                  <a:tcPr/>
                </a:tc>
                <a:tc>
                  <a:txBody>
                    <a:bodyPr/>
                    <a:lstStyle/>
                    <a:p>
                      <a:r>
                        <a:rPr lang="it-IT" sz="1600" dirty="0"/>
                        <a:t>High </a:t>
                      </a:r>
                      <a:r>
                        <a:rPr lang="it-IT" sz="1600" dirty="0" err="1"/>
                        <a:t>Discharge</a:t>
                      </a:r>
                      <a:endParaRPr lang="it-IT" sz="1600" dirty="0"/>
                    </a:p>
                    <a:p>
                      <a:r>
                        <a:rPr lang="it-IT" sz="1600" dirty="0"/>
                        <a:t>(</a:t>
                      </a:r>
                      <a:r>
                        <a:rPr lang="it-IT" sz="1600" dirty="0" err="1"/>
                        <a:t>HighQ</a:t>
                      </a:r>
                      <a:r>
                        <a:rPr lang="it-IT" sz="1600" dirty="0"/>
                        <a:t>)</a:t>
                      </a:r>
                      <a:endParaRPr lang="it-IT" sz="1600" i="1" dirty="0"/>
                    </a:p>
                  </a:txBody>
                  <a:tcPr/>
                </a:tc>
                <a:tc>
                  <a:txBody>
                    <a:bodyPr/>
                    <a:lstStyle/>
                    <a:p>
                      <a:r>
                        <a:rPr lang="it-IT" sz="1600" dirty="0"/>
                        <a:t>Medium </a:t>
                      </a:r>
                      <a:r>
                        <a:rPr lang="it-IT" sz="1600" dirty="0" err="1"/>
                        <a:t>discharge</a:t>
                      </a:r>
                      <a:r>
                        <a:rPr lang="it-IT" sz="16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600" dirty="0"/>
                        <a:t>(</a:t>
                      </a:r>
                      <a:r>
                        <a:rPr lang="it-IT" sz="1600" dirty="0" err="1"/>
                        <a:t>MediumQ</a:t>
                      </a:r>
                      <a:r>
                        <a:rPr lang="it-IT" sz="1600" dirty="0"/>
                        <a:t>)</a:t>
                      </a:r>
                      <a:endParaRPr lang="it-IT" sz="1600" i="1" dirty="0"/>
                    </a:p>
                  </a:txBody>
                  <a:tcPr/>
                </a:tc>
                <a:tc>
                  <a:txBody>
                    <a:bodyPr/>
                    <a:lstStyle/>
                    <a:p>
                      <a:r>
                        <a:rPr lang="it-IT" sz="1600" dirty="0" err="1"/>
                        <a:t>Low</a:t>
                      </a:r>
                      <a:r>
                        <a:rPr lang="it-IT" sz="1600" dirty="0"/>
                        <a:t> </a:t>
                      </a:r>
                      <a:r>
                        <a:rPr lang="it-IT" sz="1600" dirty="0" err="1"/>
                        <a:t>discharge</a:t>
                      </a:r>
                      <a:endParaRPr lang="it-IT"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600" dirty="0"/>
                        <a:t>(</a:t>
                      </a:r>
                      <a:r>
                        <a:rPr lang="it-IT" sz="1600" dirty="0" err="1"/>
                        <a:t>LowQ</a:t>
                      </a:r>
                      <a:r>
                        <a:rPr lang="it-IT" sz="1600" dirty="0"/>
                        <a:t>)</a:t>
                      </a:r>
                      <a:endParaRPr lang="it-IT" sz="1600"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dirty="0"/>
                        <a:t>Mixed </a:t>
                      </a:r>
                      <a:r>
                        <a:rPr lang="it-IT" sz="1600" dirty="0" err="1"/>
                        <a:t>discharge</a:t>
                      </a:r>
                      <a:r>
                        <a:rPr lang="it-IT" sz="1600" dirty="0"/>
                        <a:t> (</a:t>
                      </a:r>
                      <a:r>
                        <a:rPr lang="it-IT" sz="1600" dirty="0" err="1"/>
                        <a:t>MixQ</a:t>
                      </a:r>
                      <a:r>
                        <a:rPr lang="it-IT" sz="1600" dirty="0"/>
                        <a:t>)  -  </a:t>
                      </a:r>
                      <a:r>
                        <a:rPr lang="it-IT" sz="1600" dirty="0" err="1"/>
                        <a:t>type</a:t>
                      </a:r>
                      <a:r>
                        <a:rPr lang="it-IT" sz="1600" dirty="0"/>
                        <a:t> 4</a:t>
                      </a: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dirty="0"/>
                        <a:t>Mixed </a:t>
                      </a:r>
                      <a:r>
                        <a:rPr lang="it-IT" sz="1600" dirty="0" err="1"/>
                        <a:t>discharge</a:t>
                      </a:r>
                      <a:r>
                        <a:rPr lang="it-IT" sz="1600" dirty="0"/>
                        <a:t> (</a:t>
                      </a:r>
                      <a:r>
                        <a:rPr lang="it-IT" sz="1600" dirty="0" err="1"/>
                        <a:t>MixQ</a:t>
                      </a:r>
                      <a:r>
                        <a:rPr lang="it-IT" sz="1600" dirty="0"/>
                        <a:t>) - </a:t>
                      </a:r>
                      <a:r>
                        <a:rPr lang="it-IT" sz="1600" dirty="0" err="1"/>
                        <a:t>others</a:t>
                      </a:r>
                      <a:endParaRPr lang="it-IT" sz="1600" i="1" dirty="0"/>
                    </a:p>
                  </a:txBody>
                  <a:tcPr>
                    <a:lnL w="12700" cap="flat" cmpd="sng" algn="ctr">
                      <a:noFill/>
                      <a:prstDash val="solid"/>
                      <a:round/>
                      <a:headEnd type="none" w="med" len="med"/>
                      <a:tailEnd type="none" w="med" len="med"/>
                    </a:lnL>
                  </a:tcPr>
                </a:tc>
                <a:extLst>
                  <a:ext uri="{0D108BD9-81ED-4DB2-BD59-A6C34878D82A}">
                    <a16:rowId xmlns:a16="http://schemas.microsoft.com/office/drawing/2014/main" val="412439852"/>
                  </a:ext>
                </a:extLst>
              </a:tr>
              <a:tr h="307126">
                <a:tc>
                  <a:txBody>
                    <a:bodyPr/>
                    <a:lstStyle/>
                    <a:p>
                      <a:pPr algn="r" fontAlgn="b"/>
                      <a:r>
                        <a:rPr lang="it-IT" sz="1800" b="0" u="none" strike="noStrike" dirty="0">
                          <a:solidFill>
                            <a:srgbClr val="000000"/>
                          </a:solidFill>
                          <a:effectLst/>
                        </a:rPr>
                        <a:t>1</a:t>
                      </a:r>
                      <a:endParaRPr lang="it-IT"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800" b="0" u="none" strike="noStrike" dirty="0">
                          <a:solidFill>
                            <a:srgbClr val="000000"/>
                          </a:solidFill>
                          <a:effectLst/>
                        </a:rPr>
                        <a:t>0</a:t>
                      </a:r>
                      <a:endParaRPr lang="it-IT"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800" b="0" u="none" strike="noStrike" dirty="0">
                          <a:solidFill>
                            <a:srgbClr val="000000"/>
                          </a:solidFill>
                          <a:effectLst/>
                        </a:rPr>
                        <a:t>50</a:t>
                      </a:r>
                      <a:endParaRPr lang="it-IT"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800" b="0" u="none" strike="noStrike" dirty="0">
                          <a:solidFill>
                            <a:srgbClr val="000000"/>
                          </a:solidFill>
                          <a:effectLst/>
                        </a:rPr>
                        <a:t>84</a:t>
                      </a:r>
                      <a:endParaRPr lang="it-IT"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800" b="0" u="none" strike="noStrike" dirty="0">
                          <a:solidFill>
                            <a:srgbClr val="000000"/>
                          </a:solidFill>
                          <a:effectLst/>
                        </a:rPr>
                        <a:t>0</a:t>
                      </a:r>
                      <a:endParaRPr lang="it-IT" sz="1800" b="0" i="0" u="none" strike="noStrike" dirty="0">
                        <a:solidFill>
                          <a:srgbClr val="000000"/>
                        </a:solidFill>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tcPr>
                </a:tc>
                <a:tc>
                  <a:txBody>
                    <a:bodyPr/>
                    <a:lstStyle/>
                    <a:p>
                      <a:pPr algn="r" fontAlgn="b"/>
                      <a:r>
                        <a:rPr lang="it-IT" sz="1800" kern="1200" dirty="0">
                          <a:solidFill>
                            <a:schemeClr val="dk1"/>
                          </a:solidFill>
                          <a:effectLst/>
                        </a:rPr>
                        <a:t>84</a:t>
                      </a:r>
                      <a:r>
                        <a:rPr lang="it-IT" dirty="0">
                          <a:effectLst/>
                        </a:rPr>
                        <a:t> </a:t>
                      </a:r>
                      <a:endParaRPr lang="it-IT" sz="18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tcPr>
                </a:tc>
                <a:extLst>
                  <a:ext uri="{0D108BD9-81ED-4DB2-BD59-A6C34878D82A}">
                    <a16:rowId xmlns:a16="http://schemas.microsoft.com/office/drawing/2014/main" val="455517171"/>
                  </a:ext>
                </a:extLst>
              </a:tr>
              <a:tr h="307126">
                <a:tc>
                  <a:txBody>
                    <a:bodyPr/>
                    <a:lstStyle/>
                    <a:p>
                      <a:pPr algn="r" fontAlgn="b"/>
                      <a:r>
                        <a:rPr lang="it-IT" sz="1800" b="0" u="none" strike="noStrike" dirty="0">
                          <a:solidFill>
                            <a:srgbClr val="000000"/>
                          </a:solidFill>
                          <a:effectLst/>
                        </a:rPr>
                        <a:t>2</a:t>
                      </a:r>
                      <a:endParaRPr lang="it-IT"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800" b="0" u="none" strike="noStrike" dirty="0">
                          <a:solidFill>
                            <a:srgbClr val="000000"/>
                          </a:solidFill>
                          <a:effectLst/>
                        </a:rPr>
                        <a:t>88</a:t>
                      </a:r>
                      <a:endParaRPr lang="it-IT"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800" b="0" u="none" strike="noStrike" dirty="0">
                          <a:solidFill>
                            <a:srgbClr val="000000"/>
                          </a:solidFill>
                          <a:effectLst/>
                        </a:rPr>
                        <a:t>73</a:t>
                      </a:r>
                      <a:endParaRPr lang="it-IT"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800" b="0" u="none" strike="noStrike" dirty="0">
                          <a:solidFill>
                            <a:srgbClr val="000000"/>
                          </a:solidFill>
                          <a:effectLst/>
                        </a:rPr>
                        <a:t>56</a:t>
                      </a:r>
                      <a:endParaRPr lang="it-IT"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800" b="0" u="none" strike="noStrike" dirty="0">
                          <a:solidFill>
                            <a:srgbClr val="000000"/>
                          </a:solidFill>
                          <a:effectLst/>
                        </a:rPr>
                        <a:t>88</a:t>
                      </a:r>
                      <a:endParaRPr lang="it-IT" sz="1800" b="0" i="0" u="none" strike="noStrike" dirty="0">
                        <a:solidFill>
                          <a:srgbClr val="000000"/>
                        </a:solidFill>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tcPr>
                </a:tc>
                <a:tc>
                  <a:txBody>
                    <a:bodyPr/>
                    <a:lstStyle/>
                    <a:p>
                      <a:pPr algn="r" fontAlgn="b"/>
                      <a:r>
                        <a:rPr lang="it-IT" sz="1800" b="0" u="none" strike="noStrike" dirty="0">
                          <a:solidFill>
                            <a:srgbClr val="000000"/>
                          </a:solidFill>
                          <a:effectLst/>
                        </a:rPr>
                        <a:t>56</a:t>
                      </a:r>
                      <a:endParaRPr lang="it-IT" sz="18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tcPr>
                </a:tc>
                <a:extLst>
                  <a:ext uri="{0D108BD9-81ED-4DB2-BD59-A6C34878D82A}">
                    <a16:rowId xmlns:a16="http://schemas.microsoft.com/office/drawing/2014/main" val="1435105310"/>
                  </a:ext>
                </a:extLst>
              </a:tr>
              <a:tr h="307126">
                <a:tc>
                  <a:txBody>
                    <a:bodyPr/>
                    <a:lstStyle/>
                    <a:p>
                      <a:pPr algn="r" fontAlgn="b"/>
                      <a:r>
                        <a:rPr lang="it-IT" sz="1800" b="0" u="none" strike="noStrike" dirty="0">
                          <a:solidFill>
                            <a:srgbClr val="000000"/>
                          </a:solidFill>
                          <a:effectLst/>
                        </a:rPr>
                        <a:t>5</a:t>
                      </a:r>
                      <a:endParaRPr lang="it-IT"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800" b="0" u="none" strike="noStrike" dirty="0">
                          <a:solidFill>
                            <a:srgbClr val="000000"/>
                          </a:solidFill>
                          <a:effectLst/>
                        </a:rPr>
                        <a:t>51</a:t>
                      </a:r>
                      <a:endParaRPr lang="it-IT"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800" b="0" u="none" strike="noStrike" dirty="0">
                          <a:solidFill>
                            <a:srgbClr val="000000"/>
                          </a:solidFill>
                          <a:effectLst/>
                        </a:rPr>
                        <a:t>25</a:t>
                      </a:r>
                      <a:endParaRPr lang="it-IT"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800" b="0" u="none" strike="noStrike" dirty="0">
                          <a:solidFill>
                            <a:srgbClr val="000000"/>
                          </a:solidFill>
                          <a:effectLst/>
                        </a:rPr>
                        <a:t>13</a:t>
                      </a:r>
                      <a:endParaRPr lang="it-IT"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800" b="0" u="none" strike="noStrike" dirty="0">
                          <a:solidFill>
                            <a:srgbClr val="000000"/>
                          </a:solidFill>
                          <a:effectLst/>
                        </a:rPr>
                        <a:t>51</a:t>
                      </a:r>
                      <a:endParaRPr lang="it-IT" sz="1800" b="0" i="0" u="none" strike="noStrike" dirty="0">
                        <a:solidFill>
                          <a:srgbClr val="000000"/>
                        </a:solidFill>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tcPr>
                </a:tc>
                <a:tc>
                  <a:txBody>
                    <a:bodyPr/>
                    <a:lstStyle/>
                    <a:p>
                      <a:pPr algn="r" fontAlgn="b"/>
                      <a:r>
                        <a:rPr lang="it-IT" sz="1800" b="0" u="none" strike="noStrike" dirty="0">
                          <a:solidFill>
                            <a:srgbClr val="000000"/>
                          </a:solidFill>
                          <a:effectLst/>
                        </a:rPr>
                        <a:t>13</a:t>
                      </a:r>
                      <a:endParaRPr lang="it-IT" sz="18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tcPr>
                </a:tc>
                <a:extLst>
                  <a:ext uri="{0D108BD9-81ED-4DB2-BD59-A6C34878D82A}">
                    <a16:rowId xmlns:a16="http://schemas.microsoft.com/office/drawing/2014/main" val="3152383345"/>
                  </a:ext>
                </a:extLst>
              </a:tr>
              <a:tr h="307126">
                <a:tc>
                  <a:txBody>
                    <a:bodyPr/>
                    <a:lstStyle/>
                    <a:p>
                      <a:pPr algn="r" fontAlgn="b"/>
                      <a:r>
                        <a:rPr lang="it-IT" sz="1800" b="0" u="none" strike="noStrike" dirty="0">
                          <a:solidFill>
                            <a:srgbClr val="000000"/>
                          </a:solidFill>
                          <a:effectLst/>
                        </a:rPr>
                        <a:t>10</a:t>
                      </a:r>
                      <a:endParaRPr lang="it-IT"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800" b="0" u="none" strike="noStrike" dirty="0">
                          <a:solidFill>
                            <a:srgbClr val="000000"/>
                          </a:solidFill>
                          <a:effectLst/>
                        </a:rPr>
                        <a:t>12</a:t>
                      </a:r>
                      <a:endParaRPr lang="it-IT"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800" b="0" u="none" strike="noStrike" dirty="0">
                          <a:solidFill>
                            <a:srgbClr val="000000"/>
                          </a:solidFill>
                          <a:effectLst/>
                        </a:rPr>
                        <a:t>8</a:t>
                      </a:r>
                      <a:endParaRPr lang="it-IT"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800" b="0" u="none" strike="noStrike" dirty="0">
                          <a:solidFill>
                            <a:srgbClr val="000000"/>
                          </a:solidFill>
                          <a:effectLst/>
                        </a:rPr>
                        <a:t>4</a:t>
                      </a:r>
                      <a:endParaRPr lang="it-IT"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800" b="0" u="none" strike="noStrike" dirty="0">
                          <a:solidFill>
                            <a:srgbClr val="000000"/>
                          </a:solidFill>
                          <a:effectLst/>
                        </a:rPr>
                        <a:t>12</a:t>
                      </a:r>
                      <a:endParaRPr lang="it-IT" sz="1800" b="0" i="0" u="none" strike="noStrike" dirty="0">
                        <a:solidFill>
                          <a:srgbClr val="000000"/>
                        </a:solidFill>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tcPr>
                </a:tc>
                <a:tc>
                  <a:txBody>
                    <a:bodyPr/>
                    <a:lstStyle/>
                    <a:p>
                      <a:pPr algn="r" fontAlgn="b"/>
                      <a:r>
                        <a:rPr lang="it-IT" sz="1800" b="0" u="none" strike="noStrike" dirty="0">
                          <a:solidFill>
                            <a:srgbClr val="000000"/>
                          </a:solidFill>
                          <a:effectLst/>
                        </a:rPr>
                        <a:t>4</a:t>
                      </a:r>
                      <a:endParaRPr lang="it-IT" sz="18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tcPr>
                </a:tc>
                <a:extLst>
                  <a:ext uri="{0D108BD9-81ED-4DB2-BD59-A6C34878D82A}">
                    <a16:rowId xmlns:a16="http://schemas.microsoft.com/office/drawing/2014/main" val="2573794196"/>
                  </a:ext>
                </a:extLst>
              </a:tr>
              <a:tr h="307126">
                <a:tc>
                  <a:txBody>
                    <a:bodyPr/>
                    <a:lstStyle/>
                    <a:p>
                      <a:pPr algn="r" fontAlgn="b"/>
                      <a:r>
                        <a:rPr lang="it-IT" sz="1800" b="0" u="none" strike="noStrike" dirty="0">
                          <a:solidFill>
                            <a:srgbClr val="000000"/>
                          </a:solidFill>
                          <a:effectLst/>
                        </a:rPr>
                        <a:t>20</a:t>
                      </a:r>
                      <a:endParaRPr lang="it-IT"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800" b="0" u="none" strike="noStrike" dirty="0">
                          <a:solidFill>
                            <a:srgbClr val="000000"/>
                          </a:solidFill>
                          <a:effectLst/>
                        </a:rPr>
                        <a:t>4</a:t>
                      </a:r>
                      <a:endParaRPr lang="it-IT"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800" b="0" u="none" strike="noStrike">
                          <a:solidFill>
                            <a:srgbClr val="000000"/>
                          </a:solidFill>
                          <a:effectLst/>
                        </a:rPr>
                        <a:t>4</a:t>
                      </a:r>
                      <a:endParaRPr lang="it-IT"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800" b="0" u="none" strike="noStrike" dirty="0">
                          <a:solidFill>
                            <a:srgbClr val="000000"/>
                          </a:solidFill>
                          <a:effectLst/>
                        </a:rPr>
                        <a:t>8</a:t>
                      </a:r>
                      <a:endParaRPr lang="it-IT"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800" b="0" u="none" strike="noStrike" dirty="0">
                          <a:solidFill>
                            <a:srgbClr val="000000"/>
                          </a:solidFill>
                          <a:effectLst/>
                        </a:rPr>
                        <a:t>4</a:t>
                      </a:r>
                      <a:endParaRPr lang="it-IT" sz="1800" b="0" i="0" u="none" strike="noStrike" dirty="0">
                        <a:solidFill>
                          <a:srgbClr val="000000"/>
                        </a:solidFill>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tcPr>
                </a:tc>
                <a:tc>
                  <a:txBody>
                    <a:bodyPr/>
                    <a:lstStyle/>
                    <a:p>
                      <a:pPr algn="r" fontAlgn="b"/>
                      <a:r>
                        <a:rPr lang="it-IT" sz="1800" b="0" u="none" strike="noStrike" dirty="0">
                          <a:solidFill>
                            <a:srgbClr val="000000"/>
                          </a:solidFill>
                          <a:effectLst/>
                        </a:rPr>
                        <a:t>8</a:t>
                      </a:r>
                      <a:endParaRPr lang="it-IT" sz="18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tcPr>
                </a:tc>
                <a:extLst>
                  <a:ext uri="{0D108BD9-81ED-4DB2-BD59-A6C34878D82A}">
                    <a16:rowId xmlns:a16="http://schemas.microsoft.com/office/drawing/2014/main" val="1634215469"/>
                  </a:ext>
                </a:extLst>
              </a:tr>
              <a:tr h="307126">
                <a:tc>
                  <a:txBody>
                    <a:bodyPr/>
                    <a:lstStyle/>
                    <a:p>
                      <a:pPr algn="r" fontAlgn="b"/>
                      <a:r>
                        <a:rPr lang="it-IT" sz="1800" b="0" u="none" strike="noStrike" dirty="0">
                          <a:solidFill>
                            <a:srgbClr val="000000"/>
                          </a:solidFill>
                          <a:effectLst/>
                        </a:rPr>
                        <a:t>50</a:t>
                      </a:r>
                      <a:endParaRPr lang="it-IT"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800" b="0" u="none" strike="noStrike" dirty="0">
                          <a:solidFill>
                            <a:srgbClr val="000000"/>
                          </a:solidFill>
                          <a:effectLst/>
                        </a:rPr>
                        <a:t>8</a:t>
                      </a:r>
                      <a:endParaRPr lang="it-IT"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800" b="0" u="none" strike="noStrike">
                          <a:solidFill>
                            <a:srgbClr val="000000"/>
                          </a:solidFill>
                          <a:effectLst/>
                        </a:rPr>
                        <a:t>6</a:t>
                      </a:r>
                      <a:endParaRPr lang="it-IT"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800" b="0" u="none" strike="noStrike" dirty="0">
                          <a:solidFill>
                            <a:srgbClr val="000000"/>
                          </a:solidFill>
                          <a:effectLst/>
                        </a:rPr>
                        <a:t>2</a:t>
                      </a:r>
                      <a:endParaRPr lang="it-IT"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800" b="0" u="none" strike="noStrike" dirty="0">
                          <a:solidFill>
                            <a:srgbClr val="000000"/>
                          </a:solidFill>
                          <a:effectLst/>
                        </a:rPr>
                        <a:t>8</a:t>
                      </a:r>
                      <a:endParaRPr lang="it-IT" sz="1800" b="0" i="0" u="none" strike="noStrike" dirty="0">
                        <a:solidFill>
                          <a:srgbClr val="000000"/>
                        </a:solidFill>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tcPr>
                </a:tc>
                <a:tc>
                  <a:txBody>
                    <a:bodyPr/>
                    <a:lstStyle/>
                    <a:p>
                      <a:pPr algn="r" fontAlgn="b"/>
                      <a:r>
                        <a:rPr lang="it-IT" sz="1800" b="0" u="none" strike="noStrike" dirty="0">
                          <a:solidFill>
                            <a:srgbClr val="000000"/>
                          </a:solidFill>
                          <a:effectLst/>
                        </a:rPr>
                        <a:t>2</a:t>
                      </a:r>
                      <a:endParaRPr lang="it-IT" sz="18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tcPr>
                </a:tc>
                <a:extLst>
                  <a:ext uri="{0D108BD9-81ED-4DB2-BD59-A6C34878D82A}">
                    <a16:rowId xmlns:a16="http://schemas.microsoft.com/office/drawing/2014/main" val="362749282"/>
                  </a:ext>
                </a:extLst>
              </a:tr>
              <a:tr h="307126">
                <a:tc>
                  <a:txBody>
                    <a:bodyPr/>
                    <a:lstStyle/>
                    <a:p>
                      <a:pPr algn="r" fontAlgn="b"/>
                      <a:r>
                        <a:rPr lang="it-IT" sz="1800" b="0" u="none" strike="noStrike" dirty="0">
                          <a:solidFill>
                            <a:srgbClr val="000000"/>
                          </a:solidFill>
                          <a:effectLst/>
                        </a:rPr>
                        <a:t>100</a:t>
                      </a:r>
                      <a:endParaRPr lang="it-IT"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800" b="0" u="none" strike="noStrike" dirty="0">
                          <a:solidFill>
                            <a:srgbClr val="000000"/>
                          </a:solidFill>
                          <a:effectLst/>
                        </a:rPr>
                        <a:t>3</a:t>
                      </a:r>
                      <a:endParaRPr lang="it-IT"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800" b="0" u="none" strike="noStrike">
                          <a:solidFill>
                            <a:srgbClr val="000000"/>
                          </a:solidFill>
                          <a:effectLst/>
                        </a:rPr>
                        <a:t>2</a:t>
                      </a:r>
                      <a:endParaRPr lang="it-IT"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800" b="0" u="none" strike="noStrike" dirty="0">
                          <a:solidFill>
                            <a:srgbClr val="000000"/>
                          </a:solidFill>
                          <a:effectLst/>
                        </a:rPr>
                        <a:t>1</a:t>
                      </a:r>
                      <a:endParaRPr lang="it-IT"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800" b="0" u="none" strike="noStrike" dirty="0">
                          <a:solidFill>
                            <a:srgbClr val="000000"/>
                          </a:solidFill>
                          <a:effectLst/>
                        </a:rPr>
                        <a:t>3</a:t>
                      </a:r>
                      <a:endParaRPr lang="it-IT" sz="1800" b="0" i="0" u="none" strike="noStrike" dirty="0">
                        <a:solidFill>
                          <a:srgbClr val="000000"/>
                        </a:solidFill>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tcPr>
                </a:tc>
                <a:tc>
                  <a:txBody>
                    <a:bodyPr/>
                    <a:lstStyle/>
                    <a:p>
                      <a:pPr algn="r" fontAlgn="b"/>
                      <a:r>
                        <a:rPr lang="it-IT" sz="1800" b="0" u="none" strike="noStrike" dirty="0">
                          <a:solidFill>
                            <a:srgbClr val="000000"/>
                          </a:solidFill>
                          <a:effectLst/>
                        </a:rPr>
                        <a:t>1</a:t>
                      </a:r>
                      <a:endParaRPr lang="it-IT" sz="18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tcPr>
                </a:tc>
                <a:extLst>
                  <a:ext uri="{0D108BD9-81ED-4DB2-BD59-A6C34878D82A}">
                    <a16:rowId xmlns:a16="http://schemas.microsoft.com/office/drawing/2014/main" val="948888029"/>
                  </a:ext>
                </a:extLst>
              </a:tr>
            </a:tbl>
          </a:graphicData>
        </a:graphic>
      </p:graphicFrame>
      <p:sp>
        <p:nvSpPr>
          <p:cNvPr id="5" name="CasellaDiTesto 4">
            <a:extLst>
              <a:ext uri="{FF2B5EF4-FFF2-40B4-BE49-F238E27FC236}">
                <a16:creationId xmlns:a16="http://schemas.microsoft.com/office/drawing/2014/main" id="{0EBBC902-8903-684F-83B8-20F320447117}"/>
              </a:ext>
            </a:extLst>
          </p:cNvPr>
          <p:cNvSpPr txBox="1"/>
          <p:nvPr/>
        </p:nvSpPr>
        <p:spPr>
          <a:xfrm>
            <a:off x="281355" y="203400"/>
            <a:ext cx="8190062" cy="523220"/>
          </a:xfrm>
          <a:prstGeom prst="rect">
            <a:avLst/>
          </a:prstGeom>
          <a:noFill/>
        </p:spPr>
        <p:txBody>
          <a:bodyPr wrap="square" rtlCol="0">
            <a:spAutoFit/>
          </a:bodyPr>
          <a:lstStyle/>
          <a:p>
            <a:r>
              <a:rPr lang="en-AU" sz="2800" b="1" dirty="0">
                <a:latin typeface="Josefin Sans SemiBold Roman" pitchFamily="2" charset="77"/>
              </a:rPr>
              <a:t>Bega river – Hydrological data reconstruction</a:t>
            </a:r>
          </a:p>
        </p:txBody>
      </p:sp>
      <p:sp>
        <p:nvSpPr>
          <p:cNvPr id="2" name="Rettangolo 1">
            <a:extLst>
              <a:ext uri="{FF2B5EF4-FFF2-40B4-BE49-F238E27FC236}">
                <a16:creationId xmlns:a16="http://schemas.microsoft.com/office/drawing/2014/main" id="{AF04B443-98D7-B34B-9552-5D1056DD36CE}"/>
              </a:ext>
            </a:extLst>
          </p:cNvPr>
          <p:cNvSpPr/>
          <p:nvPr/>
        </p:nvSpPr>
        <p:spPr>
          <a:xfrm>
            <a:off x="509953" y="1202282"/>
            <a:ext cx="9862771" cy="2115066"/>
          </a:xfrm>
          <a:prstGeom prst="rect">
            <a:avLst/>
          </a:prstGeom>
        </p:spPr>
        <p:txBody>
          <a:bodyPr wrap="square">
            <a:spAutoFit/>
          </a:bodyPr>
          <a:lstStyle/>
          <a:p>
            <a:pPr>
              <a:lnSpc>
                <a:spcPct val="150000"/>
              </a:lnSpc>
            </a:pPr>
            <a:r>
              <a:rPr lang="en-US" b="1" dirty="0">
                <a:latin typeface="Lato" panose="020F0502020204030203" pitchFamily="34" charset="77"/>
                <a:ea typeface="Times New Roman" panose="02020603050405020304" pitchFamily="18" charset="0"/>
              </a:rPr>
              <a:t>The methodology used presents large uncertainty in the reconstruction of the hydrology.</a:t>
            </a:r>
            <a:endParaRPr lang="en-US" dirty="0">
              <a:latin typeface="Lato" panose="020F0502020204030203" pitchFamily="34" charset="77"/>
              <a:ea typeface="Times New Roman" panose="02020603050405020304" pitchFamily="18" charset="0"/>
            </a:endParaRPr>
          </a:p>
          <a:p>
            <a:pPr>
              <a:lnSpc>
                <a:spcPct val="150000"/>
              </a:lnSpc>
            </a:pPr>
            <a:r>
              <a:rPr lang="en-US" dirty="0">
                <a:latin typeface="Lato" panose="020F0502020204030203" pitchFamily="34" charset="77"/>
                <a:ea typeface="Times New Roman" panose="02020603050405020304" pitchFamily="18" charset="0"/>
              </a:rPr>
              <a:t>We defined </a:t>
            </a:r>
            <a:r>
              <a:rPr lang="en-US" b="1" dirty="0">
                <a:latin typeface="Lato" panose="020F0502020204030203" pitchFamily="34" charset="77"/>
                <a:ea typeface="Times New Roman" panose="02020603050405020304" pitchFamily="18" charset="0"/>
              </a:rPr>
              <a:t>four different scenarios of discharge </a:t>
            </a:r>
            <a:r>
              <a:rPr lang="en-US" dirty="0">
                <a:latin typeface="Lato" panose="020F0502020204030203" pitchFamily="34" charset="77"/>
                <a:ea typeface="Times New Roman" panose="02020603050405020304" pitchFamily="18" charset="0"/>
              </a:rPr>
              <a:t>devised to cover a wide range of possible discharge conditions. </a:t>
            </a:r>
          </a:p>
          <a:p>
            <a:pPr>
              <a:lnSpc>
                <a:spcPct val="150000"/>
              </a:lnSpc>
            </a:pPr>
            <a:r>
              <a:rPr lang="en-US" dirty="0">
                <a:latin typeface="Lato" panose="020F0502020204030203" pitchFamily="34" charset="77"/>
                <a:ea typeface="Times New Roman" panose="02020603050405020304" pitchFamily="18" charset="0"/>
              </a:rPr>
              <a:t>The scenarios differentiate according on how the return period for each flood is associated to a class of discharge in step 4)</a:t>
            </a:r>
            <a:r>
              <a:rPr lang="it-IT" dirty="0">
                <a:latin typeface="Lato" panose="020F0502020204030203" pitchFamily="34" charset="77"/>
                <a:ea typeface="Times New Roman" panose="02020603050405020304" pitchFamily="18" charset="0"/>
              </a:rPr>
              <a:t>.</a:t>
            </a:r>
            <a:endParaRPr lang="en-GB" dirty="0">
              <a:latin typeface="Lato" panose="020F0502020204030203" pitchFamily="34" charset="77"/>
            </a:endParaRPr>
          </a:p>
        </p:txBody>
      </p:sp>
    </p:spTree>
    <p:extLst>
      <p:ext uri="{BB962C8B-B14F-4D97-AF65-F5344CB8AC3E}">
        <p14:creationId xmlns:p14="http://schemas.microsoft.com/office/powerpoint/2010/main" val="2672906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F147177-BE9F-4642-907D-E1DC626C0631}"/>
              </a:ext>
            </a:extLst>
          </p:cNvPr>
          <p:cNvSpPr txBox="1"/>
          <p:nvPr/>
        </p:nvSpPr>
        <p:spPr>
          <a:xfrm>
            <a:off x="281354" y="203400"/>
            <a:ext cx="9015046" cy="954107"/>
          </a:xfrm>
          <a:prstGeom prst="rect">
            <a:avLst/>
          </a:prstGeom>
          <a:noFill/>
        </p:spPr>
        <p:txBody>
          <a:bodyPr wrap="square" rtlCol="0">
            <a:spAutoFit/>
          </a:bodyPr>
          <a:lstStyle/>
          <a:p>
            <a:r>
              <a:rPr lang="en-AU" sz="2800" b="1" dirty="0">
                <a:latin typeface="JOSEFIN SANS REGULAR ROMAN" pitchFamily="2" charset="77"/>
              </a:rPr>
              <a:t>Bega river – </a:t>
            </a:r>
            <a:r>
              <a:rPr lang="en-US" sz="2800" b="1" dirty="0">
                <a:latin typeface="JOSEFIN SANS REGULAR ROMAN" pitchFamily="2" charset="77"/>
                <a:ea typeface="Calibri" panose="020F0502020204030204" pitchFamily="34" charset="0"/>
                <a:cs typeface="Calibri" panose="020F0502020204030204" pitchFamily="34" charset="0"/>
              </a:rPr>
              <a:t>Reach features </a:t>
            </a:r>
            <a:r>
              <a:rPr lang="en-US" sz="2800" b="1" dirty="0" err="1">
                <a:latin typeface="JOSEFIN SANS REGULAR ROMAN" pitchFamily="2" charset="77"/>
                <a:ea typeface="Calibri" panose="020F0502020204030204" pitchFamily="34" charset="0"/>
                <a:cs typeface="Calibri" panose="020F0502020204030204" pitchFamily="34" charset="0"/>
              </a:rPr>
              <a:t>modelization</a:t>
            </a:r>
            <a:r>
              <a:rPr lang="en-US" sz="2800" b="1" dirty="0">
                <a:latin typeface="JOSEFIN SANS REGULAR ROMAN" pitchFamily="2" charset="77"/>
                <a:ea typeface="Calibri" panose="020F0502020204030204" pitchFamily="34" charset="0"/>
                <a:cs typeface="Calibri" panose="020F0502020204030204" pitchFamily="34" charset="0"/>
              </a:rPr>
              <a:t> </a:t>
            </a:r>
          </a:p>
          <a:p>
            <a:endParaRPr lang="en-AU" sz="2800" b="1" dirty="0">
              <a:latin typeface="JOSEFIN SANS REGULAR ROMAN" pitchFamily="2" charset="77"/>
            </a:endParaRPr>
          </a:p>
        </p:txBody>
      </p:sp>
      <p:sp>
        <p:nvSpPr>
          <p:cNvPr id="4" name="Rectangle 2">
            <a:extLst>
              <a:ext uri="{FF2B5EF4-FFF2-40B4-BE49-F238E27FC236}">
                <a16:creationId xmlns:a16="http://schemas.microsoft.com/office/drawing/2014/main" id="{4286A34B-3DEB-5F4A-A39D-3A0A60AB8177}"/>
              </a:ext>
            </a:extLst>
          </p:cNvPr>
          <p:cNvSpPr>
            <a:spLocks noChangeArrowheads="1"/>
          </p:cNvSpPr>
          <p:nvPr/>
        </p:nvSpPr>
        <p:spPr bwMode="auto">
          <a:xfrm>
            <a:off x="914400" y="125984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ttangolo 6">
            <a:extLst>
              <a:ext uri="{FF2B5EF4-FFF2-40B4-BE49-F238E27FC236}">
                <a16:creationId xmlns:a16="http://schemas.microsoft.com/office/drawing/2014/main" id="{8ED987AD-3AAE-B041-9A4C-46480C8280C5}"/>
              </a:ext>
            </a:extLst>
          </p:cNvPr>
          <p:cNvSpPr/>
          <p:nvPr/>
        </p:nvSpPr>
        <p:spPr>
          <a:xfrm>
            <a:off x="2169854" y="1786954"/>
            <a:ext cx="2123440" cy="493212"/>
          </a:xfrm>
          <a:prstGeom prst="rect">
            <a:avLst/>
          </a:prstGeom>
        </p:spPr>
        <p:txBody>
          <a:bodyPr wrap="square">
            <a:spAutoFit/>
          </a:bodyPr>
          <a:lstStyle/>
          <a:p>
            <a:pPr>
              <a:lnSpc>
                <a:spcPct val="150000"/>
              </a:lnSpc>
            </a:pPr>
            <a:r>
              <a:rPr lang="en-US" sz="2000" b="1" dirty="0">
                <a:solidFill>
                  <a:srgbClr val="3B852E"/>
                </a:solidFill>
                <a:latin typeface="Lato" panose="020F0502020204030203" pitchFamily="34" charset="77"/>
                <a:ea typeface="Calibri" panose="020F0502020204030204" pitchFamily="34" charset="0"/>
                <a:cs typeface="Calibri" panose="020F0502020204030204" pitchFamily="34" charset="0"/>
              </a:rPr>
              <a:t>Channel Slope</a:t>
            </a:r>
            <a:endParaRPr lang="en-US" dirty="0">
              <a:solidFill>
                <a:srgbClr val="3B852E"/>
              </a:solidFill>
              <a:latin typeface="Lato" panose="020F0502020204030203" pitchFamily="34" charset="77"/>
              <a:ea typeface="Calibri" panose="020F0502020204030204" pitchFamily="34" charset="0"/>
              <a:cs typeface="Calibri" panose="020F0502020204030204" pitchFamily="34" charset="0"/>
            </a:endParaRPr>
          </a:p>
        </p:txBody>
      </p:sp>
      <p:sp>
        <p:nvSpPr>
          <p:cNvPr id="9" name="Rettangolo 8">
            <a:extLst>
              <a:ext uri="{FF2B5EF4-FFF2-40B4-BE49-F238E27FC236}">
                <a16:creationId xmlns:a16="http://schemas.microsoft.com/office/drawing/2014/main" id="{E0868800-C86C-BF47-AE05-E181CE1281BA}"/>
              </a:ext>
            </a:extLst>
          </p:cNvPr>
          <p:cNvSpPr/>
          <p:nvPr/>
        </p:nvSpPr>
        <p:spPr>
          <a:xfrm>
            <a:off x="8558520" y="1786954"/>
            <a:ext cx="2085360" cy="493212"/>
          </a:xfrm>
          <a:prstGeom prst="rect">
            <a:avLst/>
          </a:prstGeom>
        </p:spPr>
        <p:txBody>
          <a:bodyPr wrap="square">
            <a:spAutoFit/>
          </a:bodyPr>
          <a:lstStyle/>
          <a:p>
            <a:pPr>
              <a:lnSpc>
                <a:spcPct val="150000"/>
              </a:lnSpc>
            </a:pPr>
            <a:r>
              <a:rPr lang="en-US" sz="2000" b="1" dirty="0">
                <a:solidFill>
                  <a:srgbClr val="3B852E"/>
                </a:solidFill>
                <a:latin typeface="Lato" panose="020F0502020204030203" pitchFamily="34" charset="77"/>
                <a:ea typeface="Calibri" panose="020F0502020204030204" pitchFamily="34" charset="0"/>
                <a:cs typeface="Calibri" panose="020F0502020204030204" pitchFamily="34" charset="0"/>
              </a:rPr>
              <a:t>Channel width</a:t>
            </a:r>
            <a:endParaRPr lang="en-US" dirty="0">
              <a:solidFill>
                <a:srgbClr val="3B852E"/>
              </a:solidFill>
              <a:latin typeface="Lato" panose="020F0502020204030203" pitchFamily="34" charset="77"/>
              <a:ea typeface="Calibri" panose="020F0502020204030204" pitchFamily="34"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13" name="Rettangolo 12">
                <a:extLst>
                  <a:ext uri="{FF2B5EF4-FFF2-40B4-BE49-F238E27FC236}">
                    <a16:creationId xmlns:a16="http://schemas.microsoft.com/office/drawing/2014/main" id="{18E7FE38-701D-0F44-B298-40A1823BC1BF}"/>
                  </a:ext>
                </a:extLst>
              </p:cNvPr>
              <p:cNvSpPr/>
              <p:nvPr/>
            </p:nvSpPr>
            <p:spPr>
              <a:xfrm>
                <a:off x="414460" y="2234672"/>
                <a:ext cx="5528049" cy="2530565"/>
              </a:xfrm>
              <a:prstGeom prst="rect">
                <a:avLst/>
              </a:prstGeom>
            </p:spPr>
            <p:txBody>
              <a:bodyPr wrap="square">
                <a:spAutoFit/>
              </a:bodyPr>
              <a:lstStyle/>
              <a:p>
                <a:pPr algn="just">
                  <a:lnSpc>
                    <a:spcPct val="150000"/>
                  </a:lnSpc>
                </a:pPr>
                <a:r>
                  <a:rPr lang="en-US" b="1" dirty="0">
                    <a:latin typeface="Lato" panose="020F0502020204030203" pitchFamily="34" charset="77"/>
                    <a:ea typeface="Times New Roman" panose="02020603050405020304" pitchFamily="18" charset="0"/>
                  </a:rPr>
                  <a:t>Increase or decrease in the deposit layer volume in a reach </a:t>
                </a:r>
                <a:r>
                  <a:rPr lang="en-US" dirty="0">
                    <a:latin typeface="Lato" panose="020F0502020204030203" pitchFamily="34" charset="77"/>
                    <a:ea typeface="Times New Roman" panose="02020603050405020304" pitchFamily="18" charset="0"/>
                  </a:rPr>
                  <a:t>leads to </a:t>
                </a:r>
                <a:r>
                  <a:rPr lang="en-US" b="1" dirty="0">
                    <a:latin typeface="Lato" panose="020F0502020204030203" pitchFamily="34" charset="77"/>
                    <a:ea typeface="Times New Roman" panose="02020603050405020304" pitchFamily="18" charset="0"/>
                  </a:rPr>
                  <a:t>increases or decreases the bed elevation </a:t>
                </a:r>
                <a14:m>
                  <m:oMath xmlns:m="http://schemas.openxmlformats.org/officeDocument/2006/math">
                    <m:r>
                      <a:rPr lang="en-US" b="1" i="1" smtClean="0">
                        <a:latin typeface="Cambria Math" panose="02040503050406030204" pitchFamily="18" charset="0"/>
                        <a:ea typeface="Cambria Math" panose="02040503050406030204" pitchFamily="18" charset="0"/>
                      </a:rPr>
                      <m:t>𝜼</m:t>
                    </m:r>
                  </m:oMath>
                </a14:m>
                <a:r>
                  <a:rPr lang="en-US" b="1" dirty="0">
                    <a:latin typeface="Lato" panose="020F0502020204030203" pitchFamily="34" charset="77"/>
                    <a:ea typeface="Times New Roman" panose="02020603050405020304" pitchFamily="18" charset="0"/>
                  </a:rPr>
                  <a:t> </a:t>
                </a:r>
                <a:r>
                  <a:rPr lang="en-US" dirty="0">
                    <a:latin typeface="Lato" panose="020F0502020204030203" pitchFamily="34" charset="77"/>
                    <a:ea typeface="Times New Roman" panose="02020603050405020304" pitchFamily="18" charset="0"/>
                  </a:rPr>
                  <a:t>of the upstream node of the reach and </a:t>
                </a:r>
                <a:r>
                  <a:rPr lang="en-AU" dirty="0">
                    <a:latin typeface="Lato" panose="020F0502020204030203" pitchFamily="34" charset="77"/>
                    <a:ea typeface="Times New Roman" panose="02020603050405020304" pitchFamily="18" charset="0"/>
                  </a:rPr>
                  <a:t>thus the channel slope (</a:t>
                </a:r>
                <a:r>
                  <a:rPr lang="en-AU" dirty="0" err="1">
                    <a:latin typeface="Lato" panose="020F0502020204030203" pitchFamily="34" charset="77"/>
                  </a:rPr>
                  <a:t>Czuba</a:t>
                </a:r>
                <a:r>
                  <a:rPr lang="en-AU" dirty="0">
                    <a:latin typeface="Lato" panose="020F0502020204030203" pitchFamily="34" charset="77"/>
                  </a:rPr>
                  <a:t> et al., 2017). </a:t>
                </a:r>
              </a:p>
              <a:p>
                <a:pPr algn="just">
                  <a:lnSpc>
                    <a:spcPct val="150000"/>
                  </a:lnSpc>
                </a:pPr>
                <a:r>
                  <a:rPr lang="en-AU" dirty="0">
                    <a:latin typeface="Lato" panose="020F0502020204030203" pitchFamily="34" charset="77"/>
                  </a:rPr>
                  <a:t>Not active for of type 2 and 3 reaches, as pre-ES slope is not known.</a:t>
                </a:r>
              </a:p>
            </p:txBody>
          </p:sp>
        </mc:Choice>
        <mc:Fallback>
          <p:sp>
            <p:nvSpPr>
              <p:cNvPr id="13" name="Rettangolo 12">
                <a:extLst>
                  <a:ext uri="{FF2B5EF4-FFF2-40B4-BE49-F238E27FC236}">
                    <a16:creationId xmlns:a16="http://schemas.microsoft.com/office/drawing/2014/main" id="{18E7FE38-701D-0F44-B298-40A1823BC1BF}"/>
                  </a:ext>
                </a:extLst>
              </p:cNvPr>
              <p:cNvSpPr>
                <a:spLocks noRot="1" noChangeAspect="1" noMove="1" noResize="1" noEditPoints="1" noAdjustHandles="1" noChangeArrowheads="1" noChangeShapeType="1" noTextEdit="1"/>
              </p:cNvSpPr>
              <p:nvPr/>
            </p:nvSpPr>
            <p:spPr>
              <a:xfrm>
                <a:off x="414460" y="2234672"/>
                <a:ext cx="5528049" cy="2530565"/>
              </a:xfrm>
              <a:prstGeom prst="rect">
                <a:avLst/>
              </a:prstGeom>
              <a:blipFill>
                <a:blip r:embed="rId3"/>
                <a:stretch>
                  <a:fillRect l="-915" r="-686" b="-2500"/>
                </a:stretch>
              </a:blipFill>
            </p:spPr>
            <p:txBody>
              <a:bodyPr/>
              <a:lstStyle/>
              <a:p>
                <a:r>
                  <a:rPr lang="en-GB">
                    <a:noFill/>
                  </a:rPr>
                  <a:t> </a:t>
                </a:r>
              </a:p>
            </p:txBody>
          </p:sp>
        </mc:Fallback>
      </mc:AlternateContent>
      <p:sp>
        <p:nvSpPr>
          <p:cNvPr id="16" name="Rettangolo 15">
            <a:extLst>
              <a:ext uri="{FF2B5EF4-FFF2-40B4-BE49-F238E27FC236}">
                <a16:creationId xmlns:a16="http://schemas.microsoft.com/office/drawing/2014/main" id="{27BA0425-DE17-9141-8689-03C1E0F8764F}"/>
              </a:ext>
            </a:extLst>
          </p:cNvPr>
          <p:cNvSpPr/>
          <p:nvPr/>
        </p:nvSpPr>
        <p:spPr>
          <a:xfrm>
            <a:off x="6387110" y="2247902"/>
            <a:ext cx="5231513" cy="2115066"/>
          </a:xfrm>
          <a:prstGeom prst="rect">
            <a:avLst/>
          </a:prstGeom>
        </p:spPr>
        <p:txBody>
          <a:bodyPr wrap="square">
            <a:spAutoFit/>
          </a:bodyPr>
          <a:lstStyle/>
          <a:p>
            <a:pPr algn="just">
              <a:lnSpc>
                <a:spcPct val="150000"/>
              </a:lnSpc>
            </a:pPr>
            <a:r>
              <a:rPr lang="en-US" dirty="0">
                <a:latin typeface="Lato" panose="020F0502020204030203" pitchFamily="34" charset="77"/>
              </a:rPr>
              <a:t>The erosion of the </a:t>
            </a:r>
            <a:r>
              <a:rPr lang="en-US" b="1" dirty="0">
                <a:latin typeface="Lato" panose="020F0502020204030203" pitchFamily="34" charset="77"/>
              </a:rPr>
              <a:t>reach sediment deposit is correlated with the increase in historic channel width</a:t>
            </a:r>
            <a:r>
              <a:rPr lang="en-US" dirty="0">
                <a:latin typeface="Lato" panose="020F0502020204030203" pitchFamily="34" charset="77"/>
              </a:rPr>
              <a:t>. As bank sediment gets eroded, channel width progressively increases up to present-day levels.</a:t>
            </a:r>
            <a:endParaRPr lang="en-GB" dirty="0">
              <a:latin typeface="Lato" panose="020F0502020204030203" pitchFamily="34" charset="77"/>
            </a:endParaRPr>
          </a:p>
        </p:txBody>
      </p:sp>
      <p:cxnSp>
        <p:nvCxnSpPr>
          <p:cNvPr id="19" name="Connettore 1 18">
            <a:extLst>
              <a:ext uri="{FF2B5EF4-FFF2-40B4-BE49-F238E27FC236}">
                <a16:creationId xmlns:a16="http://schemas.microsoft.com/office/drawing/2014/main" id="{CE6F81CC-F1BF-124A-9810-7320E9C417DE}"/>
              </a:ext>
            </a:extLst>
          </p:cNvPr>
          <p:cNvCxnSpPr>
            <a:cxnSpLocks/>
          </p:cNvCxnSpPr>
          <p:nvPr/>
        </p:nvCxnSpPr>
        <p:spPr>
          <a:xfrm flipH="1">
            <a:off x="6139837" y="1917813"/>
            <a:ext cx="49945" cy="4890310"/>
          </a:xfrm>
          <a:prstGeom prst="line">
            <a:avLst/>
          </a:prstGeom>
          <a:ln w="28575">
            <a:solidFill>
              <a:srgbClr val="3B852E"/>
            </a:solidFill>
          </a:ln>
        </p:spPr>
        <p:style>
          <a:lnRef idx="1">
            <a:schemeClr val="accent1"/>
          </a:lnRef>
          <a:fillRef idx="0">
            <a:schemeClr val="accent1"/>
          </a:fillRef>
          <a:effectRef idx="0">
            <a:schemeClr val="accent1"/>
          </a:effectRef>
          <a:fontRef idx="minor">
            <a:schemeClr val="tx1"/>
          </a:fontRef>
        </p:style>
      </p:cxnSp>
      <p:pic>
        <p:nvPicPr>
          <p:cNvPr id="21" name="Picture 14">
            <a:extLst>
              <a:ext uri="{FF2B5EF4-FFF2-40B4-BE49-F238E27FC236}">
                <a16:creationId xmlns:a16="http://schemas.microsoft.com/office/drawing/2014/main" id="{30A71B56-B81B-B040-9287-E37A0F5B6CEE}"/>
              </a:ext>
            </a:extLst>
          </p:cNvPr>
          <p:cNvPicPr>
            <a:picLocks noChangeAspect="1"/>
          </p:cNvPicPr>
          <p:nvPr/>
        </p:nvPicPr>
        <p:blipFill rotWithShape="1">
          <a:blip r:embed="rId4"/>
          <a:srcRect l="27815" t="49275" r="28663" b="30066"/>
          <a:stretch/>
        </p:blipFill>
        <p:spPr>
          <a:xfrm flipH="1">
            <a:off x="8761679" y="4859479"/>
            <a:ext cx="2618721" cy="1753550"/>
          </a:xfrm>
          <a:prstGeom prst="rect">
            <a:avLst/>
          </a:prstGeom>
        </p:spPr>
      </p:pic>
      <p:pic>
        <p:nvPicPr>
          <p:cNvPr id="22" name="Picture 3">
            <a:extLst>
              <a:ext uri="{FF2B5EF4-FFF2-40B4-BE49-F238E27FC236}">
                <a16:creationId xmlns:a16="http://schemas.microsoft.com/office/drawing/2014/main" id="{C8AA2243-4105-6546-8D75-17CA53528BDF}"/>
              </a:ext>
            </a:extLst>
          </p:cNvPr>
          <p:cNvPicPr>
            <a:picLocks noChangeAspect="1"/>
          </p:cNvPicPr>
          <p:nvPr/>
        </p:nvPicPr>
        <p:blipFill rotWithShape="1">
          <a:blip r:embed="rId5"/>
          <a:srcRect l="35269" t="26302" r="32963" b="44473"/>
          <a:stretch/>
        </p:blipFill>
        <p:spPr>
          <a:xfrm flipH="1">
            <a:off x="6501987" y="4364119"/>
            <a:ext cx="1418352" cy="2248910"/>
          </a:xfrm>
          <a:prstGeom prst="rect">
            <a:avLst/>
          </a:prstGeom>
        </p:spPr>
      </p:pic>
      <p:cxnSp>
        <p:nvCxnSpPr>
          <p:cNvPr id="24" name="Connettore 2 23">
            <a:extLst>
              <a:ext uri="{FF2B5EF4-FFF2-40B4-BE49-F238E27FC236}">
                <a16:creationId xmlns:a16="http://schemas.microsoft.com/office/drawing/2014/main" id="{0CEF937E-40C2-AB42-AB65-F72D01755D37}"/>
              </a:ext>
            </a:extLst>
          </p:cNvPr>
          <p:cNvCxnSpPr>
            <a:cxnSpLocks/>
            <a:endCxn id="21" idx="3"/>
          </p:cNvCxnSpPr>
          <p:nvPr/>
        </p:nvCxnSpPr>
        <p:spPr>
          <a:xfrm>
            <a:off x="7891764" y="5736254"/>
            <a:ext cx="869915" cy="0"/>
          </a:xfrm>
          <a:prstGeom prst="straightConnector1">
            <a:avLst/>
          </a:prstGeom>
          <a:ln w="28575">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2" name="Gruppo 11">
            <a:extLst>
              <a:ext uri="{FF2B5EF4-FFF2-40B4-BE49-F238E27FC236}">
                <a16:creationId xmlns:a16="http://schemas.microsoft.com/office/drawing/2014/main" id="{D7460462-628A-D847-9231-0B9F8B927246}"/>
              </a:ext>
            </a:extLst>
          </p:cNvPr>
          <p:cNvGrpSpPr/>
          <p:nvPr/>
        </p:nvGrpSpPr>
        <p:grpSpPr>
          <a:xfrm>
            <a:off x="160270" y="4661346"/>
            <a:ext cx="5782239" cy="2039178"/>
            <a:chOff x="-1381042" y="4442552"/>
            <a:chExt cx="7095659" cy="2401547"/>
          </a:xfrm>
        </p:grpSpPr>
        <p:pic>
          <p:nvPicPr>
            <p:cNvPr id="6" name="Immagine 5">
              <a:extLst>
                <a:ext uri="{FF2B5EF4-FFF2-40B4-BE49-F238E27FC236}">
                  <a16:creationId xmlns:a16="http://schemas.microsoft.com/office/drawing/2014/main" id="{78ED9A84-BE7C-CA4C-9BA2-6198FA13A492}"/>
                </a:ext>
              </a:extLst>
            </p:cNvPr>
            <p:cNvPicPr>
              <a:picLocks noChangeAspect="1"/>
            </p:cNvPicPr>
            <p:nvPr/>
          </p:nvPicPr>
          <p:blipFill rotWithShape="1">
            <a:blip r:embed="rId6"/>
            <a:srcRect t="2474" b="1"/>
            <a:stretch/>
          </p:blipFill>
          <p:spPr>
            <a:xfrm>
              <a:off x="2496610" y="4568070"/>
              <a:ext cx="3218007" cy="2276029"/>
            </a:xfrm>
            <a:prstGeom prst="rect">
              <a:avLst/>
            </a:prstGeom>
          </p:spPr>
        </p:pic>
        <p:sp>
          <p:nvSpPr>
            <p:cNvPr id="15" name="Rettangolo 14">
              <a:extLst>
                <a:ext uri="{FF2B5EF4-FFF2-40B4-BE49-F238E27FC236}">
                  <a16:creationId xmlns:a16="http://schemas.microsoft.com/office/drawing/2014/main" id="{D47DD4B9-C394-B44C-9EC1-A326B4F90E24}"/>
                </a:ext>
              </a:extLst>
            </p:cNvPr>
            <p:cNvSpPr/>
            <p:nvPr/>
          </p:nvSpPr>
          <p:spPr>
            <a:xfrm>
              <a:off x="-1381042" y="6077227"/>
              <a:ext cx="3910032" cy="461664"/>
            </a:xfrm>
            <a:prstGeom prst="rect">
              <a:avLst/>
            </a:prstGeom>
          </p:spPr>
          <p:txBody>
            <a:bodyPr wrap="square">
              <a:spAutoFit/>
            </a:bodyPr>
            <a:lstStyle/>
            <a:p>
              <a:r>
                <a:rPr lang="en-GB" sz="1200" i="1" dirty="0">
                  <a:solidFill>
                    <a:srgbClr val="3B852E"/>
                  </a:solidFill>
                  <a:latin typeface="Lato" panose="020F0502020204030203" pitchFamily="34" charset="77"/>
                </a:rPr>
                <a:t>Adjustment of channel slope in case of sediment deposition</a:t>
              </a:r>
            </a:p>
            <a:p>
              <a:r>
                <a:rPr lang="en-GB" sz="1200" i="1" dirty="0">
                  <a:solidFill>
                    <a:srgbClr val="3B852E"/>
                  </a:solidFill>
                  <a:latin typeface="Lato" panose="020F0502020204030203" pitchFamily="34" charset="77"/>
                </a:rPr>
                <a:t>Figure from </a:t>
              </a:r>
              <a:r>
                <a:rPr lang="en-US" sz="1200" dirty="0" err="1">
                  <a:solidFill>
                    <a:srgbClr val="3B852E"/>
                  </a:solidFill>
                  <a:latin typeface="Lato" panose="020F0502020204030203" pitchFamily="34" charset="77"/>
                </a:rPr>
                <a:t>Czuba</a:t>
              </a:r>
              <a:r>
                <a:rPr lang="en-US" sz="1200" dirty="0">
                  <a:solidFill>
                    <a:srgbClr val="3B852E"/>
                  </a:solidFill>
                  <a:latin typeface="Lato" panose="020F0502020204030203" pitchFamily="34" charset="77"/>
                </a:rPr>
                <a:t> et al., 2017</a:t>
              </a:r>
              <a:r>
                <a:rPr lang="it-IT" sz="1200" dirty="0">
                  <a:solidFill>
                    <a:srgbClr val="3B852E"/>
                  </a:solidFill>
                  <a:latin typeface="Lato" panose="020F0502020204030203" pitchFamily="34" charset="77"/>
                </a:rPr>
                <a:t> </a:t>
              </a:r>
              <a:endParaRPr lang="en-GB" sz="1200" i="1" dirty="0">
                <a:solidFill>
                  <a:srgbClr val="3B852E"/>
                </a:solidFill>
                <a:latin typeface="Lato" panose="020F0502020204030203" pitchFamily="34" charset="77"/>
              </a:endParaRPr>
            </a:p>
          </p:txBody>
        </p:sp>
        <p:sp>
          <p:nvSpPr>
            <p:cNvPr id="11" name="Rettangolo 10">
              <a:extLst>
                <a:ext uri="{FF2B5EF4-FFF2-40B4-BE49-F238E27FC236}">
                  <a16:creationId xmlns:a16="http://schemas.microsoft.com/office/drawing/2014/main" id="{96B7DBD5-B6DD-0946-B977-878A510EE8B3}"/>
                </a:ext>
              </a:extLst>
            </p:cNvPr>
            <p:cNvSpPr/>
            <p:nvPr/>
          </p:nvSpPr>
          <p:spPr>
            <a:xfrm>
              <a:off x="2528990" y="4442552"/>
              <a:ext cx="324091" cy="431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Rettangolo 17">
            <a:extLst>
              <a:ext uri="{FF2B5EF4-FFF2-40B4-BE49-F238E27FC236}">
                <a16:creationId xmlns:a16="http://schemas.microsoft.com/office/drawing/2014/main" id="{AAF592D9-B30B-C845-B30A-A0864C6AEBDE}"/>
              </a:ext>
            </a:extLst>
          </p:cNvPr>
          <p:cNvSpPr/>
          <p:nvPr/>
        </p:nvSpPr>
        <p:spPr>
          <a:xfrm>
            <a:off x="414460" y="792811"/>
            <a:ext cx="9291122" cy="877869"/>
          </a:xfrm>
          <a:prstGeom prst="rect">
            <a:avLst/>
          </a:prstGeom>
        </p:spPr>
        <p:txBody>
          <a:bodyPr wrap="square">
            <a:spAutoFit/>
          </a:bodyPr>
          <a:lstStyle/>
          <a:p>
            <a:pPr>
              <a:lnSpc>
                <a:spcPct val="150000"/>
              </a:lnSpc>
            </a:pPr>
            <a:r>
              <a:rPr lang="en-US" b="1" dirty="0">
                <a:latin typeface="Lato" panose="020F0502020204030203" pitchFamily="34" charset="77"/>
                <a:ea typeface="Times New Roman" panose="02020603050405020304" pitchFamily="18" charset="0"/>
              </a:rPr>
              <a:t>To reproduce network feature change due to changes in sediment delivery, we implemented 3  plug-in modelling component in the model</a:t>
            </a:r>
            <a:endParaRPr lang="en-GB" dirty="0"/>
          </a:p>
        </p:txBody>
      </p:sp>
      <mc:AlternateContent xmlns:mc="http://schemas.openxmlformats.org/markup-compatibility/2006" xmlns:a14="http://schemas.microsoft.com/office/drawing/2010/main">
        <mc:Choice Requires="a14">
          <p:sp>
            <p:nvSpPr>
              <p:cNvPr id="3" name="Rettangolo 2">
                <a:extLst>
                  <a:ext uri="{FF2B5EF4-FFF2-40B4-BE49-F238E27FC236}">
                    <a16:creationId xmlns:a16="http://schemas.microsoft.com/office/drawing/2014/main" id="{2ADD2FFC-7D57-9047-9DCB-3A90F27DB378}"/>
                  </a:ext>
                </a:extLst>
              </p:cNvPr>
              <p:cNvSpPr/>
              <p:nvPr/>
            </p:nvSpPr>
            <p:spPr>
              <a:xfrm>
                <a:off x="3788133" y="5357147"/>
                <a:ext cx="461772" cy="292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GB" sz="1000" i="1" dirty="0" smtClean="0">
                              <a:solidFill>
                                <a:schemeClr val="tx1"/>
                              </a:solidFill>
                              <a:latin typeface="Cambria Math" panose="02040503050406030204" pitchFamily="18" charset="0"/>
                            </a:rPr>
                          </m:ctrlPr>
                        </m:sSupPr>
                        <m:e>
                          <m:r>
                            <a:rPr lang="it-IT" sz="1000" b="0" i="1" dirty="0" smtClean="0">
                              <a:solidFill>
                                <a:schemeClr val="tx1"/>
                              </a:solidFill>
                              <a:latin typeface="Cambria Math" panose="02040503050406030204" pitchFamily="18" charset="0"/>
                            </a:rPr>
                            <m:t>𝑉</m:t>
                          </m:r>
                        </m:e>
                        <m:sup>
                          <m:r>
                            <a:rPr lang="it-IT" sz="1000" b="0" i="1" dirty="0" smtClean="0">
                              <a:solidFill>
                                <a:schemeClr val="tx1"/>
                              </a:solidFill>
                              <a:latin typeface="Cambria Math" panose="02040503050406030204" pitchFamily="18" charset="0"/>
                            </a:rPr>
                            <m:t>𝑑𝑒𝑝</m:t>
                          </m:r>
                        </m:sup>
                      </m:sSup>
                    </m:oMath>
                  </m:oMathPara>
                </a14:m>
                <a:endParaRPr lang="en-GB" sz="1000" dirty="0">
                  <a:solidFill>
                    <a:schemeClr val="tx1"/>
                  </a:solidFill>
                  <a:latin typeface="Helvetica" pitchFamily="2" charset="0"/>
                </a:endParaRPr>
              </a:p>
            </p:txBody>
          </p:sp>
        </mc:Choice>
        <mc:Fallback xmlns="">
          <p:sp>
            <p:nvSpPr>
              <p:cNvPr id="3" name="Rettangolo 2">
                <a:extLst>
                  <a:ext uri="{FF2B5EF4-FFF2-40B4-BE49-F238E27FC236}">
                    <a16:creationId xmlns:a16="http://schemas.microsoft.com/office/drawing/2014/main" id="{2ADD2FFC-7D57-9047-9DCB-3A90F27DB378}"/>
                  </a:ext>
                </a:extLst>
              </p:cNvPr>
              <p:cNvSpPr>
                <a:spLocks noRot="1" noChangeAspect="1" noMove="1" noResize="1" noEditPoints="1" noAdjustHandles="1" noChangeArrowheads="1" noChangeShapeType="1" noTextEdit="1"/>
              </p:cNvSpPr>
              <p:nvPr/>
            </p:nvSpPr>
            <p:spPr>
              <a:xfrm>
                <a:off x="3788133" y="5357147"/>
                <a:ext cx="461772" cy="292608"/>
              </a:xfrm>
              <a:prstGeom prst="rect">
                <a:avLst/>
              </a:prstGeom>
              <a:blipFill>
                <a:blip r:embed="rId7"/>
                <a:stretch>
                  <a:fillRect/>
                </a:stretch>
              </a:blipFill>
              <a:ln>
                <a:solidFill>
                  <a:schemeClr val="bg1"/>
                </a:solidFill>
              </a:ln>
            </p:spPr>
            <p:txBody>
              <a:bodyPr/>
              <a:lstStyle/>
              <a:p>
                <a:r>
                  <a:rPr lang="en-GB">
                    <a:noFill/>
                  </a:rPr>
                  <a:t> </a:t>
                </a:r>
              </a:p>
            </p:txBody>
          </p:sp>
        </mc:Fallback>
      </mc:AlternateContent>
    </p:spTree>
    <p:extLst>
      <p:ext uri="{BB962C8B-B14F-4D97-AF65-F5344CB8AC3E}">
        <p14:creationId xmlns:p14="http://schemas.microsoft.com/office/powerpoint/2010/main" val="416967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a:extLst>
              <a:ext uri="{FF2B5EF4-FFF2-40B4-BE49-F238E27FC236}">
                <a16:creationId xmlns:a16="http://schemas.microsoft.com/office/drawing/2014/main" id="{ABF1D56E-403C-B349-BB02-EC1B7147E395}"/>
              </a:ext>
            </a:extLst>
          </p:cNvPr>
          <p:cNvSpPr txBox="1">
            <a:spLocks noChangeArrowheads="1"/>
          </p:cNvSpPr>
          <p:nvPr/>
        </p:nvSpPr>
        <p:spPr bwMode="auto">
          <a:xfrm>
            <a:off x="476852" y="1321160"/>
            <a:ext cx="6208898" cy="4844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800" baseline="-25000">
                <a:solidFill>
                  <a:srgbClr val="FFCC00"/>
                </a:solidFill>
                <a:latin typeface="Arial" charset="0"/>
                <a:ea typeface="ＭＳ Ｐゴシック" charset="0"/>
                <a:cs typeface="ＭＳ Ｐゴシック" charset="0"/>
              </a:defRPr>
            </a:lvl1pPr>
            <a:lvl2pPr marL="37931725" indent="-37474525" eaLnBrk="0" hangingPunct="0">
              <a:defRPr sz="4800" baseline="-25000">
                <a:solidFill>
                  <a:srgbClr val="FFCC00"/>
                </a:solidFill>
                <a:latin typeface="Arial" charset="0"/>
                <a:ea typeface="ＭＳ Ｐゴシック" charset="0"/>
              </a:defRPr>
            </a:lvl2pPr>
            <a:lvl3pPr eaLnBrk="0" hangingPunct="0">
              <a:defRPr sz="4800" baseline="-25000">
                <a:solidFill>
                  <a:srgbClr val="FFCC00"/>
                </a:solidFill>
                <a:latin typeface="Arial" charset="0"/>
                <a:ea typeface="ＭＳ Ｐゴシック" charset="0"/>
              </a:defRPr>
            </a:lvl3pPr>
            <a:lvl4pPr eaLnBrk="0" hangingPunct="0">
              <a:defRPr sz="4800" baseline="-25000">
                <a:solidFill>
                  <a:srgbClr val="FFCC00"/>
                </a:solidFill>
                <a:latin typeface="Arial" charset="0"/>
                <a:ea typeface="ＭＳ Ｐゴシック" charset="0"/>
              </a:defRPr>
            </a:lvl4pPr>
            <a:lvl5pPr eaLnBrk="0" hangingPunct="0">
              <a:defRPr sz="4800" baseline="-25000">
                <a:solidFill>
                  <a:srgbClr val="FFCC00"/>
                </a:solidFill>
                <a:latin typeface="Arial" charset="0"/>
                <a:ea typeface="ＭＳ Ｐゴシック" charset="0"/>
              </a:defRPr>
            </a:lvl5pPr>
            <a:lvl6pPr marL="457200" eaLnBrk="0" fontAlgn="base" hangingPunct="0">
              <a:spcBef>
                <a:spcPct val="50000"/>
              </a:spcBef>
              <a:spcAft>
                <a:spcPct val="0"/>
              </a:spcAft>
              <a:defRPr sz="4800" baseline="-25000">
                <a:solidFill>
                  <a:srgbClr val="FFCC00"/>
                </a:solidFill>
                <a:latin typeface="Arial" charset="0"/>
                <a:ea typeface="ＭＳ Ｐゴシック" charset="0"/>
              </a:defRPr>
            </a:lvl6pPr>
            <a:lvl7pPr marL="914400" eaLnBrk="0" fontAlgn="base" hangingPunct="0">
              <a:spcBef>
                <a:spcPct val="50000"/>
              </a:spcBef>
              <a:spcAft>
                <a:spcPct val="0"/>
              </a:spcAft>
              <a:defRPr sz="4800" baseline="-25000">
                <a:solidFill>
                  <a:srgbClr val="FFCC00"/>
                </a:solidFill>
                <a:latin typeface="Arial" charset="0"/>
                <a:ea typeface="ＭＳ Ｐゴシック" charset="0"/>
              </a:defRPr>
            </a:lvl7pPr>
            <a:lvl8pPr marL="1371600" eaLnBrk="0" fontAlgn="base" hangingPunct="0">
              <a:spcBef>
                <a:spcPct val="50000"/>
              </a:spcBef>
              <a:spcAft>
                <a:spcPct val="0"/>
              </a:spcAft>
              <a:defRPr sz="4800" baseline="-25000">
                <a:solidFill>
                  <a:srgbClr val="FFCC00"/>
                </a:solidFill>
                <a:latin typeface="Arial" charset="0"/>
                <a:ea typeface="ＭＳ Ｐゴシック" charset="0"/>
              </a:defRPr>
            </a:lvl8pPr>
            <a:lvl9pPr marL="1828800" eaLnBrk="0" fontAlgn="base" hangingPunct="0">
              <a:spcBef>
                <a:spcPct val="50000"/>
              </a:spcBef>
              <a:spcAft>
                <a:spcPct val="0"/>
              </a:spcAft>
              <a:defRPr sz="4800" baseline="-25000">
                <a:solidFill>
                  <a:srgbClr val="FFCC00"/>
                </a:solidFill>
                <a:latin typeface="Arial" charset="0"/>
                <a:ea typeface="ＭＳ Ｐゴシック" charset="0"/>
              </a:defRPr>
            </a:lvl9pPr>
          </a:lstStyle>
          <a:p>
            <a:pPr algn="just">
              <a:lnSpc>
                <a:spcPct val="150000"/>
              </a:lnSpc>
              <a:spcBef>
                <a:spcPct val="0"/>
              </a:spcBef>
            </a:pPr>
            <a:r>
              <a:rPr lang="en-US" sz="1600" b="1" baseline="0" dirty="0">
                <a:solidFill>
                  <a:schemeClr val="tx1"/>
                </a:solidFill>
                <a:latin typeface="Lato" panose="020F0502020204030203" pitchFamily="34" charset="77"/>
              </a:rPr>
              <a:t>If the water discharge causes overbank flooding </a:t>
            </a:r>
            <a:r>
              <a:rPr lang="en-US" sz="1600" baseline="0" dirty="0">
                <a:solidFill>
                  <a:schemeClr val="tx1"/>
                </a:solidFill>
                <a:latin typeface="Lato" panose="020F0502020204030203" pitchFamily="34" charset="77"/>
              </a:rPr>
              <a:t>in a reach , the </a:t>
            </a:r>
            <a:r>
              <a:rPr lang="en-US" sz="1600" b="1" baseline="0" dirty="0">
                <a:solidFill>
                  <a:schemeClr val="tx1"/>
                </a:solidFill>
                <a:latin typeface="Lato" panose="020F0502020204030203" pitchFamily="34" charset="77"/>
              </a:rPr>
              <a:t>model limits sediment entraining from the deposit layer</a:t>
            </a:r>
            <a:r>
              <a:rPr lang="en-US" sz="1600" baseline="0" dirty="0">
                <a:solidFill>
                  <a:schemeClr val="tx1"/>
                </a:solidFill>
                <a:latin typeface="Lato" panose="020F0502020204030203" pitchFamily="34" charset="77"/>
              </a:rPr>
              <a:t>. This limit is defined by the </a:t>
            </a:r>
            <a:r>
              <a:rPr lang="en-US" sz="1600" b="1" baseline="0" dirty="0">
                <a:solidFill>
                  <a:schemeClr val="tx1"/>
                </a:solidFill>
                <a:latin typeface="Lato" panose="020F0502020204030203" pitchFamily="34" charset="77"/>
              </a:rPr>
              <a:t>transport capacity </a:t>
            </a:r>
            <a:r>
              <a:rPr lang="en-US" sz="1600" baseline="0" dirty="0">
                <a:solidFill>
                  <a:schemeClr val="tx1"/>
                </a:solidFill>
                <a:latin typeface="Lato" panose="020F0502020204030203" pitchFamily="34" charset="77"/>
              </a:rPr>
              <a:t>relative to the discharge of highest return period class not associated to overbanking for the reach.</a:t>
            </a:r>
            <a:r>
              <a:rPr lang="it-IT" sz="1600" baseline="0" dirty="0">
                <a:solidFill>
                  <a:schemeClr val="tx1"/>
                </a:solidFill>
                <a:latin typeface="Lato" panose="020F0502020204030203" pitchFamily="34" charset="77"/>
              </a:rPr>
              <a:t> </a:t>
            </a:r>
            <a:endParaRPr kumimoji="1" lang="en-AU" sz="1600" baseline="0" dirty="0">
              <a:solidFill>
                <a:schemeClr val="tx1"/>
              </a:solidFill>
              <a:latin typeface="Lato" panose="020F0502020204030203" pitchFamily="34" charset="77"/>
              <a:ea typeface="Roboto" panose="02000000000000000000" pitchFamily="2" charset="0"/>
              <a:cs typeface="Roboto" panose="02000000000000000000" pitchFamily="2" charset="0"/>
            </a:endParaRPr>
          </a:p>
          <a:p>
            <a:pPr algn="just">
              <a:lnSpc>
                <a:spcPct val="150000"/>
              </a:lnSpc>
              <a:spcBef>
                <a:spcPct val="0"/>
              </a:spcBef>
            </a:pPr>
            <a:r>
              <a:rPr kumimoji="1" lang="en-AU" sz="1600" baseline="0" dirty="0">
                <a:solidFill>
                  <a:schemeClr val="tx1"/>
                </a:solidFill>
                <a:latin typeface="Lato" panose="020F0502020204030203" pitchFamily="34" charset="77"/>
                <a:ea typeface="Roboto" panose="02000000000000000000" pitchFamily="2" charset="0"/>
                <a:cs typeface="Roboto" panose="02000000000000000000" pitchFamily="2" charset="0"/>
              </a:rPr>
              <a:t>Thus, we </a:t>
            </a:r>
            <a:r>
              <a:rPr kumimoji="1" lang="en-AU" sz="1600" b="1" baseline="0" dirty="0">
                <a:solidFill>
                  <a:schemeClr val="tx1"/>
                </a:solidFill>
                <a:latin typeface="Lato" panose="020F0502020204030203" pitchFamily="34" charset="77"/>
                <a:ea typeface="Roboto" panose="02000000000000000000" pitchFamily="2" charset="0"/>
                <a:cs typeface="Roboto" panose="02000000000000000000" pitchFamily="2" charset="0"/>
              </a:rPr>
              <a:t>decrease the flow to the return period indicated by expert-based analysis</a:t>
            </a:r>
            <a:r>
              <a:rPr kumimoji="1" lang="en-AU" sz="1600" baseline="0" dirty="0">
                <a:solidFill>
                  <a:schemeClr val="tx1"/>
                </a:solidFill>
                <a:latin typeface="Lato" panose="020F0502020204030203" pitchFamily="34" charset="77"/>
                <a:ea typeface="Roboto" panose="02000000000000000000" pitchFamily="2" charset="0"/>
                <a:cs typeface="Roboto" panose="02000000000000000000" pitchFamily="2" charset="0"/>
              </a:rPr>
              <a:t> when we calculate the transport capacity accounting for the </a:t>
            </a:r>
            <a:r>
              <a:rPr kumimoji="1" lang="en-AU" sz="1600" b="1" baseline="0" dirty="0">
                <a:solidFill>
                  <a:schemeClr val="tx1"/>
                </a:solidFill>
                <a:latin typeface="Lato" panose="020F0502020204030203" pitchFamily="34" charset="77"/>
                <a:ea typeface="Roboto" panose="02000000000000000000" pitchFamily="2" charset="0"/>
                <a:cs typeface="Roboto" panose="02000000000000000000" pitchFamily="2" charset="0"/>
              </a:rPr>
              <a:t>volume eroded from the reach</a:t>
            </a:r>
            <a:r>
              <a:rPr kumimoji="1" lang="en-AU" sz="1600" baseline="0" dirty="0">
                <a:solidFill>
                  <a:schemeClr val="tx1"/>
                </a:solidFill>
                <a:latin typeface="Lato" panose="020F0502020204030203" pitchFamily="34" charset="77"/>
                <a:ea typeface="Roboto" panose="02000000000000000000" pitchFamily="2" charset="0"/>
                <a:cs typeface="Roboto" panose="02000000000000000000" pitchFamily="2" charset="0"/>
              </a:rPr>
              <a:t>. The transport capacity governing sediment transport from upstream remain unchanged.</a:t>
            </a:r>
          </a:p>
          <a:p>
            <a:pPr algn="just">
              <a:lnSpc>
                <a:spcPct val="150000"/>
              </a:lnSpc>
              <a:spcBef>
                <a:spcPct val="0"/>
              </a:spcBef>
            </a:pPr>
            <a:r>
              <a:rPr kumimoji="1" lang="en-AU" sz="1600" baseline="0" dirty="0">
                <a:solidFill>
                  <a:schemeClr val="tx1"/>
                </a:solidFill>
                <a:latin typeface="Lato" panose="020F0502020204030203" pitchFamily="34" charset="77"/>
                <a:ea typeface="Roboto" panose="02000000000000000000" pitchFamily="2" charset="0"/>
                <a:cs typeface="Roboto" panose="02000000000000000000" pitchFamily="2" charset="0"/>
              </a:rPr>
              <a:t>However, as to not limit bank erosion during overbank floods ,this limitation is only active when the deforestation process is complete in 1890 (phase 3).</a:t>
            </a:r>
          </a:p>
        </p:txBody>
      </p:sp>
      <p:grpSp>
        <p:nvGrpSpPr>
          <p:cNvPr id="4" name="Gruppo 3">
            <a:extLst>
              <a:ext uri="{FF2B5EF4-FFF2-40B4-BE49-F238E27FC236}">
                <a16:creationId xmlns:a16="http://schemas.microsoft.com/office/drawing/2014/main" id="{64EB5619-7892-6643-B4B8-EE460A1413C8}"/>
              </a:ext>
            </a:extLst>
          </p:cNvPr>
          <p:cNvGrpSpPr/>
          <p:nvPr/>
        </p:nvGrpSpPr>
        <p:grpSpPr>
          <a:xfrm>
            <a:off x="6730776" y="925975"/>
            <a:ext cx="5398312" cy="5629513"/>
            <a:chOff x="6881247" y="1053296"/>
            <a:chExt cx="5398312" cy="5629513"/>
          </a:xfrm>
        </p:grpSpPr>
        <p:pic>
          <p:nvPicPr>
            <p:cNvPr id="10" name="Immagine 9" descr="Immagine che contiene mappa&#10;&#10;Descrizione generata automaticamente">
              <a:extLst>
                <a:ext uri="{FF2B5EF4-FFF2-40B4-BE49-F238E27FC236}">
                  <a16:creationId xmlns:a16="http://schemas.microsoft.com/office/drawing/2014/main" id="{EDA21C32-81CE-884C-8DEE-86B323271447}"/>
                </a:ext>
              </a:extLst>
            </p:cNvPr>
            <p:cNvPicPr>
              <a:picLocks noChangeAspect="1"/>
            </p:cNvPicPr>
            <p:nvPr/>
          </p:nvPicPr>
          <p:blipFill>
            <a:blip r:embed="rId2"/>
            <a:stretch>
              <a:fillRect/>
            </a:stretch>
          </p:blipFill>
          <p:spPr>
            <a:xfrm>
              <a:off x="6881247" y="1053296"/>
              <a:ext cx="5398312" cy="5459778"/>
            </a:xfrm>
            <a:prstGeom prst="rect">
              <a:avLst/>
            </a:prstGeom>
          </p:spPr>
        </p:pic>
        <p:pic>
          <p:nvPicPr>
            <p:cNvPr id="15" name="Immagine 14" descr="Immagine che contiene mappa&#10;&#10;Descrizione generata automaticamente">
              <a:extLst>
                <a:ext uri="{FF2B5EF4-FFF2-40B4-BE49-F238E27FC236}">
                  <a16:creationId xmlns:a16="http://schemas.microsoft.com/office/drawing/2014/main" id="{61EDFB9C-58F2-1846-BEE3-96883C71C683}"/>
                </a:ext>
              </a:extLst>
            </p:cNvPr>
            <p:cNvPicPr>
              <a:picLocks noChangeAspect="1"/>
            </p:cNvPicPr>
            <p:nvPr/>
          </p:nvPicPr>
          <p:blipFill rotWithShape="1">
            <a:blip r:embed="rId3">
              <a:alphaModFix amt="16000"/>
            </a:blip>
            <a:srcRect l="16628" t="11260" r="18800" b="4470"/>
            <a:stretch/>
          </p:blipFill>
          <p:spPr>
            <a:xfrm>
              <a:off x="6968652" y="1232221"/>
              <a:ext cx="5009964" cy="4753622"/>
            </a:xfrm>
            <a:prstGeom prst="snip2DiagRect">
              <a:avLst>
                <a:gd name="adj1" fmla="val 29032"/>
                <a:gd name="adj2" fmla="val 16667"/>
              </a:avLst>
            </a:prstGeom>
          </p:spPr>
        </p:pic>
        <p:sp>
          <p:nvSpPr>
            <p:cNvPr id="6" name="Rettangolo 5">
              <a:extLst>
                <a:ext uri="{FF2B5EF4-FFF2-40B4-BE49-F238E27FC236}">
                  <a16:creationId xmlns:a16="http://schemas.microsoft.com/office/drawing/2014/main" id="{9B93B9D3-C50E-C349-B659-527DE2384CA4}"/>
                </a:ext>
              </a:extLst>
            </p:cNvPr>
            <p:cNvSpPr/>
            <p:nvPr/>
          </p:nvSpPr>
          <p:spPr>
            <a:xfrm>
              <a:off x="6927547" y="6405810"/>
              <a:ext cx="4261291" cy="276999"/>
            </a:xfrm>
            <a:prstGeom prst="rect">
              <a:avLst/>
            </a:prstGeom>
          </p:spPr>
          <p:txBody>
            <a:bodyPr wrap="square">
              <a:spAutoFit/>
            </a:bodyPr>
            <a:lstStyle/>
            <a:p>
              <a:r>
                <a:rPr kumimoji="1" lang="en-AU" sz="1200" i="1" dirty="0">
                  <a:solidFill>
                    <a:srgbClr val="3B852E"/>
                  </a:solidFill>
                  <a:latin typeface="Lato" panose="020F0502020204030203" pitchFamily="34" charset="77"/>
                  <a:ea typeface="Roboto" panose="02000000000000000000" pitchFamily="2" charset="0"/>
                </a:rPr>
                <a:t>Return period flood leading to discharge going overbank  </a:t>
              </a:r>
              <a:endParaRPr lang="it-IT" sz="1200" i="1" dirty="0">
                <a:solidFill>
                  <a:srgbClr val="3B852E"/>
                </a:solidFill>
              </a:endParaRPr>
            </a:p>
          </p:txBody>
        </p:sp>
      </p:grpSp>
      <p:sp>
        <p:nvSpPr>
          <p:cNvPr id="2" name="CasellaDiTesto 1">
            <a:extLst>
              <a:ext uri="{FF2B5EF4-FFF2-40B4-BE49-F238E27FC236}">
                <a16:creationId xmlns:a16="http://schemas.microsoft.com/office/drawing/2014/main" id="{E100D33E-F403-974A-B302-C5F158AC1846}"/>
              </a:ext>
            </a:extLst>
          </p:cNvPr>
          <p:cNvSpPr txBox="1"/>
          <p:nvPr/>
        </p:nvSpPr>
        <p:spPr>
          <a:xfrm>
            <a:off x="778620" y="6208249"/>
            <a:ext cx="6102627" cy="646331"/>
          </a:xfrm>
          <a:prstGeom prst="rect">
            <a:avLst/>
          </a:prstGeom>
          <a:noFill/>
        </p:spPr>
        <p:txBody>
          <a:bodyPr wrap="square" rtlCol="0">
            <a:spAutoFit/>
          </a:bodyPr>
          <a:lstStyle/>
          <a:p>
            <a:r>
              <a:rPr lang="en-AU" i="1" dirty="0"/>
              <a:t>Note: the channel width is always kept constant, the only parameter changing in the </a:t>
            </a:r>
            <a:r>
              <a:rPr lang="en-AU" i="1" dirty="0" err="1"/>
              <a:t>tr.cap</a:t>
            </a:r>
            <a:r>
              <a:rPr lang="en-AU" i="1" dirty="0"/>
              <a:t> calculation is the discharge.</a:t>
            </a:r>
          </a:p>
        </p:txBody>
      </p:sp>
      <p:sp>
        <p:nvSpPr>
          <p:cNvPr id="13" name="CasellaDiTesto 5">
            <a:extLst>
              <a:ext uri="{FF2B5EF4-FFF2-40B4-BE49-F238E27FC236}">
                <a16:creationId xmlns:a16="http://schemas.microsoft.com/office/drawing/2014/main" id="{665063E4-F3A6-B247-B0F1-F11167D5830C}"/>
              </a:ext>
            </a:extLst>
          </p:cNvPr>
          <p:cNvSpPr txBox="1"/>
          <p:nvPr/>
        </p:nvSpPr>
        <p:spPr>
          <a:xfrm>
            <a:off x="281354" y="811601"/>
            <a:ext cx="8214946" cy="493212"/>
          </a:xfrm>
          <a:prstGeom prst="rect">
            <a:avLst/>
          </a:prstGeom>
          <a:noFill/>
        </p:spPr>
        <p:txBody>
          <a:bodyPr wrap="square" rtlCol="0">
            <a:spAutoFit/>
          </a:bodyPr>
          <a:lstStyle/>
          <a:p>
            <a:pPr>
              <a:lnSpc>
                <a:spcPct val="150000"/>
              </a:lnSpc>
            </a:pPr>
            <a:r>
              <a:rPr lang="en-US" sz="2000" b="1" dirty="0">
                <a:solidFill>
                  <a:srgbClr val="3B852E"/>
                </a:solidFill>
                <a:latin typeface="Lato" panose="020F0502020204030203" pitchFamily="34" charset="77"/>
                <a:ea typeface="Calibri" panose="020F0502020204030204" pitchFamily="34" charset="0"/>
                <a:cs typeface="Calibri" panose="020F0502020204030204" pitchFamily="34" charset="0"/>
              </a:rPr>
              <a:t>Overbank flooding </a:t>
            </a:r>
            <a:endParaRPr lang="en-US" sz="2000" dirty="0">
              <a:solidFill>
                <a:srgbClr val="3B852E"/>
              </a:solidFill>
              <a:latin typeface="Lato" panose="020F0502020204030203" pitchFamily="34" charset="77"/>
              <a:ea typeface="Calibri" panose="020F0502020204030204" pitchFamily="34" charset="0"/>
              <a:cs typeface="Calibri" panose="020F0502020204030204" pitchFamily="34" charset="0"/>
            </a:endParaRPr>
          </a:p>
        </p:txBody>
      </p:sp>
      <p:sp>
        <p:nvSpPr>
          <p:cNvPr id="14" name="CasellaDiTesto 13">
            <a:extLst>
              <a:ext uri="{FF2B5EF4-FFF2-40B4-BE49-F238E27FC236}">
                <a16:creationId xmlns:a16="http://schemas.microsoft.com/office/drawing/2014/main" id="{EEC6EFBF-5FFF-DD4C-8CA7-187EA48AEAD8}"/>
              </a:ext>
            </a:extLst>
          </p:cNvPr>
          <p:cNvSpPr txBox="1"/>
          <p:nvPr/>
        </p:nvSpPr>
        <p:spPr>
          <a:xfrm>
            <a:off x="281354" y="203400"/>
            <a:ext cx="9015046" cy="523220"/>
          </a:xfrm>
          <a:prstGeom prst="rect">
            <a:avLst/>
          </a:prstGeom>
          <a:noFill/>
        </p:spPr>
        <p:txBody>
          <a:bodyPr wrap="square" rtlCol="0">
            <a:spAutoFit/>
          </a:bodyPr>
          <a:lstStyle/>
          <a:p>
            <a:r>
              <a:rPr lang="en-AU" sz="2800" b="1" dirty="0">
                <a:latin typeface="JOSEFIN SANS REGULAR ROMAN" pitchFamily="2" charset="77"/>
              </a:rPr>
              <a:t>Bega river – </a:t>
            </a:r>
            <a:r>
              <a:rPr lang="en-US" sz="2800" b="1" dirty="0">
                <a:latin typeface="JOSEFIN SANS REGULAR ROMAN" pitchFamily="2" charset="77"/>
                <a:ea typeface="Calibri" panose="020F0502020204030204" pitchFamily="34" charset="0"/>
                <a:cs typeface="Calibri" panose="020F0502020204030204" pitchFamily="34" charset="0"/>
              </a:rPr>
              <a:t>Reach features </a:t>
            </a:r>
            <a:r>
              <a:rPr lang="en-US" sz="2800" b="1" dirty="0" err="1">
                <a:latin typeface="JOSEFIN SANS REGULAR ROMAN" pitchFamily="2" charset="77"/>
                <a:ea typeface="Calibri" panose="020F0502020204030204" pitchFamily="34" charset="0"/>
                <a:cs typeface="Calibri" panose="020F0502020204030204" pitchFamily="34" charset="0"/>
              </a:rPr>
              <a:t>modelization</a:t>
            </a:r>
            <a:r>
              <a:rPr lang="en-US" sz="2800" b="1" dirty="0">
                <a:latin typeface="JOSEFIN SANS REGULAR ROMAN" pitchFamily="2" charset="77"/>
                <a:ea typeface="Calibri" panose="020F0502020204030204" pitchFamily="34" charset="0"/>
                <a:cs typeface="Calibri" panose="020F0502020204030204" pitchFamily="34" charset="0"/>
              </a:rPr>
              <a:t> </a:t>
            </a:r>
            <a:endParaRPr lang="en-US" sz="2400" dirty="0">
              <a:latin typeface="JOSEFIN SANS REGULAR ROMAN" pitchFamily="2" charset="77"/>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8832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7D0D97F1-7C65-7942-AD68-68719056166F}"/>
              </a:ext>
            </a:extLst>
          </p:cNvPr>
          <p:cNvSpPr txBox="1"/>
          <p:nvPr/>
        </p:nvSpPr>
        <p:spPr>
          <a:xfrm>
            <a:off x="281354" y="203400"/>
            <a:ext cx="7452945" cy="523220"/>
          </a:xfrm>
          <a:prstGeom prst="rect">
            <a:avLst/>
          </a:prstGeom>
          <a:noFill/>
        </p:spPr>
        <p:txBody>
          <a:bodyPr wrap="square" rtlCol="0">
            <a:spAutoFit/>
          </a:bodyPr>
          <a:lstStyle/>
          <a:p>
            <a:r>
              <a:rPr lang="it-IT" sz="2800" b="1" dirty="0">
                <a:latin typeface="Josefin Sans SemiBold Roman" pitchFamily="2" charset="77"/>
              </a:rPr>
              <a:t>The </a:t>
            </a:r>
            <a:r>
              <a:rPr lang="it-IT" sz="2800" b="1" dirty="0" err="1">
                <a:latin typeface="Josefin Sans SemiBold Roman" pitchFamily="2" charset="77"/>
              </a:rPr>
              <a:t>original</a:t>
            </a:r>
            <a:r>
              <a:rPr lang="it-IT" sz="2800" b="1" dirty="0">
                <a:latin typeface="Josefin Sans SemiBold Roman" pitchFamily="2" charset="77"/>
              </a:rPr>
              <a:t> CASCADE model</a:t>
            </a:r>
          </a:p>
        </p:txBody>
      </p:sp>
      <p:pic>
        <p:nvPicPr>
          <p:cNvPr id="5" name="Picture 14">
            <a:extLst>
              <a:ext uri="{FF2B5EF4-FFF2-40B4-BE49-F238E27FC236}">
                <a16:creationId xmlns:a16="http://schemas.microsoft.com/office/drawing/2014/main" id="{08CF3497-6624-0940-8619-DD8340151A41}"/>
              </a:ext>
            </a:extLst>
          </p:cNvPr>
          <p:cNvPicPr/>
          <p:nvPr/>
        </p:nvPicPr>
        <p:blipFill>
          <a:blip r:embed="rId3">
            <a:extLst>
              <a:ext uri="{28A0092B-C50C-407E-A947-70E740481C1C}">
                <a14:useLocalDpi xmlns:a14="http://schemas.microsoft.com/office/drawing/2010/main" val="0"/>
              </a:ext>
            </a:extLst>
          </a:blip>
          <a:stretch>
            <a:fillRect/>
          </a:stretch>
        </p:blipFill>
        <p:spPr>
          <a:xfrm>
            <a:off x="6096000" y="1012954"/>
            <a:ext cx="5442363" cy="4832092"/>
          </a:xfrm>
          <a:prstGeom prst="rect">
            <a:avLst/>
          </a:prstGeom>
        </p:spPr>
      </p:pic>
      <p:sp>
        <p:nvSpPr>
          <p:cNvPr id="8" name="Rectangle 2">
            <a:extLst>
              <a:ext uri="{FF2B5EF4-FFF2-40B4-BE49-F238E27FC236}">
                <a16:creationId xmlns:a16="http://schemas.microsoft.com/office/drawing/2014/main" id="{0345BEF1-49AB-3D4F-B31E-6A699392B480}"/>
              </a:ext>
            </a:extLst>
          </p:cNvPr>
          <p:cNvSpPr/>
          <p:nvPr/>
        </p:nvSpPr>
        <p:spPr>
          <a:xfrm>
            <a:off x="384712" y="915549"/>
            <a:ext cx="5520491" cy="5866734"/>
          </a:xfrm>
          <a:prstGeom prst="rect">
            <a:avLst/>
          </a:prstGeom>
        </p:spPr>
        <p:txBody>
          <a:bodyPr wrap="square">
            <a:spAutoFit/>
          </a:bodyPr>
          <a:lstStyle/>
          <a:p>
            <a:pPr algn="just">
              <a:lnSpc>
                <a:spcPct val="150000"/>
              </a:lnSpc>
            </a:pPr>
            <a:r>
              <a:rPr lang="en-GB" sz="1400" b="1" dirty="0">
                <a:latin typeface="Lato" panose="020F0502020204030203" pitchFamily="34" charset="77"/>
              </a:rPr>
              <a:t>a) </a:t>
            </a:r>
            <a:r>
              <a:rPr lang="en-GB" sz="1400" dirty="0">
                <a:latin typeface="Lato" panose="020F0502020204030203" pitchFamily="34" charset="77"/>
              </a:rPr>
              <a:t>CASCADE first extracts the </a:t>
            </a:r>
            <a:r>
              <a:rPr lang="en-GB" sz="1400" b="1" dirty="0">
                <a:latin typeface="Lato" panose="020F0502020204030203" pitchFamily="34" charset="77"/>
              </a:rPr>
              <a:t>river network </a:t>
            </a:r>
            <a:r>
              <a:rPr lang="en-GB" sz="1400" dirty="0">
                <a:latin typeface="Lato" panose="020F0502020204030203" pitchFamily="34" charset="77"/>
              </a:rPr>
              <a:t>and </a:t>
            </a:r>
            <a:r>
              <a:rPr lang="en-GB" sz="1400" b="1" dirty="0">
                <a:latin typeface="Lato" panose="020F0502020204030203" pitchFamily="34" charset="77"/>
              </a:rPr>
              <a:t>assigns static hydro-morphologic parameters </a:t>
            </a:r>
            <a:r>
              <a:rPr lang="en-GB" sz="1400" dirty="0">
                <a:latin typeface="Lato" panose="020F0502020204030203" pitchFamily="34" charset="77"/>
              </a:rPr>
              <a:t>to each reach.  </a:t>
            </a:r>
          </a:p>
          <a:p>
            <a:pPr algn="just">
              <a:lnSpc>
                <a:spcPct val="150000"/>
              </a:lnSpc>
            </a:pPr>
            <a:endParaRPr lang="en-GB" sz="700" dirty="0">
              <a:latin typeface="Lato" panose="020F0502020204030203" pitchFamily="34" charset="77"/>
            </a:endParaRPr>
          </a:p>
          <a:p>
            <a:pPr algn="just">
              <a:lnSpc>
                <a:spcPct val="150000"/>
              </a:lnSpc>
            </a:pPr>
            <a:r>
              <a:rPr lang="en-GB" sz="1400" b="1" dirty="0">
                <a:latin typeface="Lato" panose="020F0502020204030203" pitchFamily="34" charset="77"/>
              </a:rPr>
              <a:t>b) </a:t>
            </a:r>
            <a:r>
              <a:rPr lang="en-GB" sz="1400" dirty="0">
                <a:latin typeface="Lato" panose="020F0502020204030203" pitchFamily="34" charset="77"/>
              </a:rPr>
              <a:t>Second, </a:t>
            </a:r>
            <a:r>
              <a:rPr lang="en-GB" sz="1400" b="1" dirty="0">
                <a:latin typeface="Lato" panose="020F0502020204030203" pitchFamily="34" charset="77"/>
              </a:rPr>
              <a:t>user-defined external sources </a:t>
            </a:r>
            <a:r>
              <a:rPr lang="en-GB" sz="1400" dirty="0">
                <a:latin typeface="Lato" panose="020F0502020204030203" pitchFamily="34" charset="77"/>
              </a:rPr>
              <a:t>are described in terms of sediment supply rates and supplied grain size distribution. </a:t>
            </a:r>
            <a:r>
              <a:rPr lang="en-GB" sz="1400" b="1" dirty="0">
                <a:latin typeface="Lato" panose="020F0502020204030203" pitchFamily="34" charset="77"/>
              </a:rPr>
              <a:t>Dams</a:t>
            </a:r>
            <a:r>
              <a:rPr lang="en-GB" sz="1400" dirty="0">
                <a:latin typeface="Lato" panose="020F0502020204030203" pitchFamily="34" charset="77"/>
              </a:rPr>
              <a:t> can also be included by specifying their sediment trap efficiency.</a:t>
            </a:r>
          </a:p>
          <a:p>
            <a:pPr algn="just">
              <a:lnSpc>
                <a:spcPct val="150000"/>
              </a:lnSpc>
            </a:pPr>
            <a:endParaRPr lang="en-GB" sz="700" dirty="0">
              <a:latin typeface="Lato" panose="020F0502020204030203" pitchFamily="34" charset="77"/>
            </a:endParaRPr>
          </a:p>
          <a:p>
            <a:pPr algn="just">
              <a:lnSpc>
                <a:spcPct val="150000"/>
              </a:lnSpc>
            </a:pPr>
            <a:r>
              <a:rPr lang="en-GB" sz="1400" b="1" dirty="0">
                <a:latin typeface="Lato" panose="020F0502020204030203" pitchFamily="34" charset="77"/>
              </a:rPr>
              <a:t>c) </a:t>
            </a:r>
            <a:r>
              <a:rPr lang="en-GB" sz="1400" dirty="0">
                <a:latin typeface="Lato" panose="020F0502020204030203" pitchFamily="34" charset="77"/>
              </a:rPr>
              <a:t>Third, </a:t>
            </a:r>
            <a:r>
              <a:rPr lang="en-GB" sz="1400" b="1" dirty="0">
                <a:latin typeface="Lato" panose="020F0502020204030203" pitchFamily="34" charset="77"/>
              </a:rPr>
              <a:t>the sediment connectivity </a:t>
            </a:r>
            <a:r>
              <a:rPr lang="en-GB" sz="1400" dirty="0">
                <a:latin typeface="Lato" panose="020F0502020204030203" pitchFamily="34" charset="77"/>
              </a:rPr>
              <a:t>is described as a </a:t>
            </a:r>
            <a:r>
              <a:rPr lang="en-GB" sz="1400" b="1" dirty="0">
                <a:latin typeface="Lato" panose="020F0502020204030203" pitchFamily="34" charset="77"/>
              </a:rPr>
              <a:t>combination of individual sediment transport processes</a:t>
            </a:r>
            <a:r>
              <a:rPr lang="en-GB" sz="1400" dirty="0">
                <a:latin typeface="Lato" panose="020F0502020204030203" pitchFamily="34" charset="77"/>
              </a:rPr>
              <a:t> called </a:t>
            </a:r>
            <a:r>
              <a:rPr lang="en-GB" sz="1400" b="1" dirty="0">
                <a:latin typeface="Lato" panose="020F0502020204030203" pitchFamily="34" charset="77"/>
              </a:rPr>
              <a:t>cascades</a:t>
            </a:r>
            <a:r>
              <a:rPr lang="en-GB" sz="1400" dirty="0">
                <a:latin typeface="Lato" panose="020F0502020204030203" pitchFamily="34" charset="77"/>
              </a:rPr>
              <a:t>, each one with a unique source and downstream path. </a:t>
            </a:r>
          </a:p>
          <a:p>
            <a:pPr algn="just">
              <a:lnSpc>
                <a:spcPct val="150000"/>
              </a:lnSpc>
            </a:pPr>
            <a:r>
              <a:rPr lang="en-GB" sz="1400" dirty="0">
                <a:latin typeface="Lato" panose="020F0502020204030203" pitchFamily="34" charset="77"/>
              </a:rPr>
              <a:t>In each reach, the model determines the </a:t>
            </a:r>
            <a:r>
              <a:rPr lang="en-GB" sz="1400" b="1" dirty="0">
                <a:latin typeface="Lato" panose="020F0502020204030203" pitchFamily="34" charset="77"/>
              </a:rPr>
              <a:t>reach sediment budget </a:t>
            </a:r>
            <a:r>
              <a:rPr lang="en-GB" sz="1400" dirty="0">
                <a:latin typeface="Lato" panose="020F0502020204030203" pitchFamily="34" charset="77"/>
              </a:rPr>
              <a:t>by applying </a:t>
            </a:r>
            <a:r>
              <a:rPr lang="en-GB" sz="1400" b="1" dirty="0">
                <a:latin typeface="Lato" panose="020F0502020204030203" pitchFamily="34" charset="77"/>
              </a:rPr>
              <a:t>empirical sediment transport formulas</a:t>
            </a:r>
            <a:r>
              <a:rPr lang="en-GB" sz="1400" dirty="0">
                <a:latin typeface="Lato" panose="020F0502020204030203" pitchFamily="34" charset="77"/>
              </a:rPr>
              <a:t>, and then </a:t>
            </a:r>
            <a:r>
              <a:rPr lang="en-GB" sz="1400" b="1" dirty="0">
                <a:latin typeface="Lato" panose="020F0502020204030203" pitchFamily="34" charset="77"/>
              </a:rPr>
              <a:t>deposits</a:t>
            </a:r>
            <a:r>
              <a:rPr lang="en-GB" sz="1400" dirty="0">
                <a:latin typeface="Lato" panose="020F0502020204030203" pitchFamily="34" charset="77"/>
              </a:rPr>
              <a:t> part of the fluxes transported by the passing cascades or </a:t>
            </a:r>
            <a:r>
              <a:rPr lang="en-GB" sz="1400" b="1" dirty="0">
                <a:latin typeface="Lato" panose="020F0502020204030203" pitchFamily="34" charset="77"/>
              </a:rPr>
              <a:t>creates</a:t>
            </a:r>
            <a:r>
              <a:rPr lang="en-GB" sz="1400" dirty="0">
                <a:latin typeface="Lato" panose="020F0502020204030203" pitchFamily="34" charset="77"/>
              </a:rPr>
              <a:t> a new cascade to adjust to this threshold.</a:t>
            </a:r>
          </a:p>
          <a:p>
            <a:pPr algn="just">
              <a:lnSpc>
                <a:spcPct val="150000"/>
              </a:lnSpc>
            </a:pPr>
            <a:endParaRPr lang="en-GB" sz="700" dirty="0">
              <a:latin typeface="Lato" panose="020F0502020204030203" pitchFamily="34" charset="77"/>
            </a:endParaRPr>
          </a:p>
          <a:p>
            <a:pPr algn="just">
              <a:lnSpc>
                <a:spcPct val="150000"/>
              </a:lnSpc>
            </a:pPr>
            <a:r>
              <a:rPr lang="en-GB" sz="1400" dirty="0">
                <a:latin typeface="Lato" panose="020F0502020204030203" pitchFamily="34" charset="77"/>
              </a:rPr>
              <a:t>The resulting </a:t>
            </a:r>
            <a:r>
              <a:rPr lang="en-GB" sz="1400" b="1" dirty="0">
                <a:latin typeface="Lato" panose="020F0502020204030203" pitchFamily="34" charset="77"/>
              </a:rPr>
              <a:t>outputs</a:t>
            </a:r>
            <a:r>
              <a:rPr lang="en-GB" sz="1400" dirty="0">
                <a:latin typeface="Lato" panose="020F0502020204030203" pitchFamily="34" charset="77"/>
              </a:rPr>
              <a:t> are </a:t>
            </a:r>
            <a:r>
              <a:rPr lang="en-GB" sz="1400" b="1" dirty="0">
                <a:latin typeface="Lato" panose="020F0502020204030203" pitchFamily="34" charset="77"/>
              </a:rPr>
              <a:t>information on sediment flux and origins </a:t>
            </a:r>
            <a:r>
              <a:rPr lang="en-GB" sz="1400" dirty="0">
                <a:latin typeface="Lato" panose="020F0502020204030203" pitchFamily="34" charset="77"/>
              </a:rPr>
              <a:t>in each river reach and </a:t>
            </a:r>
            <a:r>
              <a:rPr lang="en-GB" sz="1400" b="1" dirty="0">
                <a:latin typeface="Lato" panose="020F0502020204030203" pitchFamily="34" charset="77"/>
              </a:rPr>
              <a:t>information on the fate of sediment </a:t>
            </a:r>
            <a:r>
              <a:rPr lang="en-GB" sz="1400" dirty="0">
                <a:latin typeface="Lato" panose="020F0502020204030203" pitchFamily="34" charset="77"/>
              </a:rPr>
              <a:t>from each source as it travels through the downstream network.</a:t>
            </a:r>
          </a:p>
          <a:p>
            <a:pPr algn="just">
              <a:lnSpc>
                <a:spcPct val="150000"/>
              </a:lnSpc>
            </a:pPr>
            <a:endParaRPr lang="en-GB" sz="1400" dirty="0">
              <a:latin typeface="Lato" panose="020F0502020204030203" pitchFamily="34" charset="77"/>
            </a:endParaRPr>
          </a:p>
        </p:txBody>
      </p:sp>
    </p:spTree>
    <p:extLst>
      <p:ext uri="{BB962C8B-B14F-4D97-AF65-F5344CB8AC3E}">
        <p14:creationId xmlns:p14="http://schemas.microsoft.com/office/powerpoint/2010/main" val="249964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7D0D97F1-7C65-7942-AD68-68719056166F}"/>
              </a:ext>
            </a:extLst>
          </p:cNvPr>
          <p:cNvSpPr txBox="1"/>
          <p:nvPr/>
        </p:nvSpPr>
        <p:spPr>
          <a:xfrm>
            <a:off x="281355" y="203400"/>
            <a:ext cx="6599892" cy="523220"/>
          </a:xfrm>
          <a:prstGeom prst="rect">
            <a:avLst/>
          </a:prstGeom>
          <a:noFill/>
        </p:spPr>
        <p:txBody>
          <a:bodyPr wrap="square" rtlCol="0">
            <a:spAutoFit/>
          </a:bodyPr>
          <a:lstStyle/>
          <a:p>
            <a:r>
              <a:rPr lang="en-AU" sz="2800" b="1" dirty="0">
                <a:latin typeface="Josefin Sans SemiBold Roman" pitchFamily="2" charset="77"/>
              </a:rPr>
              <a:t>Bega river – historic drivers of change</a:t>
            </a:r>
          </a:p>
        </p:txBody>
      </p:sp>
      <p:sp>
        <p:nvSpPr>
          <p:cNvPr id="14" name="CasellaDiTesto 13">
            <a:extLst>
              <a:ext uri="{FF2B5EF4-FFF2-40B4-BE49-F238E27FC236}">
                <a16:creationId xmlns:a16="http://schemas.microsoft.com/office/drawing/2014/main" id="{75B296DA-9AAA-C24B-A56E-67368A80987C}"/>
              </a:ext>
            </a:extLst>
          </p:cNvPr>
          <p:cNvSpPr txBox="1"/>
          <p:nvPr/>
        </p:nvSpPr>
        <p:spPr>
          <a:xfrm>
            <a:off x="11265234" y="6345405"/>
            <a:ext cx="834887" cy="400110"/>
          </a:xfrm>
          <a:prstGeom prst="rect">
            <a:avLst/>
          </a:prstGeom>
          <a:noFill/>
        </p:spPr>
        <p:txBody>
          <a:bodyPr wrap="square" rtlCol="0">
            <a:spAutoFit/>
          </a:bodyPr>
          <a:lstStyle/>
          <a:p>
            <a:pPr algn="ctr"/>
            <a:fld id="{DB65C25E-8F7E-FA4E-A385-9CF281073379}" type="slidenum">
              <a:rPr lang="it-IT" sz="2000" smtClean="0">
                <a:latin typeface="Josefin Sans Regular Roman" pitchFamily="2" charset="77"/>
              </a:rPr>
              <a:pPr algn="ctr"/>
              <a:t>20</a:t>
            </a:fld>
            <a:endParaRPr lang="it-IT" sz="2000" dirty="0">
              <a:latin typeface="Josefin Sans Regular Roman" pitchFamily="2" charset="77"/>
            </a:endParaRPr>
          </a:p>
        </p:txBody>
      </p:sp>
      <p:sp>
        <p:nvSpPr>
          <p:cNvPr id="2" name="Rettangolo 1">
            <a:extLst>
              <a:ext uri="{FF2B5EF4-FFF2-40B4-BE49-F238E27FC236}">
                <a16:creationId xmlns:a16="http://schemas.microsoft.com/office/drawing/2014/main" id="{68468D6C-34B8-E547-ADD7-798E92197E53}"/>
              </a:ext>
            </a:extLst>
          </p:cNvPr>
          <p:cNvSpPr/>
          <p:nvPr/>
        </p:nvSpPr>
        <p:spPr>
          <a:xfrm>
            <a:off x="393540" y="937549"/>
            <a:ext cx="8391646" cy="4192558"/>
          </a:xfrm>
          <a:prstGeom prst="rect">
            <a:avLst/>
          </a:prstGeom>
        </p:spPr>
        <p:txBody>
          <a:bodyPr wrap="square">
            <a:spAutoFit/>
          </a:bodyPr>
          <a:lstStyle/>
          <a:p>
            <a:pPr>
              <a:lnSpc>
                <a:spcPct val="150000"/>
              </a:lnSpc>
            </a:pPr>
            <a:r>
              <a:rPr lang="en-US" dirty="0">
                <a:latin typeface="Lato" panose="020F0502020204030203" pitchFamily="34" charset="77"/>
                <a:ea typeface="Times New Roman" panose="02020603050405020304" pitchFamily="18" charset="0"/>
              </a:rPr>
              <a:t>Based on the historical evidence available, </a:t>
            </a:r>
            <a:r>
              <a:rPr lang="en-US" b="1" dirty="0">
                <a:latin typeface="Lato" panose="020F0502020204030203" pitchFamily="34" charset="77"/>
                <a:ea typeface="Times New Roman" panose="02020603050405020304" pitchFamily="18" charset="0"/>
              </a:rPr>
              <a:t>we can define the major driver of geomorphological change</a:t>
            </a:r>
            <a:r>
              <a:rPr lang="en-US" dirty="0">
                <a:latin typeface="Lato" panose="020F0502020204030203" pitchFamily="34" charset="77"/>
                <a:ea typeface="Times New Roman" panose="02020603050405020304" pitchFamily="18" charset="0"/>
              </a:rPr>
              <a:t> in the basin:</a:t>
            </a:r>
          </a:p>
          <a:p>
            <a:pPr>
              <a:lnSpc>
                <a:spcPct val="150000"/>
              </a:lnSpc>
            </a:pPr>
            <a:endParaRPr lang="en-US" dirty="0">
              <a:latin typeface="Lato" panose="020F0502020204030203" pitchFamily="34" charset="77"/>
              <a:ea typeface="Times New Roman" panose="02020603050405020304" pitchFamily="18" charset="0"/>
            </a:endParaRPr>
          </a:p>
          <a:p>
            <a:pPr marL="285750" indent="-285750">
              <a:lnSpc>
                <a:spcPct val="150000"/>
              </a:lnSpc>
              <a:buFont typeface="Arial" panose="020B0604020202020204" pitchFamily="34" charset="0"/>
              <a:buChar char="•"/>
            </a:pPr>
            <a:r>
              <a:rPr lang="en-US" dirty="0">
                <a:latin typeface="Lato" panose="020F0502020204030203" pitchFamily="34" charset="77"/>
                <a:ea typeface="Times New Roman" panose="02020603050405020304" pitchFamily="18" charset="0"/>
              </a:rPr>
              <a:t>For type 2 and 3 reaches, the </a:t>
            </a:r>
            <a:r>
              <a:rPr lang="en-US" b="1" dirty="0">
                <a:latin typeface="Lato" panose="020F0502020204030203" pitchFamily="34" charset="77"/>
                <a:ea typeface="Times New Roman" panose="02020603050405020304" pitchFamily="18" charset="0"/>
              </a:rPr>
              <a:t>decrease in channel roughness </a:t>
            </a:r>
            <a:r>
              <a:rPr lang="en-US" dirty="0">
                <a:latin typeface="Lato" panose="020F0502020204030203" pitchFamily="34" charset="77"/>
                <a:ea typeface="Times New Roman" panose="02020603050405020304" pitchFamily="18" charset="0"/>
              </a:rPr>
              <a:t>and </a:t>
            </a:r>
            <a:r>
              <a:rPr lang="en-US" b="1" dirty="0">
                <a:latin typeface="Lato" panose="020F0502020204030203" pitchFamily="34" charset="77"/>
                <a:ea typeface="Times New Roman" panose="02020603050405020304" pitchFamily="18" charset="0"/>
              </a:rPr>
              <a:t>increased bank material availability for erosion </a:t>
            </a:r>
            <a:r>
              <a:rPr lang="en-US" dirty="0">
                <a:latin typeface="Lato" panose="020F0502020204030203" pitchFamily="34" charset="77"/>
                <a:ea typeface="Times New Roman" panose="02020603050405020304" pitchFamily="18" charset="0"/>
              </a:rPr>
              <a:t>due to vegetation clearance, and subsequent banks instability. </a:t>
            </a:r>
          </a:p>
          <a:p>
            <a:pPr marL="285750" indent="-285750">
              <a:lnSpc>
                <a:spcPct val="150000"/>
              </a:lnSpc>
              <a:buFont typeface="Arial" panose="020B0604020202020204" pitchFamily="34" charset="0"/>
              <a:buChar char="•"/>
            </a:pPr>
            <a:endParaRPr lang="en-US" dirty="0">
              <a:latin typeface="Lato" panose="020F0502020204030203" pitchFamily="34" charset="77"/>
              <a:ea typeface="Times New Roman" panose="02020603050405020304" pitchFamily="18" charset="0"/>
            </a:endParaRPr>
          </a:p>
          <a:p>
            <a:pPr marL="285750" indent="-285750">
              <a:lnSpc>
                <a:spcPct val="150000"/>
              </a:lnSpc>
              <a:buFont typeface="Arial" panose="020B0604020202020204" pitchFamily="34" charset="0"/>
              <a:buChar char="•"/>
            </a:pPr>
            <a:r>
              <a:rPr lang="en-US" dirty="0">
                <a:latin typeface="Lato" panose="020F0502020204030203" pitchFamily="34" charset="77"/>
                <a:ea typeface="Times New Roman" panose="02020603050405020304" pitchFamily="18" charset="0"/>
              </a:rPr>
              <a:t>For type 4 reaches, the </a:t>
            </a:r>
            <a:r>
              <a:rPr lang="en-US" b="1" dirty="0">
                <a:latin typeface="Lato" panose="020F0502020204030203" pitchFamily="34" charset="77"/>
                <a:ea typeface="Times New Roman" panose="02020603050405020304" pitchFamily="18" charset="0"/>
              </a:rPr>
              <a:t>narrowing of channel width </a:t>
            </a:r>
            <a:r>
              <a:rPr lang="en-US" dirty="0">
                <a:latin typeface="Lato" panose="020F0502020204030203" pitchFamily="34" charset="77"/>
                <a:ea typeface="Times New Roman" panose="02020603050405020304" pitchFamily="18" charset="0"/>
              </a:rPr>
              <a:t>due to swamp drainage and channelization, together with </a:t>
            </a:r>
            <a:r>
              <a:rPr lang="en-US" b="1" dirty="0">
                <a:latin typeface="Lato" panose="020F0502020204030203" pitchFamily="34" charset="77"/>
                <a:ea typeface="Times New Roman" panose="02020603050405020304" pitchFamily="18" charset="0"/>
              </a:rPr>
              <a:t>decrease in channel roughness </a:t>
            </a:r>
            <a:r>
              <a:rPr lang="en-US" dirty="0">
                <a:latin typeface="Lato" panose="020F0502020204030203" pitchFamily="34" charset="77"/>
                <a:ea typeface="Times New Roman" panose="02020603050405020304" pitchFamily="18" charset="0"/>
              </a:rPr>
              <a:t>from deforestation. </a:t>
            </a:r>
            <a:endParaRPr lang="en-GB" dirty="0">
              <a:latin typeface="Lato" panose="020F0502020204030203" pitchFamily="34" charset="77"/>
            </a:endParaRPr>
          </a:p>
        </p:txBody>
      </p:sp>
    </p:spTree>
    <p:extLst>
      <p:ext uri="{BB962C8B-B14F-4D97-AF65-F5344CB8AC3E}">
        <p14:creationId xmlns:p14="http://schemas.microsoft.com/office/powerpoint/2010/main" val="2523361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509488D7-A430-7243-9E59-2145BF4A2894}"/>
              </a:ext>
            </a:extLst>
          </p:cNvPr>
          <p:cNvSpPr txBox="1"/>
          <p:nvPr/>
        </p:nvSpPr>
        <p:spPr>
          <a:xfrm>
            <a:off x="629392" y="577081"/>
            <a:ext cx="9749641" cy="6270050"/>
          </a:xfrm>
          <a:prstGeom prst="rect">
            <a:avLst/>
          </a:prstGeom>
          <a:noFill/>
        </p:spPr>
        <p:txBody>
          <a:bodyPr wrap="square" rtlCol="0">
            <a:spAutoFit/>
          </a:bodyPr>
          <a:lstStyle/>
          <a:p>
            <a:pPr>
              <a:lnSpc>
                <a:spcPct val="150000"/>
              </a:lnSpc>
            </a:pPr>
            <a:endParaRPr lang="en-AU" dirty="0">
              <a:latin typeface="Lato" panose="020F0502020204030203" pitchFamily="34" charset="77"/>
              <a:cs typeface="Raanana" pitchFamily="2" charset="-79"/>
            </a:endParaRPr>
          </a:p>
          <a:p>
            <a:pPr>
              <a:lnSpc>
                <a:spcPct val="150000"/>
              </a:lnSpc>
            </a:pPr>
            <a:r>
              <a:rPr lang="en-AU" b="1" dirty="0">
                <a:latin typeface="Lato" panose="020F0502020204030203" pitchFamily="34" charset="77"/>
                <a:cs typeface="Raanana" pitchFamily="2" charset="-79"/>
              </a:rPr>
              <a:t>The simulation in CASCADE is divided into 4 phases, according to the presence and effects of drivers of change on the simulation:</a:t>
            </a:r>
          </a:p>
          <a:p>
            <a:pPr>
              <a:lnSpc>
                <a:spcPct val="150000"/>
              </a:lnSpc>
            </a:pPr>
            <a:endParaRPr lang="en-AU" sz="1100" dirty="0">
              <a:latin typeface="Lato" panose="020F0502020204030203" pitchFamily="34" charset="77"/>
              <a:cs typeface="Raanana" pitchFamily="2" charset="-79"/>
            </a:endParaRPr>
          </a:p>
          <a:p>
            <a:pPr>
              <a:lnSpc>
                <a:spcPct val="150000"/>
              </a:lnSpc>
            </a:pPr>
            <a:r>
              <a:rPr lang="en-AU" dirty="0">
                <a:latin typeface="Lato" panose="020F0502020204030203" pitchFamily="34" charset="77"/>
                <a:cs typeface="Raanana" pitchFamily="2" charset="-79"/>
              </a:rPr>
              <a:t>Phase 1: Lowland expansion 1850 – 1890 </a:t>
            </a:r>
          </a:p>
          <a:p>
            <a:pPr lvl="1">
              <a:lnSpc>
                <a:spcPct val="150000"/>
              </a:lnSpc>
            </a:pPr>
            <a:r>
              <a:rPr lang="en-AU" sz="1200" dirty="0">
                <a:latin typeface="Lato" panose="020F0502020204030203" pitchFamily="34" charset="77"/>
                <a:cs typeface="Raanana" pitchFamily="2" charset="-79"/>
              </a:rPr>
              <a:t>The </a:t>
            </a:r>
            <a:r>
              <a:rPr lang="en-AU" sz="1200" dirty="0" err="1">
                <a:latin typeface="Lato" panose="020F0502020204030203" pitchFamily="34" charset="77"/>
                <a:cs typeface="Raanana" pitchFamily="2" charset="-79"/>
              </a:rPr>
              <a:t>n_Man</a:t>
            </a:r>
            <a:r>
              <a:rPr lang="en-AU" sz="1200" dirty="0">
                <a:latin typeface="Lato" panose="020F0502020204030203" pitchFamily="34" charset="77"/>
                <a:cs typeface="Raanana" pitchFamily="2" charset="-79"/>
              </a:rPr>
              <a:t> is decreased linearly to </a:t>
            </a:r>
            <a:r>
              <a:rPr lang="en-AU" sz="1200" dirty="0" err="1">
                <a:latin typeface="Lato" panose="020F0502020204030203" pitchFamily="34" charset="77"/>
                <a:cs typeface="Raanana" pitchFamily="2" charset="-79"/>
              </a:rPr>
              <a:t>post_ES</a:t>
            </a:r>
            <a:r>
              <a:rPr lang="en-AU" sz="1200" dirty="0">
                <a:latin typeface="Lato" panose="020F0502020204030203" pitchFamily="34" charset="77"/>
                <a:cs typeface="Raanana" pitchFamily="2" charset="-79"/>
              </a:rPr>
              <a:t> values in all reaches marked ”type 2 and 3”. At the same time, the sediment layer is made available for erosion proportionally to the changes in n. The width is increased to </a:t>
            </a:r>
            <a:r>
              <a:rPr lang="en-AU" sz="1200" dirty="0" err="1">
                <a:latin typeface="Lato" panose="020F0502020204030203" pitchFamily="34" charset="77"/>
                <a:cs typeface="Raanana" pitchFamily="2" charset="-79"/>
              </a:rPr>
              <a:t>post_ES</a:t>
            </a:r>
            <a:r>
              <a:rPr lang="en-AU" sz="1200" dirty="0">
                <a:latin typeface="Lato" panose="020F0502020204030203" pitchFamily="34" charset="77"/>
                <a:cs typeface="Raanana" pitchFamily="2" charset="-79"/>
              </a:rPr>
              <a:t> proportionally to the percentage of erosion of the stored material (ex. If 50% of the material is eroded, a reach with </a:t>
            </a:r>
            <a:r>
              <a:rPr lang="en-AU" sz="1200" dirty="0" err="1">
                <a:latin typeface="Lato" panose="020F0502020204030203" pitchFamily="34" charset="77"/>
                <a:cs typeface="Raanana" pitchFamily="2" charset="-79"/>
              </a:rPr>
              <a:t>pre_ES</a:t>
            </a:r>
            <a:r>
              <a:rPr lang="en-AU" sz="1200" dirty="0">
                <a:latin typeface="Lato" panose="020F0502020204030203" pitchFamily="34" charset="77"/>
                <a:cs typeface="Raanana" pitchFamily="2" charset="-79"/>
              </a:rPr>
              <a:t> width = 20 and </a:t>
            </a:r>
            <a:r>
              <a:rPr lang="en-AU" sz="1200" dirty="0" err="1">
                <a:latin typeface="Lato" panose="020F0502020204030203" pitchFamily="34" charset="77"/>
                <a:cs typeface="Raanana" pitchFamily="2" charset="-79"/>
              </a:rPr>
              <a:t>post_ES</a:t>
            </a:r>
            <a:r>
              <a:rPr lang="en-AU" sz="1200" dirty="0">
                <a:latin typeface="Lato" panose="020F0502020204030203" pitchFamily="34" charset="77"/>
                <a:cs typeface="Raanana" pitchFamily="2" charset="-79"/>
              </a:rPr>
              <a:t> width = 100 will be set to width = 60 )</a:t>
            </a:r>
          </a:p>
          <a:p>
            <a:pPr lvl="1">
              <a:lnSpc>
                <a:spcPct val="150000"/>
              </a:lnSpc>
            </a:pPr>
            <a:endParaRPr lang="en-AU" sz="1200" dirty="0">
              <a:latin typeface="Lato" panose="020F0502020204030203" pitchFamily="34" charset="77"/>
              <a:cs typeface="Raanana" pitchFamily="2" charset="-79"/>
            </a:endParaRPr>
          </a:p>
          <a:p>
            <a:pPr>
              <a:lnSpc>
                <a:spcPct val="150000"/>
              </a:lnSpc>
            </a:pPr>
            <a:r>
              <a:rPr lang="en-AU" dirty="0">
                <a:latin typeface="Lato" panose="020F0502020204030203" pitchFamily="34" charset="77"/>
                <a:cs typeface="Raanana" pitchFamily="2" charset="-79"/>
              </a:rPr>
              <a:t>Phase 2: Pause  1890 – 1910 </a:t>
            </a:r>
          </a:p>
          <a:p>
            <a:pPr lvl="1">
              <a:lnSpc>
                <a:spcPct val="150000"/>
              </a:lnSpc>
            </a:pPr>
            <a:r>
              <a:rPr lang="en-AU" sz="1200" dirty="0">
                <a:latin typeface="Lato" panose="020F0502020204030203" pitchFamily="34" charset="77"/>
                <a:cs typeface="Raanana" pitchFamily="2" charset="-79"/>
              </a:rPr>
              <a:t>The model is kept running, no new changes is introduced. The width of the lowland channels can keep changing</a:t>
            </a:r>
          </a:p>
          <a:p>
            <a:pPr lvl="1">
              <a:lnSpc>
                <a:spcPct val="150000"/>
              </a:lnSpc>
            </a:pPr>
            <a:endParaRPr lang="en-AU" sz="1200" dirty="0">
              <a:latin typeface="Lato" panose="020F0502020204030203" pitchFamily="34" charset="77"/>
              <a:cs typeface="Raanana" pitchFamily="2" charset="-79"/>
            </a:endParaRPr>
          </a:p>
          <a:p>
            <a:pPr>
              <a:lnSpc>
                <a:spcPct val="150000"/>
              </a:lnSpc>
            </a:pPr>
            <a:r>
              <a:rPr lang="en-AU" dirty="0">
                <a:latin typeface="Lato" panose="020F0502020204030203" pitchFamily="34" charset="77"/>
                <a:cs typeface="Raanana" pitchFamily="2" charset="-79"/>
              </a:rPr>
              <a:t>Phase 3: Valley fill erosion 1910 – 1920 </a:t>
            </a:r>
          </a:p>
          <a:p>
            <a:pPr lvl="1">
              <a:lnSpc>
                <a:spcPct val="150000"/>
              </a:lnSpc>
            </a:pPr>
            <a:r>
              <a:rPr lang="en-AU" sz="1200" dirty="0">
                <a:latin typeface="Lato" panose="020F0502020204030203" pitchFamily="34" charset="77"/>
                <a:cs typeface="Raanana" pitchFamily="2" charset="-79"/>
              </a:rPr>
              <a:t>In a short timeframe, the width and </a:t>
            </a:r>
            <a:r>
              <a:rPr lang="en-AU" sz="1200" dirty="0" err="1">
                <a:latin typeface="Lato" panose="020F0502020204030203" pitchFamily="34" charset="77"/>
                <a:cs typeface="Raanana" pitchFamily="2" charset="-79"/>
              </a:rPr>
              <a:t>n_Man</a:t>
            </a:r>
            <a:r>
              <a:rPr lang="en-AU" sz="1200" dirty="0">
                <a:latin typeface="Lato" panose="020F0502020204030203" pitchFamily="34" charset="77"/>
                <a:cs typeface="Raanana" pitchFamily="2" charset="-79"/>
              </a:rPr>
              <a:t> of the reaches marked “type 4” are linearly decrease to match the </a:t>
            </a:r>
            <a:r>
              <a:rPr lang="en-AU" sz="1200" dirty="0" err="1">
                <a:latin typeface="Lato" panose="020F0502020204030203" pitchFamily="34" charset="77"/>
                <a:cs typeface="Raanana" pitchFamily="2" charset="-79"/>
              </a:rPr>
              <a:t>post_ES</a:t>
            </a:r>
            <a:r>
              <a:rPr lang="en-AU" sz="1200" dirty="0">
                <a:latin typeface="Lato" panose="020F0502020204030203" pitchFamily="34" charset="77"/>
                <a:cs typeface="Raanana" pitchFamily="2" charset="-79"/>
              </a:rPr>
              <a:t> conditions.</a:t>
            </a:r>
          </a:p>
          <a:p>
            <a:pPr lvl="1">
              <a:lnSpc>
                <a:spcPct val="150000"/>
              </a:lnSpc>
            </a:pPr>
            <a:endParaRPr lang="en-AU" sz="1200" dirty="0">
              <a:latin typeface="Lato" panose="020F0502020204030203" pitchFamily="34" charset="77"/>
              <a:cs typeface="Raanana" pitchFamily="2" charset="-79"/>
            </a:endParaRPr>
          </a:p>
          <a:p>
            <a:pPr>
              <a:lnSpc>
                <a:spcPct val="150000"/>
              </a:lnSpc>
            </a:pPr>
            <a:r>
              <a:rPr lang="en-AU" dirty="0">
                <a:latin typeface="Lato" panose="020F0502020204030203" pitchFamily="34" charset="77"/>
                <a:cs typeface="Raanana" pitchFamily="2" charset="-79"/>
              </a:rPr>
              <a:t>Phase 4: Aftermath 1920 – 2020 </a:t>
            </a:r>
          </a:p>
          <a:p>
            <a:pPr lvl="1">
              <a:lnSpc>
                <a:spcPct val="150000"/>
              </a:lnSpc>
            </a:pPr>
            <a:r>
              <a:rPr lang="en-AU" sz="1200" dirty="0">
                <a:latin typeface="Lato" panose="020F0502020204030203" pitchFamily="34" charset="77"/>
                <a:cs typeface="Raanana" pitchFamily="2" charset="-79"/>
              </a:rPr>
              <a:t>The model is kept running, no new changes is introduced.</a:t>
            </a:r>
            <a:endParaRPr lang="en-AU" dirty="0">
              <a:latin typeface="Lato" panose="020F0502020204030203" pitchFamily="34" charset="77"/>
              <a:cs typeface="Raanana" pitchFamily="2" charset="-79"/>
            </a:endParaRPr>
          </a:p>
          <a:p>
            <a:pPr marL="342900" indent="-342900">
              <a:lnSpc>
                <a:spcPct val="150000"/>
              </a:lnSpc>
              <a:buFont typeface="+mj-lt"/>
              <a:buAutoNum type="arabicPeriod"/>
            </a:pPr>
            <a:endParaRPr lang="en-AU" dirty="0">
              <a:latin typeface="Lato" panose="020F0502020204030203" pitchFamily="34" charset="77"/>
              <a:cs typeface="Raanana" pitchFamily="2" charset="-79"/>
            </a:endParaRPr>
          </a:p>
        </p:txBody>
      </p:sp>
      <p:sp>
        <p:nvSpPr>
          <p:cNvPr id="6" name="Rettangolo 5">
            <a:extLst>
              <a:ext uri="{FF2B5EF4-FFF2-40B4-BE49-F238E27FC236}">
                <a16:creationId xmlns:a16="http://schemas.microsoft.com/office/drawing/2014/main" id="{380E964B-298C-4D49-9E74-D27E4F551687}"/>
              </a:ext>
            </a:extLst>
          </p:cNvPr>
          <p:cNvSpPr/>
          <p:nvPr/>
        </p:nvSpPr>
        <p:spPr>
          <a:xfrm>
            <a:off x="281355" y="41817"/>
            <a:ext cx="3430747" cy="684803"/>
          </a:xfrm>
          <a:prstGeom prst="rect">
            <a:avLst/>
          </a:prstGeom>
        </p:spPr>
        <p:txBody>
          <a:bodyPr wrap="none">
            <a:spAutoFit/>
          </a:bodyPr>
          <a:lstStyle/>
          <a:p>
            <a:pPr>
              <a:lnSpc>
                <a:spcPct val="150000"/>
              </a:lnSpc>
            </a:pPr>
            <a:r>
              <a:rPr lang="en-AU" sz="2800" b="1" dirty="0">
                <a:latin typeface="JOSEFIN SANS REGULAR ROMAN" pitchFamily="2" charset="77"/>
                <a:cs typeface="Raanana" pitchFamily="2" charset="-79"/>
              </a:rPr>
              <a:t>Simulation structure</a:t>
            </a:r>
          </a:p>
        </p:txBody>
      </p:sp>
    </p:spTree>
    <p:extLst>
      <p:ext uri="{BB962C8B-B14F-4D97-AF65-F5344CB8AC3E}">
        <p14:creationId xmlns:p14="http://schemas.microsoft.com/office/powerpoint/2010/main" val="2255467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 name="Connettore 1 79">
            <a:extLst>
              <a:ext uri="{FF2B5EF4-FFF2-40B4-BE49-F238E27FC236}">
                <a16:creationId xmlns:a16="http://schemas.microsoft.com/office/drawing/2014/main" id="{EBC3DDD3-C826-2F40-A650-4B902B7C5A4F}"/>
              </a:ext>
            </a:extLst>
          </p:cNvPr>
          <p:cNvCxnSpPr>
            <a:cxnSpLocks/>
          </p:cNvCxnSpPr>
          <p:nvPr/>
        </p:nvCxnSpPr>
        <p:spPr>
          <a:xfrm flipV="1">
            <a:off x="7663530" y="790417"/>
            <a:ext cx="0" cy="52962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Connettore 1 89">
            <a:extLst>
              <a:ext uri="{FF2B5EF4-FFF2-40B4-BE49-F238E27FC236}">
                <a16:creationId xmlns:a16="http://schemas.microsoft.com/office/drawing/2014/main" id="{791A37F4-AFD3-C643-B271-AB594612372D}"/>
              </a:ext>
            </a:extLst>
          </p:cNvPr>
          <p:cNvCxnSpPr>
            <a:cxnSpLocks/>
          </p:cNvCxnSpPr>
          <p:nvPr/>
        </p:nvCxnSpPr>
        <p:spPr>
          <a:xfrm flipV="1">
            <a:off x="9734325" y="790417"/>
            <a:ext cx="0" cy="528547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Connettore 1 3">
            <a:extLst>
              <a:ext uri="{FF2B5EF4-FFF2-40B4-BE49-F238E27FC236}">
                <a16:creationId xmlns:a16="http://schemas.microsoft.com/office/drawing/2014/main" id="{AA8F101B-9E18-A947-9D9B-8E04516EA592}"/>
              </a:ext>
            </a:extLst>
          </p:cNvPr>
          <p:cNvCxnSpPr>
            <a:cxnSpLocks/>
            <a:stCxn id="6" idx="0"/>
          </p:cNvCxnSpPr>
          <p:nvPr/>
        </p:nvCxnSpPr>
        <p:spPr>
          <a:xfrm flipV="1">
            <a:off x="4232770" y="813705"/>
            <a:ext cx="0" cy="527838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Connettore 1 4">
            <a:extLst>
              <a:ext uri="{FF2B5EF4-FFF2-40B4-BE49-F238E27FC236}">
                <a16:creationId xmlns:a16="http://schemas.microsoft.com/office/drawing/2014/main" id="{1AA9008E-E6AF-1E43-89A2-BB8AAB707949}"/>
              </a:ext>
            </a:extLst>
          </p:cNvPr>
          <p:cNvCxnSpPr>
            <a:cxnSpLocks/>
          </p:cNvCxnSpPr>
          <p:nvPr/>
        </p:nvCxnSpPr>
        <p:spPr>
          <a:xfrm flipV="1">
            <a:off x="6367717" y="791942"/>
            <a:ext cx="0" cy="528673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CasellaDiTesto 5">
            <a:extLst>
              <a:ext uri="{FF2B5EF4-FFF2-40B4-BE49-F238E27FC236}">
                <a16:creationId xmlns:a16="http://schemas.microsoft.com/office/drawing/2014/main" id="{F2F5EF14-DB82-6844-9933-97BE38CDF555}"/>
              </a:ext>
            </a:extLst>
          </p:cNvPr>
          <p:cNvSpPr txBox="1"/>
          <p:nvPr/>
        </p:nvSpPr>
        <p:spPr>
          <a:xfrm>
            <a:off x="3796984" y="6092091"/>
            <a:ext cx="871571" cy="369332"/>
          </a:xfrm>
          <a:prstGeom prst="rect">
            <a:avLst/>
          </a:prstGeom>
          <a:noFill/>
        </p:spPr>
        <p:txBody>
          <a:bodyPr wrap="square" rtlCol="0">
            <a:spAutoFit/>
          </a:bodyPr>
          <a:lstStyle/>
          <a:p>
            <a:r>
              <a:rPr lang="it-IT" dirty="0">
                <a:latin typeface="Lato" panose="020F0502020204030203" pitchFamily="34" charset="77"/>
              </a:rPr>
              <a:t>1850</a:t>
            </a:r>
          </a:p>
        </p:txBody>
      </p:sp>
      <p:sp>
        <p:nvSpPr>
          <p:cNvPr id="23" name="CasellaDiTesto 22">
            <a:extLst>
              <a:ext uri="{FF2B5EF4-FFF2-40B4-BE49-F238E27FC236}">
                <a16:creationId xmlns:a16="http://schemas.microsoft.com/office/drawing/2014/main" id="{91A422BD-8ED7-BC42-A763-BE90D114AF20}"/>
              </a:ext>
            </a:extLst>
          </p:cNvPr>
          <p:cNvSpPr txBox="1"/>
          <p:nvPr/>
        </p:nvSpPr>
        <p:spPr>
          <a:xfrm>
            <a:off x="6014329" y="6076734"/>
            <a:ext cx="716731" cy="369332"/>
          </a:xfrm>
          <a:prstGeom prst="rect">
            <a:avLst/>
          </a:prstGeom>
          <a:noFill/>
        </p:spPr>
        <p:txBody>
          <a:bodyPr wrap="square" rtlCol="0">
            <a:spAutoFit/>
          </a:bodyPr>
          <a:lstStyle/>
          <a:p>
            <a:r>
              <a:rPr lang="it-IT" dirty="0">
                <a:latin typeface="Lato" panose="020F0502020204030203" pitchFamily="34" charset="77"/>
              </a:rPr>
              <a:t>1890</a:t>
            </a:r>
          </a:p>
        </p:txBody>
      </p:sp>
      <p:sp>
        <p:nvSpPr>
          <p:cNvPr id="32" name="CasellaDiTesto 31">
            <a:extLst>
              <a:ext uri="{FF2B5EF4-FFF2-40B4-BE49-F238E27FC236}">
                <a16:creationId xmlns:a16="http://schemas.microsoft.com/office/drawing/2014/main" id="{B82DBD8C-2DD8-624A-BFC3-01CD0B60A693}"/>
              </a:ext>
            </a:extLst>
          </p:cNvPr>
          <p:cNvSpPr txBox="1"/>
          <p:nvPr/>
        </p:nvSpPr>
        <p:spPr>
          <a:xfrm>
            <a:off x="99781" y="740025"/>
            <a:ext cx="1336706" cy="646331"/>
          </a:xfrm>
          <a:prstGeom prst="rect">
            <a:avLst/>
          </a:prstGeom>
          <a:noFill/>
        </p:spPr>
        <p:txBody>
          <a:bodyPr wrap="square" rtlCol="0">
            <a:spAutoFit/>
          </a:bodyPr>
          <a:lstStyle/>
          <a:p>
            <a:r>
              <a:rPr lang="it-IT" dirty="0" err="1">
                <a:latin typeface="Lato" panose="020F0502020204030203" pitchFamily="34" charset="77"/>
              </a:rPr>
              <a:t>Change</a:t>
            </a:r>
            <a:r>
              <a:rPr lang="it-IT" dirty="0">
                <a:latin typeface="Lato" panose="020F0502020204030203" pitchFamily="34" charset="77"/>
              </a:rPr>
              <a:t> </a:t>
            </a:r>
            <a:r>
              <a:rPr lang="it-IT" dirty="0" err="1">
                <a:latin typeface="Lato" panose="020F0502020204030203" pitchFamily="34" charset="77"/>
              </a:rPr>
              <a:t>type</a:t>
            </a:r>
            <a:r>
              <a:rPr lang="it-IT" dirty="0">
                <a:latin typeface="Lato" panose="020F0502020204030203" pitchFamily="34" charset="77"/>
              </a:rPr>
              <a:t> 1</a:t>
            </a:r>
          </a:p>
        </p:txBody>
      </p:sp>
      <p:sp>
        <p:nvSpPr>
          <p:cNvPr id="33" name="CasellaDiTesto 32">
            <a:extLst>
              <a:ext uri="{FF2B5EF4-FFF2-40B4-BE49-F238E27FC236}">
                <a16:creationId xmlns:a16="http://schemas.microsoft.com/office/drawing/2014/main" id="{2A32BECF-2282-A64D-A474-A045D792E888}"/>
              </a:ext>
            </a:extLst>
          </p:cNvPr>
          <p:cNvSpPr txBox="1"/>
          <p:nvPr/>
        </p:nvSpPr>
        <p:spPr>
          <a:xfrm>
            <a:off x="90895" y="1879401"/>
            <a:ext cx="1204362" cy="646331"/>
          </a:xfrm>
          <a:prstGeom prst="rect">
            <a:avLst/>
          </a:prstGeom>
          <a:noFill/>
        </p:spPr>
        <p:txBody>
          <a:bodyPr wrap="square" rtlCol="0">
            <a:spAutoFit/>
          </a:bodyPr>
          <a:lstStyle/>
          <a:p>
            <a:r>
              <a:rPr lang="it-IT" dirty="0" err="1">
                <a:latin typeface="Lato" panose="020F0502020204030203" pitchFamily="34" charset="77"/>
              </a:rPr>
              <a:t>Change</a:t>
            </a:r>
            <a:r>
              <a:rPr lang="it-IT" dirty="0">
                <a:latin typeface="Lato" panose="020F0502020204030203" pitchFamily="34" charset="77"/>
              </a:rPr>
              <a:t> </a:t>
            </a:r>
            <a:r>
              <a:rPr lang="it-IT" dirty="0" err="1">
                <a:latin typeface="Lato" panose="020F0502020204030203" pitchFamily="34" charset="77"/>
              </a:rPr>
              <a:t>type</a:t>
            </a:r>
            <a:r>
              <a:rPr lang="it-IT" dirty="0">
                <a:latin typeface="Lato" panose="020F0502020204030203" pitchFamily="34" charset="77"/>
              </a:rPr>
              <a:t> 2</a:t>
            </a:r>
          </a:p>
        </p:txBody>
      </p:sp>
      <p:sp>
        <p:nvSpPr>
          <p:cNvPr id="34" name="CasellaDiTesto 33">
            <a:extLst>
              <a:ext uri="{FF2B5EF4-FFF2-40B4-BE49-F238E27FC236}">
                <a16:creationId xmlns:a16="http://schemas.microsoft.com/office/drawing/2014/main" id="{186FDBC0-FA5C-0840-859C-6918BBD99758}"/>
              </a:ext>
            </a:extLst>
          </p:cNvPr>
          <p:cNvSpPr txBox="1"/>
          <p:nvPr/>
        </p:nvSpPr>
        <p:spPr>
          <a:xfrm>
            <a:off x="96044" y="5017645"/>
            <a:ext cx="1142078" cy="646331"/>
          </a:xfrm>
          <a:prstGeom prst="rect">
            <a:avLst/>
          </a:prstGeom>
          <a:noFill/>
        </p:spPr>
        <p:txBody>
          <a:bodyPr wrap="square" rtlCol="0">
            <a:spAutoFit/>
          </a:bodyPr>
          <a:lstStyle/>
          <a:p>
            <a:r>
              <a:rPr lang="it-IT" dirty="0" err="1">
                <a:latin typeface="Lato" panose="020F0502020204030203" pitchFamily="34" charset="77"/>
              </a:rPr>
              <a:t>Change</a:t>
            </a:r>
            <a:r>
              <a:rPr lang="it-IT" dirty="0">
                <a:latin typeface="Lato" panose="020F0502020204030203" pitchFamily="34" charset="77"/>
              </a:rPr>
              <a:t> </a:t>
            </a:r>
            <a:r>
              <a:rPr lang="it-IT" dirty="0" err="1">
                <a:latin typeface="Lato" panose="020F0502020204030203" pitchFamily="34" charset="77"/>
              </a:rPr>
              <a:t>type</a:t>
            </a:r>
            <a:r>
              <a:rPr lang="it-IT" dirty="0">
                <a:latin typeface="Lato" panose="020F0502020204030203" pitchFamily="34" charset="77"/>
              </a:rPr>
              <a:t> 4</a:t>
            </a:r>
          </a:p>
        </p:txBody>
      </p:sp>
      <p:sp>
        <p:nvSpPr>
          <p:cNvPr id="35" name="CasellaDiTesto 34">
            <a:extLst>
              <a:ext uri="{FF2B5EF4-FFF2-40B4-BE49-F238E27FC236}">
                <a16:creationId xmlns:a16="http://schemas.microsoft.com/office/drawing/2014/main" id="{00196306-F39D-564C-BF4B-F56616B87652}"/>
              </a:ext>
            </a:extLst>
          </p:cNvPr>
          <p:cNvSpPr txBox="1"/>
          <p:nvPr/>
        </p:nvSpPr>
        <p:spPr>
          <a:xfrm>
            <a:off x="72111" y="3448501"/>
            <a:ext cx="1168210" cy="646331"/>
          </a:xfrm>
          <a:prstGeom prst="rect">
            <a:avLst/>
          </a:prstGeom>
          <a:noFill/>
        </p:spPr>
        <p:txBody>
          <a:bodyPr wrap="square" rtlCol="0">
            <a:spAutoFit/>
          </a:bodyPr>
          <a:lstStyle/>
          <a:p>
            <a:r>
              <a:rPr lang="it-IT" dirty="0" err="1">
                <a:latin typeface="Lato" panose="020F0502020204030203" pitchFamily="34" charset="77"/>
              </a:rPr>
              <a:t>Change</a:t>
            </a:r>
            <a:r>
              <a:rPr lang="it-IT" dirty="0">
                <a:latin typeface="Lato" panose="020F0502020204030203" pitchFamily="34" charset="77"/>
              </a:rPr>
              <a:t> </a:t>
            </a:r>
            <a:r>
              <a:rPr lang="it-IT" dirty="0" err="1">
                <a:latin typeface="Lato" panose="020F0502020204030203" pitchFamily="34" charset="77"/>
              </a:rPr>
              <a:t>type</a:t>
            </a:r>
            <a:r>
              <a:rPr lang="it-IT" dirty="0">
                <a:latin typeface="Lato" panose="020F0502020204030203" pitchFamily="34" charset="77"/>
              </a:rPr>
              <a:t> 3</a:t>
            </a:r>
          </a:p>
        </p:txBody>
      </p:sp>
      <p:cxnSp>
        <p:nvCxnSpPr>
          <p:cNvPr id="52" name="Connettore 1 51">
            <a:extLst>
              <a:ext uri="{FF2B5EF4-FFF2-40B4-BE49-F238E27FC236}">
                <a16:creationId xmlns:a16="http://schemas.microsoft.com/office/drawing/2014/main" id="{11275690-BDBF-984A-A904-C83FA7914537}"/>
              </a:ext>
            </a:extLst>
          </p:cNvPr>
          <p:cNvCxnSpPr>
            <a:cxnSpLocks/>
          </p:cNvCxnSpPr>
          <p:nvPr/>
        </p:nvCxnSpPr>
        <p:spPr>
          <a:xfrm flipV="1">
            <a:off x="4222778" y="6093998"/>
            <a:ext cx="2152138" cy="0"/>
          </a:xfrm>
          <a:prstGeom prst="line">
            <a:avLst/>
          </a:prstGeom>
          <a:ln w="19050">
            <a:solidFill>
              <a:schemeClr val="tx1">
                <a:lumMod val="95000"/>
                <a:lumOff val="5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3" name="Connettore 1 52">
            <a:extLst>
              <a:ext uri="{FF2B5EF4-FFF2-40B4-BE49-F238E27FC236}">
                <a16:creationId xmlns:a16="http://schemas.microsoft.com/office/drawing/2014/main" id="{FF1F2DEA-8018-BA48-93F9-77D4D7766D2E}"/>
              </a:ext>
            </a:extLst>
          </p:cNvPr>
          <p:cNvCxnSpPr>
            <a:cxnSpLocks/>
          </p:cNvCxnSpPr>
          <p:nvPr/>
        </p:nvCxnSpPr>
        <p:spPr>
          <a:xfrm>
            <a:off x="6271284" y="6083995"/>
            <a:ext cx="1396212" cy="0"/>
          </a:xfrm>
          <a:prstGeom prst="line">
            <a:avLst/>
          </a:prstGeom>
          <a:ln w="19050">
            <a:solidFill>
              <a:schemeClr val="tx1">
                <a:lumMod val="95000"/>
                <a:lumOff val="5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4" name="Connettore 1 53">
            <a:extLst>
              <a:ext uri="{FF2B5EF4-FFF2-40B4-BE49-F238E27FC236}">
                <a16:creationId xmlns:a16="http://schemas.microsoft.com/office/drawing/2014/main" id="{A730C346-EF3E-B44A-AC4C-6C376BCF9736}"/>
              </a:ext>
            </a:extLst>
          </p:cNvPr>
          <p:cNvCxnSpPr>
            <a:cxnSpLocks/>
          </p:cNvCxnSpPr>
          <p:nvPr/>
        </p:nvCxnSpPr>
        <p:spPr>
          <a:xfrm>
            <a:off x="1593686" y="1465459"/>
            <a:ext cx="970012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Connettore 1 54">
            <a:extLst>
              <a:ext uri="{FF2B5EF4-FFF2-40B4-BE49-F238E27FC236}">
                <a16:creationId xmlns:a16="http://schemas.microsoft.com/office/drawing/2014/main" id="{6B4E118E-F14A-8F4C-814F-329EF35AB9A8}"/>
              </a:ext>
            </a:extLst>
          </p:cNvPr>
          <p:cNvCxnSpPr>
            <a:cxnSpLocks/>
          </p:cNvCxnSpPr>
          <p:nvPr/>
        </p:nvCxnSpPr>
        <p:spPr>
          <a:xfrm>
            <a:off x="1573598" y="3014160"/>
            <a:ext cx="972021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Connettore 1 55">
            <a:extLst>
              <a:ext uri="{FF2B5EF4-FFF2-40B4-BE49-F238E27FC236}">
                <a16:creationId xmlns:a16="http://schemas.microsoft.com/office/drawing/2014/main" id="{C6E7B4A3-87B5-8248-868E-0400A60FE2B8}"/>
              </a:ext>
            </a:extLst>
          </p:cNvPr>
          <p:cNvCxnSpPr>
            <a:cxnSpLocks/>
          </p:cNvCxnSpPr>
          <p:nvPr/>
        </p:nvCxnSpPr>
        <p:spPr>
          <a:xfrm>
            <a:off x="1436487" y="4615923"/>
            <a:ext cx="985732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CasellaDiTesto 66">
            <a:extLst>
              <a:ext uri="{FF2B5EF4-FFF2-40B4-BE49-F238E27FC236}">
                <a16:creationId xmlns:a16="http://schemas.microsoft.com/office/drawing/2014/main" id="{BB2D5BF3-0A41-194B-A6AD-8C5A30EDBBEC}"/>
              </a:ext>
            </a:extLst>
          </p:cNvPr>
          <p:cNvSpPr txBox="1"/>
          <p:nvPr/>
        </p:nvSpPr>
        <p:spPr>
          <a:xfrm>
            <a:off x="1628383" y="3118608"/>
            <a:ext cx="2619460" cy="117596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AU" sz="800" dirty="0">
                <a:latin typeface="Lato" panose="020F0502020204030203" pitchFamily="34" charset="77"/>
              </a:rPr>
              <a:t>Sed. deposit as defined by </a:t>
            </a:r>
            <a:r>
              <a:rPr kumimoji="1" lang="en-AU" sz="800" i="1" dirty="0" err="1">
                <a:latin typeface="Lato" panose="020F0502020204030203" pitchFamily="34" charset="77"/>
                <a:ea typeface="Roboto" panose="02000000000000000000" pitchFamily="2" charset="0"/>
                <a:cs typeface="Roboto" panose="02000000000000000000" pitchFamily="2" charset="0"/>
              </a:rPr>
              <a:t>Fryirs</a:t>
            </a:r>
            <a:r>
              <a:rPr kumimoji="1" lang="en-AU" sz="800" i="1" dirty="0">
                <a:latin typeface="Lato" panose="020F0502020204030203" pitchFamily="34" charset="77"/>
                <a:ea typeface="Roboto" panose="02000000000000000000" pitchFamily="2" charset="0"/>
                <a:cs typeface="Roboto" panose="02000000000000000000" pitchFamily="2" charset="0"/>
              </a:rPr>
              <a:t> and Brierley, 2001</a:t>
            </a:r>
          </a:p>
          <a:p>
            <a:pPr marL="171450" indent="-171450">
              <a:lnSpc>
                <a:spcPct val="150000"/>
              </a:lnSpc>
              <a:buFont typeface="Arial" panose="020B0604020202020204" pitchFamily="34" charset="0"/>
              <a:buChar char="•"/>
            </a:pPr>
            <a:r>
              <a:rPr lang="en-AU" sz="800" dirty="0">
                <a:latin typeface="Lato" panose="020F0502020204030203" pitchFamily="34" charset="77"/>
              </a:rPr>
              <a:t>Width as defined by</a:t>
            </a:r>
            <a:r>
              <a:rPr lang="en-AU" sz="800" dirty="0">
                <a:latin typeface="Lato" panose="020F0502020204030203" pitchFamily="34" charset="77"/>
                <a:cs typeface="Raanana" pitchFamily="2" charset="-79"/>
              </a:rPr>
              <a:t> Brooks and Brierley, 1997 </a:t>
            </a:r>
            <a:endParaRPr lang="en-AU" sz="800" dirty="0">
              <a:latin typeface="Lato" panose="020F0502020204030203" pitchFamily="34" charset="77"/>
            </a:endParaRPr>
          </a:p>
          <a:p>
            <a:pPr marL="171450" indent="-171450">
              <a:lnSpc>
                <a:spcPct val="150000"/>
              </a:lnSpc>
              <a:buFont typeface="Arial" panose="020B0604020202020204" pitchFamily="34" charset="0"/>
              <a:buChar char="•"/>
            </a:pPr>
            <a:r>
              <a:rPr lang="en-AU" sz="800" dirty="0" err="1">
                <a:latin typeface="Lato" panose="020F0502020204030203" pitchFamily="34" charset="77"/>
              </a:rPr>
              <a:t>n_Man</a:t>
            </a:r>
            <a:r>
              <a:rPr lang="en-AU" sz="800" dirty="0">
                <a:latin typeface="Lato" panose="020F0502020204030203" pitchFamily="34" charset="77"/>
              </a:rPr>
              <a:t> set to 0.1</a:t>
            </a:r>
          </a:p>
          <a:p>
            <a:pPr marL="171450" indent="-171450">
              <a:lnSpc>
                <a:spcPct val="150000"/>
              </a:lnSpc>
              <a:buFont typeface="Arial" panose="020B0604020202020204" pitchFamily="34" charset="0"/>
              <a:buChar char="•"/>
            </a:pPr>
            <a:r>
              <a:rPr lang="en-AU" sz="800" dirty="0">
                <a:latin typeface="Lato" panose="020F0502020204030203" pitchFamily="34" charset="77"/>
              </a:rPr>
              <a:t>Slope set to post-ES, not changing</a:t>
            </a:r>
          </a:p>
          <a:p>
            <a:pPr marL="171450" indent="-171450">
              <a:lnSpc>
                <a:spcPct val="150000"/>
              </a:lnSpc>
              <a:buFont typeface="Arial" panose="020B0604020202020204" pitchFamily="34" charset="0"/>
              <a:buChar char="•"/>
            </a:pPr>
            <a:r>
              <a:rPr lang="en-AU" sz="800" dirty="0">
                <a:latin typeface="Lato" panose="020F0502020204030203" pitchFamily="34" charset="77"/>
              </a:rPr>
              <a:t>D50 as defined by</a:t>
            </a:r>
            <a:r>
              <a:rPr lang="en-AU" sz="800" dirty="0">
                <a:latin typeface="Lato" panose="020F0502020204030203" pitchFamily="34" charset="77"/>
                <a:cs typeface="Raanana" pitchFamily="2" charset="-79"/>
              </a:rPr>
              <a:t> Brooks and Brierley, 1997  (only for reach 64)</a:t>
            </a:r>
            <a:endParaRPr lang="en-AU" sz="800" dirty="0">
              <a:latin typeface="Lato" panose="020F0502020204030203" pitchFamily="34" charset="77"/>
            </a:endParaRPr>
          </a:p>
        </p:txBody>
      </p:sp>
      <p:sp>
        <p:nvSpPr>
          <p:cNvPr id="71" name="CasellaDiTesto 70">
            <a:extLst>
              <a:ext uri="{FF2B5EF4-FFF2-40B4-BE49-F238E27FC236}">
                <a16:creationId xmlns:a16="http://schemas.microsoft.com/office/drawing/2014/main" id="{5120D263-9429-FB4A-B624-40D0447686BC}"/>
              </a:ext>
            </a:extLst>
          </p:cNvPr>
          <p:cNvSpPr txBox="1"/>
          <p:nvPr/>
        </p:nvSpPr>
        <p:spPr>
          <a:xfrm>
            <a:off x="1623204" y="1644361"/>
            <a:ext cx="2559468" cy="806631"/>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AU" sz="800" dirty="0">
                <a:latin typeface="Lato" panose="020F0502020204030203" pitchFamily="34" charset="77"/>
              </a:rPr>
              <a:t>Sed. deposit as defined by </a:t>
            </a:r>
            <a:r>
              <a:rPr kumimoji="1" lang="en-AU" sz="800" i="1" dirty="0" err="1">
                <a:latin typeface="Lato" panose="020F0502020204030203" pitchFamily="34" charset="77"/>
                <a:ea typeface="Roboto" panose="02000000000000000000" pitchFamily="2" charset="0"/>
                <a:cs typeface="Roboto" panose="02000000000000000000" pitchFamily="2" charset="0"/>
              </a:rPr>
              <a:t>Fryirs</a:t>
            </a:r>
            <a:r>
              <a:rPr kumimoji="1" lang="en-AU" sz="800" i="1" dirty="0">
                <a:latin typeface="Lato" panose="020F0502020204030203" pitchFamily="34" charset="77"/>
                <a:ea typeface="Roboto" panose="02000000000000000000" pitchFamily="2" charset="0"/>
                <a:cs typeface="Roboto" panose="02000000000000000000" pitchFamily="2" charset="0"/>
              </a:rPr>
              <a:t> and Brierley, 2001</a:t>
            </a:r>
          </a:p>
          <a:p>
            <a:pPr marL="171450" indent="-171450">
              <a:lnSpc>
                <a:spcPct val="150000"/>
              </a:lnSpc>
              <a:buFont typeface="Arial" panose="020B0604020202020204" pitchFamily="34" charset="0"/>
              <a:buChar char="•"/>
            </a:pPr>
            <a:r>
              <a:rPr lang="en-AU" sz="800" dirty="0">
                <a:latin typeface="Lato" panose="020F0502020204030203" pitchFamily="34" charset="77"/>
              </a:rPr>
              <a:t>Width reduced by 20% if deposit is present</a:t>
            </a:r>
          </a:p>
          <a:p>
            <a:pPr marL="171450" indent="-171450">
              <a:lnSpc>
                <a:spcPct val="150000"/>
              </a:lnSpc>
              <a:buFont typeface="Arial" panose="020B0604020202020204" pitchFamily="34" charset="0"/>
              <a:buChar char="•"/>
            </a:pPr>
            <a:r>
              <a:rPr lang="en-AU" sz="800" dirty="0" err="1">
                <a:latin typeface="Lato" panose="020F0502020204030203" pitchFamily="34" charset="77"/>
              </a:rPr>
              <a:t>n_Man</a:t>
            </a:r>
            <a:r>
              <a:rPr lang="en-AU" sz="800" dirty="0">
                <a:latin typeface="Lato" panose="020F0502020204030203" pitchFamily="34" charset="77"/>
              </a:rPr>
              <a:t> set to 0.1</a:t>
            </a:r>
          </a:p>
          <a:p>
            <a:pPr marL="171450" indent="-171450">
              <a:lnSpc>
                <a:spcPct val="150000"/>
              </a:lnSpc>
              <a:buFont typeface="Arial" panose="020B0604020202020204" pitchFamily="34" charset="0"/>
              <a:buChar char="•"/>
            </a:pPr>
            <a:r>
              <a:rPr lang="en-AU" sz="800" dirty="0">
                <a:latin typeface="Lato" panose="020F0502020204030203" pitchFamily="34" charset="77"/>
              </a:rPr>
              <a:t>Slope set to post-ES, not changing</a:t>
            </a:r>
          </a:p>
        </p:txBody>
      </p:sp>
      <p:sp>
        <p:nvSpPr>
          <p:cNvPr id="72" name="CasellaDiTesto 71">
            <a:extLst>
              <a:ext uri="{FF2B5EF4-FFF2-40B4-BE49-F238E27FC236}">
                <a16:creationId xmlns:a16="http://schemas.microsoft.com/office/drawing/2014/main" id="{5193347D-248A-2943-985A-23F061B85E64}"/>
              </a:ext>
            </a:extLst>
          </p:cNvPr>
          <p:cNvSpPr txBox="1"/>
          <p:nvPr/>
        </p:nvSpPr>
        <p:spPr>
          <a:xfrm>
            <a:off x="1640360" y="750863"/>
            <a:ext cx="2476974" cy="954107"/>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AU" sz="800" dirty="0">
                <a:latin typeface="Lato" panose="020F0502020204030203" pitchFamily="34" charset="77"/>
              </a:rPr>
              <a:t>No sed. deposit</a:t>
            </a:r>
          </a:p>
          <a:p>
            <a:pPr marL="171450" indent="-171450">
              <a:lnSpc>
                <a:spcPct val="150000"/>
              </a:lnSpc>
              <a:buFont typeface="Arial" panose="020B0604020202020204" pitchFamily="34" charset="0"/>
              <a:buChar char="•"/>
            </a:pPr>
            <a:r>
              <a:rPr lang="en-AU" sz="800" dirty="0">
                <a:latin typeface="Lato" panose="020F0502020204030203" pitchFamily="34" charset="77"/>
              </a:rPr>
              <a:t>Width, D50 and Slope set to post-ES</a:t>
            </a:r>
          </a:p>
          <a:p>
            <a:pPr marL="171450" indent="-171450">
              <a:lnSpc>
                <a:spcPct val="150000"/>
              </a:lnSpc>
              <a:buFont typeface="Arial" panose="020B0604020202020204" pitchFamily="34" charset="0"/>
              <a:buChar char="•"/>
            </a:pPr>
            <a:r>
              <a:rPr lang="en-AU" sz="800" dirty="0" err="1">
                <a:latin typeface="Lato" panose="020F0502020204030203" pitchFamily="34" charset="77"/>
              </a:rPr>
              <a:t>n_Man</a:t>
            </a:r>
            <a:r>
              <a:rPr lang="en-AU" sz="800" dirty="0">
                <a:latin typeface="Lato" panose="020F0502020204030203" pitchFamily="34" charset="77"/>
              </a:rPr>
              <a:t> set to 0.1</a:t>
            </a:r>
          </a:p>
          <a:p>
            <a:pPr marL="171450" indent="-171450">
              <a:lnSpc>
                <a:spcPct val="150000"/>
              </a:lnSpc>
              <a:buFont typeface="Arial" panose="020B0604020202020204" pitchFamily="34" charset="0"/>
              <a:buChar char="•"/>
            </a:pPr>
            <a:endParaRPr lang="en-AU" sz="800" dirty="0">
              <a:latin typeface="Lato" panose="020F0502020204030203" pitchFamily="34" charset="77"/>
            </a:endParaRPr>
          </a:p>
          <a:p>
            <a:pPr marL="171450" indent="-171450" algn="ctr">
              <a:buFont typeface="Arial" panose="020B0604020202020204" pitchFamily="34" charset="0"/>
              <a:buChar char="•"/>
            </a:pPr>
            <a:endParaRPr lang="en-AU" sz="800" dirty="0">
              <a:latin typeface="Lato" panose="020F0502020204030203" pitchFamily="34" charset="77"/>
            </a:endParaRPr>
          </a:p>
        </p:txBody>
      </p:sp>
      <p:sp>
        <p:nvSpPr>
          <p:cNvPr id="73" name="CasellaDiTesto 72">
            <a:extLst>
              <a:ext uri="{FF2B5EF4-FFF2-40B4-BE49-F238E27FC236}">
                <a16:creationId xmlns:a16="http://schemas.microsoft.com/office/drawing/2014/main" id="{CEC724E5-9778-214D-AB9C-2E91F81199C2}"/>
              </a:ext>
            </a:extLst>
          </p:cNvPr>
          <p:cNvSpPr txBox="1"/>
          <p:nvPr/>
        </p:nvSpPr>
        <p:spPr>
          <a:xfrm>
            <a:off x="1639621" y="4683358"/>
            <a:ext cx="2596984" cy="113877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AU" sz="800" dirty="0">
                <a:latin typeface="Lato" panose="020F0502020204030203" pitchFamily="34" charset="77"/>
              </a:rPr>
              <a:t>Sed, deposit as defined by </a:t>
            </a:r>
            <a:r>
              <a:rPr kumimoji="1" lang="en-AU" sz="800" i="1" dirty="0" err="1">
                <a:latin typeface="Lato" panose="020F0502020204030203" pitchFamily="34" charset="77"/>
                <a:ea typeface="Roboto" panose="02000000000000000000" pitchFamily="2" charset="0"/>
                <a:cs typeface="Roboto" panose="02000000000000000000" pitchFamily="2" charset="0"/>
              </a:rPr>
              <a:t>Fryirs</a:t>
            </a:r>
            <a:r>
              <a:rPr kumimoji="1" lang="en-AU" sz="800" i="1" dirty="0">
                <a:latin typeface="Lato" panose="020F0502020204030203" pitchFamily="34" charset="77"/>
                <a:ea typeface="Roboto" panose="02000000000000000000" pitchFamily="2" charset="0"/>
                <a:cs typeface="Roboto" panose="02000000000000000000" pitchFamily="2" charset="0"/>
              </a:rPr>
              <a:t> and Brierley, 2001</a:t>
            </a:r>
          </a:p>
          <a:p>
            <a:pPr marL="171450" indent="-171450">
              <a:lnSpc>
                <a:spcPct val="150000"/>
              </a:lnSpc>
              <a:buFont typeface="Arial" panose="020B0604020202020204" pitchFamily="34" charset="0"/>
              <a:buChar char="•"/>
            </a:pPr>
            <a:r>
              <a:rPr lang="en-AU" sz="800" dirty="0">
                <a:latin typeface="Lato" panose="020F0502020204030203" pitchFamily="34" charset="77"/>
              </a:rPr>
              <a:t>Width equal to reach 5 or 18</a:t>
            </a:r>
          </a:p>
          <a:p>
            <a:pPr marL="171450" indent="-171450">
              <a:lnSpc>
                <a:spcPct val="150000"/>
              </a:lnSpc>
              <a:buFont typeface="Arial" panose="020B0604020202020204" pitchFamily="34" charset="0"/>
              <a:buChar char="•"/>
            </a:pPr>
            <a:r>
              <a:rPr lang="en-AU" sz="800" dirty="0" err="1">
                <a:latin typeface="Lato" panose="020F0502020204030203" pitchFamily="34" charset="77"/>
              </a:rPr>
              <a:t>n_Man</a:t>
            </a:r>
            <a:r>
              <a:rPr lang="en-AU" sz="800" dirty="0">
                <a:latin typeface="Lato" panose="020F0502020204030203" pitchFamily="34" charset="77"/>
              </a:rPr>
              <a:t> set to 0.2</a:t>
            </a:r>
          </a:p>
          <a:p>
            <a:pPr marL="171450" indent="-171450">
              <a:lnSpc>
                <a:spcPct val="150000"/>
              </a:lnSpc>
              <a:buFont typeface="Arial" panose="020B0604020202020204" pitchFamily="34" charset="0"/>
              <a:buChar char="•"/>
            </a:pPr>
            <a:r>
              <a:rPr lang="en-AU" sz="800" dirty="0">
                <a:latin typeface="Lato" panose="020F0502020204030203" pitchFamily="34" charset="77"/>
              </a:rPr>
              <a:t>Slope equal to reach 5 or 18</a:t>
            </a:r>
          </a:p>
          <a:p>
            <a:pPr marL="171450" indent="-171450">
              <a:lnSpc>
                <a:spcPct val="150000"/>
              </a:lnSpc>
              <a:buFont typeface="Arial" panose="020B0604020202020204" pitchFamily="34" charset="0"/>
              <a:buChar char="•"/>
            </a:pPr>
            <a:r>
              <a:rPr lang="en-AU" sz="800" dirty="0">
                <a:latin typeface="Lato" panose="020F0502020204030203" pitchFamily="34" charset="77"/>
              </a:rPr>
              <a:t>D50 set to post-ES</a:t>
            </a:r>
          </a:p>
          <a:p>
            <a:pPr marL="171450" indent="-171450" algn="ctr">
              <a:buFont typeface="Arial" panose="020B0604020202020204" pitchFamily="34" charset="0"/>
              <a:buChar char="•"/>
            </a:pPr>
            <a:endParaRPr lang="en-AU" sz="800" dirty="0">
              <a:latin typeface="Lato" panose="020F0502020204030203" pitchFamily="34" charset="77"/>
            </a:endParaRPr>
          </a:p>
        </p:txBody>
      </p:sp>
      <p:sp>
        <p:nvSpPr>
          <p:cNvPr id="75" name="CasellaDiTesto 74">
            <a:extLst>
              <a:ext uri="{FF2B5EF4-FFF2-40B4-BE49-F238E27FC236}">
                <a16:creationId xmlns:a16="http://schemas.microsoft.com/office/drawing/2014/main" id="{E919B9F0-9F0F-AD44-A884-3BD58B369B92}"/>
              </a:ext>
            </a:extLst>
          </p:cNvPr>
          <p:cNvSpPr txBox="1"/>
          <p:nvPr/>
        </p:nvSpPr>
        <p:spPr>
          <a:xfrm>
            <a:off x="4303697" y="951269"/>
            <a:ext cx="2080227" cy="25263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AU" sz="800" dirty="0" err="1">
                <a:latin typeface="Lato" panose="020F0502020204030203" pitchFamily="34" charset="77"/>
              </a:rPr>
              <a:t>n_Man</a:t>
            </a:r>
            <a:r>
              <a:rPr lang="en-AU" sz="800" dirty="0">
                <a:latin typeface="Lato" panose="020F0502020204030203" pitchFamily="34" charset="77"/>
              </a:rPr>
              <a:t> decreased linearly to post-ES</a:t>
            </a:r>
          </a:p>
        </p:txBody>
      </p:sp>
      <p:sp>
        <p:nvSpPr>
          <p:cNvPr id="76" name="CasellaDiTesto 75">
            <a:extLst>
              <a:ext uri="{FF2B5EF4-FFF2-40B4-BE49-F238E27FC236}">
                <a16:creationId xmlns:a16="http://schemas.microsoft.com/office/drawing/2014/main" id="{A888B2DB-F1BE-E442-A744-7D266CC85879}"/>
              </a:ext>
            </a:extLst>
          </p:cNvPr>
          <p:cNvSpPr txBox="1"/>
          <p:nvPr/>
        </p:nvSpPr>
        <p:spPr>
          <a:xfrm>
            <a:off x="4281556" y="1614586"/>
            <a:ext cx="2094412" cy="117596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AU" sz="800" dirty="0" err="1">
                <a:latin typeface="Lato" panose="020F0502020204030203" pitchFamily="34" charset="77"/>
              </a:rPr>
              <a:t>n_Man</a:t>
            </a:r>
            <a:r>
              <a:rPr lang="en-AU" sz="800" dirty="0">
                <a:latin typeface="Lato" panose="020F0502020204030203" pitchFamily="34" charset="77"/>
              </a:rPr>
              <a:t> decreased linearly to post-ES</a:t>
            </a:r>
          </a:p>
          <a:p>
            <a:pPr marL="171450" indent="-171450">
              <a:lnSpc>
                <a:spcPct val="150000"/>
              </a:lnSpc>
              <a:buFont typeface="Arial" panose="020B0604020202020204" pitchFamily="34" charset="0"/>
              <a:buChar char="•"/>
            </a:pPr>
            <a:r>
              <a:rPr lang="en-AU" sz="800" dirty="0">
                <a:latin typeface="Lato" panose="020F0502020204030203" pitchFamily="34" charset="77"/>
                <a:cs typeface="Raanana" pitchFamily="2" charset="-79"/>
              </a:rPr>
              <a:t>Sediment deposit made available for erosion proportionally to the changes in </a:t>
            </a:r>
            <a:r>
              <a:rPr lang="en-AU" sz="800" dirty="0" err="1">
                <a:latin typeface="Lato" panose="020F0502020204030203" pitchFamily="34" charset="77"/>
                <a:cs typeface="Raanana" pitchFamily="2" charset="-79"/>
              </a:rPr>
              <a:t>n_Man</a:t>
            </a:r>
            <a:endParaRPr lang="en-AU" sz="800" dirty="0">
              <a:latin typeface="Lato" panose="020F0502020204030203" pitchFamily="34" charset="77"/>
              <a:cs typeface="Raanana" pitchFamily="2" charset="-79"/>
            </a:endParaRPr>
          </a:p>
          <a:p>
            <a:pPr marL="171450" indent="-171450">
              <a:lnSpc>
                <a:spcPct val="150000"/>
              </a:lnSpc>
              <a:buFont typeface="Arial" panose="020B0604020202020204" pitchFamily="34" charset="0"/>
              <a:buChar char="•"/>
            </a:pPr>
            <a:r>
              <a:rPr lang="en-AU" sz="800" dirty="0">
                <a:latin typeface="Lato" panose="020F0502020204030203" pitchFamily="34" charset="77"/>
                <a:cs typeface="Raanana" pitchFamily="2" charset="-79"/>
              </a:rPr>
              <a:t>Width increased to </a:t>
            </a:r>
            <a:r>
              <a:rPr lang="en-AU" sz="800" dirty="0" err="1">
                <a:latin typeface="Lato" panose="020F0502020204030203" pitchFamily="34" charset="77"/>
                <a:cs typeface="Raanana" pitchFamily="2" charset="-79"/>
              </a:rPr>
              <a:t>post_ES</a:t>
            </a:r>
            <a:r>
              <a:rPr lang="en-AU" sz="800" dirty="0">
                <a:latin typeface="Lato" panose="020F0502020204030203" pitchFamily="34" charset="77"/>
                <a:cs typeface="Raanana" pitchFamily="2" charset="-79"/>
              </a:rPr>
              <a:t> according to the erosion of the </a:t>
            </a:r>
            <a:r>
              <a:rPr lang="en-AU" sz="800" dirty="0" err="1">
                <a:latin typeface="Lato" panose="020F0502020204030203" pitchFamily="34" charset="77"/>
                <a:cs typeface="Raanana" pitchFamily="2" charset="-79"/>
              </a:rPr>
              <a:t>sed.deposit</a:t>
            </a:r>
            <a:r>
              <a:rPr lang="en-AU" sz="800" dirty="0">
                <a:latin typeface="Lato" panose="020F0502020204030203" pitchFamily="34" charset="77"/>
                <a:cs typeface="Raanana" pitchFamily="2" charset="-79"/>
              </a:rPr>
              <a:t>  </a:t>
            </a:r>
            <a:endParaRPr lang="en-AU" sz="800" dirty="0">
              <a:latin typeface="Lato" panose="020F0502020204030203" pitchFamily="34" charset="77"/>
            </a:endParaRPr>
          </a:p>
        </p:txBody>
      </p:sp>
      <p:sp>
        <p:nvSpPr>
          <p:cNvPr id="77" name="CasellaDiTesto 76">
            <a:extLst>
              <a:ext uri="{FF2B5EF4-FFF2-40B4-BE49-F238E27FC236}">
                <a16:creationId xmlns:a16="http://schemas.microsoft.com/office/drawing/2014/main" id="{7864FF79-154F-A045-B3CA-CA8BF260C71A}"/>
              </a:ext>
            </a:extLst>
          </p:cNvPr>
          <p:cNvSpPr txBox="1"/>
          <p:nvPr/>
        </p:nvSpPr>
        <p:spPr>
          <a:xfrm>
            <a:off x="4315925" y="3063402"/>
            <a:ext cx="2061702" cy="117596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AU" sz="800" dirty="0" err="1">
                <a:latin typeface="Lato" panose="020F0502020204030203" pitchFamily="34" charset="77"/>
              </a:rPr>
              <a:t>n_Man</a:t>
            </a:r>
            <a:r>
              <a:rPr lang="en-AU" sz="800" dirty="0">
                <a:latin typeface="Lato" panose="020F0502020204030203" pitchFamily="34" charset="77"/>
              </a:rPr>
              <a:t> decreased linearly to post-ES</a:t>
            </a:r>
          </a:p>
          <a:p>
            <a:pPr marL="171450" indent="-171450">
              <a:lnSpc>
                <a:spcPct val="150000"/>
              </a:lnSpc>
              <a:buFont typeface="Arial" panose="020B0604020202020204" pitchFamily="34" charset="0"/>
              <a:buChar char="•"/>
            </a:pPr>
            <a:r>
              <a:rPr lang="en-AU" sz="800" dirty="0">
                <a:latin typeface="Lato" panose="020F0502020204030203" pitchFamily="34" charset="77"/>
                <a:cs typeface="Raanana" pitchFamily="2" charset="-79"/>
              </a:rPr>
              <a:t>Sediment deposit made available for erosion proportionally to the changes in </a:t>
            </a:r>
            <a:r>
              <a:rPr lang="en-AU" sz="800" dirty="0" err="1">
                <a:latin typeface="Lato" panose="020F0502020204030203" pitchFamily="34" charset="77"/>
                <a:cs typeface="Raanana" pitchFamily="2" charset="-79"/>
              </a:rPr>
              <a:t>n_Man</a:t>
            </a:r>
            <a:endParaRPr lang="en-AU" sz="800" dirty="0">
              <a:latin typeface="Lato" panose="020F0502020204030203" pitchFamily="34" charset="77"/>
              <a:cs typeface="Raanana" pitchFamily="2" charset="-79"/>
            </a:endParaRPr>
          </a:p>
          <a:p>
            <a:pPr marL="171450" indent="-171450">
              <a:lnSpc>
                <a:spcPct val="150000"/>
              </a:lnSpc>
              <a:buFont typeface="Arial" panose="020B0604020202020204" pitchFamily="34" charset="0"/>
              <a:buChar char="•"/>
            </a:pPr>
            <a:r>
              <a:rPr lang="en-AU" sz="800" dirty="0">
                <a:latin typeface="Lato" panose="020F0502020204030203" pitchFamily="34" charset="77"/>
                <a:cs typeface="Raanana" pitchFamily="2" charset="-79"/>
              </a:rPr>
              <a:t>Width increased to </a:t>
            </a:r>
            <a:r>
              <a:rPr lang="en-AU" sz="800" dirty="0" err="1">
                <a:latin typeface="Lato" panose="020F0502020204030203" pitchFamily="34" charset="77"/>
                <a:cs typeface="Raanana" pitchFamily="2" charset="-79"/>
              </a:rPr>
              <a:t>post_ES</a:t>
            </a:r>
            <a:r>
              <a:rPr lang="en-AU" sz="800" dirty="0">
                <a:latin typeface="Lato" panose="020F0502020204030203" pitchFamily="34" charset="77"/>
                <a:cs typeface="Raanana" pitchFamily="2" charset="-79"/>
              </a:rPr>
              <a:t> according to the erosion of the </a:t>
            </a:r>
            <a:r>
              <a:rPr lang="en-AU" sz="800" dirty="0" err="1">
                <a:latin typeface="Lato" panose="020F0502020204030203" pitchFamily="34" charset="77"/>
                <a:cs typeface="Raanana" pitchFamily="2" charset="-79"/>
              </a:rPr>
              <a:t>sed.deposit</a:t>
            </a:r>
            <a:r>
              <a:rPr lang="en-AU" sz="800" dirty="0">
                <a:latin typeface="Lato" panose="020F0502020204030203" pitchFamily="34" charset="77"/>
                <a:cs typeface="Raanana" pitchFamily="2" charset="-79"/>
              </a:rPr>
              <a:t>  </a:t>
            </a:r>
            <a:endParaRPr lang="en-AU" sz="800" dirty="0">
              <a:latin typeface="Lato" panose="020F0502020204030203" pitchFamily="34" charset="77"/>
            </a:endParaRPr>
          </a:p>
        </p:txBody>
      </p:sp>
      <p:sp>
        <p:nvSpPr>
          <p:cNvPr id="82" name="CasellaDiTesto 81">
            <a:extLst>
              <a:ext uri="{FF2B5EF4-FFF2-40B4-BE49-F238E27FC236}">
                <a16:creationId xmlns:a16="http://schemas.microsoft.com/office/drawing/2014/main" id="{BDD2727C-2578-0248-AEC3-DB956B88E200}"/>
              </a:ext>
            </a:extLst>
          </p:cNvPr>
          <p:cNvSpPr txBox="1"/>
          <p:nvPr/>
        </p:nvSpPr>
        <p:spPr>
          <a:xfrm>
            <a:off x="7429148" y="6085972"/>
            <a:ext cx="716731" cy="369332"/>
          </a:xfrm>
          <a:prstGeom prst="rect">
            <a:avLst/>
          </a:prstGeom>
          <a:noFill/>
        </p:spPr>
        <p:txBody>
          <a:bodyPr wrap="square" rtlCol="0">
            <a:spAutoFit/>
          </a:bodyPr>
          <a:lstStyle/>
          <a:p>
            <a:r>
              <a:rPr lang="it-IT" dirty="0">
                <a:latin typeface="Lato" panose="020F0502020204030203" pitchFamily="34" charset="77"/>
              </a:rPr>
              <a:t>1910</a:t>
            </a:r>
          </a:p>
        </p:txBody>
      </p:sp>
      <p:sp>
        <p:nvSpPr>
          <p:cNvPr id="84" name="CasellaDiTesto 83">
            <a:extLst>
              <a:ext uri="{FF2B5EF4-FFF2-40B4-BE49-F238E27FC236}">
                <a16:creationId xmlns:a16="http://schemas.microsoft.com/office/drawing/2014/main" id="{EFF15110-9945-F043-90E3-7F89EBF0D94A}"/>
              </a:ext>
            </a:extLst>
          </p:cNvPr>
          <p:cNvSpPr txBox="1"/>
          <p:nvPr/>
        </p:nvSpPr>
        <p:spPr>
          <a:xfrm>
            <a:off x="6454396" y="923320"/>
            <a:ext cx="1011365" cy="25263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AU" sz="800" dirty="0">
                <a:latin typeface="Lato" panose="020F0502020204030203" pitchFamily="34" charset="77"/>
              </a:rPr>
              <a:t>No changes</a:t>
            </a:r>
          </a:p>
        </p:txBody>
      </p:sp>
      <p:sp>
        <p:nvSpPr>
          <p:cNvPr id="85" name="CasellaDiTesto 84">
            <a:extLst>
              <a:ext uri="{FF2B5EF4-FFF2-40B4-BE49-F238E27FC236}">
                <a16:creationId xmlns:a16="http://schemas.microsoft.com/office/drawing/2014/main" id="{1A5F5E0F-F559-3349-AC8B-E65B5872D58B}"/>
              </a:ext>
            </a:extLst>
          </p:cNvPr>
          <p:cNvSpPr txBox="1"/>
          <p:nvPr/>
        </p:nvSpPr>
        <p:spPr>
          <a:xfrm>
            <a:off x="6469854" y="1962515"/>
            <a:ext cx="1011365" cy="25263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AU" sz="800" dirty="0">
                <a:latin typeface="Lato" panose="020F0502020204030203" pitchFamily="34" charset="77"/>
              </a:rPr>
              <a:t>No changes</a:t>
            </a:r>
          </a:p>
        </p:txBody>
      </p:sp>
      <p:sp>
        <p:nvSpPr>
          <p:cNvPr id="86" name="CasellaDiTesto 85">
            <a:extLst>
              <a:ext uri="{FF2B5EF4-FFF2-40B4-BE49-F238E27FC236}">
                <a16:creationId xmlns:a16="http://schemas.microsoft.com/office/drawing/2014/main" id="{61DCFDD9-1900-0644-8A3A-B505059D87F4}"/>
              </a:ext>
            </a:extLst>
          </p:cNvPr>
          <p:cNvSpPr txBox="1"/>
          <p:nvPr/>
        </p:nvSpPr>
        <p:spPr>
          <a:xfrm>
            <a:off x="6469854" y="3224563"/>
            <a:ext cx="1011365" cy="25263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AU" sz="800" dirty="0">
                <a:latin typeface="Lato" panose="020F0502020204030203" pitchFamily="34" charset="77"/>
              </a:rPr>
              <a:t>No changes</a:t>
            </a:r>
          </a:p>
        </p:txBody>
      </p:sp>
      <p:sp>
        <p:nvSpPr>
          <p:cNvPr id="87" name="CasellaDiTesto 86">
            <a:extLst>
              <a:ext uri="{FF2B5EF4-FFF2-40B4-BE49-F238E27FC236}">
                <a16:creationId xmlns:a16="http://schemas.microsoft.com/office/drawing/2014/main" id="{654E25B8-2B7B-5542-945A-68A868F56291}"/>
              </a:ext>
            </a:extLst>
          </p:cNvPr>
          <p:cNvSpPr txBox="1"/>
          <p:nvPr/>
        </p:nvSpPr>
        <p:spPr>
          <a:xfrm>
            <a:off x="6469921" y="4681625"/>
            <a:ext cx="1011365" cy="25263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AU" sz="800" dirty="0">
                <a:latin typeface="Lato" panose="020F0502020204030203" pitchFamily="34" charset="77"/>
              </a:rPr>
              <a:t>No changes</a:t>
            </a:r>
          </a:p>
        </p:txBody>
      </p:sp>
      <p:cxnSp>
        <p:nvCxnSpPr>
          <p:cNvPr id="88" name="Connettore 1 87">
            <a:extLst>
              <a:ext uri="{FF2B5EF4-FFF2-40B4-BE49-F238E27FC236}">
                <a16:creationId xmlns:a16="http://schemas.microsoft.com/office/drawing/2014/main" id="{DA2BFD69-1B1D-9046-9FEC-1BB8EDEA3E67}"/>
              </a:ext>
            </a:extLst>
          </p:cNvPr>
          <p:cNvCxnSpPr>
            <a:cxnSpLocks/>
          </p:cNvCxnSpPr>
          <p:nvPr/>
        </p:nvCxnSpPr>
        <p:spPr>
          <a:xfrm flipV="1">
            <a:off x="7250317" y="6092091"/>
            <a:ext cx="2484008" cy="0"/>
          </a:xfrm>
          <a:prstGeom prst="line">
            <a:avLst/>
          </a:prstGeom>
          <a:ln w="19050">
            <a:solidFill>
              <a:schemeClr val="tx1">
                <a:lumMod val="95000"/>
                <a:lumOff val="5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89" name="CasellaDiTesto 88">
            <a:extLst>
              <a:ext uri="{FF2B5EF4-FFF2-40B4-BE49-F238E27FC236}">
                <a16:creationId xmlns:a16="http://schemas.microsoft.com/office/drawing/2014/main" id="{0A7A7011-2216-4548-BE74-BFAA0A082A61}"/>
              </a:ext>
            </a:extLst>
          </p:cNvPr>
          <p:cNvSpPr txBox="1"/>
          <p:nvPr/>
        </p:nvSpPr>
        <p:spPr>
          <a:xfrm>
            <a:off x="9342252" y="6086960"/>
            <a:ext cx="759743" cy="369332"/>
          </a:xfrm>
          <a:prstGeom prst="rect">
            <a:avLst/>
          </a:prstGeom>
          <a:noFill/>
        </p:spPr>
        <p:txBody>
          <a:bodyPr wrap="square" rtlCol="0">
            <a:spAutoFit/>
          </a:bodyPr>
          <a:lstStyle/>
          <a:p>
            <a:r>
              <a:rPr lang="it-IT" dirty="0">
                <a:latin typeface="Lato" panose="020F0502020204030203" pitchFamily="34" charset="77"/>
              </a:rPr>
              <a:t>1920</a:t>
            </a:r>
          </a:p>
        </p:txBody>
      </p:sp>
      <p:sp>
        <p:nvSpPr>
          <p:cNvPr id="91" name="CasellaDiTesto 90">
            <a:extLst>
              <a:ext uri="{FF2B5EF4-FFF2-40B4-BE49-F238E27FC236}">
                <a16:creationId xmlns:a16="http://schemas.microsoft.com/office/drawing/2014/main" id="{8B6EF62E-F30C-724B-BA48-17E0E88236F1}"/>
              </a:ext>
            </a:extLst>
          </p:cNvPr>
          <p:cNvSpPr txBox="1"/>
          <p:nvPr/>
        </p:nvSpPr>
        <p:spPr>
          <a:xfrm>
            <a:off x="7769890" y="4701167"/>
            <a:ext cx="1773047" cy="437299"/>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AU" sz="800" dirty="0" err="1">
                <a:latin typeface="Lato" panose="020F0502020204030203" pitchFamily="34" charset="77"/>
              </a:rPr>
              <a:t>n_Man</a:t>
            </a:r>
            <a:r>
              <a:rPr lang="en-AU" sz="800" dirty="0">
                <a:latin typeface="Lato" panose="020F0502020204030203" pitchFamily="34" charset="77"/>
              </a:rPr>
              <a:t> and Width decreased linearly to post-ES</a:t>
            </a:r>
          </a:p>
        </p:txBody>
      </p:sp>
      <p:sp>
        <p:nvSpPr>
          <p:cNvPr id="94" name="CasellaDiTesto 93">
            <a:extLst>
              <a:ext uri="{FF2B5EF4-FFF2-40B4-BE49-F238E27FC236}">
                <a16:creationId xmlns:a16="http://schemas.microsoft.com/office/drawing/2014/main" id="{D9116E76-456F-014C-A614-7059D1630D27}"/>
              </a:ext>
            </a:extLst>
          </p:cNvPr>
          <p:cNvSpPr txBox="1"/>
          <p:nvPr/>
        </p:nvSpPr>
        <p:spPr>
          <a:xfrm>
            <a:off x="7948517" y="3231672"/>
            <a:ext cx="1011365" cy="25263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AU" sz="800" dirty="0">
                <a:latin typeface="Lato" panose="020F0502020204030203" pitchFamily="34" charset="77"/>
              </a:rPr>
              <a:t>No changes</a:t>
            </a:r>
          </a:p>
        </p:txBody>
      </p:sp>
      <p:sp>
        <p:nvSpPr>
          <p:cNvPr id="95" name="CasellaDiTesto 94">
            <a:extLst>
              <a:ext uri="{FF2B5EF4-FFF2-40B4-BE49-F238E27FC236}">
                <a16:creationId xmlns:a16="http://schemas.microsoft.com/office/drawing/2014/main" id="{C8D7B64E-C298-7B4A-AF76-9AA0CDB9001D}"/>
              </a:ext>
            </a:extLst>
          </p:cNvPr>
          <p:cNvSpPr txBox="1"/>
          <p:nvPr/>
        </p:nvSpPr>
        <p:spPr>
          <a:xfrm>
            <a:off x="7948517" y="1964631"/>
            <a:ext cx="1011365" cy="25263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AU" sz="800" dirty="0">
                <a:latin typeface="Lato" panose="020F0502020204030203" pitchFamily="34" charset="77"/>
              </a:rPr>
              <a:t>No changes</a:t>
            </a:r>
          </a:p>
        </p:txBody>
      </p:sp>
      <p:sp>
        <p:nvSpPr>
          <p:cNvPr id="96" name="CasellaDiTesto 95">
            <a:extLst>
              <a:ext uri="{FF2B5EF4-FFF2-40B4-BE49-F238E27FC236}">
                <a16:creationId xmlns:a16="http://schemas.microsoft.com/office/drawing/2014/main" id="{D13D4838-43A6-1741-80D2-E79F1A22DD4E}"/>
              </a:ext>
            </a:extLst>
          </p:cNvPr>
          <p:cNvSpPr txBox="1"/>
          <p:nvPr/>
        </p:nvSpPr>
        <p:spPr>
          <a:xfrm>
            <a:off x="7950087" y="918414"/>
            <a:ext cx="1011365" cy="25263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AU" sz="800" dirty="0">
                <a:latin typeface="Lato" panose="020F0502020204030203" pitchFamily="34" charset="77"/>
              </a:rPr>
              <a:t>No changes</a:t>
            </a:r>
          </a:p>
        </p:txBody>
      </p:sp>
      <p:cxnSp>
        <p:nvCxnSpPr>
          <p:cNvPr id="97" name="Connettore 1 96">
            <a:extLst>
              <a:ext uri="{FF2B5EF4-FFF2-40B4-BE49-F238E27FC236}">
                <a16:creationId xmlns:a16="http://schemas.microsoft.com/office/drawing/2014/main" id="{DA1E68E4-9B00-BE43-9432-CA605264630D}"/>
              </a:ext>
            </a:extLst>
          </p:cNvPr>
          <p:cNvCxnSpPr>
            <a:cxnSpLocks/>
          </p:cNvCxnSpPr>
          <p:nvPr/>
        </p:nvCxnSpPr>
        <p:spPr>
          <a:xfrm flipV="1">
            <a:off x="9734325" y="6096126"/>
            <a:ext cx="1371222" cy="0"/>
          </a:xfrm>
          <a:prstGeom prst="line">
            <a:avLst/>
          </a:prstGeom>
          <a:ln w="19050">
            <a:solidFill>
              <a:schemeClr val="tx1">
                <a:lumMod val="95000"/>
                <a:lumOff val="5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98" name="CasellaDiTesto 97">
            <a:extLst>
              <a:ext uri="{FF2B5EF4-FFF2-40B4-BE49-F238E27FC236}">
                <a16:creationId xmlns:a16="http://schemas.microsoft.com/office/drawing/2014/main" id="{66ED00A8-CFF2-BA48-A42E-C83C2652D130}"/>
              </a:ext>
            </a:extLst>
          </p:cNvPr>
          <p:cNvSpPr txBox="1"/>
          <p:nvPr/>
        </p:nvSpPr>
        <p:spPr>
          <a:xfrm>
            <a:off x="10773200" y="6085972"/>
            <a:ext cx="724420" cy="369332"/>
          </a:xfrm>
          <a:prstGeom prst="rect">
            <a:avLst/>
          </a:prstGeom>
          <a:noFill/>
        </p:spPr>
        <p:txBody>
          <a:bodyPr wrap="square" rtlCol="0">
            <a:spAutoFit/>
          </a:bodyPr>
          <a:lstStyle/>
          <a:p>
            <a:r>
              <a:rPr lang="it-IT" dirty="0">
                <a:latin typeface="Lato" panose="020F0502020204030203" pitchFamily="34" charset="77"/>
              </a:rPr>
              <a:t>2020</a:t>
            </a:r>
          </a:p>
        </p:txBody>
      </p:sp>
      <p:sp>
        <p:nvSpPr>
          <p:cNvPr id="99" name="CasellaDiTesto 98">
            <a:extLst>
              <a:ext uri="{FF2B5EF4-FFF2-40B4-BE49-F238E27FC236}">
                <a16:creationId xmlns:a16="http://schemas.microsoft.com/office/drawing/2014/main" id="{F2400A3B-C99C-424A-A8F3-49F625E678A9}"/>
              </a:ext>
            </a:extLst>
          </p:cNvPr>
          <p:cNvSpPr txBox="1"/>
          <p:nvPr/>
        </p:nvSpPr>
        <p:spPr>
          <a:xfrm>
            <a:off x="9825477" y="917795"/>
            <a:ext cx="1011365" cy="25263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AU" sz="800" dirty="0">
                <a:latin typeface="Lato" panose="020F0502020204030203" pitchFamily="34" charset="77"/>
              </a:rPr>
              <a:t>No changes</a:t>
            </a:r>
          </a:p>
        </p:txBody>
      </p:sp>
      <p:sp>
        <p:nvSpPr>
          <p:cNvPr id="100" name="CasellaDiTesto 99">
            <a:extLst>
              <a:ext uri="{FF2B5EF4-FFF2-40B4-BE49-F238E27FC236}">
                <a16:creationId xmlns:a16="http://schemas.microsoft.com/office/drawing/2014/main" id="{931E4D47-AE75-5E48-A13C-C9AABE6C98FA}"/>
              </a:ext>
            </a:extLst>
          </p:cNvPr>
          <p:cNvSpPr txBox="1"/>
          <p:nvPr/>
        </p:nvSpPr>
        <p:spPr>
          <a:xfrm>
            <a:off x="9840935" y="1956990"/>
            <a:ext cx="1011365" cy="25263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AU" sz="800" dirty="0">
                <a:latin typeface="Lato" panose="020F0502020204030203" pitchFamily="34" charset="77"/>
              </a:rPr>
              <a:t>No changes</a:t>
            </a:r>
          </a:p>
        </p:txBody>
      </p:sp>
      <p:sp>
        <p:nvSpPr>
          <p:cNvPr id="101" name="CasellaDiTesto 100">
            <a:extLst>
              <a:ext uri="{FF2B5EF4-FFF2-40B4-BE49-F238E27FC236}">
                <a16:creationId xmlns:a16="http://schemas.microsoft.com/office/drawing/2014/main" id="{B2622FB5-4C49-534C-932A-0C533FB225A1}"/>
              </a:ext>
            </a:extLst>
          </p:cNvPr>
          <p:cNvSpPr txBox="1"/>
          <p:nvPr/>
        </p:nvSpPr>
        <p:spPr>
          <a:xfrm>
            <a:off x="9840935" y="3219038"/>
            <a:ext cx="1011365" cy="25263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AU" sz="800" dirty="0">
                <a:latin typeface="Lato" panose="020F0502020204030203" pitchFamily="34" charset="77"/>
              </a:rPr>
              <a:t>No changes</a:t>
            </a:r>
          </a:p>
        </p:txBody>
      </p:sp>
      <p:sp>
        <p:nvSpPr>
          <p:cNvPr id="102" name="CasellaDiTesto 101">
            <a:extLst>
              <a:ext uri="{FF2B5EF4-FFF2-40B4-BE49-F238E27FC236}">
                <a16:creationId xmlns:a16="http://schemas.microsoft.com/office/drawing/2014/main" id="{7A744DCE-330C-E74C-AAE0-4D04C81FCB5C}"/>
              </a:ext>
            </a:extLst>
          </p:cNvPr>
          <p:cNvSpPr txBox="1"/>
          <p:nvPr/>
        </p:nvSpPr>
        <p:spPr>
          <a:xfrm>
            <a:off x="9882960" y="4712941"/>
            <a:ext cx="1011365" cy="25263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AU" sz="800" dirty="0">
                <a:latin typeface="Lato" panose="020F0502020204030203" pitchFamily="34" charset="77"/>
              </a:rPr>
              <a:t>No changes</a:t>
            </a:r>
          </a:p>
        </p:txBody>
      </p:sp>
      <p:sp>
        <p:nvSpPr>
          <p:cNvPr id="103" name="CasellaDiTesto 102">
            <a:extLst>
              <a:ext uri="{FF2B5EF4-FFF2-40B4-BE49-F238E27FC236}">
                <a16:creationId xmlns:a16="http://schemas.microsoft.com/office/drawing/2014/main" id="{E652BC78-A697-0642-A75B-772F43979504}"/>
              </a:ext>
            </a:extLst>
          </p:cNvPr>
          <p:cNvSpPr txBox="1"/>
          <p:nvPr/>
        </p:nvSpPr>
        <p:spPr>
          <a:xfrm>
            <a:off x="4378177" y="4690468"/>
            <a:ext cx="1011365" cy="25263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AU" sz="800" dirty="0">
                <a:latin typeface="Lato" panose="020F0502020204030203" pitchFamily="34" charset="77"/>
              </a:rPr>
              <a:t>No changes</a:t>
            </a:r>
          </a:p>
        </p:txBody>
      </p:sp>
      <p:sp>
        <p:nvSpPr>
          <p:cNvPr id="113" name="CasellaDiTesto 112">
            <a:extLst>
              <a:ext uri="{FF2B5EF4-FFF2-40B4-BE49-F238E27FC236}">
                <a16:creationId xmlns:a16="http://schemas.microsoft.com/office/drawing/2014/main" id="{3F15EB15-202A-B34A-94E2-E175BAFAE631}"/>
              </a:ext>
            </a:extLst>
          </p:cNvPr>
          <p:cNvSpPr txBox="1"/>
          <p:nvPr/>
        </p:nvSpPr>
        <p:spPr>
          <a:xfrm>
            <a:off x="2208538" y="6181772"/>
            <a:ext cx="1463303" cy="369332"/>
          </a:xfrm>
          <a:prstGeom prst="rect">
            <a:avLst/>
          </a:prstGeom>
          <a:noFill/>
        </p:spPr>
        <p:txBody>
          <a:bodyPr wrap="square" rtlCol="0">
            <a:spAutoFit/>
          </a:bodyPr>
          <a:lstStyle/>
          <a:p>
            <a:r>
              <a:rPr lang="it-IT" dirty="0" err="1">
                <a:latin typeface="Lato" panose="020F0502020204030203" pitchFamily="34" charset="77"/>
              </a:rPr>
              <a:t>Initialization</a:t>
            </a:r>
            <a:endParaRPr lang="it-IT" dirty="0">
              <a:latin typeface="Lato" panose="020F0502020204030203" pitchFamily="34" charset="77"/>
            </a:endParaRPr>
          </a:p>
        </p:txBody>
      </p:sp>
      <p:sp>
        <p:nvSpPr>
          <p:cNvPr id="114" name="CasellaDiTesto 113">
            <a:extLst>
              <a:ext uri="{FF2B5EF4-FFF2-40B4-BE49-F238E27FC236}">
                <a16:creationId xmlns:a16="http://schemas.microsoft.com/office/drawing/2014/main" id="{DC207053-D6AB-884B-8AB5-4F14D9967FA8}"/>
              </a:ext>
            </a:extLst>
          </p:cNvPr>
          <p:cNvSpPr txBox="1"/>
          <p:nvPr/>
        </p:nvSpPr>
        <p:spPr>
          <a:xfrm>
            <a:off x="4874547" y="6181772"/>
            <a:ext cx="1168210" cy="369332"/>
          </a:xfrm>
          <a:prstGeom prst="rect">
            <a:avLst/>
          </a:prstGeom>
          <a:noFill/>
        </p:spPr>
        <p:txBody>
          <a:bodyPr wrap="square" rtlCol="0">
            <a:spAutoFit/>
          </a:bodyPr>
          <a:lstStyle/>
          <a:p>
            <a:r>
              <a:rPr lang="it-IT" dirty="0" err="1">
                <a:solidFill>
                  <a:srgbClr val="3B852E"/>
                </a:solidFill>
                <a:latin typeface="Lato" panose="020F0502020204030203" pitchFamily="34" charset="77"/>
              </a:rPr>
              <a:t>Phase</a:t>
            </a:r>
            <a:r>
              <a:rPr lang="it-IT" dirty="0">
                <a:solidFill>
                  <a:srgbClr val="3B852E"/>
                </a:solidFill>
                <a:latin typeface="Lato" panose="020F0502020204030203" pitchFamily="34" charset="77"/>
              </a:rPr>
              <a:t> 1</a:t>
            </a:r>
          </a:p>
        </p:txBody>
      </p:sp>
      <p:sp>
        <p:nvSpPr>
          <p:cNvPr id="115" name="CasellaDiTesto 114">
            <a:extLst>
              <a:ext uri="{FF2B5EF4-FFF2-40B4-BE49-F238E27FC236}">
                <a16:creationId xmlns:a16="http://schemas.microsoft.com/office/drawing/2014/main" id="{5D51CD28-17BB-0C47-8239-07564315A045}"/>
              </a:ext>
            </a:extLst>
          </p:cNvPr>
          <p:cNvSpPr txBox="1"/>
          <p:nvPr/>
        </p:nvSpPr>
        <p:spPr>
          <a:xfrm>
            <a:off x="6601680" y="6183728"/>
            <a:ext cx="1168210" cy="369332"/>
          </a:xfrm>
          <a:prstGeom prst="rect">
            <a:avLst/>
          </a:prstGeom>
          <a:noFill/>
        </p:spPr>
        <p:txBody>
          <a:bodyPr wrap="square" rtlCol="0">
            <a:spAutoFit/>
          </a:bodyPr>
          <a:lstStyle/>
          <a:p>
            <a:r>
              <a:rPr lang="it-IT" dirty="0" err="1">
                <a:solidFill>
                  <a:srgbClr val="3B852E"/>
                </a:solidFill>
                <a:latin typeface="Lato" panose="020F0502020204030203" pitchFamily="34" charset="77"/>
              </a:rPr>
              <a:t>Phase</a:t>
            </a:r>
            <a:r>
              <a:rPr lang="it-IT" dirty="0">
                <a:solidFill>
                  <a:srgbClr val="3B852E"/>
                </a:solidFill>
                <a:latin typeface="Lato" panose="020F0502020204030203" pitchFamily="34" charset="77"/>
              </a:rPr>
              <a:t> 2</a:t>
            </a:r>
          </a:p>
        </p:txBody>
      </p:sp>
      <p:sp>
        <p:nvSpPr>
          <p:cNvPr id="116" name="CasellaDiTesto 115">
            <a:extLst>
              <a:ext uri="{FF2B5EF4-FFF2-40B4-BE49-F238E27FC236}">
                <a16:creationId xmlns:a16="http://schemas.microsoft.com/office/drawing/2014/main" id="{15F7351A-9F72-894B-AA2A-841DB060903B}"/>
              </a:ext>
            </a:extLst>
          </p:cNvPr>
          <p:cNvSpPr txBox="1"/>
          <p:nvPr/>
        </p:nvSpPr>
        <p:spPr>
          <a:xfrm>
            <a:off x="8271021" y="6181772"/>
            <a:ext cx="1168210" cy="369332"/>
          </a:xfrm>
          <a:prstGeom prst="rect">
            <a:avLst/>
          </a:prstGeom>
          <a:noFill/>
        </p:spPr>
        <p:txBody>
          <a:bodyPr wrap="square" rtlCol="0">
            <a:spAutoFit/>
          </a:bodyPr>
          <a:lstStyle/>
          <a:p>
            <a:r>
              <a:rPr lang="it-IT" dirty="0" err="1">
                <a:solidFill>
                  <a:srgbClr val="3B852E"/>
                </a:solidFill>
                <a:latin typeface="Lato" panose="020F0502020204030203" pitchFamily="34" charset="77"/>
              </a:rPr>
              <a:t>Phase</a:t>
            </a:r>
            <a:r>
              <a:rPr lang="it-IT" dirty="0">
                <a:solidFill>
                  <a:srgbClr val="3B852E"/>
                </a:solidFill>
                <a:latin typeface="Lato" panose="020F0502020204030203" pitchFamily="34" charset="77"/>
              </a:rPr>
              <a:t> 3</a:t>
            </a:r>
          </a:p>
        </p:txBody>
      </p:sp>
      <p:sp>
        <p:nvSpPr>
          <p:cNvPr id="117" name="CasellaDiTesto 116">
            <a:extLst>
              <a:ext uri="{FF2B5EF4-FFF2-40B4-BE49-F238E27FC236}">
                <a16:creationId xmlns:a16="http://schemas.microsoft.com/office/drawing/2014/main" id="{D573504B-D826-664E-8AB9-64F2E0761ADC}"/>
              </a:ext>
            </a:extLst>
          </p:cNvPr>
          <p:cNvSpPr txBox="1"/>
          <p:nvPr/>
        </p:nvSpPr>
        <p:spPr>
          <a:xfrm>
            <a:off x="9967200" y="6182989"/>
            <a:ext cx="1168210" cy="369332"/>
          </a:xfrm>
          <a:prstGeom prst="rect">
            <a:avLst/>
          </a:prstGeom>
          <a:noFill/>
        </p:spPr>
        <p:txBody>
          <a:bodyPr wrap="square" rtlCol="0">
            <a:spAutoFit/>
          </a:bodyPr>
          <a:lstStyle/>
          <a:p>
            <a:r>
              <a:rPr lang="it-IT" dirty="0" err="1">
                <a:solidFill>
                  <a:srgbClr val="3B852E"/>
                </a:solidFill>
                <a:latin typeface="Lato" panose="020F0502020204030203" pitchFamily="34" charset="77"/>
              </a:rPr>
              <a:t>Phase</a:t>
            </a:r>
            <a:r>
              <a:rPr lang="it-IT" dirty="0">
                <a:solidFill>
                  <a:srgbClr val="3B852E"/>
                </a:solidFill>
                <a:latin typeface="Lato" panose="020F0502020204030203" pitchFamily="34" charset="77"/>
              </a:rPr>
              <a:t> 4</a:t>
            </a:r>
          </a:p>
        </p:txBody>
      </p:sp>
      <p:cxnSp>
        <p:nvCxnSpPr>
          <p:cNvPr id="8" name="Connettore 1 7">
            <a:extLst>
              <a:ext uri="{FF2B5EF4-FFF2-40B4-BE49-F238E27FC236}">
                <a16:creationId xmlns:a16="http://schemas.microsoft.com/office/drawing/2014/main" id="{B7C773BA-F401-494D-86FE-ACFFD833905E}"/>
              </a:ext>
            </a:extLst>
          </p:cNvPr>
          <p:cNvCxnSpPr>
            <a:cxnSpLocks/>
            <a:endCxn id="6" idx="0"/>
          </p:cNvCxnSpPr>
          <p:nvPr/>
        </p:nvCxnSpPr>
        <p:spPr>
          <a:xfrm>
            <a:off x="1436487" y="6092091"/>
            <a:ext cx="2796283" cy="0"/>
          </a:xfrm>
          <a:prstGeom prst="line">
            <a:avLst/>
          </a:prstGeom>
          <a:ln w="19050">
            <a:solidFill>
              <a:schemeClr val="tx1">
                <a:lumMod val="95000"/>
                <a:lumOff val="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28" name="Rettangolo 127">
            <a:extLst>
              <a:ext uri="{FF2B5EF4-FFF2-40B4-BE49-F238E27FC236}">
                <a16:creationId xmlns:a16="http://schemas.microsoft.com/office/drawing/2014/main" id="{116E5194-BF40-434F-B306-4786ADC0DCE5}"/>
              </a:ext>
            </a:extLst>
          </p:cNvPr>
          <p:cNvSpPr/>
          <p:nvPr/>
        </p:nvSpPr>
        <p:spPr>
          <a:xfrm>
            <a:off x="281355" y="41817"/>
            <a:ext cx="7643439" cy="684803"/>
          </a:xfrm>
          <a:prstGeom prst="rect">
            <a:avLst/>
          </a:prstGeom>
        </p:spPr>
        <p:txBody>
          <a:bodyPr wrap="none">
            <a:spAutoFit/>
          </a:bodyPr>
          <a:lstStyle/>
          <a:p>
            <a:pPr>
              <a:lnSpc>
                <a:spcPct val="150000"/>
              </a:lnSpc>
            </a:pPr>
            <a:r>
              <a:rPr lang="en-AU" sz="2800" b="1" dirty="0">
                <a:latin typeface="JOSEFIN SANS REGULAR ROMAN" pitchFamily="2" charset="77"/>
                <a:cs typeface="Raanana" pitchFamily="2" charset="-79"/>
              </a:rPr>
              <a:t>Simulation structure – changes per reach type</a:t>
            </a:r>
          </a:p>
        </p:txBody>
      </p:sp>
    </p:spTree>
    <p:extLst>
      <p:ext uri="{BB962C8B-B14F-4D97-AF65-F5344CB8AC3E}">
        <p14:creationId xmlns:p14="http://schemas.microsoft.com/office/powerpoint/2010/main" val="2459531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5">
            <a:extLst>
              <a:ext uri="{FF2B5EF4-FFF2-40B4-BE49-F238E27FC236}">
                <a16:creationId xmlns:a16="http://schemas.microsoft.com/office/drawing/2014/main" id="{235C5C7F-28B6-9647-BF68-D5335264403E}"/>
              </a:ext>
            </a:extLst>
          </p:cNvPr>
          <p:cNvSpPr txBox="1"/>
          <p:nvPr/>
        </p:nvSpPr>
        <p:spPr>
          <a:xfrm>
            <a:off x="281355" y="203400"/>
            <a:ext cx="6599892" cy="523220"/>
          </a:xfrm>
          <a:prstGeom prst="rect">
            <a:avLst/>
          </a:prstGeom>
          <a:noFill/>
        </p:spPr>
        <p:txBody>
          <a:bodyPr wrap="square" rtlCol="0">
            <a:spAutoFit/>
          </a:bodyPr>
          <a:lstStyle/>
          <a:p>
            <a:r>
              <a:rPr lang="it-IT" sz="2800" b="1" dirty="0" err="1">
                <a:latin typeface="Josefin Sans SemiBold Roman" pitchFamily="2" charset="77"/>
              </a:rPr>
              <a:t>Validation</a:t>
            </a:r>
            <a:r>
              <a:rPr lang="it-IT" sz="2800" b="1" dirty="0">
                <a:latin typeface="Josefin Sans SemiBold Roman" pitchFamily="2" charset="77"/>
              </a:rPr>
              <a:t> </a:t>
            </a:r>
            <a:r>
              <a:rPr lang="it-IT" sz="2800" b="1" dirty="0" err="1">
                <a:latin typeface="Josefin Sans SemiBold Roman" pitchFamily="2" charset="77"/>
              </a:rPr>
              <a:t>parameters</a:t>
            </a:r>
            <a:endParaRPr lang="it-IT" sz="2800" b="1" dirty="0">
              <a:latin typeface="Josefin Sans SemiBold Roman" pitchFamily="2" charset="77"/>
            </a:endParaRPr>
          </a:p>
        </p:txBody>
      </p:sp>
      <p:pic>
        <p:nvPicPr>
          <p:cNvPr id="11" name="Immagine 10" descr="Immagine che contiene mappa&#10;&#10;Descrizione generata automaticamente">
            <a:extLst>
              <a:ext uri="{FF2B5EF4-FFF2-40B4-BE49-F238E27FC236}">
                <a16:creationId xmlns:a16="http://schemas.microsoft.com/office/drawing/2014/main" id="{A6060EA5-EF1A-BB43-9554-063E245505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129" r="4319"/>
          <a:stretch/>
        </p:blipFill>
        <p:spPr>
          <a:xfrm>
            <a:off x="6981209" y="1395550"/>
            <a:ext cx="5119968" cy="4497028"/>
          </a:xfrm>
          <a:prstGeom prst="rect">
            <a:avLst/>
          </a:prstGeom>
        </p:spPr>
      </p:pic>
      <p:sp>
        <p:nvSpPr>
          <p:cNvPr id="2" name="CasellaDiTesto 1">
            <a:extLst>
              <a:ext uri="{FF2B5EF4-FFF2-40B4-BE49-F238E27FC236}">
                <a16:creationId xmlns:a16="http://schemas.microsoft.com/office/drawing/2014/main" id="{486E6254-3434-1A48-8CBA-8C22DACBBC35}"/>
              </a:ext>
            </a:extLst>
          </p:cNvPr>
          <p:cNvSpPr txBox="1"/>
          <p:nvPr/>
        </p:nvSpPr>
        <p:spPr>
          <a:xfrm>
            <a:off x="274691" y="812287"/>
            <a:ext cx="8021584" cy="1699568"/>
          </a:xfrm>
          <a:prstGeom prst="rect">
            <a:avLst/>
          </a:prstGeom>
          <a:noFill/>
        </p:spPr>
        <p:txBody>
          <a:bodyPr wrap="square" rtlCol="0">
            <a:spAutoFit/>
          </a:bodyPr>
          <a:lstStyle/>
          <a:p>
            <a:pPr>
              <a:lnSpc>
                <a:spcPct val="150000"/>
              </a:lnSpc>
            </a:pPr>
            <a:r>
              <a:rPr lang="en-US" dirty="0">
                <a:latin typeface="Lato" panose="020F0502020204030203" pitchFamily="34" charset="77"/>
              </a:rPr>
              <a:t>To quantify the D-CASCADE model simulation performances  in reproducing historical geomorphic variations in the Bega river, we defined </a:t>
            </a:r>
            <a:r>
              <a:rPr lang="en-US" b="1" dirty="0">
                <a:solidFill>
                  <a:srgbClr val="3B852E"/>
                </a:solidFill>
                <a:latin typeface="Lato" panose="020F0502020204030203" pitchFamily="34" charset="77"/>
              </a:rPr>
              <a:t>seven indicators </a:t>
            </a:r>
            <a:r>
              <a:rPr lang="en-US" dirty="0">
                <a:latin typeface="Lato" panose="020F0502020204030203" pitchFamily="34" charset="77"/>
              </a:rPr>
              <a:t>based on field data and historical reconstruction.</a:t>
            </a:r>
          </a:p>
          <a:p>
            <a:pPr>
              <a:lnSpc>
                <a:spcPct val="150000"/>
              </a:lnSpc>
            </a:pPr>
            <a:r>
              <a:rPr lang="en-US" dirty="0">
                <a:latin typeface="Lato" panose="020F0502020204030203" pitchFamily="34" charset="77"/>
              </a:rPr>
              <a:t>Value used for indicators refers to 2001.</a:t>
            </a:r>
            <a:endParaRPr lang="en-GB" dirty="0">
              <a:latin typeface="Lato" panose="020F0502020204030203" pitchFamily="34" charset="77"/>
            </a:endParaRPr>
          </a:p>
        </p:txBody>
      </p:sp>
      <p:grpSp>
        <p:nvGrpSpPr>
          <p:cNvPr id="17" name="Gruppo 16">
            <a:extLst>
              <a:ext uri="{FF2B5EF4-FFF2-40B4-BE49-F238E27FC236}">
                <a16:creationId xmlns:a16="http://schemas.microsoft.com/office/drawing/2014/main" id="{DD0819C3-AA0D-B046-9536-F39A7EAA59CD}"/>
              </a:ext>
            </a:extLst>
          </p:cNvPr>
          <p:cNvGrpSpPr/>
          <p:nvPr/>
        </p:nvGrpSpPr>
        <p:grpSpPr>
          <a:xfrm>
            <a:off x="-12658" y="2574916"/>
            <a:ext cx="7453981" cy="4192558"/>
            <a:chOff x="274691" y="2773100"/>
            <a:chExt cx="6368111" cy="4192558"/>
          </a:xfrm>
        </p:grpSpPr>
        <p:sp>
          <p:nvSpPr>
            <p:cNvPr id="8" name="Text Box 4">
              <a:extLst>
                <a:ext uri="{FF2B5EF4-FFF2-40B4-BE49-F238E27FC236}">
                  <a16:creationId xmlns:a16="http://schemas.microsoft.com/office/drawing/2014/main" id="{ABF1D56E-403C-B349-BB02-EC1B7147E395}"/>
                </a:ext>
              </a:extLst>
            </p:cNvPr>
            <p:cNvSpPr txBox="1">
              <a:spLocks noChangeArrowheads="1"/>
            </p:cNvSpPr>
            <p:nvPr/>
          </p:nvSpPr>
          <p:spPr bwMode="auto">
            <a:xfrm>
              <a:off x="763927" y="2773100"/>
              <a:ext cx="5878875" cy="4192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800" baseline="-25000">
                  <a:solidFill>
                    <a:srgbClr val="FFCC00"/>
                  </a:solidFill>
                  <a:latin typeface="Arial" charset="0"/>
                  <a:ea typeface="ＭＳ Ｐゴシック" charset="0"/>
                  <a:cs typeface="ＭＳ Ｐゴシック" charset="0"/>
                </a:defRPr>
              </a:lvl1pPr>
              <a:lvl2pPr marL="37931725" indent="-37474525" eaLnBrk="0" hangingPunct="0">
                <a:defRPr sz="4800" baseline="-25000">
                  <a:solidFill>
                    <a:srgbClr val="FFCC00"/>
                  </a:solidFill>
                  <a:latin typeface="Arial" charset="0"/>
                  <a:ea typeface="ＭＳ Ｐゴシック" charset="0"/>
                </a:defRPr>
              </a:lvl2pPr>
              <a:lvl3pPr eaLnBrk="0" hangingPunct="0">
                <a:defRPr sz="4800" baseline="-25000">
                  <a:solidFill>
                    <a:srgbClr val="FFCC00"/>
                  </a:solidFill>
                  <a:latin typeface="Arial" charset="0"/>
                  <a:ea typeface="ＭＳ Ｐゴシック" charset="0"/>
                </a:defRPr>
              </a:lvl3pPr>
              <a:lvl4pPr eaLnBrk="0" hangingPunct="0">
                <a:defRPr sz="4800" baseline="-25000">
                  <a:solidFill>
                    <a:srgbClr val="FFCC00"/>
                  </a:solidFill>
                  <a:latin typeface="Arial" charset="0"/>
                  <a:ea typeface="ＭＳ Ｐゴシック" charset="0"/>
                </a:defRPr>
              </a:lvl4pPr>
              <a:lvl5pPr eaLnBrk="0" hangingPunct="0">
                <a:defRPr sz="4800" baseline="-25000">
                  <a:solidFill>
                    <a:srgbClr val="FFCC00"/>
                  </a:solidFill>
                  <a:latin typeface="Arial" charset="0"/>
                  <a:ea typeface="ＭＳ Ｐゴシック" charset="0"/>
                </a:defRPr>
              </a:lvl5pPr>
              <a:lvl6pPr marL="457200" eaLnBrk="0" fontAlgn="base" hangingPunct="0">
                <a:spcBef>
                  <a:spcPct val="50000"/>
                </a:spcBef>
                <a:spcAft>
                  <a:spcPct val="0"/>
                </a:spcAft>
                <a:defRPr sz="4800" baseline="-25000">
                  <a:solidFill>
                    <a:srgbClr val="FFCC00"/>
                  </a:solidFill>
                  <a:latin typeface="Arial" charset="0"/>
                  <a:ea typeface="ＭＳ Ｐゴシック" charset="0"/>
                </a:defRPr>
              </a:lvl6pPr>
              <a:lvl7pPr marL="914400" eaLnBrk="0" fontAlgn="base" hangingPunct="0">
                <a:spcBef>
                  <a:spcPct val="50000"/>
                </a:spcBef>
                <a:spcAft>
                  <a:spcPct val="0"/>
                </a:spcAft>
                <a:defRPr sz="4800" baseline="-25000">
                  <a:solidFill>
                    <a:srgbClr val="FFCC00"/>
                  </a:solidFill>
                  <a:latin typeface="Arial" charset="0"/>
                  <a:ea typeface="ＭＳ Ｐゴシック" charset="0"/>
                </a:defRPr>
              </a:lvl7pPr>
              <a:lvl8pPr marL="1371600" eaLnBrk="0" fontAlgn="base" hangingPunct="0">
                <a:spcBef>
                  <a:spcPct val="50000"/>
                </a:spcBef>
                <a:spcAft>
                  <a:spcPct val="0"/>
                </a:spcAft>
                <a:defRPr sz="4800" baseline="-25000">
                  <a:solidFill>
                    <a:srgbClr val="FFCC00"/>
                  </a:solidFill>
                  <a:latin typeface="Arial" charset="0"/>
                  <a:ea typeface="ＭＳ Ｐゴシック" charset="0"/>
                </a:defRPr>
              </a:lvl8pPr>
              <a:lvl9pPr marL="1828800" eaLnBrk="0" fontAlgn="base" hangingPunct="0">
                <a:spcBef>
                  <a:spcPct val="50000"/>
                </a:spcBef>
                <a:spcAft>
                  <a:spcPct val="0"/>
                </a:spcAft>
                <a:defRPr sz="4800" baseline="-25000">
                  <a:solidFill>
                    <a:srgbClr val="FFCC00"/>
                  </a:solidFill>
                  <a:latin typeface="Arial" charset="0"/>
                  <a:ea typeface="ＭＳ Ｐゴシック" charset="0"/>
                </a:defRPr>
              </a:lvl9pPr>
            </a:lstStyle>
            <a:p>
              <a:pPr>
                <a:lnSpc>
                  <a:spcPct val="150000"/>
                </a:lnSpc>
                <a:spcBef>
                  <a:spcPct val="0"/>
                </a:spcBef>
              </a:pPr>
              <a:r>
                <a:rPr kumimoji="1" lang="en-AU" sz="1800" b="1" baseline="0" dirty="0">
                  <a:solidFill>
                    <a:srgbClr val="3B852E"/>
                  </a:solidFill>
                  <a:latin typeface="Lato" panose="020F0502020204030203" pitchFamily="34" charset="77"/>
                  <a:ea typeface="Roboto" panose="02000000000000000000" pitchFamily="2" charset="0"/>
                  <a:cs typeface="Roboto" panose="02000000000000000000" pitchFamily="2" charset="0"/>
                </a:rPr>
                <a:t>Sediment delivery ratio </a:t>
              </a:r>
              <a:r>
                <a:rPr kumimoji="1" lang="en-AU" sz="1800" baseline="0" dirty="0">
                  <a:solidFill>
                    <a:schemeClr val="tx1"/>
                  </a:solidFill>
                  <a:latin typeface="Lato" panose="020F0502020204030203" pitchFamily="34" charset="77"/>
                  <a:ea typeface="Roboto" panose="02000000000000000000" pitchFamily="2" charset="0"/>
                  <a:cs typeface="Roboto" panose="02000000000000000000" pitchFamily="2" charset="0"/>
                </a:rPr>
                <a:t>in lowland reaches, Bemboka, Bega Town and outlet  </a:t>
              </a:r>
            </a:p>
            <a:p>
              <a:pPr>
                <a:lnSpc>
                  <a:spcPct val="150000"/>
                </a:lnSpc>
                <a:spcBef>
                  <a:spcPct val="0"/>
                </a:spcBef>
              </a:pPr>
              <a:r>
                <a:rPr kumimoji="1" lang="en-AU" sz="1800" b="1" baseline="0" dirty="0">
                  <a:solidFill>
                    <a:srgbClr val="3B852E"/>
                  </a:solidFill>
                  <a:latin typeface="Lato" panose="020F0502020204030203" pitchFamily="34" charset="77"/>
                  <a:ea typeface="Roboto" panose="02000000000000000000" pitchFamily="2" charset="0"/>
                  <a:cs typeface="Roboto" panose="02000000000000000000" pitchFamily="2" charset="0"/>
                </a:rPr>
                <a:t>Channel width in the lowland </a:t>
              </a:r>
            </a:p>
            <a:p>
              <a:pPr>
                <a:lnSpc>
                  <a:spcPct val="150000"/>
                </a:lnSpc>
                <a:spcBef>
                  <a:spcPct val="0"/>
                </a:spcBef>
              </a:pPr>
              <a:r>
                <a:rPr kumimoji="1" lang="en-AU" sz="1800" b="1" baseline="0" dirty="0">
                  <a:solidFill>
                    <a:srgbClr val="3B852E"/>
                  </a:solidFill>
                  <a:latin typeface="Lato" panose="020F0502020204030203" pitchFamily="34" charset="77"/>
                  <a:ea typeface="Roboto" panose="02000000000000000000" pitchFamily="2" charset="0"/>
                  <a:cs typeface="Roboto" panose="02000000000000000000" pitchFamily="2" charset="0"/>
                </a:rPr>
                <a:t>Swamp emptying: </a:t>
              </a:r>
              <a:r>
                <a:rPr kumimoji="1" lang="en-AU" sz="1800" baseline="0" dirty="0">
                  <a:solidFill>
                    <a:schemeClr val="tx1"/>
                  </a:solidFill>
                  <a:latin typeface="Lato" panose="020F0502020204030203" pitchFamily="34" charset="77"/>
                  <a:ea typeface="Roboto" panose="02000000000000000000" pitchFamily="2" charset="0"/>
                  <a:cs typeface="Roboto" panose="02000000000000000000" pitchFamily="2" charset="0"/>
                </a:rPr>
                <a:t>average fraction of initialized sediment deposit released in the reaches; we expect it to be 100% by 2001</a:t>
              </a:r>
            </a:p>
            <a:p>
              <a:pPr>
                <a:lnSpc>
                  <a:spcPct val="150000"/>
                </a:lnSpc>
                <a:spcBef>
                  <a:spcPct val="0"/>
                </a:spcBef>
              </a:pPr>
              <a:r>
                <a:rPr kumimoji="1" lang="en-AU" sz="1800" b="1" baseline="0" dirty="0">
                  <a:solidFill>
                    <a:srgbClr val="3B852E"/>
                  </a:solidFill>
                  <a:latin typeface="Lato" panose="020F0502020204030203" pitchFamily="34" charset="77"/>
                  <a:ea typeface="Roboto" panose="02000000000000000000" pitchFamily="2" charset="0"/>
                  <a:cs typeface="Roboto" panose="02000000000000000000" pitchFamily="2" charset="0"/>
                </a:rPr>
                <a:t>Mean slope </a:t>
              </a:r>
              <a:r>
                <a:rPr kumimoji="1" lang="en-AU" sz="1800" baseline="0" dirty="0">
                  <a:solidFill>
                    <a:schemeClr val="tx1"/>
                  </a:solidFill>
                  <a:latin typeface="Lato" panose="020F0502020204030203" pitchFamily="34" charset="77"/>
                  <a:ea typeface="Roboto" panose="02000000000000000000" pitchFamily="2" charset="0"/>
                  <a:cs typeface="Roboto" panose="02000000000000000000" pitchFamily="2" charset="0"/>
                </a:rPr>
                <a:t>in type 4 reaches: compared to intact valley fills (0.024), channel gradient is decreased in incised valley fills (0.018)</a:t>
              </a:r>
            </a:p>
            <a:p>
              <a:pPr>
                <a:lnSpc>
                  <a:spcPct val="150000"/>
                </a:lnSpc>
                <a:spcBef>
                  <a:spcPct val="0"/>
                </a:spcBef>
              </a:pPr>
              <a:r>
                <a:rPr kumimoji="1" lang="en-AU" sz="1800" b="1" baseline="0" dirty="0">
                  <a:solidFill>
                    <a:srgbClr val="3B852E"/>
                  </a:solidFill>
                  <a:latin typeface="Lato" panose="020F0502020204030203" pitchFamily="34" charset="77"/>
                  <a:ea typeface="Roboto" panose="02000000000000000000" pitchFamily="2" charset="0"/>
                  <a:cs typeface="Roboto" panose="02000000000000000000" pitchFamily="2" charset="0"/>
                </a:rPr>
                <a:t>Mean D50 </a:t>
              </a:r>
              <a:r>
                <a:rPr kumimoji="1" lang="en-AU" sz="1800" baseline="0" dirty="0">
                  <a:solidFill>
                    <a:schemeClr val="tx1"/>
                  </a:solidFill>
                  <a:latin typeface="Lato" panose="020F0502020204030203" pitchFamily="34" charset="77"/>
                  <a:ea typeface="Roboto" panose="02000000000000000000" pitchFamily="2" charset="0"/>
                  <a:cs typeface="Roboto" panose="02000000000000000000" pitchFamily="2" charset="0"/>
                </a:rPr>
                <a:t>in the lowland: originally very fine (0.5 mm), sediment grain size has increased in the lowland (1,2 mm) due to coarse sediment supply from valley fills incision </a:t>
              </a:r>
            </a:p>
          </p:txBody>
        </p:sp>
        <p:sp>
          <p:nvSpPr>
            <p:cNvPr id="4" name="CasellaDiTesto 3">
              <a:extLst>
                <a:ext uri="{FF2B5EF4-FFF2-40B4-BE49-F238E27FC236}">
                  <a16:creationId xmlns:a16="http://schemas.microsoft.com/office/drawing/2014/main" id="{E2522BDA-4AF1-B145-B6C8-D3C509F0D3F1}"/>
                </a:ext>
              </a:extLst>
            </p:cNvPr>
            <p:cNvSpPr txBox="1"/>
            <p:nvPr/>
          </p:nvSpPr>
          <p:spPr>
            <a:xfrm>
              <a:off x="274691" y="2870521"/>
              <a:ext cx="588623" cy="369332"/>
            </a:xfrm>
            <a:prstGeom prst="rect">
              <a:avLst/>
            </a:prstGeom>
            <a:noFill/>
          </p:spPr>
          <p:txBody>
            <a:bodyPr wrap="none" rtlCol="0">
              <a:spAutoFit/>
            </a:bodyPr>
            <a:lstStyle/>
            <a:p>
              <a:r>
                <a:rPr lang="en-GB" b="1" dirty="0">
                  <a:solidFill>
                    <a:srgbClr val="3B852E"/>
                  </a:solidFill>
                  <a:latin typeface="Lato" panose="020F0502020204030203" pitchFamily="34" charset="77"/>
                </a:rPr>
                <a:t>1-3.</a:t>
              </a:r>
            </a:p>
          </p:txBody>
        </p:sp>
        <p:sp>
          <p:nvSpPr>
            <p:cNvPr id="12" name="CasellaDiTesto 11">
              <a:extLst>
                <a:ext uri="{FF2B5EF4-FFF2-40B4-BE49-F238E27FC236}">
                  <a16:creationId xmlns:a16="http://schemas.microsoft.com/office/drawing/2014/main" id="{AB7F3BBF-4EAA-FA44-9DBD-C85A8146CDF8}"/>
                </a:ext>
              </a:extLst>
            </p:cNvPr>
            <p:cNvSpPr txBox="1"/>
            <p:nvPr/>
          </p:nvSpPr>
          <p:spPr>
            <a:xfrm>
              <a:off x="492700" y="3691884"/>
              <a:ext cx="370614" cy="369332"/>
            </a:xfrm>
            <a:prstGeom prst="rect">
              <a:avLst/>
            </a:prstGeom>
            <a:noFill/>
          </p:spPr>
          <p:txBody>
            <a:bodyPr wrap="none" rtlCol="0">
              <a:spAutoFit/>
            </a:bodyPr>
            <a:lstStyle/>
            <a:p>
              <a:r>
                <a:rPr lang="en-GB" b="1" dirty="0">
                  <a:solidFill>
                    <a:srgbClr val="3B852E"/>
                  </a:solidFill>
                  <a:latin typeface="Lato" panose="020F0502020204030203" pitchFamily="34" charset="77"/>
                </a:rPr>
                <a:t>4.</a:t>
              </a:r>
            </a:p>
          </p:txBody>
        </p:sp>
        <p:sp>
          <p:nvSpPr>
            <p:cNvPr id="13" name="CasellaDiTesto 12">
              <a:extLst>
                <a:ext uri="{FF2B5EF4-FFF2-40B4-BE49-F238E27FC236}">
                  <a16:creationId xmlns:a16="http://schemas.microsoft.com/office/drawing/2014/main" id="{9BF57C3B-BF13-C24B-9EC4-952651041820}"/>
                </a:ext>
              </a:extLst>
            </p:cNvPr>
            <p:cNvSpPr txBox="1"/>
            <p:nvPr/>
          </p:nvSpPr>
          <p:spPr>
            <a:xfrm>
              <a:off x="492700" y="4110538"/>
              <a:ext cx="370614" cy="369332"/>
            </a:xfrm>
            <a:prstGeom prst="rect">
              <a:avLst/>
            </a:prstGeom>
            <a:noFill/>
          </p:spPr>
          <p:txBody>
            <a:bodyPr wrap="none" rtlCol="0">
              <a:spAutoFit/>
            </a:bodyPr>
            <a:lstStyle/>
            <a:p>
              <a:r>
                <a:rPr lang="en-GB" b="1" dirty="0">
                  <a:solidFill>
                    <a:srgbClr val="3B852E"/>
                  </a:solidFill>
                  <a:latin typeface="Lato" panose="020F0502020204030203" pitchFamily="34" charset="77"/>
                </a:rPr>
                <a:t>5.</a:t>
              </a:r>
            </a:p>
          </p:txBody>
        </p:sp>
        <p:sp>
          <p:nvSpPr>
            <p:cNvPr id="15" name="CasellaDiTesto 14">
              <a:extLst>
                <a:ext uri="{FF2B5EF4-FFF2-40B4-BE49-F238E27FC236}">
                  <a16:creationId xmlns:a16="http://schemas.microsoft.com/office/drawing/2014/main" id="{F312C010-5D01-8943-A1E2-EC123E8C13AA}"/>
                </a:ext>
              </a:extLst>
            </p:cNvPr>
            <p:cNvSpPr txBox="1"/>
            <p:nvPr/>
          </p:nvSpPr>
          <p:spPr>
            <a:xfrm>
              <a:off x="504581" y="4905802"/>
              <a:ext cx="370614" cy="369332"/>
            </a:xfrm>
            <a:prstGeom prst="rect">
              <a:avLst/>
            </a:prstGeom>
            <a:noFill/>
          </p:spPr>
          <p:txBody>
            <a:bodyPr wrap="none" rtlCol="0">
              <a:spAutoFit/>
            </a:bodyPr>
            <a:lstStyle/>
            <a:p>
              <a:r>
                <a:rPr lang="en-GB" b="1" dirty="0">
                  <a:solidFill>
                    <a:srgbClr val="3B852E"/>
                  </a:solidFill>
                  <a:latin typeface="Lato" panose="020F0502020204030203" pitchFamily="34" charset="77"/>
                </a:rPr>
                <a:t>6.</a:t>
              </a:r>
            </a:p>
          </p:txBody>
        </p:sp>
        <p:sp>
          <p:nvSpPr>
            <p:cNvPr id="16" name="CasellaDiTesto 15">
              <a:extLst>
                <a:ext uri="{FF2B5EF4-FFF2-40B4-BE49-F238E27FC236}">
                  <a16:creationId xmlns:a16="http://schemas.microsoft.com/office/drawing/2014/main" id="{F9222206-C92B-394A-9654-EAD6B8796354}"/>
                </a:ext>
              </a:extLst>
            </p:cNvPr>
            <p:cNvSpPr txBox="1"/>
            <p:nvPr/>
          </p:nvSpPr>
          <p:spPr>
            <a:xfrm>
              <a:off x="492700" y="5743107"/>
              <a:ext cx="370614" cy="369332"/>
            </a:xfrm>
            <a:prstGeom prst="rect">
              <a:avLst/>
            </a:prstGeom>
            <a:noFill/>
          </p:spPr>
          <p:txBody>
            <a:bodyPr wrap="square" rtlCol="0">
              <a:spAutoFit/>
            </a:bodyPr>
            <a:lstStyle/>
            <a:p>
              <a:r>
                <a:rPr lang="en-GB" b="1" dirty="0">
                  <a:solidFill>
                    <a:srgbClr val="3B852E"/>
                  </a:solidFill>
                  <a:latin typeface="Lato" panose="020F0502020204030203" pitchFamily="34" charset="77"/>
                </a:rPr>
                <a:t>7.</a:t>
              </a:r>
            </a:p>
          </p:txBody>
        </p:sp>
      </p:grpSp>
    </p:spTree>
    <p:extLst>
      <p:ext uri="{BB962C8B-B14F-4D97-AF65-F5344CB8AC3E}">
        <p14:creationId xmlns:p14="http://schemas.microsoft.com/office/powerpoint/2010/main" val="106739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5">
            <a:extLst>
              <a:ext uri="{FF2B5EF4-FFF2-40B4-BE49-F238E27FC236}">
                <a16:creationId xmlns:a16="http://schemas.microsoft.com/office/drawing/2014/main" id="{F9093341-E8BE-0941-8A82-8083DD5E7E9B}"/>
              </a:ext>
            </a:extLst>
          </p:cNvPr>
          <p:cNvSpPr txBox="1"/>
          <p:nvPr/>
        </p:nvSpPr>
        <p:spPr>
          <a:xfrm>
            <a:off x="281355" y="203400"/>
            <a:ext cx="6599892" cy="523220"/>
          </a:xfrm>
          <a:prstGeom prst="rect">
            <a:avLst/>
          </a:prstGeom>
          <a:noFill/>
        </p:spPr>
        <p:txBody>
          <a:bodyPr wrap="square" rtlCol="0">
            <a:spAutoFit/>
          </a:bodyPr>
          <a:lstStyle/>
          <a:p>
            <a:r>
              <a:rPr lang="it-IT" sz="2800" b="1" dirty="0" err="1">
                <a:latin typeface="Josefin Sans SemiBold Roman" pitchFamily="2" charset="77"/>
              </a:rPr>
              <a:t>Results</a:t>
            </a:r>
            <a:r>
              <a:rPr lang="it-IT" sz="2800" b="1" dirty="0">
                <a:latin typeface="Josefin Sans SemiBold Roman" pitchFamily="2" charset="77"/>
              </a:rPr>
              <a:t> – </a:t>
            </a:r>
            <a:r>
              <a:rPr lang="it-IT" sz="2800" b="1" dirty="0" err="1">
                <a:latin typeface="Josefin Sans SemiBold Roman" pitchFamily="2" charset="77"/>
              </a:rPr>
              <a:t>MedQ</a:t>
            </a:r>
            <a:r>
              <a:rPr lang="it-IT" sz="2800" b="1" dirty="0">
                <a:latin typeface="Josefin Sans SemiBold Roman" pitchFamily="2" charset="77"/>
              </a:rPr>
              <a:t> scenario</a:t>
            </a:r>
          </a:p>
        </p:txBody>
      </p:sp>
      <p:sp>
        <p:nvSpPr>
          <p:cNvPr id="4" name="Rettangolo 3">
            <a:extLst>
              <a:ext uri="{FF2B5EF4-FFF2-40B4-BE49-F238E27FC236}">
                <a16:creationId xmlns:a16="http://schemas.microsoft.com/office/drawing/2014/main" id="{5F3C4A33-22B9-8645-BC27-A3460F4C2077}"/>
              </a:ext>
            </a:extLst>
          </p:cNvPr>
          <p:cNvSpPr/>
          <p:nvPr/>
        </p:nvSpPr>
        <p:spPr>
          <a:xfrm>
            <a:off x="281354" y="1127430"/>
            <a:ext cx="5956266" cy="4608056"/>
          </a:xfrm>
          <a:prstGeom prst="rect">
            <a:avLst/>
          </a:prstGeom>
        </p:spPr>
        <p:txBody>
          <a:bodyPr wrap="square">
            <a:spAutoFit/>
          </a:bodyPr>
          <a:lstStyle/>
          <a:p>
            <a:pPr>
              <a:lnSpc>
                <a:spcPct val="150000"/>
              </a:lnSpc>
            </a:pPr>
            <a:r>
              <a:rPr lang="en-GB" dirty="0">
                <a:latin typeface="Lato" panose="020F0502020204030203" pitchFamily="34" charset="77"/>
              </a:rPr>
              <a:t>The video on the left shows the </a:t>
            </a:r>
            <a:r>
              <a:rPr lang="en-GB" b="1" dirty="0">
                <a:latin typeface="Lato" panose="020F0502020204030203" pitchFamily="34" charset="77"/>
              </a:rPr>
              <a:t>volume of sediment present in a reach </a:t>
            </a:r>
            <a:r>
              <a:rPr lang="en-GB" dirty="0">
                <a:latin typeface="Lato" panose="020F0502020204030203" pitchFamily="34" charset="77"/>
              </a:rPr>
              <a:t>(deposited and mobilized) in each timestep of the simulation. </a:t>
            </a:r>
          </a:p>
          <a:p>
            <a:pPr>
              <a:lnSpc>
                <a:spcPct val="150000"/>
              </a:lnSpc>
            </a:pPr>
            <a:r>
              <a:rPr lang="en-GB" dirty="0">
                <a:latin typeface="Lato" panose="020F0502020204030203" pitchFamily="34" charset="77"/>
              </a:rPr>
              <a:t>The </a:t>
            </a:r>
            <a:r>
              <a:rPr lang="en-GB" b="1" dirty="0">
                <a:latin typeface="Lato" panose="020F0502020204030203" pitchFamily="34" charset="77"/>
              </a:rPr>
              <a:t>line width </a:t>
            </a:r>
            <a:r>
              <a:rPr lang="en-GB" dirty="0">
                <a:latin typeface="Lato" panose="020F0502020204030203" pitchFamily="34" charset="77"/>
              </a:rPr>
              <a:t>changes according to </a:t>
            </a:r>
            <a:r>
              <a:rPr lang="en-GB" b="1" dirty="0">
                <a:latin typeface="Lato" panose="020F0502020204030203" pitchFamily="34" charset="77"/>
              </a:rPr>
              <a:t>reach channel width</a:t>
            </a:r>
            <a:r>
              <a:rPr lang="en-GB" dirty="0">
                <a:latin typeface="Lato" panose="020F0502020204030203" pitchFamily="34" charset="77"/>
              </a:rPr>
              <a:t>.</a:t>
            </a:r>
          </a:p>
          <a:p>
            <a:pPr>
              <a:lnSpc>
                <a:spcPct val="150000"/>
              </a:lnSpc>
            </a:pPr>
            <a:endParaRPr lang="en-GB" dirty="0">
              <a:latin typeface="Lato" panose="020F0502020204030203" pitchFamily="34" charset="77"/>
            </a:endParaRPr>
          </a:p>
          <a:p>
            <a:pPr>
              <a:lnSpc>
                <a:spcPct val="150000"/>
              </a:lnSpc>
            </a:pPr>
            <a:r>
              <a:rPr lang="en-US" dirty="0">
                <a:latin typeface="Lato" panose="020F0502020204030203" pitchFamily="34" charset="77"/>
              </a:rPr>
              <a:t>According to the model</a:t>
            </a:r>
            <a:r>
              <a:rPr lang="it-IT" dirty="0">
                <a:latin typeface="Lato" panose="020F0502020204030203" pitchFamily="34" charset="77"/>
              </a:rPr>
              <a:t>, </a:t>
            </a:r>
            <a:r>
              <a:rPr lang="en-US" dirty="0">
                <a:latin typeface="Lato" panose="020F0502020204030203" pitchFamily="34" charset="77"/>
              </a:rPr>
              <a:t>before 1900, all bank material available has been eroded and channels width reaches present-day values. </a:t>
            </a:r>
          </a:p>
          <a:p>
            <a:pPr>
              <a:lnSpc>
                <a:spcPct val="150000"/>
              </a:lnSpc>
            </a:pPr>
            <a:r>
              <a:rPr lang="en-US" dirty="0">
                <a:latin typeface="Lato" panose="020F0502020204030203" pitchFamily="34" charset="77"/>
              </a:rPr>
              <a:t>After 1910, valley fills incision begins to slowly supply material which accumulates mostly </a:t>
            </a:r>
            <a:r>
              <a:rPr lang="it-IT" dirty="0">
                <a:latin typeface="Lato" panose="020F0502020204030203" pitchFamily="34" charset="77"/>
              </a:rPr>
              <a:t>in </a:t>
            </a:r>
            <a:r>
              <a:rPr lang="it-IT" dirty="0" err="1">
                <a:latin typeface="Lato" panose="020F0502020204030203" pitchFamily="34" charset="77"/>
              </a:rPr>
              <a:t>lowland</a:t>
            </a:r>
            <a:r>
              <a:rPr lang="it-IT" dirty="0">
                <a:latin typeface="Lato" panose="020F0502020204030203" pitchFamily="34" charset="77"/>
              </a:rPr>
              <a:t> </a:t>
            </a:r>
            <a:r>
              <a:rPr lang="it-IT" dirty="0" err="1">
                <a:latin typeface="Lato" panose="020F0502020204030203" pitchFamily="34" charset="77"/>
              </a:rPr>
              <a:t>reaches</a:t>
            </a:r>
            <a:endParaRPr lang="it-IT" dirty="0">
              <a:latin typeface="Lato" panose="020F0502020204030203" pitchFamily="34" charset="77"/>
            </a:endParaRPr>
          </a:p>
          <a:p>
            <a:pPr>
              <a:lnSpc>
                <a:spcPct val="150000"/>
              </a:lnSpc>
            </a:pPr>
            <a:endParaRPr lang="en-GB" dirty="0">
              <a:latin typeface="Lato" panose="020F0502020204030203" pitchFamily="34" charset="77"/>
            </a:endParaRPr>
          </a:p>
        </p:txBody>
      </p:sp>
      <p:grpSp>
        <p:nvGrpSpPr>
          <p:cNvPr id="11" name="Gruppo 10">
            <a:extLst>
              <a:ext uri="{FF2B5EF4-FFF2-40B4-BE49-F238E27FC236}">
                <a16:creationId xmlns:a16="http://schemas.microsoft.com/office/drawing/2014/main" id="{591CF8A4-F38E-D947-99C2-6C3A45652AE2}"/>
              </a:ext>
            </a:extLst>
          </p:cNvPr>
          <p:cNvGrpSpPr/>
          <p:nvPr/>
        </p:nvGrpSpPr>
        <p:grpSpPr>
          <a:xfrm>
            <a:off x="5826192" y="726620"/>
            <a:ext cx="5873094" cy="5730077"/>
            <a:chOff x="6973455" y="1531898"/>
            <a:chExt cx="4687535" cy="4385392"/>
          </a:xfrm>
        </p:grpSpPr>
        <p:pic>
          <p:nvPicPr>
            <p:cNvPr id="12" name="Video_hyst_width-quicktime" descr="Video_hyst_width-quicktime">
              <a:hlinkClick r:id="" action="ppaction://media"/>
              <a:extLst>
                <a:ext uri="{FF2B5EF4-FFF2-40B4-BE49-F238E27FC236}">
                  <a16:creationId xmlns:a16="http://schemas.microsoft.com/office/drawing/2014/main" id="{1F56BFA6-B6C5-FB49-AFB2-8026B1716F2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lum bright="8000"/>
            </a:blip>
            <a:srcRect l="21567" t="7799" r="12590" b="11420"/>
            <a:stretch/>
          </p:blipFill>
          <p:spPr>
            <a:xfrm>
              <a:off x="7849353" y="1789006"/>
              <a:ext cx="3649047" cy="4100945"/>
            </a:xfrm>
            <a:prstGeom prst="rect">
              <a:avLst/>
            </a:prstGeom>
          </p:spPr>
        </p:pic>
        <p:pic>
          <p:nvPicPr>
            <p:cNvPr id="14" name="Immagine 13" descr="Immagine che contiene mappa&#10;&#10;Descrizione generata automaticamente">
              <a:extLst>
                <a:ext uri="{FF2B5EF4-FFF2-40B4-BE49-F238E27FC236}">
                  <a16:creationId xmlns:a16="http://schemas.microsoft.com/office/drawing/2014/main" id="{D88D99F1-8E68-F947-944C-4364B01AC757}"/>
                </a:ext>
              </a:extLst>
            </p:cNvPr>
            <p:cNvPicPr>
              <a:picLocks noChangeAspect="1"/>
            </p:cNvPicPr>
            <p:nvPr/>
          </p:nvPicPr>
          <p:blipFill rotWithShape="1">
            <a:blip r:embed="rId6"/>
            <a:srcRect l="59665" t="87841" r="8437" b="5371"/>
            <a:stretch/>
          </p:blipFill>
          <p:spPr>
            <a:xfrm>
              <a:off x="9530499" y="5657436"/>
              <a:ext cx="1725995" cy="259854"/>
            </a:xfrm>
            <a:prstGeom prst="snip2DiagRect">
              <a:avLst/>
            </a:prstGeom>
          </p:spPr>
        </p:pic>
        <p:grpSp>
          <p:nvGrpSpPr>
            <p:cNvPr id="15" name="Gruppo 14">
              <a:extLst>
                <a:ext uri="{FF2B5EF4-FFF2-40B4-BE49-F238E27FC236}">
                  <a16:creationId xmlns:a16="http://schemas.microsoft.com/office/drawing/2014/main" id="{D3F420AF-5C1A-934B-9728-30E5FF349E60}"/>
                </a:ext>
              </a:extLst>
            </p:cNvPr>
            <p:cNvGrpSpPr/>
            <p:nvPr/>
          </p:nvGrpSpPr>
          <p:grpSpPr>
            <a:xfrm>
              <a:off x="7220147" y="1718134"/>
              <a:ext cx="4278253" cy="4199156"/>
              <a:chOff x="7220147" y="1718134"/>
              <a:chExt cx="4278253" cy="4199156"/>
            </a:xfrm>
          </p:grpSpPr>
          <p:pic>
            <p:nvPicPr>
              <p:cNvPr id="18" name="Immagine 17" descr="Immagine che contiene mappa&#10;&#10;Descrizione generata automaticamente">
                <a:extLst>
                  <a:ext uri="{FF2B5EF4-FFF2-40B4-BE49-F238E27FC236}">
                    <a16:creationId xmlns:a16="http://schemas.microsoft.com/office/drawing/2014/main" id="{DFBF54C7-B0EC-9749-9759-9A0F441BF7FD}"/>
                  </a:ext>
                </a:extLst>
              </p:cNvPr>
              <p:cNvPicPr>
                <a:picLocks noChangeAspect="1"/>
              </p:cNvPicPr>
              <p:nvPr/>
            </p:nvPicPr>
            <p:blipFill rotWithShape="1">
              <a:blip r:embed="rId7">
                <a:alphaModFix amt="16000"/>
              </a:blip>
              <a:srcRect l="16628" t="6611" r="18800" b="4470"/>
              <a:stretch/>
            </p:blipFill>
            <p:spPr>
              <a:xfrm>
                <a:off x="7220147" y="1718134"/>
                <a:ext cx="3998639" cy="3838798"/>
              </a:xfrm>
              <a:prstGeom prst="snip2DiagRect">
                <a:avLst>
                  <a:gd name="adj1" fmla="val 29032"/>
                  <a:gd name="adj2" fmla="val 16667"/>
                </a:avLst>
              </a:prstGeom>
            </p:spPr>
          </p:pic>
          <p:sp>
            <p:nvSpPr>
              <p:cNvPr id="19" name="Rettangolo 18">
                <a:extLst>
                  <a:ext uri="{FF2B5EF4-FFF2-40B4-BE49-F238E27FC236}">
                    <a16:creationId xmlns:a16="http://schemas.microsoft.com/office/drawing/2014/main" id="{EA477082-34B8-7E43-BFAE-4D9ED340C06E}"/>
                  </a:ext>
                </a:extLst>
              </p:cNvPr>
              <p:cNvSpPr/>
              <p:nvPr/>
            </p:nvSpPr>
            <p:spPr>
              <a:xfrm>
                <a:off x="11218786" y="2239200"/>
                <a:ext cx="279614" cy="3678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 name="Immagine 15">
              <a:extLst>
                <a:ext uri="{FF2B5EF4-FFF2-40B4-BE49-F238E27FC236}">
                  <a16:creationId xmlns:a16="http://schemas.microsoft.com/office/drawing/2014/main" id="{3E374205-F6A6-5444-AFC2-B4E5818B279F}"/>
                </a:ext>
              </a:extLst>
            </p:cNvPr>
            <p:cNvPicPr>
              <a:picLocks noChangeAspect="1"/>
            </p:cNvPicPr>
            <p:nvPr/>
          </p:nvPicPr>
          <p:blipFill>
            <a:blip r:embed="rId8"/>
            <a:stretch>
              <a:fillRect/>
            </a:stretch>
          </p:blipFill>
          <p:spPr>
            <a:xfrm>
              <a:off x="11214225" y="3572533"/>
              <a:ext cx="446765" cy="2084903"/>
            </a:xfrm>
            <a:prstGeom prst="rect">
              <a:avLst/>
            </a:prstGeom>
          </p:spPr>
        </p:pic>
        <p:sp>
          <p:nvSpPr>
            <p:cNvPr id="17" name="CasellaDiTesto 16">
              <a:extLst>
                <a:ext uri="{FF2B5EF4-FFF2-40B4-BE49-F238E27FC236}">
                  <a16:creationId xmlns:a16="http://schemas.microsoft.com/office/drawing/2014/main" id="{BD7F6DE2-9759-3A41-BBA1-37D807F21322}"/>
                </a:ext>
              </a:extLst>
            </p:cNvPr>
            <p:cNvSpPr txBox="1"/>
            <p:nvPr/>
          </p:nvSpPr>
          <p:spPr>
            <a:xfrm>
              <a:off x="6973455" y="1531898"/>
              <a:ext cx="4446154" cy="253916"/>
            </a:xfrm>
            <a:prstGeom prst="rect">
              <a:avLst/>
            </a:prstGeom>
            <a:solidFill>
              <a:schemeClr val="bg1"/>
            </a:solidFill>
          </p:spPr>
          <p:txBody>
            <a:bodyPr wrap="square" rtlCol="0">
              <a:spAutoFit/>
            </a:bodyPr>
            <a:lstStyle/>
            <a:p>
              <a:pPr algn="ctr"/>
              <a:r>
                <a:rPr lang="en-AU" sz="1050" b="1" dirty="0">
                  <a:latin typeface="Helvetica" pitchFamily="2" charset="0"/>
                </a:rPr>
                <a:t>Total sediment material in the reach [ ,000 m</a:t>
              </a:r>
              <a:r>
                <a:rPr lang="en-AU" sz="1050" b="1" baseline="30000" dirty="0">
                  <a:latin typeface="Helvetica" pitchFamily="2" charset="0"/>
                </a:rPr>
                <a:t>3</a:t>
              </a:r>
              <a:r>
                <a:rPr lang="en-AU" sz="1050" b="1" dirty="0">
                  <a:latin typeface="Helvetica" pitchFamily="2" charset="0"/>
                </a:rPr>
                <a:t>]</a:t>
              </a:r>
            </a:p>
          </p:txBody>
        </p:sp>
      </p:grpSp>
    </p:spTree>
    <p:extLst>
      <p:ext uri="{BB962C8B-B14F-4D97-AF65-F5344CB8AC3E}">
        <p14:creationId xmlns:p14="http://schemas.microsoft.com/office/powerpoint/2010/main" val="1901403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5">
            <a:extLst>
              <a:ext uri="{FF2B5EF4-FFF2-40B4-BE49-F238E27FC236}">
                <a16:creationId xmlns:a16="http://schemas.microsoft.com/office/drawing/2014/main" id="{F9093341-E8BE-0941-8A82-8083DD5E7E9B}"/>
              </a:ext>
            </a:extLst>
          </p:cNvPr>
          <p:cNvSpPr txBox="1"/>
          <p:nvPr/>
        </p:nvSpPr>
        <p:spPr>
          <a:xfrm>
            <a:off x="281355" y="203400"/>
            <a:ext cx="6599892" cy="523220"/>
          </a:xfrm>
          <a:prstGeom prst="rect">
            <a:avLst/>
          </a:prstGeom>
          <a:noFill/>
        </p:spPr>
        <p:txBody>
          <a:bodyPr wrap="square" rtlCol="0">
            <a:spAutoFit/>
          </a:bodyPr>
          <a:lstStyle/>
          <a:p>
            <a:r>
              <a:rPr lang="it-IT" sz="2800" b="1" dirty="0" err="1">
                <a:latin typeface="Josefin Sans SemiBold Roman" pitchFamily="2" charset="77"/>
              </a:rPr>
              <a:t>Results</a:t>
            </a:r>
            <a:r>
              <a:rPr lang="it-IT" sz="2800" b="1" dirty="0">
                <a:latin typeface="Josefin Sans SemiBold Roman" pitchFamily="2" charset="77"/>
              </a:rPr>
              <a:t> – medium scenario </a:t>
            </a:r>
          </a:p>
        </p:txBody>
      </p:sp>
      <p:sp>
        <p:nvSpPr>
          <p:cNvPr id="6" name="CasellaDiTesto 5">
            <a:extLst>
              <a:ext uri="{FF2B5EF4-FFF2-40B4-BE49-F238E27FC236}">
                <a16:creationId xmlns:a16="http://schemas.microsoft.com/office/drawing/2014/main" id="{6095CBCD-E2BC-734A-9431-202F2FB7342B}"/>
              </a:ext>
            </a:extLst>
          </p:cNvPr>
          <p:cNvSpPr txBox="1"/>
          <p:nvPr/>
        </p:nvSpPr>
        <p:spPr>
          <a:xfrm>
            <a:off x="281355" y="203400"/>
            <a:ext cx="6599892" cy="523220"/>
          </a:xfrm>
          <a:prstGeom prst="rect">
            <a:avLst/>
          </a:prstGeom>
          <a:noFill/>
        </p:spPr>
        <p:txBody>
          <a:bodyPr wrap="square" rtlCol="0">
            <a:spAutoFit/>
          </a:bodyPr>
          <a:lstStyle/>
          <a:p>
            <a:r>
              <a:rPr lang="it-IT" sz="2800" b="1" dirty="0" err="1">
                <a:latin typeface="Josefin Sans SemiBold Roman" pitchFamily="2" charset="77"/>
              </a:rPr>
              <a:t>Results</a:t>
            </a:r>
            <a:r>
              <a:rPr lang="it-IT" sz="2800" b="1" dirty="0">
                <a:latin typeface="Josefin Sans SemiBold Roman" pitchFamily="2" charset="77"/>
              </a:rPr>
              <a:t> – medium scenario </a:t>
            </a:r>
          </a:p>
        </p:txBody>
      </p:sp>
      <p:pic>
        <p:nvPicPr>
          <p:cNvPr id="9" name="Immagine 8" descr="Immagine che contiene mappa&#10;&#10;Descrizione generata automaticamente">
            <a:extLst>
              <a:ext uri="{FF2B5EF4-FFF2-40B4-BE49-F238E27FC236}">
                <a16:creationId xmlns:a16="http://schemas.microsoft.com/office/drawing/2014/main" id="{CF4FDA23-A19D-8D4C-BB01-E1DE9900A2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08" t="42079" b="3100"/>
          <a:stretch/>
        </p:blipFill>
        <p:spPr bwMode="auto">
          <a:xfrm>
            <a:off x="7716134" y="1066633"/>
            <a:ext cx="4383987" cy="1775053"/>
          </a:xfrm>
          <a:prstGeom prst="rect">
            <a:avLst/>
          </a:prstGeom>
          <a:ln>
            <a:noFill/>
          </a:ln>
          <a:extLst>
            <a:ext uri="{53640926-AAD7-44D8-BBD7-CCE9431645EC}">
              <a14:shadowObscured xmlns:a14="http://schemas.microsoft.com/office/drawing/2010/main"/>
            </a:ext>
          </a:extLst>
        </p:spPr>
      </p:pic>
      <p:pic>
        <p:nvPicPr>
          <p:cNvPr id="10" name="Immagine 9">
            <a:extLst>
              <a:ext uri="{FF2B5EF4-FFF2-40B4-BE49-F238E27FC236}">
                <a16:creationId xmlns:a16="http://schemas.microsoft.com/office/drawing/2014/main" id="{B3E79FC4-6EAA-AA46-9CD9-385FEDE08D92}"/>
              </a:ext>
            </a:extLst>
          </p:cNvPr>
          <p:cNvPicPr/>
          <p:nvPr/>
        </p:nvPicPr>
        <p:blipFill rotWithShape="1">
          <a:blip r:embed="rId4" cstate="print">
            <a:extLst>
              <a:ext uri="{28A0092B-C50C-407E-A947-70E740481C1C}">
                <a14:useLocalDpi xmlns:a14="http://schemas.microsoft.com/office/drawing/2010/main" val="0"/>
              </a:ext>
            </a:extLst>
          </a:blip>
          <a:srcRect l="8707" t="3786" r="6293" b="3862"/>
          <a:stretch/>
        </p:blipFill>
        <p:spPr bwMode="auto">
          <a:xfrm>
            <a:off x="4046961" y="2841686"/>
            <a:ext cx="7847635" cy="4016314"/>
          </a:xfrm>
          <a:prstGeom prst="rect">
            <a:avLst/>
          </a:prstGeom>
          <a:ln>
            <a:noFill/>
          </a:ln>
          <a:extLst>
            <a:ext uri="{53640926-AAD7-44D8-BBD7-CCE9431645EC}">
              <a14:shadowObscured xmlns:a14="http://schemas.microsoft.com/office/drawing/2010/main"/>
            </a:ext>
          </a:extLst>
        </p:spPr>
      </p:pic>
      <p:sp>
        <p:nvSpPr>
          <p:cNvPr id="11" name="CasellaDiTesto 10">
            <a:extLst>
              <a:ext uri="{FF2B5EF4-FFF2-40B4-BE49-F238E27FC236}">
                <a16:creationId xmlns:a16="http://schemas.microsoft.com/office/drawing/2014/main" id="{A2E1FE19-5205-2D44-AA2C-6E0DA5B1F567}"/>
              </a:ext>
            </a:extLst>
          </p:cNvPr>
          <p:cNvSpPr txBox="1"/>
          <p:nvPr/>
        </p:nvSpPr>
        <p:spPr>
          <a:xfrm>
            <a:off x="11265234" y="6345405"/>
            <a:ext cx="834887" cy="400110"/>
          </a:xfrm>
          <a:prstGeom prst="rect">
            <a:avLst/>
          </a:prstGeom>
          <a:noFill/>
        </p:spPr>
        <p:txBody>
          <a:bodyPr wrap="square" rtlCol="0">
            <a:spAutoFit/>
          </a:bodyPr>
          <a:lstStyle/>
          <a:p>
            <a:pPr algn="ctr"/>
            <a:fld id="{DB65C25E-8F7E-FA4E-A385-9CF281073379}" type="slidenum">
              <a:rPr lang="it-IT" sz="2000" smtClean="0">
                <a:latin typeface="Josefin Sans Regular Roman" pitchFamily="2" charset="77"/>
              </a:rPr>
              <a:pPr algn="ctr"/>
              <a:t>25</a:t>
            </a:fld>
            <a:endParaRPr lang="it-IT" sz="2000" dirty="0">
              <a:latin typeface="Josefin Sans Regular Roman" pitchFamily="2" charset="77"/>
            </a:endParaRPr>
          </a:p>
        </p:txBody>
      </p:sp>
      <p:sp>
        <p:nvSpPr>
          <p:cNvPr id="2" name="Rettangolo 1">
            <a:extLst>
              <a:ext uri="{FF2B5EF4-FFF2-40B4-BE49-F238E27FC236}">
                <a16:creationId xmlns:a16="http://schemas.microsoft.com/office/drawing/2014/main" id="{7A18CAB0-F63E-6448-BF75-EADA8B9684D9}"/>
              </a:ext>
            </a:extLst>
          </p:cNvPr>
          <p:cNvSpPr/>
          <p:nvPr/>
        </p:nvSpPr>
        <p:spPr>
          <a:xfrm>
            <a:off x="359124" y="856944"/>
            <a:ext cx="7093895" cy="1699568"/>
          </a:xfrm>
          <a:prstGeom prst="rect">
            <a:avLst/>
          </a:prstGeom>
        </p:spPr>
        <p:txBody>
          <a:bodyPr wrap="square">
            <a:spAutoFit/>
          </a:bodyPr>
          <a:lstStyle/>
          <a:p>
            <a:pPr algn="just">
              <a:lnSpc>
                <a:spcPct val="150000"/>
              </a:lnSpc>
            </a:pPr>
            <a:r>
              <a:rPr lang="en-CA" dirty="0">
                <a:latin typeface="Lato" panose="020F0502020204030203" pitchFamily="34" charset="77"/>
              </a:rPr>
              <a:t>Variations in total sediment volume and channel width in different locations in the </a:t>
            </a:r>
            <a:r>
              <a:rPr lang="en-CA" b="1" dirty="0">
                <a:latin typeface="Lato" panose="020F0502020204030203" pitchFamily="34" charset="77"/>
              </a:rPr>
              <a:t>lower river network </a:t>
            </a:r>
            <a:r>
              <a:rPr lang="en-CA" dirty="0">
                <a:latin typeface="Lato" panose="020F0502020204030203" pitchFamily="34" charset="77"/>
              </a:rPr>
              <a:t>during the simulation horizon, for the </a:t>
            </a:r>
            <a:r>
              <a:rPr lang="en-CA" dirty="0" err="1">
                <a:latin typeface="Lato" panose="020F0502020204030203" pitchFamily="34" charset="77"/>
              </a:rPr>
              <a:t>MedQ</a:t>
            </a:r>
            <a:r>
              <a:rPr lang="en-CA" dirty="0">
                <a:latin typeface="Lato" panose="020F0502020204030203" pitchFamily="34" charset="77"/>
              </a:rPr>
              <a:t> scenario. Bars on the background indicates the flood return period, with a 3 timestep average</a:t>
            </a:r>
            <a:endParaRPr lang="en-GB" dirty="0">
              <a:latin typeface="Lato" panose="020F0502020204030203" pitchFamily="34" charset="77"/>
            </a:endParaRPr>
          </a:p>
        </p:txBody>
      </p:sp>
      <p:sp>
        <p:nvSpPr>
          <p:cNvPr id="13" name="Rettangolo 12">
            <a:extLst>
              <a:ext uri="{FF2B5EF4-FFF2-40B4-BE49-F238E27FC236}">
                <a16:creationId xmlns:a16="http://schemas.microsoft.com/office/drawing/2014/main" id="{C4FF174E-215A-7849-A02C-0B7BA8113F66}"/>
              </a:ext>
            </a:extLst>
          </p:cNvPr>
          <p:cNvSpPr/>
          <p:nvPr/>
        </p:nvSpPr>
        <p:spPr>
          <a:xfrm>
            <a:off x="115129" y="2726361"/>
            <a:ext cx="3726307" cy="3777060"/>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CA" dirty="0">
                <a:latin typeface="Lato" panose="020F0502020204030203" pitchFamily="34" charset="77"/>
              </a:rPr>
              <a:t>Section A to C, and H, after sediment release, behave like </a:t>
            </a:r>
            <a:r>
              <a:rPr lang="en-CA" b="1" dirty="0">
                <a:latin typeface="Lato" panose="020F0502020204030203" pitchFamily="34" charset="77"/>
              </a:rPr>
              <a:t>sediment transit zones</a:t>
            </a:r>
            <a:r>
              <a:rPr lang="en-CA" dirty="0">
                <a:latin typeface="Lato" panose="020F0502020204030203" pitchFamily="34" charset="77"/>
              </a:rPr>
              <a:t>, with little to no storage.</a:t>
            </a:r>
          </a:p>
          <a:p>
            <a:pPr marL="285750" indent="-285750" algn="just">
              <a:lnSpc>
                <a:spcPct val="150000"/>
              </a:lnSpc>
              <a:buFont typeface="Arial" panose="020B0604020202020204" pitchFamily="34" charset="0"/>
              <a:buChar char="•"/>
            </a:pPr>
            <a:r>
              <a:rPr lang="en-GB" dirty="0">
                <a:latin typeface="Lato" panose="020F0502020204030203" pitchFamily="34" charset="77"/>
              </a:rPr>
              <a:t>Section D to G behave like </a:t>
            </a:r>
            <a:r>
              <a:rPr lang="en-GB" b="1" dirty="0">
                <a:latin typeface="Lato" panose="020F0502020204030203" pitchFamily="34" charset="77"/>
              </a:rPr>
              <a:t>sediment sinks</a:t>
            </a:r>
            <a:r>
              <a:rPr lang="en-GB" dirty="0">
                <a:latin typeface="Lato" panose="020F0502020204030203" pitchFamily="34" charset="77"/>
              </a:rPr>
              <a:t>, trapping most material delivered upstream.</a:t>
            </a:r>
          </a:p>
          <a:p>
            <a:pPr marL="285750" indent="-285750" algn="just">
              <a:lnSpc>
                <a:spcPct val="150000"/>
              </a:lnSpc>
              <a:buFont typeface="Arial" panose="020B0604020202020204" pitchFamily="34" charset="0"/>
              <a:buChar char="•"/>
            </a:pPr>
            <a:r>
              <a:rPr lang="en-GB" dirty="0">
                <a:latin typeface="Lato" panose="020F0502020204030203" pitchFamily="34" charset="77"/>
              </a:rPr>
              <a:t>Channel expansion is driven by large floods</a:t>
            </a:r>
          </a:p>
        </p:txBody>
      </p:sp>
    </p:spTree>
    <p:extLst>
      <p:ext uri="{BB962C8B-B14F-4D97-AF65-F5344CB8AC3E}">
        <p14:creationId xmlns:p14="http://schemas.microsoft.com/office/powerpoint/2010/main" val="763328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5">
            <a:extLst>
              <a:ext uri="{FF2B5EF4-FFF2-40B4-BE49-F238E27FC236}">
                <a16:creationId xmlns:a16="http://schemas.microsoft.com/office/drawing/2014/main" id="{F9093341-E8BE-0941-8A82-8083DD5E7E9B}"/>
              </a:ext>
            </a:extLst>
          </p:cNvPr>
          <p:cNvSpPr txBox="1"/>
          <p:nvPr/>
        </p:nvSpPr>
        <p:spPr>
          <a:xfrm>
            <a:off x="281355" y="203400"/>
            <a:ext cx="6599892" cy="523220"/>
          </a:xfrm>
          <a:prstGeom prst="rect">
            <a:avLst/>
          </a:prstGeom>
          <a:noFill/>
        </p:spPr>
        <p:txBody>
          <a:bodyPr wrap="square" rtlCol="0">
            <a:spAutoFit/>
          </a:bodyPr>
          <a:lstStyle/>
          <a:p>
            <a:r>
              <a:rPr lang="it-IT" sz="2800" b="1" dirty="0" err="1">
                <a:latin typeface="Josefin Sans SemiBold Roman" pitchFamily="2" charset="77"/>
              </a:rPr>
              <a:t>Results</a:t>
            </a:r>
            <a:r>
              <a:rPr lang="it-IT" sz="2800" b="1" dirty="0">
                <a:latin typeface="Josefin Sans SemiBold Roman" pitchFamily="2" charset="77"/>
              </a:rPr>
              <a:t> – medium scenario </a:t>
            </a:r>
          </a:p>
        </p:txBody>
      </p:sp>
      <p:sp>
        <p:nvSpPr>
          <p:cNvPr id="6" name="CasellaDiTesto 5">
            <a:extLst>
              <a:ext uri="{FF2B5EF4-FFF2-40B4-BE49-F238E27FC236}">
                <a16:creationId xmlns:a16="http://schemas.microsoft.com/office/drawing/2014/main" id="{6095CBCD-E2BC-734A-9431-202F2FB7342B}"/>
              </a:ext>
            </a:extLst>
          </p:cNvPr>
          <p:cNvSpPr txBox="1"/>
          <p:nvPr/>
        </p:nvSpPr>
        <p:spPr>
          <a:xfrm>
            <a:off x="281355" y="203400"/>
            <a:ext cx="6599892" cy="523220"/>
          </a:xfrm>
          <a:prstGeom prst="rect">
            <a:avLst/>
          </a:prstGeom>
          <a:noFill/>
        </p:spPr>
        <p:txBody>
          <a:bodyPr wrap="square" rtlCol="0">
            <a:spAutoFit/>
          </a:bodyPr>
          <a:lstStyle/>
          <a:p>
            <a:r>
              <a:rPr lang="it-IT" sz="2800" b="1" dirty="0" err="1">
                <a:latin typeface="Josefin Sans SemiBold Roman" pitchFamily="2" charset="77"/>
              </a:rPr>
              <a:t>Results</a:t>
            </a:r>
            <a:r>
              <a:rPr lang="it-IT" sz="2800" b="1" dirty="0">
                <a:latin typeface="Josefin Sans SemiBold Roman" pitchFamily="2" charset="77"/>
              </a:rPr>
              <a:t> – medium scenario </a:t>
            </a:r>
          </a:p>
        </p:txBody>
      </p:sp>
      <p:sp>
        <p:nvSpPr>
          <p:cNvPr id="11" name="CasellaDiTesto 10">
            <a:extLst>
              <a:ext uri="{FF2B5EF4-FFF2-40B4-BE49-F238E27FC236}">
                <a16:creationId xmlns:a16="http://schemas.microsoft.com/office/drawing/2014/main" id="{A2E1FE19-5205-2D44-AA2C-6E0DA5B1F567}"/>
              </a:ext>
            </a:extLst>
          </p:cNvPr>
          <p:cNvSpPr txBox="1"/>
          <p:nvPr/>
        </p:nvSpPr>
        <p:spPr>
          <a:xfrm>
            <a:off x="11265234" y="6345405"/>
            <a:ext cx="834887" cy="400110"/>
          </a:xfrm>
          <a:prstGeom prst="rect">
            <a:avLst/>
          </a:prstGeom>
          <a:noFill/>
        </p:spPr>
        <p:txBody>
          <a:bodyPr wrap="square" rtlCol="0">
            <a:spAutoFit/>
          </a:bodyPr>
          <a:lstStyle/>
          <a:p>
            <a:pPr algn="ctr"/>
            <a:fld id="{DB65C25E-8F7E-FA4E-A385-9CF281073379}" type="slidenum">
              <a:rPr lang="it-IT" sz="2000" smtClean="0">
                <a:latin typeface="Josefin Sans Regular Roman" pitchFamily="2" charset="77"/>
              </a:rPr>
              <a:pPr algn="ctr"/>
              <a:t>26</a:t>
            </a:fld>
            <a:endParaRPr lang="it-IT" sz="2000" dirty="0">
              <a:latin typeface="Josefin Sans Regular Roman" pitchFamily="2" charset="77"/>
            </a:endParaRPr>
          </a:p>
        </p:txBody>
      </p:sp>
      <p:sp>
        <p:nvSpPr>
          <p:cNvPr id="2" name="Rettangolo 1">
            <a:extLst>
              <a:ext uri="{FF2B5EF4-FFF2-40B4-BE49-F238E27FC236}">
                <a16:creationId xmlns:a16="http://schemas.microsoft.com/office/drawing/2014/main" id="{7A18CAB0-F63E-6448-BF75-EADA8B9684D9}"/>
              </a:ext>
            </a:extLst>
          </p:cNvPr>
          <p:cNvSpPr/>
          <p:nvPr/>
        </p:nvSpPr>
        <p:spPr>
          <a:xfrm>
            <a:off x="359124" y="856944"/>
            <a:ext cx="7093895" cy="1699568"/>
          </a:xfrm>
          <a:prstGeom prst="rect">
            <a:avLst/>
          </a:prstGeom>
        </p:spPr>
        <p:txBody>
          <a:bodyPr wrap="square">
            <a:spAutoFit/>
          </a:bodyPr>
          <a:lstStyle/>
          <a:p>
            <a:pPr algn="just">
              <a:lnSpc>
                <a:spcPct val="150000"/>
              </a:lnSpc>
            </a:pPr>
            <a:r>
              <a:rPr lang="en-CA" dirty="0">
                <a:latin typeface="Lato" panose="020F0502020204030203" pitchFamily="34" charset="77"/>
              </a:rPr>
              <a:t>Variations in total sediment volume and channel slope in different locations for </a:t>
            </a:r>
            <a:r>
              <a:rPr lang="en-CA" b="1" dirty="0">
                <a:latin typeface="Lato" panose="020F0502020204030203" pitchFamily="34" charset="77"/>
              </a:rPr>
              <a:t>type 4 reaches </a:t>
            </a:r>
            <a:r>
              <a:rPr lang="en-CA" dirty="0">
                <a:latin typeface="Lato" panose="020F0502020204030203" pitchFamily="34" charset="77"/>
              </a:rPr>
              <a:t>during the simulation horizon, for the </a:t>
            </a:r>
            <a:r>
              <a:rPr lang="en-CA" dirty="0" err="1">
                <a:latin typeface="Lato" panose="020F0502020204030203" pitchFamily="34" charset="77"/>
              </a:rPr>
              <a:t>MedQ</a:t>
            </a:r>
            <a:r>
              <a:rPr lang="en-CA" dirty="0">
                <a:latin typeface="Lato" panose="020F0502020204030203" pitchFamily="34" charset="77"/>
              </a:rPr>
              <a:t> scenario. Bars on the background indicates the flood return period, with a 3 timestep average</a:t>
            </a:r>
            <a:endParaRPr lang="en-GB" dirty="0">
              <a:latin typeface="Lato" panose="020F0502020204030203" pitchFamily="34" charset="77"/>
            </a:endParaRPr>
          </a:p>
        </p:txBody>
      </p:sp>
      <p:sp>
        <p:nvSpPr>
          <p:cNvPr id="13" name="Rettangolo 12">
            <a:extLst>
              <a:ext uri="{FF2B5EF4-FFF2-40B4-BE49-F238E27FC236}">
                <a16:creationId xmlns:a16="http://schemas.microsoft.com/office/drawing/2014/main" id="{C4FF174E-215A-7849-A02C-0B7BA8113F66}"/>
              </a:ext>
            </a:extLst>
          </p:cNvPr>
          <p:cNvSpPr/>
          <p:nvPr/>
        </p:nvSpPr>
        <p:spPr>
          <a:xfrm>
            <a:off x="115129" y="2735831"/>
            <a:ext cx="3726307" cy="2115066"/>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CA" dirty="0">
                <a:latin typeface="Lato" panose="020F0502020204030203" pitchFamily="34" charset="77"/>
              </a:rPr>
              <a:t>Sediment release is slow, and not all reaches are emptied for 2020</a:t>
            </a:r>
            <a:r>
              <a:rPr lang="en-GB" dirty="0">
                <a:latin typeface="Lato" panose="020F0502020204030203" pitchFamily="34" charset="77"/>
              </a:rPr>
              <a:t>. However, the majority of the stored material is delivered downstream.</a:t>
            </a:r>
            <a:endParaRPr lang="en-CA" dirty="0">
              <a:latin typeface="Lato" panose="020F0502020204030203" pitchFamily="34" charset="77"/>
            </a:endParaRPr>
          </a:p>
        </p:txBody>
      </p:sp>
      <p:pic>
        <p:nvPicPr>
          <p:cNvPr id="15" name="Immagine 14">
            <a:extLst>
              <a:ext uri="{FF2B5EF4-FFF2-40B4-BE49-F238E27FC236}">
                <a16:creationId xmlns:a16="http://schemas.microsoft.com/office/drawing/2014/main" id="{ACA8BEC1-C935-424C-BC4B-D0B6EBBDCD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463" t="2924" r="7215" b="5095"/>
          <a:stretch/>
        </p:blipFill>
        <p:spPr bwMode="auto">
          <a:xfrm>
            <a:off x="4119228" y="2524275"/>
            <a:ext cx="7814270" cy="4194827"/>
          </a:xfrm>
          <a:prstGeom prst="rect">
            <a:avLst/>
          </a:prstGeom>
          <a:ln>
            <a:noFill/>
          </a:ln>
          <a:extLst>
            <a:ext uri="{53640926-AAD7-44D8-BBD7-CCE9431645EC}">
              <a14:shadowObscured xmlns:a14="http://schemas.microsoft.com/office/drawing/2010/main"/>
            </a:ext>
          </a:extLst>
        </p:spPr>
      </p:pic>
      <p:sp>
        <p:nvSpPr>
          <p:cNvPr id="16" name="CasellaDiTesto 15">
            <a:extLst>
              <a:ext uri="{FF2B5EF4-FFF2-40B4-BE49-F238E27FC236}">
                <a16:creationId xmlns:a16="http://schemas.microsoft.com/office/drawing/2014/main" id="{D7BE096E-2DEA-654B-90F9-86149BE2358D}"/>
              </a:ext>
            </a:extLst>
          </p:cNvPr>
          <p:cNvSpPr txBox="1"/>
          <p:nvPr/>
        </p:nvSpPr>
        <p:spPr>
          <a:xfrm>
            <a:off x="11417634" y="6497805"/>
            <a:ext cx="834887" cy="400110"/>
          </a:xfrm>
          <a:prstGeom prst="rect">
            <a:avLst/>
          </a:prstGeom>
          <a:noFill/>
        </p:spPr>
        <p:txBody>
          <a:bodyPr wrap="square" rtlCol="0">
            <a:spAutoFit/>
          </a:bodyPr>
          <a:lstStyle/>
          <a:p>
            <a:pPr algn="ctr"/>
            <a:fld id="{DB65C25E-8F7E-FA4E-A385-9CF281073379}" type="slidenum">
              <a:rPr lang="it-IT" sz="2000" smtClean="0">
                <a:latin typeface="Josefin Sans Regular Roman" pitchFamily="2" charset="77"/>
              </a:rPr>
              <a:pPr algn="ctr"/>
              <a:t>26</a:t>
            </a:fld>
            <a:endParaRPr lang="it-IT" sz="2000" dirty="0">
              <a:latin typeface="Josefin Sans Regular Roman" pitchFamily="2" charset="77"/>
            </a:endParaRPr>
          </a:p>
        </p:txBody>
      </p:sp>
    </p:spTree>
    <p:extLst>
      <p:ext uri="{BB962C8B-B14F-4D97-AF65-F5344CB8AC3E}">
        <p14:creationId xmlns:p14="http://schemas.microsoft.com/office/powerpoint/2010/main" val="2711493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5">
            <a:extLst>
              <a:ext uri="{FF2B5EF4-FFF2-40B4-BE49-F238E27FC236}">
                <a16:creationId xmlns:a16="http://schemas.microsoft.com/office/drawing/2014/main" id="{F9093341-E8BE-0941-8A82-8083DD5E7E9B}"/>
              </a:ext>
            </a:extLst>
          </p:cNvPr>
          <p:cNvSpPr txBox="1"/>
          <p:nvPr/>
        </p:nvSpPr>
        <p:spPr>
          <a:xfrm>
            <a:off x="281355" y="203400"/>
            <a:ext cx="6599892" cy="523220"/>
          </a:xfrm>
          <a:prstGeom prst="rect">
            <a:avLst/>
          </a:prstGeom>
          <a:noFill/>
        </p:spPr>
        <p:txBody>
          <a:bodyPr wrap="square" rtlCol="0">
            <a:spAutoFit/>
          </a:bodyPr>
          <a:lstStyle/>
          <a:p>
            <a:r>
              <a:rPr lang="it-IT" sz="2800" b="1" dirty="0">
                <a:latin typeface="Josefin Sans SemiBold Roman" pitchFamily="2" charset="77"/>
              </a:rPr>
              <a:t>Scenario </a:t>
            </a:r>
            <a:r>
              <a:rPr lang="it-IT" sz="2800" b="1" dirty="0" err="1">
                <a:latin typeface="Josefin Sans SemiBold Roman" pitchFamily="2" charset="77"/>
              </a:rPr>
              <a:t>comparison</a:t>
            </a:r>
            <a:endParaRPr lang="it-IT" sz="2800" b="1" dirty="0">
              <a:latin typeface="Josefin Sans SemiBold Roman" pitchFamily="2" charset="77"/>
            </a:endParaRPr>
          </a:p>
        </p:txBody>
      </p:sp>
      <p:pic>
        <p:nvPicPr>
          <p:cNvPr id="8" name="Immagine 7">
            <a:extLst>
              <a:ext uri="{FF2B5EF4-FFF2-40B4-BE49-F238E27FC236}">
                <a16:creationId xmlns:a16="http://schemas.microsoft.com/office/drawing/2014/main" id="{DC49C10D-5413-784C-87B6-290F1A36F4ED}"/>
              </a:ext>
            </a:extLst>
          </p:cNvPr>
          <p:cNvPicPr>
            <a:picLocks noChangeAspect="1"/>
          </p:cNvPicPr>
          <p:nvPr/>
        </p:nvPicPr>
        <p:blipFill rotWithShape="1">
          <a:blip r:embed="rId3">
            <a:extLst>
              <a:ext uri="{28A0092B-C50C-407E-A947-70E740481C1C}">
                <a14:useLocalDpi xmlns:a14="http://schemas.microsoft.com/office/drawing/2010/main" val="0"/>
              </a:ext>
            </a:extLst>
          </a:blip>
          <a:srcRect l="9297" t="-1345" r="6923" b="1345"/>
          <a:stretch/>
        </p:blipFill>
        <p:spPr bwMode="auto">
          <a:xfrm>
            <a:off x="4430999" y="2285215"/>
            <a:ext cx="7761001" cy="4572785"/>
          </a:xfrm>
          <a:prstGeom prst="rect">
            <a:avLst/>
          </a:prstGeom>
          <a:ln>
            <a:noFill/>
          </a:ln>
          <a:extLst>
            <a:ext uri="{53640926-AAD7-44D8-BBD7-CCE9431645EC}">
              <a14:shadowObscured xmlns:a14="http://schemas.microsoft.com/office/drawing/2010/main"/>
            </a:ext>
          </a:extLst>
        </p:spPr>
      </p:pic>
      <p:pic>
        <p:nvPicPr>
          <p:cNvPr id="9" name="Immagine 8" descr="Immagine che contiene mappa&#10;&#10;Descrizione generata automaticamente">
            <a:extLst>
              <a:ext uri="{FF2B5EF4-FFF2-40B4-BE49-F238E27FC236}">
                <a16:creationId xmlns:a16="http://schemas.microsoft.com/office/drawing/2014/main" id="{BB026FAE-97C8-484E-81DE-F8141E273E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08" t="42079" b="3100"/>
          <a:stretch/>
        </p:blipFill>
        <p:spPr bwMode="auto">
          <a:xfrm>
            <a:off x="7628451" y="744624"/>
            <a:ext cx="4383987" cy="1775053"/>
          </a:xfrm>
          <a:prstGeom prst="rect">
            <a:avLst/>
          </a:prstGeom>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ADBFA6B9-E2AF-2C4E-BC97-FF200A58A899}"/>
              </a:ext>
            </a:extLst>
          </p:cNvPr>
          <p:cNvSpPr>
            <a:spLocks noChangeArrowheads="1"/>
          </p:cNvSpPr>
          <p:nvPr/>
        </p:nvSpPr>
        <p:spPr bwMode="auto">
          <a:xfrm>
            <a:off x="359124" y="856944"/>
            <a:ext cx="7269327" cy="1284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CA" altLang="it-IT" b="0" i="0" u="none" strike="noStrike" cap="none" normalizeH="0" dirty="0">
                <a:ln>
                  <a:noFill/>
                </a:ln>
                <a:solidFill>
                  <a:schemeClr val="tx1"/>
                </a:solidFill>
                <a:effectLst/>
                <a:latin typeface="Lato" panose="020F0502020204030203" pitchFamily="34" charset="77"/>
                <a:ea typeface="Times New Roman" panose="02020603050405020304" pitchFamily="18" charset="0"/>
              </a:rPr>
              <a:t>Variation of total sediment volume and channel width in the downstream section for the four hydrology scenarios. Discharge is shown for the </a:t>
            </a:r>
            <a:r>
              <a:rPr kumimoji="0" lang="en-CA" altLang="it-IT" b="0" i="0" u="none" strike="noStrike" cap="none" normalizeH="0" dirty="0" err="1">
                <a:ln>
                  <a:noFill/>
                </a:ln>
                <a:solidFill>
                  <a:schemeClr val="tx1"/>
                </a:solidFill>
                <a:effectLst/>
                <a:latin typeface="Lato" panose="020F0502020204030203" pitchFamily="34" charset="77"/>
                <a:ea typeface="Times New Roman" panose="02020603050405020304" pitchFamily="18" charset="0"/>
              </a:rPr>
              <a:t>Qhigh</a:t>
            </a:r>
            <a:r>
              <a:rPr kumimoji="0" lang="en-CA" altLang="it-IT" b="0" i="0" u="none" strike="noStrike" cap="none" normalizeH="0" dirty="0">
                <a:ln>
                  <a:noFill/>
                </a:ln>
                <a:solidFill>
                  <a:schemeClr val="tx1"/>
                </a:solidFill>
                <a:effectLst/>
                <a:latin typeface="Lato" panose="020F0502020204030203" pitchFamily="34" charset="77"/>
                <a:ea typeface="Times New Roman" panose="02020603050405020304" pitchFamily="18" charset="0"/>
              </a:rPr>
              <a:t> scenario</a:t>
            </a:r>
            <a:r>
              <a:rPr kumimoji="0" lang="en-CA" altLang="it-IT" b="0" i="0" u="none" strike="noStrike" cap="none" normalizeH="0" dirty="0">
                <a:ln>
                  <a:noFill/>
                </a:ln>
                <a:solidFill>
                  <a:schemeClr val="tx1"/>
                </a:solidFill>
                <a:effectLst/>
                <a:latin typeface="Lato" panose="020F0502020204030203" pitchFamily="34" charset="77"/>
              </a:rPr>
              <a:t> .</a:t>
            </a:r>
          </a:p>
        </p:txBody>
      </p:sp>
      <p:sp>
        <p:nvSpPr>
          <p:cNvPr id="5" name="CasellaDiTesto 4">
            <a:extLst>
              <a:ext uri="{FF2B5EF4-FFF2-40B4-BE49-F238E27FC236}">
                <a16:creationId xmlns:a16="http://schemas.microsoft.com/office/drawing/2014/main" id="{5B41FE95-905E-B64B-A545-E91F2AE7A2AD}"/>
              </a:ext>
            </a:extLst>
          </p:cNvPr>
          <p:cNvSpPr txBox="1"/>
          <p:nvPr/>
        </p:nvSpPr>
        <p:spPr>
          <a:xfrm>
            <a:off x="179562" y="2172481"/>
            <a:ext cx="3980062" cy="460805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AU" b="1" dirty="0">
                <a:latin typeface="Lato" panose="020F0502020204030203" pitchFamily="34" charset="77"/>
              </a:rPr>
              <a:t>Channel expansion velocity </a:t>
            </a:r>
            <a:r>
              <a:rPr lang="en-AU" dirty="0">
                <a:latin typeface="Lato" panose="020F0502020204030203" pitchFamily="34" charset="77"/>
              </a:rPr>
              <a:t>remains also mostly the same across the scenarios.</a:t>
            </a:r>
          </a:p>
          <a:p>
            <a:pPr marL="285750" indent="-285750">
              <a:lnSpc>
                <a:spcPct val="150000"/>
              </a:lnSpc>
              <a:buFont typeface="Arial" panose="020B0604020202020204" pitchFamily="34" charset="0"/>
              <a:buChar char="•"/>
            </a:pPr>
            <a:r>
              <a:rPr lang="en-AU" dirty="0">
                <a:latin typeface="Lato" panose="020F0502020204030203" pitchFamily="34" charset="77"/>
              </a:rPr>
              <a:t>In HighQ and </a:t>
            </a:r>
            <a:r>
              <a:rPr lang="en-AU" dirty="0" err="1">
                <a:latin typeface="Lato" panose="020F0502020204030203" pitchFamily="34" charset="77"/>
              </a:rPr>
              <a:t>MedQ</a:t>
            </a:r>
            <a:r>
              <a:rPr lang="en-AU" dirty="0">
                <a:latin typeface="Lato" panose="020F0502020204030203" pitchFamily="34" charset="77"/>
              </a:rPr>
              <a:t>, material seems to station less in section E, instead depositing in section F after the Brogo confluence </a:t>
            </a:r>
          </a:p>
          <a:p>
            <a:pPr marL="285750" indent="-285750">
              <a:lnSpc>
                <a:spcPct val="150000"/>
              </a:lnSpc>
              <a:buFont typeface="Arial" panose="020B0604020202020204" pitchFamily="34" charset="0"/>
              <a:buChar char="•"/>
            </a:pPr>
            <a:r>
              <a:rPr lang="en-AU" dirty="0">
                <a:latin typeface="Lato" panose="020F0502020204030203" pitchFamily="34" charset="77"/>
              </a:rPr>
              <a:t>The </a:t>
            </a:r>
            <a:r>
              <a:rPr lang="en-AU" b="1" dirty="0">
                <a:latin typeface="Lato" panose="020F0502020204030203" pitchFamily="34" charset="77"/>
              </a:rPr>
              <a:t>roles</a:t>
            </a:r>
            <a:r>
              <a:rPr lang="en-AU" dirty="0">
                <a:latin typeface="Lato" panose="020F0502020204030203" pitchFamily="34" charset="77"/>
              </a:rPr>
              <a:t> of downstream section for the </a:t>
            </a:r>
            <a:r>
              <a:rPr lang="en-AU" b="1" dirty="0">
                <a:latin typeface="Lato" panose="020F0502020204030203" pitchFamily="34" charset="77"/>
              </a:rPr>
              <a:t>sediment connectivity </a:t>
            </a:r>
            <a:r>
              <a:rPr lang="en-AU" dirty="0">
                <a:latin typeface="Lato" panose="020F0502020204030203" pitchFamily="34" charset="77"/>
              </a:rPr>
              <a:t>stay largely the same (A-C and H transit, D-F sinks)</a:t>
            </a:r>
          </a:p>
        </p:txBody>
      </p:sp>
    </p:spTree>
    <p:extLst>
      <p:ext uri="{BB962C8B-B14F-4D97-AF65-F5344CB8AC3E}">
        <p14:creationId xmlns:p14="http://schemas.microsoft.com/office/powerpoint/2010/main" val="3345724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5">
            <a:extLst>
              <a:ext uri="{FF2B5EF4-FFF2-40B4-BE49-F238E27FC236}">
                <a16:creationId xmlns:a16="http://schemas.microsoft.com/office/drawing/2014/main" id="{F9093341-E8BE-0941-8A82-8083DD5E7E9B}"/>
              </a:ext>
            </a:extLst>
          </p:cNvPr>
          <p:cNvSpPr txBox="1"/>
          <p:nvPr/>
        </p:nvSpPr>
        <p:spPr>
          <a:xfrm>
            <a:off x="281355" y="203400"/>
            <a:ext cx="6599892" cy="523220"/>
          </a:xfrm>
          <a:prstGeom prst="rect">
            <a:avLst/>
          </a:prstGeom>
          <a:noFill/>
        </p:spPr>
        <p:txBody>
          <a:bodyPr wrap="square" rtlCol="0">
            <a:spAutoFit/>
          </a:bodyPr>
          <a:lstStyle/>
          <a:p>
            <a:r>
              <a:rPr lang="it-IT" sz="2800" b="1" dirty="0">
                <a:latin typeface="Josefin Sans SemiBold Roman" pitchFamily="2" charset="77"/>
              </a:rPr>
              <a:t>Scenario performances</a:t>
            </a:r>
          </a:p>
        </p:txBody>
      </p:sp>
      <p:pic>
        <p:nvPicPr>
          <p:cNvPr id="4" name="Immagine 3">
            <a:extLst>
              <a:ext uri="{FF2B5EF4-FFF2-40B4-BE49-F238E27FC236}">
                <a16:creationId xmlns:a16="http://schemas.microsoft.com/office/drawing/2014/main" id="{2B251B9D-70E8-D641-A63F-0641668F383A}"/>
              </a:ext>
            </a:extLst>
          </p:cNvPr>
          <p:cNvPicPr>
            <a:picLocks noChangeAspect="1"/>
          </p:cNvPicPr>
          <p:nvPr/>
        </p:nvPicPr>
        <p:blipFill rotWithShape="1">
          <a:blip r:embed="rId3">
            <a:extLst>
              <a:ext uri="{28A0092B-C50C-407E-A947-70E740481C1C}">
                <a14:useLocalDpi xmlns:a14="http://schemas.microsoft.com/office/drawing/2010/main" val="0"/>
              </a:ext>
            </a:extLst>
          </a:blip>
          <a:srcRect l="11621" r="11681"/>
          <a:stretch/>
        </p:blipFill>
        <p:spPr bwMode="auto">
          <a:xfrm>
            <a:off x="4616930" y="2506784"/>
            <a:ext cx="7575070" cy="3858255"/>
          </a:xfrm>
          <a:prstGeom prst="rect">
            <a:avLst/>
          </a:prstGeom>
          <a:ln>
            <a:noFill/>
          </a:ln>
          <a:extLst>
            <a:ext uri="{53640926-AAD7-44D8-BBD7-CCE9431645EC}">
              <a14:shadowObscured xmlns:a14="http://schemas.microsoft.com/office/drawing/2010/main"/>
            </a:ext>
          </a:extLst>
        </p:spPr>
      </p:pic>
      <p:pic>
        <p:nvPicPr>
          <p:cNvPr id="5" name="Immagine 4">
            <a:extLst>
              <a:ext uri="{FF2B5EF4-FFF2-40B4-BE49-F238E27FC236}">
                <a16:creationId xmlns:a16="http://schemas.microsoft.com/office/drawing/2014/main" id="{FBFE7F50-E24C-2D4B-905B-1237D49EFDC7}"/>
              </a:ext>
            </a:extLst>
          </p:cNvPr>
          <p:cNvPicPr>
            <a:picLocks noChangeAspect="1"/>
          </p:cNvPicPr>
          <p:nvPr/>
        </p:nvPicPr>
        <p:blipFill rotWithShape="1">
          <a:blip r:embed="rId3">
            <a:extLst>
              <a:ext uri="{28A0092B-C50C-407E-A947-70E740481C1C}">
                <a14:useLocalDpi xmlns:a14="http://schemas.microsoft.com/office/drawing/2010/main" val="0"/>
              </a:ext>
            </a:extLst>
          </a:blip>
          <a:srcRect l="88878" t="7028" r="381" b="66663"/>
          <a:stretch/>
        </p:blipFill>
        <p:spPr bwMode="auto">
          <a:xfrm>
            <a:off x="10842859" y="1480171"/>
            <a:ext cx="1289785" cy="1234153"/>
          </a:xfrm>
          <a:prstGeom prst="rect">
            <a:avLst/>
          </a:prstGeom>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6ACEC527-5421-6249-B073-283A65E22137}"/>
              </a:ext>
            </a:extLst>
          </p:cNvPr>
          <p:cNvSpPr>
            <a:spLocks noChangeArrowheads="1"/>
          </p:cNvSpPr>
          <p:nvPr/>
        </p:nvSpPr>
        <p:spPr bwMode="auto">
          <a:xfrm>
            <a:off x="281354" y="837425"/>
            <a:ext cx="9529395" cy="1284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it-IT" b="1" i="0" u="none" strike="noStrike" cap="none" normalizeH="0" baseline="0" dirty="0">
                <a:ln>
                  <a:noFill/>
                </a:ln>
                <a:solidFill>
                  <a:schemeClr val="tx1"/>
                </a:solidFill>
                <a:effectLst/>
                <a:latin typeface="Lato" panose="020F0502020204030203" pitchFamily="34" charset="77"/>
                <a:ea typeface="Times New Roman" panose="02020603050405020304" pitchFamily="18" charset="0"/>
              </a:rPr>
              <a:t>Performances of the four hydrology scenarios for the seven validation parameters</a:t>
            </a:r>
            <a:r>
              <a:rPr kumimoji="0" lang="en-US" altLang="it-IT" b="0" i="0" u="none" strike="noStrike" cap="none" normalizeH="0" baseline="0" dirty="0">
                <a:ln>
                  <a:noFill/>
                </a:ln>
                <a:solidFill>
                  <a:schemeClr val="tx1"/>
                </a:solidFill>
                <a:effectLst/>
                <a:latin typeface="Lato" panose="020F0502020204030203" pitchFamily="34" charset="77"/>
                <a:ea typeface="Times New Roman" panose="02020603050405020304" pitchFamily="18" charset="0"/>
              </a:rPr>
              <a:t>.</a:t>
            </a: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it-IT" b="0" i="0" u="none" strike="noStrike" cap="none" normalizeH="0" baseline="0" dirty="0">
                <a:ln>
                  <a:noFill/>
                </a:ln>
                <a:solidFill>
                  <a:schemeClr val="tx1"/>
                </a:solidFill>
                <a:effectLst/>
                <a:latin typeface="Lato" panose="020F0502020204030203" pitchFamily="34" charset="77"/>
                <a:ea typeface="Times New Roman" panose="02020603050405020304" pitchFamily="18" charset="0"/>
              </a:rPr>
              <a:t> The gray and black line represents, respectively, the pre-ES and the present-day values for the parameters. Performances are considered better the closer they are at the black line. </a:t>
            </a:r>
            <a:endParaRPr kumimoji="0" lang="en-US" altLang="it-IT" sz="2800" b="0" i="0" u="none" strike="noStrike" cap="none" normalizeH="0" baseline="0" dirty="0">
              <a:ln>
                <a:noFill/>
              </a:ln>
              <a:solidFill>
                <a:schemeClr val="tx1"/>
              </a:solidFill>
              <a:effectLst/>
              <a:latin typeface="Lato" panose="020F0502020204030203" pitchFamily="34" charset="77"/>
            </a:endParaRPr>
          </a:p>
        </p:txBody>
      </p:sp>
      <p:sp>
        <p:nvSpPr>
          <p:cNvPr id="7" name="CasellaDiTesto 6">
            <a:extLst>
              <a:ext uri="{FF2B5EF4-FFF2-40B4-BE49-F238E27FC236}">
                <a16:creationId xmlns:a16="http://schemas.microsoft.com/office/drawing/2014/main" id="{DD036902-A086-7444-B06E-7CE5802AAEA6}"/>
              </a:ext>
            </a:extLst>
          </p:cNvPr>
          <p:cNvSpPr txBox="1"/>
          <p:nvPr/>
        </p:nvSpPr>
        <p:spPr>
          <a:xfrm>
            <a:off x="182451" y="2265047"/>
            <a:ext cx="4713399" cy="419255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AU" dirty="0">
                <a:latin typeface="Lato" panose="020F0502020204030203" pitchFamily="34" charset="77"/>
              </a:rPr>
              <a:t>All scenarios are able to reproduce all major processes in the lowland: channel expansion, bed material coarsening and upstream sediment trapping</a:t>
            </a:r>
          </a:p>
          <a:p>
            <a:pPr marL="285750" indent="-285750">
              <a:lnSpc>
                <a:spcPct val="150000"/>
              </a:lnSpc>
              <a:buFont typeface="Arial" panose="020B0604020202020204" pitchFamily="34" charset="0"/>
              <a:buChar char="•"/>
            </a:pPr>
            <a:r>
              <a:rPr lang="en-AU" dirty="0">
                <a:latin typeface="Lato" panose="020F0502020204030203" pitchFamily="34" charset="77"/>
              </a:rPr>
              <a:t>Only high discharge scenarios for type 4 shows erosion of valley fills sediment deposit consistent with field data</a:t>
            </a:r>
          </a:p>
          <a:p>
            <a:pPr marL="285750" indent="-285750">
              <a:lnSpc>
                <a:spcPct val="150000"/>
              </a:lnSpc>
              <a:buFont typeface="Arial" panose="020B0604020202020204" pitchFamily="34" charset="0"/>
              <a:buChar char="•"/>
            </a:pPr>
            <a:r>
              <a:rPr lang="en-AU" dirty="0">
                <a:latin typeface="Lato" panose="020F0502020204030203" pitchFamily="34" charset="77"/>
              </a:rPr>
              <a:t>The </a:t>
            </a:r>
            <a:r>
              <a:rPr lang="en-AU" b="1" dirty="0">
                <a:latin typeface="Lato" panose="020F0502020204030203" pitchFamily="34" charset="77"/>
              </a:rPr>
              <a:t>roles</a:t>
            </a:r>
            <a:r>
              <a:rPr lang="en-AU" dirty="0">
                <a:latin typeface="Lato" panose="020F0502020204030203" pitchFamily="34" charset="77"/>
              </a:rPr>
              <a:t> of downstream section for the </a:t>
            </a:r>
            <a:r>
              <a:rPr lang="en-AU" b="1" dirty="0">
                <a:latin typeface="Lato" panose="020F0502020204030203" pitchFamily="34" charset="77"/>
              </a:rPr>
              <a:t>sediment connectivity </a:t>
            </a:r>
            <a:r>
              <a:rPr lang="en-AU" dirty="0">
                <a:latin typeface="Lato" panose="020F0502020204030203" pitchFamily="34" charset="77"/>
              </a:rPr>
              <a:t>stay largely the same (A-C and H transit, D-F sinks)</a:t>
            </a:r>
          </a:p>
        </p:txBody>
      </p:sp>
    </p:spTree>
    <p:extLst>
      <p:ext uri="{BB962C8B-B14F-4D97-AF65-F5344CB8AC3E}">
        <p14:creationId xmlns:p14="http://schemas.microsoft.com/office/powerpoint/2010/main" val="1443951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5">
            <a:extLst>
              <a:ext uri="{FF2B5EF4-FFF2-40B4-BE49-F238E27FC236}">
                <a16:creationId xmlns:a16="http://schemas.microsoft.com/office/drawing/2014/main" id="{F9093341-E8BE-0941-8A82-8083DD5E7E9B}"/>
              </a:ext>
            </a:extLst>
          </p:cNvPr>
          <p:cNvSpPr txBox="1"/>
          <p:nvPr/>
        </p:nvSpPr>
        <p:spPr>
          <a:xfrm>
            <a:off x="281355" y="203400"/>
            <a:ext cx="6599892" cy="523220"/>
          </a:xfrm>
          <a:prstGeom prst="rect">
            <a:avLst/>
          </a:prstGeom>
          <a:noFill/>
        </p:spPr>
        <p:txBody>
          <a:bodyPr wrap="square" rtlCol="0">
            <a:spAutoFit/>
          </a:bodyPr>
          <a:lstStyle/>
          <a:p>
            <a:r>
              <a:rPr lang="it-IT" sz="2800" b="1" dirty="0">
                <a:latin typeface="Josefin Sans SemiBold Roman" pitchFamily="2" charset="77"/>
              </a:rPr>
              <a:t>Scenario performances</a:t>
            </a:r>
          </a:p>
        </p:txBody>
      </p:sp>
      <p:pic>
        <p:nvPicPr>
          <p:cNvPr id="4" name="Immagine 3">
            <a:extLst>
              <a:ext uri="{FF2B5EF4-FFF2-40B4-BE49-F238E27FC236}">
                <a16:creationId xmlns:a16="http://schemas.microsoft.com/office/drawing/2014/main" id="{2B251B9D-70E8-D641-A63F-0641668F383A}"/>
              </a:ext>
            </a:extLst>
          </p:cNvPr>
          <p:cNvPicPr>
            <a:picLocks noChangeAspect="1"/>
          </p:cNvPicPr>
          <p:nvPr/>
        </p:nvPicPr>
        <p:blipFill rotWithShape="1">
          <a:blip r:embed="rId3">
            <a:extLst>
              <a:ext uri="{28A0092B-C50C-407E-A947-70E740481C1C}">
                <a14:useLocalDpi xmlns:a14="http://schemas.microsoft.com/office/drawing/2010/main" val="0"/>
              </a:ext>
            </a:extLst>
          </a:blip>
          <a:srcRect l="11621" r="11681"/>
          <a:stretch/>
        </p:blipFill>
        <p:spPr bwMode="auto">
          <a:xfrm>
            <a:off x="4616930" y="2506784"/>
            <a:ext cx="7575070" cy="3858255"/>
          </a:xfrm>
          <a:prstGeom prst="rect">
            <a:avLst/>
          </a:prstGeom>
          <a:ln>
            <a:noFill/>
          </a:ln>
          <a:extLst>
            <a:ext uri="{53640926-AAD7-44D8-BBD7-CCE9431645EC}">
              <a14:shadowObscured xmlns:a14="http://schemas.microsoft.com/office/drawing/2010/main"/>
            </a:ext>
          </a:extLst>
        </p:spPr>
      </p:pic>
      <p:pic>
        <p:nvPicPr>
          <p:cNvPr id="5" name="Immagine 4">
            <a:extLst>
              <a:ext uri="{FF2B5EF4-FFF2-40B4-BE49-F238E27FC236}">
                <a16:creationId xmlns:a16="http://schemas.microsoft.com/office/drawing/2014/main" id="{FBFE7F50-E24C-2D4B-905B-1237D49EFDC7}"/>
              </a:ext>
            </a:extLst>
          </p:cNvPr>
          <p:cNvPicPr>
            <a:picLocks noChangeAspect="1"/>
          </p:cNvPicPr>
          <p:nvPr/>
        </p:nvPicPr>
        <p:blipFill rotWithShape="1">
          <a:blip r:embed="rId3">
            <a:extLst>
              <a:ext uri="{28A0092B-C50C-407E-A947-70E740481C1C}">
                <a14:useLocalDpi xmlns:a14="http://schemas.microsoft.com/office/drawing/2010/main" val="0"/>
              </a:ext>
            </a:extLst>
          </a:blip>
          <a:srcRect l="88878" t="7028" r="381" b="66663"/>
          <a:stretch/>
        </p:blipFill>
        <p:spPr bwMode="auto">
          <a:xfrm>
            <a:off x="10842859" y="1480171"/>
            <a:ext cx="1289785" cy="1234153"/>
          </a:xfrm>
          <a:prstGeom prst="rect">
            <a:avLst/>
          </a:prstGeom>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6ACEC527-5421-6249-B073-283A65E22137}"/>
              </a:ext>
            </a:extLst>
          </p:cNvPr>
          <p:cNvSpPr>
            <a:spLocks noChangeArrowheads="1"/>
          </p:cNvSpPr>
          <p:nvPr/>
        </p:nvSpPr>
        <p:spPr bwMode="auto">
          <a:xfrm>
            <a:off x="281355" y="837425"/>
            <a:ext cx="9462720" cy="1284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it-IT" b="1" i="0" u="none" strike="noStrike" cap="none" normalizeH="0" baseline="0" dirty="0">
                <a:ln>
                  <a:noFill/>
                </a:ln>
                <a:solidFill>
                  <a:schemeClr val="tx1"/>
                </a:solidFill>
                <a:effectLst/>
                <a:latin typeface="Lato" panose="020F0502020204030203" pitchFamily="34" charset="77"/>
                <a:ea typeface="Times New Roman" panose="02020603050405020304" pitchFamily="18" charset="0"/>
              </a:rPr>
              <a:t>Performances of the four hydrology scenarios for the seven validation parameters</a:t>
            </a:r>
            <a:r>
              <a:rPr kumimoji="0" lang="en-US" altLang="it-IT" b="0" i="0" u="none" strike="noStrike" cap="none" normalizeH="0" baseline="0" dirty="0">
                <a:ln>
                  <a:noFill/>
                </a:ln>
                <a:solidFill>
                  <a:schemeClr val="tx1"/>
                </a:solidFill>
                <a:effectLst/>
                <a:latin typeface="Lato" panose="020F0502020204030203" pitchFamily="34" charset="77"/>
                <a:ea typeface="Times New Roman" panose="02020603050405020304" pitchFamily="18" charset="0"/>
              </a:rPr>
              <a:t>.</a:t>
            </a: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it-IT" b="0" i="0" u="none" strike="noStrike" cap="none" normalizeH="0" baseline="0" dirty="0">
                <a:ln>
                  <a:noFill/>
                </a:ln>
                <a:solidFill>
                  <a:schemeClr val="tx1"/>
                </a:solidFill>
                <a:effectLst/>
                <a:latin typeface="Lato" panose="020F0502020204030203" pitchFamily="34" charset="77"/>
                <a:ea typeface="Times New Roman" panose="02020603050405020304" pitchFamily="18" charset="0"/>
              </a:rPr>
              <a:t> The gray and black line represents, respectively, the pre-ES and the present-day values for the parameters. Performances are considered better the closer they are at the black line. </a:t>
            </a:r>
            <a:endParaRPr kumimoji="0" lang="en-US" altLang="it-IT" sz="2800" b="0" i="0" u="none" strike="noStrike" cap="none" normalizeH="0" baseline="0" dirty="0">
              <a:ln>
                <a:noFill/>
              </a:ln>
              <a:solidFill>
                <a:schemeClr val="tx1"/>
              </a:solidFill>
              <a:effectLst/>
              <a:latin typeface="Lato" panose="020F0502020204030203" pitchFamily="34" charset="77"/>
            </a:endParaRPr>
          </a:p>
        </p:txBody>
      </p:sp>
      <p:sp>
        <p:nvSpPr>
          <p:cNvPr id="7" name="CasellaDiTesto 6">
            <a:extLst>
              <a:ext uri="{FF2B5EF4-FFF2-40B4-BE49-F238E27FC236}">
                <a16:creationId xmlns:a16="http://schemas.microsoft.com/office/drawing/2014/main" id="{DD036902-A086-7444-B06E-7CE5802AAEA6}"/>
              </a:ext>
            </a:extLst>
          </p:cNvPr>
          <p:cNvSpPr txBox="1"/>
          <p:nvPr/>
        </p:nvSpPr>
        <p:spPr>
          <a:xfrm>
            <a:off x="281355" y="2506784"/>
            <a:ext cx="4434479" cy="2946063"/>
          </a:xfrm>
          <a:prstGeom prst="rect">
            <a:avLst/>
          </a:prstGeom>
          <a:noFill/>
        </p:spPr>
        <p:txBody>
          <a:bodyPr wrap="square" rtlCol="0">
            <a:spAutoFit/>
          </a:bodyPr>
          <a:lstStyle/>
          <a:p>
            <a:pPr>
              <a:lnSpc>
                <a:spcPct val="150000"/>
              </a:lnSpc>
            </a:pPr>
            <a:r>
              <a:rPr lang="en-AU" dirty="0">
                <a:latin typeface="Lato" panose="020F0502020204030203" pitchFamily="34" charset="77"/>
              </a:rPr>
              <a:t>As expected, the </a:t>
            </a:r>
            <a:r>
              <a:rPr lang="en-AU" b="1" dirty="0" err="1">
                <a:latin typeface="Lato" panose="020F0502020204030203" pitchFamily="34" charset="77"/>
              </a:rPr>
              <a:t>Qmix</a:t>
            </a:r>
            <a:r>
              <a:rPr lang="en-AU" b="1" dirty="0">
                <a:latin typeface="Lato" panose="020F0502020204030203" pitchFamily="34" charset="77"/>
              </a:rPr>
              <a:t> scenario </a:t>
            </a:r>
            <a:r>
              <a:rPr lang="en-AU" dirty="0">
                <a:latin typeface="Lato" panose="020F0502020204030203" pitchFamily="34" charset="77"/>
              </a:rPr>
              <a:t>performs the best, as it guarantees both high discharge in type 4 reaches the swamps to consistently remove material and Low discharge in the lowland that leads to higher sediment trapping and lower sediment delivery to the outlet</a:t>
            </a:r>
          </a:p>
        </p:txBody>
      </p:sp>
    </p:spTree>
    <p:extLst>
      <p:ext uri="{BB962C8B-B14F-4D97-AF65-F5344CB8AC3E}">
        <p14:creationId xmlns:p14="http://schemas.microsoft.com/office/powerpoint/2010/main" val="1871067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6">
            <a:extLst>
              <a:ext uri="{FF2B5EF4-FFF2-40B4-BE49-F238E27FC236}">
                <a16:creationId xmlns:a16="http://schemas.microsoft.com/office/drawing/2014/main" id="{B07BE903-AE73-0B45-A95B-890801957FDA}"/>
              </a:ext>
            </a:extLst>
          </p:cNvPr>
          <p:cNvPicPr>
            <a:picLocks noChangeAspect="1"/>
          </p:cNvPicPr>
          <p:nvPr/>
        </p:nvPicPr>
        <p:blipFill rotWithShape="1">
          <a:blip r:embed="rId2"/>
          <a:srcRect l="1945" t="9562" r="69286" b="28080"/>
          <a:stretch/>
        </p:blipFill>
        <p:spPr>
          <a:xfrm>
            <a:off x="7382240" y="3225746"/>
            <a:ext cx="2343551" cy="2857286"/>
          </a:xfrm>
          <a:prstGeom prst="rect">
            <a:avLst/>
          </a:prstGeom>
        </p:spPr>
      </p:pic>
      <p:grpSp>
        <p:nvGrpSpPr>
          <p:cNvPr id="3" name="Group 49">
            <a:extLst>
              <a:ext uri="{FF2B5EF4-FFF2-40B4-BE49-F238E27FC236}">
                <a16:creationId xmlns:a16="http://schemas.microsoft.com/office/drawing/2014/main" id="{4D0D2241-3ECE-2846-A431-2DF8041AE2DA}"/>
              </a:ext>
            </a:extLst>
          </p:cNvPr>
          <p:cNvGrpSpPr/>
          <p:nvPr/>
        </p:nvGrpSpPr>
        <p:grpSpPr>
          <a:xfrm>
            <a:off x="6745648" y="1436080"/>
            <a:ext cx="5063325" cy="1749881"/>
            <a:chOff x="6736504" y="1298920"/>
            <a:chExt cx="5063325" cy="1749881"/>
          </a:xfrm>
        </p:grpSpPr>
        <p:pic>
          <p:nvPicPr>
            <p:cNvPr id="4" name="Picture 37">
              <a:extLst>
                <a:ext uri="{FF2B5EF4-FFF2-40B4-BE49-F238E27FC236}">
                  <a16:creationId xmlns:a16="http://schemas.microsoft.com/office/drawing/2014/main" id="{A2F6651B-FABF-B24D-A243-9862694FD6D1}"/>
                </a:ext>
              </a:extLst>
            </p:cNvPr>
            <p:cNvPicPr>
              <a:picLocks noChangeAspect="1"/>
            </p:cNvPicPr>
            <p:nvPr/>
          </p:nvPicPr>
          <p:blipFill rotWithShape="1">
            <a:blip r:embed="rId3">
              <a:alphaModFix/>
              <a:duotone>
                <a:schemeClr val="bg2">
                  <a:shade val="45000"/>
                  <a:satMod val="135000"/>
                </a:schemeClr>
                <a:prstClr val="white"/>
              </a:duotone>
            </a:blip>
            <a:srcRect t="40240" b="28317"/>
            <a:stretch/>
          </p:blipFill>
          <p:spPr>
            <a:xfrm>
              <a:off x="6798154" y="1632687"/>
              <a:ext cx="5001675" cy="1329872"/>
            </a:xfrm>
            <a:prstGeom prst="rect">
              <a:avLst/>
            </a:prstGeom>
          </p:spPr>
        </p:pic>
        <p:sp>
          <p:nvSpPr>
            <p:cNvPr id="5" name="TextBox 30">
              <a:extLst>
                <a:ext uri="{FF2B5EF4-FFF2-40B4-BE49-F238E27FC236}">
                  <a16:creationId xmlns:a16="http://schemas.microsoft.com/office/drawing/2014/main" id="{AABF267F-FF70-744D-B267-6031376EF1F3}"/>
                </a:ext>
              </a:extLst>
            </p:cNvPr>
            <p:cNvSpPr txBox="1"/>
            <p:nvPr/>
          </p:nvSpPr>
          <p:spPr>
            <a:xfrm>
              <a:off x="6736504" y="1298920"/>
              <a:ext cx="3744686" cy="307777"/>
            </a:xfrm>
            <a:prstGeom prst="rect">
              <a:avLst/>
            </a:prstGeom>
            <a:noFill/>
          </p:spPr>
          <p:txBody>
            <a:bodyPr wrap="square" rtlCol="0">
              <a:spAutoFit/>
            </a:bodyPr>
            <a:lstStyle/>
            <a:p>
              <a:r>
                <a:rPr lang="en-GB" sz="1400" dirty="0">
                  <a:latin typeface="Lato" panose="020F0502020204030203" pitchFamily="34" charset="77"/>
                  <a:ea typeface="Helvetica Neue Thin" panose="020B0403020202020204" pitchFamily="34" charset="0"/>
                  <a:cs typeface="Helvetica Neue Condensed" panose="02000503000000020004" pitchFamily="2" charset="0"/>
                </a:rPr>
                <a:t>Visualization of the sediment routing process</a:t>
              </a:r>
            </a:p>
          </p:txBody>
        </p:sp>
        <p:sp>
          <p:nvSpPr>
            <p:cNvPr id="6" name="Rectangle 38">
              <a:extLst>
                <a:ext uri="{FF2B5EF4-FFF2-40B4-BE49-F238E27FC236}">
                  <a16:creationId xmlns:a16="http://schemas.microsoft.com/office/drawing/2014/main" id="{2DDBBD36-ADCF-1248-86F0-A86A9539F72E}"/>
                </a:ext>
              </a:extLst>
            </p:cNvPr>
            <p:cNvSpPr/>
            <p:nvPr/>
          </p:nvSpPr>
          <p:spPr>
            <a:xfrm>
              <a:off x="7515225" y="1803399"/>
              <a:ext cx="92075" cy="37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39">
              <a:extLst>
                <a:ext uri="{FF2B5EF4-FFF2-40B4-BE49-F238E27FC236}">
                  <a16:creationId xmlns:a16="http://schemas.microsoft.com/office/drawing/2014/main" id="{57A50339-3C67-EB4A-8279-1D3D17C88DFE}"/>
                </a:ext>
              </a:extLst>
            </p:cNvPr>
            <p:cNvSpPr/>
            <p:nvPr/>
          </p:nvSpPr>
          <p:spPr>
            <a:xfrm>
              <a:off x="7373097" y="2265095"/>
              <a:ext cx="234204" cy="687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40">
              <a:extLst>
                <a:ext uri="{FF2B5EF4-FFF2-40B4-BE49-F238E27FC236}">
                  <a16:creationId xmlns:a16="http://schemas.microsoft.com/office/drawing/2014/main" id="{59F3E184-AA10-C042-BF40-E034B80292E6}"/>
                </a:ext>
              </a:extLst>
            </p:cNvPr>
            <p:cNvSpPr/>
            <p:nvPr/>
          </p:nvSpPr>
          <p:spPr>
            <a:xfrm>
              <a:off x="9674225" y="2478598"/>
              <a:ext cx="384257" cy="509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41">
              <a:extLst>
                <a:ext uri="{FF2B5EF4-FFF2-40B4-BE49-F238E27FC236}">
                  <a16:creationId xmlns:a16="http://schemas.microsoft.com/office/drawing/2014/main" id="{314A947F-788F-A842-A240-214DB66F09B9}"/>
                </a:ext>
              </a:extLst>
            </p:cNvPr>
            <p:cNvSpPr/>
            <p:nvPr/>
          </p:nvSpPr>
          <p:spPr>
            <a:xfrm>
              <a:off x="10680700" y="2538850"/>
              <a:ext cx="384257" cy="509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43">
              <a:extLst>
                <a:ext uri="{FF2B5EF4-FFF2-40B4-BE49-F238E27FC236}">
                  <a16:creationId xmlns:a16="http://schemas.microsoft.com/office/drawing/2014/main" id="{C65AB71F-662C-9247-B4A8-5168CE85B2FB}"/>
                </a:ext>
              </a:extLst>
            </p:cNvPr>
            <p:cNvPicPr>
              <a:picLocks noChangeAspect="1"/>
            </p:cNvPicPr>
            <p:nvPr/>
          </p:nvPicPr>
          <p:blipFill rotWithShape="1">
            <a:blip r:embed="rId3">
              <a:alphaModFix/>
            </a:blip>
            <a:srcRect l="20671" t="56871" r="52861" b="27626"/>
            <a:stretch/>
          </p:blipFill>
          <p:spPr>
            <a:xfrm>
              <a:off x="7832035" y="2336048"/>
              <a:ext cx="1323840" cy="655677"/>
            </a:xfrm>
            <a:prstGeom prst="rect">
              <a:avLst/>
            </a:prstGeom>
          </p:spPr>
        </p:pic>
        <p:sp>
          <p:nvSpPr>
            <p:cNvPr id="11" name="Rectangle 44">
              <a:extLst>
                <a:ext uri="{FF2B5EF4-FFF2-40B4-BE49-F238E27FC236}">
                  <a16:creationId xmlns:a16="http://schemas.microsoft.com/office/drawing/2014/main" id="{C7598CD2-5E85-5B4C-9979-7643691E86C5}"/>
                </a:ext>
              </a:extLst>
            </p:cNvPr>
            <p:cNvSpPr/>
            <p:nvPr/>
          </p:nvSpPr>
          <p:spPr>
            <a:xfrm>
              <a:off x="8320644" y="2512787"/>
              <a:ext cx="300965" cy="256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45">
              <a:extLst>
                <a:ext uri="{FF2B5EF4-FFF2-40B4-BE49-F238E27FC236}">
                  <a16:creationId xmlns:a16="http://schemas.microsoft.com/office/drawing/2014/main" id="{2B7C63D0-B0AD-D143-B0B7-F2F81B80ECE4}"/>
                </a:ext>
              </a:extLst>
            </p:cNvPr>
            <p:cNvSpPr/>
            <p:nvPr/>
          </p:nvSpPr>
          <p:spPr>
            <a:xfrm>
              <a:off x="8124276" y="2666673"/>
              <a:ext cx="300965" cy="256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46">
              <a:extLst>
                <a:ext uri="{FF2B5EF4-FFF2-40B4-BE49-F238E27FC236}">
                  <a16:creationId xmlns:a16="http://schemas.microsoft.com/office/drawing/2014/main" id="{FDF132A4-1EAC-E94B-867B-77D390E5DCC8}"/>
                </a:ext>
              </a:extLst>
            </p:cNvPr>
            <p:cNvSpPr/>
            <p:nvPr/>
          </p:nvSpPr>
          <p:spPr>
            <a:xfrm>
              <a:off x="9011767" y="2699311"/>
              <a:ext cx="300965" cy="263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0">
              <a:extLst>
                <a:ext uri="{FF2B5EF4-FFF2-40B4-BE49-F238E27FC236}">
                  <a16:creationId xmlns:a16="http://schemas.microsoft.com/office/drawing/2014/main" id="{3035FD3C-EE89-A940-B4DD-2883B7CCBD3C}"/>
                </a:ext>
              </a:extLst>
            </p:cNvPr>
            <p:cNvSpPr/>
            <p:nvPr/>
          </p:nvSpPr>
          <p:spPr>
            <a:xfrm>
              <a:off x="7832035" y="2332873"/>
              <a:ext cx="1323840" cy="620097"/>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riangle 47">
              <a:extLst>
                <a:ext uri="{FF2B5EF4-FFF2-40B4-BE49-F238E27FC236}">
                  <a16:creationId xmlns:a16="http://schemas.microsoft.com/office/drawing/2014/main" id="{BEA56D31-491A-F44E-86D2-E5F6F3E096E3}"/>
                </a:ext>
              </a:extLst>
            </p:cNvPr>
            <p:cNvSpPr/>
            <p:nvPr/>
          </p:nvSpPr>
          <p:spPr>
            <a:xfrm rot="10800000">
              <a:off x="9089524" y="2536063"/>
              <a:ext cx="132702" cy="127823"/>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48">
              <a:extLst>
                <a:ext uri="{FF2B5EF4-FFF2-40B4-BE49-F238E27FC236}">
                  <a16:creationId xmlns:a16="http://schemas.microsoft.com/office/drawing/2014/main" id="{3664C509-965F-F44D-9C4C-E7A20E3A58BA}"/>
                </a:ext>
              </a:extLst>
            </p:cNvPr>
            <p:cNvSpPr/>
            <p:nvPr/>
          </p:nvSpPr>
          <p:spPr>
            <a:xfrm>
              <a:off x="10782205" y="1632687"/>
              <a:ext cx="1017624" cy="322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CasellaDiTesto 16">
            <a:extLst>
              <a:ext uri="{FF2B5EF4-FFF2-40B4-BE49-F238E27FC236}">
                <a16:creationId xmlns:a16="http://schemas.microsoft.com/office/drawing/2014/main" id="{72348C3D-674C-CB45-A03D-830354CA31B7}"/>
              </a:ext>
            </a:extLst>
          </p:cNvPr>
          <p:cNvSpPr txBox="1"/>
          <p:nvPr/>
        </p:nvSpPr>
        <p:spPr>
          <a:xfrm>
            <a:off x="281354" y="203400"/>
            <a:ext cx="7452945" cy="523220"/>
          </a:xfrm>
          <a:prstGeom prst="rect">
            <a:avLst/>
          </a:prstGeom>
          <a:noFill/>
        </p:spPr>
        <p:txBody>
          <a:bodyPr wrap="square" rtlCol="0">
            <a:spAutoFit/>
          </a:bodyPr>
          <a:lstStyle/>
          <a:p>
            <a:r>
              <a:rPr lang="it-IT" sz="2800" b="1" dirty="0">
                <a:latin typeface="Josefin Sans SemiBold Roman" pitchFamily="2" charset="77"/>
              </a:rPr>
              <a:t>The </a:t>
            </a:r>
            <a:r>
              <a:rPr lang="it-IT" sz="2800" b="1" dirty="0" err="1">
                <a:latin typeface="Josefin Sans SemiBold Roman" pitchFamily="2" charset="77"/>
              </a:rPr>
              <a:t>original</a:t>
            </a:r>
            <a:r>
              <a:rPr lang="it-IT" sz="2800" b="1" dirty="0">
                <a:latin typeface="Josefin Sans SemiBold Roman" pitchFamily="2" charset="77"/>
              </a:rPr>
              <a:t> CASCADE model</a:t>
            </a:r>
          </a:p>
        </p:txBody>
      </p:sp>
      <p:sp>
        <p:nvSpPr>
          <p:cNvPr id="18" name="Rettangolo 17">
            <a:extLst>
              <a:ext uri="{FF2B5EF4-FFF2-40B4-BE49-F238E27FC236}">
                <a16:creationId xmlns:a16="http://schemas.microsoft.com/office/drawing/2014/main" id="{304B9768-6689-2041-868E-33C8DDF4FF71}"/>
              </a:ext>
            </a:extLst>
          </p:cNvPr>
          <p:cNvSpPr/>
          <p:nvPr/>
        </p:nvSpPr>
        <p:spPr>
          <a:xfrm>
            <a:off x="489707" y="1161559"/>
            <a:ext cx="5956098" cy="3927742"/>
          </a:xfrm>
          <a:prstGeom prst="rect">
            <a:avLst/>
          </a:prstGeom>
        </p:spPr>
        <p:txBody>
          <a:bodyPr wrap="square">
            <a:spAutoFit/>
          </a:bodyPr>
          <a:lstStyle/>
          <a:p>
            <a:pPr lvl="0" algn="just" eaLnBrk="0" fontAlgn="base" hangingPunct="0">
              <a:lnSpc>
                <a:spcPct val="150000"/>
              </a:lnSpc>
              <a:spcBef>
                <a:spcPct val="0"/>
              </a:spcBef>
              <a:spcAft>
                <a:spcPct val="0"/>
              </a:spcAft>
            </a:pPr>
            <a:r>
              <a:rPr lang="en-US" altLang="it-IT" sz="1400" dirty="0">
                <a:latin typeface="Lato" panose="020F0502020204030203" pitchFamily="34" charset="77"/>
                <a:ea typeface="Helvetica Neue Thin" panose="020B0403020202020204" pitchFamily="34" charset="0"/>
                <a:cs typeface="Times New Roman" panose="02020603050405020304" pitchFamily="18" charset="0"/>
              </a:rPr>
              <a:t>In the CASCADE toolbox by Tangi et al, 2019, </a:t>
            </a:r>
            <a:r>
              <a:rPr lang="en-US" altLang="it-IT" sz="1400" b="1" dirty="0">
                <a:latin typeface="Lato" panose="020F0502020204030203" pitchFamily="34" charset="77"/>
                <a:ea typeface="Helvetica Neue Thin" panose="020B0403020202020204" pitchFamily="34" charset="0"/>
                <a:cs typeface="Times New Roman" panose="02020603050405020304" pitchFamily="18" charset="0"/>
              </a:rPr>
              <a:t>each cascade is composed by multiple sub-cascades </a:t>
            </a:r>
            <a:r>
              <a:rPr lang="en-US" altLang="it-IT" sz="1400" dirty="0">
                <a:latin typeface="Lato" panose="020F0502020204030203" pitchFamily="34" charset="77"/>
                <a:ea typeface="Helvetica Neue Thin" panose="020B0403020202020204" pitchFamily="34" charset="0"/>
                <a:cs typeface="Times New Roman" panose="02020603050405020304" pitchFamily="18" charset="0"/>
              </a:rPr>
              <a:t>(lines in figure on the left).</a:t>
            </a:r>
          </a:p>
          <a:p>
            <a:pPr lvl="0" algn="just" eaLnBrk="0" fontAlgn="base" hangingPunct="0">
              <a:lnSpc>
                <a:spcPct val="150000"/>
              </a:lnSpc>
              <a:spcBef>
                <a:spcPct val="0"/>
              </a:spcBef>
              <a:spcAft>
                <a:spcPct val="0"/>
              </a:spcAft>
            </a:pPr>
            <a:r>
              <a:rPr lang="en-US" altLang="it-IT" sz="1400" dirty="0">
                <a:latin typeface="Lato" panose="020F0502020204030203" pitchFamily="34" charset="77"/>
                <a:ea typeface="Helvetica Neue Thin" panose="020B0403020202020204" pitchFamily="34" charset="0"/>
                <a:cs typeface="Times New Roman" panose="02020603050405020304" pitchFamily="18" charset="0"/>
              </a:rPr>
              <a:t> </a:t>
            </a:r>
          </a:p>
          <a:p>
            <a:pPr lvl="0" algn="just" eaLnBrk="0" fontAlgn="base" hangingPunct="0">
              <a:lnSpc>
                <a:spcPct val="150000"/>
              </a:lnSpc>
              <a:spcBef>
                <a:spcPct val="0"/>
              </a:spcBef>
              <a:spcAft>
                <a:spcPct val="0"/>
              </a:spcAft>
            </a:pPr>
            <a:r>
              <a:rPr lang="en-US" altLang="it-IT" sz="1400" dirty="0">
                <a:latin typeface="Lato" panose="020F0502020204030203" pitchFamily="34" charset="77"/>
                <a:ea typeface="Helvetica Neue Thin" panose="020B0403020202020204" pitchFamily="34" charset="0"/>
                <a:cs typeface="Times New Roman" panose="02020603050405020304" pitchFamily="18" charset="0"/>
              </a:rPr>
              <a:t>This structure allows each sediment source to supply not only a single grain size, but rather a </a:t>
            </a:r>
            <a:r>
              <a:rPr lang="en-US" altLang="it-IT" sz="1400" b="1" dirty="0">
                <a:latin typeface="Lato" panose="020F0502020204030203" pitchFamily="34" charset="77"/>
                <a:ea typeface="Helvetica Neue Thin" panose="020B0403020202020204" pitchFamily="34" charset="0"/>
                <a:cs typeface="Times New Roman" panose="02020603050405020304" pitchFamily="18" charset="0"/>
              </a:rPr>
              <a:t>distribution of multiple grain sizes.</a:t>
            </a:r>
            <a:endParaRPr lang="en-US" altLang="it-IT" sz="1400" dirty="0">
              <a:latin typeface="Lato" panose="020F0502020204030203" pitchFamily="34" charset="77"/>
              <a:ea typeface="Helvetica Neue Thin" panose="020B0403020202020204" pitchFamily="34" charset="0"/>
              <a:cs typeface="Times New Roman" panose="02020603050405020304" pitchFamily="18" charset="0"/>
            </a:endParaRPr>
          </a:p>
          <a:p>
            <a:pPr lvl="0" algn="just" eaLnBrk="0" fontAlgn="base" hangingPunct="0">
              <a:lnSpc>
                <a:spcPct val="150000"/>
              </a:lnSpc>
              <a:spcBef>
                <a:spcPct val="0"/>
              </a:spcBef>
              <a:spcAft>
                <a:spcPct val="0"/>
              </a:spcAft>
            </a:pPr>
            <a:r>
              <a:rPr lang="en-US" altLang="it-IT" sz="1400" dirty="0">
                <a:latin typeface="Lato" panose="020F0502020204030203" pitchFamily="34" charset="77"/>
                <a:ea typeface="Helvetica Neue Thin" panose="020B0403020202020204" pitchFamily="34" charset="0"/>
                <a:cs typeface="Times New Roman" panose="02020603050405020304" pitchFamily="18" charset="0"/>
              </a:rPr>
              <a:t>The toolbox creates cascades composed of a fixed </a:t>
            </a:r>
            <a:r>
              <a:rPr lang="en-US" altLang="it-IT" sz="1400" b="1" dirty="0">
                <a:latin typeface="Lato" panose="020F0502020204030203" pitchFamily="34" charset="77"/>
                <a:ea typeface="Helvetica Neue Thin" panose="020B0403020202020204" pitchFamily="34" charset="0"/>
                <a:cs typeface="Times New Roman" panose="02020603050405020304" pitchFamily="18" charset="0"/>
              </a:rPr>
              <a:t>a-priori number of sediment classes </a:t>
            </a:r>
            <a:r>
              <a:rPr lang="en-US" altLang="it-IT" sz="1400" dirty="0">
                <a:latin typeface="Lato" panose="020F0502020204030203" pitchFamily="34" charset="77"/>
                <a:ea typeface="Helvetica Neue Thin" panose="020B0403020202020204" pitchFamily="34" charset="0"/>
                <a:cs typeface="Times New Roman" panose="02020603050405020304" pitchFamily="18" charset="0"/>
              </a:rPr>
              <a:t>(three in the figure).</a:t>
            </a:r>
          </a:p>
          <a:p>
            <a:pPr lvl="0" algn="just" eaLnBrk="0" fontAlgn="base" hangingPunct="0">
              <a:lnSpc>
                <a:spcPct val="150000"/>
              </a:lnSpc>
              <a:spcBef>
                <a:spcPct val="0"/>
              </a:spcBef>
              <a:spcAft>
                <a:spcPct val="0"/>
              </a:spcAft>
            </a:pPr>
            <a:endParaRPr lang="en-US" altLang="it-IT" sz="1400" dirty="0">
              <a:latin typeface="Lato" panose="020F0502020204030203" pitchFamily="34" charset="77"/>
              <a:ea typeface="Helvetica Neue Thin" panose="020B0403020202020204" pitchFamily="34" charset="0"/>
              <a:cs typeface="Times New Roman" panose="02020603050405020304" pitchFamily="18" charset="0"/>
            </a:endParaRPr>
          </a:p>
          <a:p>
            <a:pPr lvl="0" algn="just" eaLnBrk="0" fontAlgn="base" hangingPunct="0">
              <a:lnSpc>
                <a:spcPct val="150000"/>
              </a:lnSpc>
              <a:spcBef>
                <a:spcPct val="0"/>
              </a:spcBef>
              <a:spcAft>
                <a:spcPct val="0"/>
              </a:spcAft>
            </a:pPr>
            <a:r>
              <a:rPr lang="en-US" altLang="it-IT" sz="1400" dirty="0">
                <a:latin typeface="Lato" panose="020F0502020204030203" pitchFamily="34" charset="77"/>
                <a:ea typeface="Helvetica Neue Thin" panose="020B0403020202020204" pitchFamily="34" charset="0"/>
                <a:cs typeface="Times New Roman" panose="02020603050405020304" pitchFamily="18" charset="0"/>
              </a:rPr>
              <a:t>This framework is useful to </a:t>
            </a:r>
            <a:r>
              <a:rPr lang="en-US" altLang="it-IT" sz="1400" b="1" dirty="0">
                <a:latin typeface="Lato" panose="020F0502020204030203" pitchFamily="34" charset="77"/>
                <a:ea typeface="Helvetica Neue Thin" panose="020B0403020202020204" pitchFamily="34" charset="0"/>
                <a:cs typeface="Times New Roman" panose="02020603050405020304" pitchFamily="18" charset="0"/>
              </a:rPr>
              <a:t>represent</a:t>
            </a:r>
            <a:r>
              <a:rPr lang="en-US" altLang="it-IT" sz="1400" dirty="0">
                <a:latin typeface="Lato" panose="020F0502020204030203" pitchFamily="34" charset="77"/>
                <a:ea typeface="Helvetica Neue Thin" panose="020B0403020202020204" pitchFamily="34" charset="0"/>
                <a:cs typeface="Times New Roman" panose="02020603050405020304" pitchFamily="18" charset="0"/>
              </a:rPr>
              <a:t> more realistically </a:t>
            </a:r>
            <a:r>
              <a:rPr lang="en-US" altLang="it-IT" sz="1400" b="1" dirty="0">
                <a:latin typeface="Lato" panose="020F0502020204030203" pitchFamily="34" charset="77"/>
                <a:ea typeface="Helvetica Neue Thin" panose="020B0403020202020204" pitchFamily="34" charset="0"/>
                <a:cs typeface="Times New Roman" panose="02020603050405020304" pitchFamily="18" charset="0"/>
              </a:rPr>
              <a:t>processes</a:t>
            </a:r>
            <a:r>
              <a:rPr lang="en-US" altLang="it-IT" sz="1400" dirty="0">
                <a:latin typeface="Lato" panose="020F0502020204030203" pitchFamily="34" charset="77"/>
                <a:ea typeface="Helvetica Neue Thin" panose="020B0403020202020204" pitchFamily="34" charset="0"/>
                <a:cs typeface="Times New Roman" panose="02020603050405020304" pitchFamily="18" charset="0"/>
              </a:rPr>
              <a:t> </a:t>
            </a:r>
            <a:r>
              <a:rPr lang="en-US" altLang="it-IT" sz="1400" b="1" dirty="0">
                <a:latin typeface="Lato" panose="020F0502020204030203" pitchFamily="34" charset="77"/>
                <a:ea typeface="Helvetica Neue Thin" panose="020B0403020202020204" pitchFamily="34" charset="0"/>
                <a:cs typeface="Times New Roman" panose="02020603050405020304" pitchFamily="18" charset="0"/>
              </a:rPr>
              <a:t>supplying different grain sizes </a:t>
            </a:r>
            <a:r>
              <a:rPr lang="en-US" altLang="it-IT" sz="1400" dirty="0">
                <a:latin typeface="Lato" panose="020F0502020204030203" pitchFamily="34" charset="77"/>
                <a:ea typeface="Helvetica Neue Thin" panose="020B0403020202020204" pitchFamily="34" charset="0"/>
                <a:cs typeface="Times New Roman" panose="02020603050405020304" pitchFamily="18" charset="0"/>
              </a:rPr>
              <a:t>classes to the river network, e.g., mass movements might supply both very fine and very coarse sediment fractions at the same location. </a:t>
            </a:r>
            <a:endParaRPr lang="en-US" altLang="it-IT" sz="1400" dirty="0">
              <a:latin typeface="Lato" panose="020F0502020204030203" pitchFamily="34" charset="77"/>
              <a:ea typeface="Helvetica Neue Thin" panose="020B0403020202020204" pitchFamily="34" charset="0"/>
            </a:endParaRPr>
          </a:p>
        </p:txBody>
      </p:sp>
    </p:spTree>
    <p:extLst>
      <p:ext uri="{BB962C8B-B14F-4D97-AF65-F5344CB8AC3E}">
        <p14:creationId xmlns:p14="http://schemas.microsoft.com/office/powerpoint/2010/main" val="4056690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5">
            <a:extLst>
              <a:ext uri="{FF2B5EF4-FFF2-40B4-BE49-F238E27FC236}">
                <a16:creationId xmlns:a16="http://schemas.microsoft.com/office/drawing/2014/main" id="{235C5C7F-28B6-9647-BF68-D5335264403E}"/>
              </a:ext>
            </a:extLst>
          </p:cNvPr>
          <p:cNvSpPr txBox="1"/>
          <p:nvPr/>
        </p:nvSpPr>
        <p:spPr>
          <a:xfrm>
            <a:off x="281355" y="203400"/>
            <a:ext cx="6599892" cy="523220"/>
          </a:xfrm>
          <a:prstGeom prst="rect">
            <a:avLst/>
          </a:prstGeom>
          <a:noFill/>
        </p:spPr>
        <p:txBody>
          <a:bodyPr wrap="square" rtlCol="0">
            <a:spAutoFit/>
          </a:bodyPr>
          <a:lstStyle/>
          <a:p>
            <a:r>
              <a:rPr lang="it-IT" sz="2800" b="1" dirty="0">
                <a:latin typeface="Josefin Sans SemiBold Roman" pitchFamily="2" charset="77"/>
              </a:rPr>
              <a:t>Future </a:t>
            </a:r>
            <a:r>
              <a:rPr lang="it-IT" sz="2800" b="1" dirty="0" err="1">
                <a:latin typeface="Josefin Sans SemiBold Roman" pitchFamily="2" charset="77"/>
              </a:rPr>
              <a:t>trajectories</a:t>
            </a:r>
            <a:r>
              <a:rPr lang="it-IT" sz="2800" b="1" dirty="0">
                <a:latin typeface="Josefin Sans SemiBold Roman" pitchFamily="2" charset="77"/>
              </a:rPr>
              <a:t> generation </a:t>
            </a:r>
          </a:p>
        </p:txBody>
      </p:sp>
      <p:sp>
        <p:nvSpPr>
          <p:cNvPr id="8" name="Text Box 4">
            <a:extLst>
              <a:ext uri="{FF2B5EF4-FFF2-40B4-BE49-F238E27FC236}">
                <a16:creationId xmlns:a16="http://schemas.microsoft.com/office/drawing/2014/main" id="{ABF1D56E-403C-B349-BB02-EC1B7147E395}"/>
              </a:ext>
            </a:extLst>
          </p:cNvPr>
          <p:cNvSpPr txBox="1">
            <a:spLocks noChangeArrowheads="1"/>
          </p:cNvSpPr>
          <p:nvPr/>
        </p:nvSpPr>
        <p:spPr bwMode="auto">
          <a:xfrm>
            <a:off x="626710" y="1765184"/>
            <a:ext cx="10636634" cy="4608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800" baseline="-25000">
                <a:solidFill>
                  <a:srgbClr val="FFCC00"/>
                </a:solidFill>
                <a:latin typeface="Arial" charset="0"/>
                <a:ea typeface="ＭＳ Ｐゴシック" charset="0"/>
                <a:cs typeface="ＭＳ Ｐゴシック" charset="0"/>
              </a:defRPr>
            </a:lvl1pPr>
            <a:lvl2pPr marL="37931725" indent="-37474525" eaLnBrk="0" hangingPunct="0">
              <a:defRPr sz="4800" baseline="-25000">
                <a:solidFill>
                  <a:srgbClr val="FFCC00"/>
                </a:solidFill>
                <a:latin typeface="Arial" charset="0"/>
                <a:ea typeface="ＭＳ Ｐゴシック" charset="0"/>
              </a:defRPr>
            </a:lvl2pPr>
            <a:lvl3pPr eaLnBrk="0" hangingPunct="0">
              <a:defRPr sz="4800" baseline="-25000">
                <a:solidFill>
                  <a:srgbClr val="FFCC00"/>
                </a:solidFill>
                <a:latin typeface="Arial" charset="0"/>
                <a:ea typeface="ＭＳ Ｐゴシック" charset="0"/>
              </a:defRPr>
            </a:lvl3pPr>
            <a:lvl4pPr eaLnBrk="0" hangingPunct="0">
              <a:defRPr sz="4800" baseline="-25000">
                <a:solidFill>
                  <a:srgbClr val="FFCC00"/>
                </a:solidFill>
                <a:latin typeface="Arial" charset="0"/>
                <a:ea typeface="ＭＳ Ｐゴシック" charset="0"/>
              </a:defRPr>
            </a:lvl4pPr>
            <a:lvl5pPr eaLnBrk="0" hangingPunct="0">
              <a:defRPr sz="4800" baseline="-25000">
                <a:solidFill>
                  <a:srgbClr val="FFCC00"/>
                </a:solidFill>
                <a:latin typeface="Arial" charset="0"/>
                <a:ea typeface="ＭＳ Ｐゴシック" charset="0"/>
              </a:defRPr>
            </a:lvl5pPr>
            <a:lvl6pPr marL="457200" eaLnBrk="0" fontAlgn="base" hangingPunct="0">
              <a:spcBef>
                <a:spcPct val="50000"/>
              </a:spcBef>
              <a:spcAft>
                <a:spcPct val="0"/>
              </a:spcAft>
              <a:defRPr sz="4800" baseline="-25000">
                <a:solidFill>
                  <a:srgbClr val="FFCC00"/>
                </a:solidFill>
                <a:latin typeface="Arial" charset="0"/>
                <a:ea typeface="ＭＳ Ｐゴシック" charset="0"/>
              </a:defRPr>
            </a:lvl6pPr>
            <a:lvl7pPr marL="914400" eaLnBrk="0" fontAlgn="base" hangingPunct="0">
              <a:spcBef>
                <a:spcPct val="50000"/>
              </a:spcBef>
              <a:spcAft>
                <a:spcPct val="0"/>
              </a:spcAft>
              <a:defRPr sz="4800" baseline="-25000">
                <a:solidFill>
                  <a:srgbClr val="FFCC00"/>
                </a:solidFill>
                <a:latin typeface="Arial" charset="0"/>
                <a:ea typeface="ＭＳ Ｐゴシック" charset="0"/>
              </a:defRPr>
            </a:lvl7pPr>
            <a:lvl8pPr marL="1371600" eaLnBrk="0" fontAlgn="base" hangingPunct="0">
              <a:spcBef>
                <a:spcPct val="50000"/>
              </a:spcBef>
              <a:spcAft>
                <a:spcPct val="0"/>
              </a:spcAft>
              <a:defRPr sz="4800" baseline="-25000">
                <a:solidFill>
                  <a:srgbClr val="FFCC00"/>
                </a:solidFill>
                <a:latin typeface="Arial" charset="0"/>
                <a:ea typeface="ＭＳ Ｐゴシック" charset="0"/>
              </a:defRPr>
            </a:lvl8pPr>
            <a:lvl9pPr marL="1828800" eaLnBrk="0" fontAlgn="base" hangingPunct="0">
              <a:spcBef>
                <a:spcPct val="50000"/>
              </a:spcBef>
              <a:spcAft>
                <a:spcPct val="0"/>
              </a:spcAft>
              <a:defRPr sz="4800" baseline="-25000">
                <a:solidFill>
                  <a:srgbClr val="FFCC00"/>
                </a:solidFill>
                <a:latin typeface="Arial" charset="0"/>
                <a:ea typeface="ＭＳ Ｐゴシック" charset="0"/>
              </a:defRPr>
            </a:lvl9pPr>
          </a:lstStyle>
          <a:p>
            <a:pPr marL="342900" indent="-342900">
              <a:lnSpc>
                <a:spcPct val="150000"/>
              </a:lnSpc>
              <a:spcBef>
                <a:spcPct val="0"/>
              </a:spcBef>
              <a:buFont typeface="+mj-lt"/>
              <a:buAutoNum type="arabicPeriod"/>
            </a:pPr>
            <a:r>
              <a:rPr kumimoji="1" lang="en-AU" sz="1800" baseline="0" dirty="0">
                <a:solidFill>
                  <a:schemeClr val="tx1"/>
                </a:solidFill>
                <a:latin typeface="Lato" panose="020F0502020204030203" pitchFamily="34" charset="77"/>
                <a:ea typeface="Roboto" panose="02000000000000000000" pitchFamily="2" charset="0"/>
                <a:cs typeface="Roboto" panose="02000000000000000000" pitchFamily="2" charset="0"/>
              </a:rPr>
              <a:t>We selected the </a:t>
            </a:r>
            <a:r>
              <a:rPr kumimoji="1" lang="en-AU" sz="1800" b="1" baseline="0" dirty="0" err="1">
                <a:solidFill>
                  <a:schemeClr val="tx1"/>
                </a:solidFill>
                <a:latin typeface="Lato" panose="020F0502020204030203" pitchFamily="34" charset="77"/>
                <a:ea typeface="Roboto" panose="02000000000000000000" pitchFamily="2" charset="0"/>
                <a:cs typeface="Roboto" panose="02000000000000000000" pitchFamily="2" charset="0"/>
              </a:rPr>
              <a:t>Qmix</a:t>
            </a:r>
            <a:r>
              <a:rPr kumimoji="1" lang="en-AU" sz="1800" b="1" baseline="0" dirty="0">
                <a:solidFill>
                  <a:schemeClr val="tx1"/>
                </a:solidFill>
                <a:latin typeface="Lato" panose="020F0502020204030203" pitchFamily="34" charset="77"/>
                <a:ea typeface="Roboto" panose="02000000000000000000" pitchFamily="2" charset="0"/>
                <a:cs typeface="Roboto" panose="02000000000000000000" pitchFamily="2" charset="0"/>
              </a:rPr>
              <a:t> scenario as the starting point for future trajectories</a:t>
            </a:r>
            <a:r>
              <a:rPr kumimoji="1" lang="en-AU" sz="1800" baseline="0" dirty="0">
                <a:solidFill>
                  <a:schemeClr val="tx1"/>
                </a:solidFill>
                <a:latin typeface="Lato" panose="020F0502020204030203" pitchFamily="34" charset="77"/>
                <a:ea typeface="Roboto" panose="02000000000000000000" pitchFamily="2" charset="0"/>
                <a:cs typeface="Roboto" panose="02000000000000000000" pitchFamily="2" charset="0"/>
              </a:rPr>
              <a:t>, as it performs the best in the validation criteria</a:t>
            </a:r>
          </a:p>
          <a:p>
            <a:pPr marL="342900" indent="-342900">
              <a:lnSpc>
                <a:spcPct val="150000"/>
              </a:lnSpc>
              <a:spcBef>
                <a:spcPct val="0"/>
              </a:spcBef>
              <a:buFont typeface="+mj-lt"/>
              <a:buAutoNum type="arabicPeriod"/>
            </a:pPr>
            <a:endParaRPr kumimoji="1" lang="en-AU" sz="1800" baseline="0" dirty="0">
              <a:solidFill>
                <a:schemeClr val="tx1"/>
              </a:solidFill>
              <a:latin typeface="Lato" panose="020F0502020204030203" pitchFamily="34" charset="77"/>
              <a:ea typeface="Roboto" panose="02000000000000000000" pitchFamily="2" charset="0"/>
              <a:cs typeface="Roboto" panose="02000000000000000000" pitchFamily="2" charset="0"/>
            </a:endParaRPr>
          </a:p>
          <a:p>
            <a:pPr marL="342900" indent="-342900">
              <a:lnSpc>
                <a:spcPct val="150000"/>
              </a:lnSpc>
              <a:spcBef>
                <a:spcPct val="0"/>
              </a:spcBef>
              <a:buFont typeface="+mj-lt"/>
              <a:buAutoNum type="arabicPeriod"/>
            </a:pPr>
            <a:r>
              <a:rPr kumimoji="1" lang="en-AU" sz="1800" baseline="0" dirty="0">
                <a:solidFill>
                  <a:schemeClr val="tx1"/>
                </a:solidFill>
                <a:latin typeface="Lato" panose="020F0502020204030203" pitchFamily="34" charset="77"/>
                <a:ea typeface="Roboto" panose="02000000000000000000" pitchFamily="2" charset="0"/>
                <a:cs typeface="Roboto" panose="02000000000000000000" pitchFamily="2" charset="0"/>
              </a:rPr>
              <a:t>We extracted from the historical records in </a:t>
            </a:r>
            <a:r>
              <a:rPr kumimoji="1" lang="en-AU" sz="1800" baseline="0" dirty="0" err="1">
                <a:solidFill>
                  <a:schemeClr val="tx1"/>
                </a:solidFill>
                <a:latin typeface="Lato" panose="020F0502020204030203" pitchFamily="34" charset="77"/>
                <a:ea typeface="Roboto" panose="02000000000000000000" pitchFamily="2" charset="0"/>
                <a:cs typeface="Roboto" panose="02000000000000000000" pitchFamily="2" charset="0"/>
              </a:rPr>
              <a:t>Morans</a:t>
            </a:r>
            <a:r>
              <a:rPr kumimoji="1" lang="en-AU" sz="1800" baseline="0" dirty="0">
                <a:solidFill>
                  <a:schemeClr val="tx1"/>
                </a:solidFill>
                <a:latin typeface="Lato" panose="020F0502020204030203" pitchFamily="34" charset="77"/>
                <a:ea typeface="Roboto" panose="02000000000000000000" pitchFamily="2" charset="0"/>
                <a:cs typeface="Roboto" panose="02000000000000000000" pitchFamily="2" charset="0"/>
              </a:rPr>
              <a:t> Crossing the</a:t>
            </a:r>
            <a:r>
              <a:rPr kumimoji="1" lang="en-AU" sz="1800" b="1" baseline="0" dirty="0">
                <a:solidFill>
                  <a:schemeClr val="tx1"/>
                </a:solidFill>
                <a:latin typeface="Lato" panose="020F0502020204030203" pitchFamily="34" charset="77"/>
                <a:ea typeface="Roboto" panose="02000000000000000000" pitchFamily="2" charset="0"/>
                <a:cs typeface="Roboto" panose="02000000000000000000" pitchFamily="2" charset="0"/>
              </a:rPr>
              <a:t> yearly probability for each return period discharge </a:t>
            </a:r>
            <a:r>
              <a:rPr kumimoji="1" lang="en-AU" sz="1800" baseline="0" dirty="0">
                <a:solidFill>
                  <a:schemeClr val="tx1"/>
                </a:solidFill>
                <a:latin typeface="Lato" panose="020F0502020204030203" pitchFamily="34" charset="77"/>
                <a:ea typeface="Roboto" panose="02000000000000000000" pitchFamily="2" charset="0"/>
                <a:cs typeface="Roboto" panose="02000000000000000000" pitchFamily="2" charset="0"/>
              </a:rPr>
              <a:t>(which is different for the swamps given the scenario considered) </a:t>
            </a:r>
          </a:p>
          <a:p>
            <a:pPr marL="342900" indent="-342900">
              <a:lnSpc>
                <a:spcPct val="150000"/>
              </a:lnSpc>
              <a:spcBef>
                <a:spcPct val="0"/>
              </a:spcBef>
              <a:buFont typeface="+mj-lt"/>
              <a:buAutoNum type="arabicPeriod"/>
            </a:pPr>
            <a:endParaRPr kumimoji="1" lang="en-AU" sz="1800" baseline="0" dirty="0">
              <a:solidFill>
                <a:schemeClr val="tx1"/>
              </a:solidFill>
              <a:latin typeface="Lato" panose="020F0502020204030203" pitchFamily="34" charset="77"/>
              <a:ea typeface="Roboto" panose="02000000000000000000" pitchFamily="2" charset="0"/>
              <a:cs typeface="Roboto" panose="02000000000000000000" pitchFamily="2" charset="0"/>
            </a:endParaRPr>
          </a:p>
          <a:p>
            <a:pPr marL="342900" indent="-342900">
              <a:lnSpc>
                <a:spcPct val="150000"/>
              </a:lnSpc>
              <a:spcBef>
                <a:spcPct val="0"/>
              </a:spcBef>
              <a:buFont typeface="+mj-lt"/>
              <a:buAutoNum type="arabicPeriod"/>
            </a:pPr>
            <a:r>
              <a:rPr kumimoji="1" lang="en-AU" sz="1800" baseline="0" dirty="0">
                <a:solidFill>
                  <a:schemeClr val="tx1"/>
                </a:solidFill>
                <a:latin typeface="Lato" panose="020F0502020204030203" pitchFamily="34" charset="77"/>
                <a:ea typeface="Roboto" panose="02000000000000000000" pitchFamily="2" charset="0"/>
                <a:cs typeface="Roboto" panose="02000000000000000000" pitchFamily="2" charset="0"/>
              </a:rPr>
              <a:t>We created </a:t>
            </a:r>
            <a:r>
              <a:rPr kumimoji="1" lang="en-AU" sz="1800" b="1" baseline="0" dirty="0">
                <a:solidFill>
                  <a:schemeClr val="tx1"/>
                </a:solidFill>
                <a:latin typeface="Lato" panose="020F0502020204030203" pitchFamily="34" charset="77"/>
                <a:ea typeface="Roboto" panose="02000000000000000000" pitchFamily="2" charset="0"/>
                <a:cs typeface="Roboto" panose="02000000000000000000" pitchFamily="2" charset="0"/>
              </a:rPr>
              <a:t>100 scenarios composed by 50 independently generated flood events </a:t>
            </a:r>
            <a:r>
              <a:rPr kumimoji="1" lang="en-AU" sz="1800" baseline="0" dirty="0">
                <a:solidFill>
                  <a:schemeClr val="tx1"/>
                </a:solidFill>
                <a:latin typeface="Lato" panose="020F0502020204030203" pitchFamily="34" charset="77"/>
                <a:ea typeface="Roboto" panose="02000000000000000000" pitchFamily="2" charset="0"/>
                <a:cs typeface="Roboto" panose="02000000000000000000" pitchFamily="2" charset="0"/>
              </a:rPr>
              <a:t>scenarios , and run the D-CASCADE model for each scenario starting from 2020.</a:t>
            </a:r>
          </a:p>
          <a:p>
            <a:pPr>
              <a:lnSpc>
                <a:spcPct val="150000"/>
              </a:lnSpc>
              <a:spcBef>
                <a:spcPct val="0"/>
              </a:spcBef>
            </a:pPr>
            <a:endParaRPr kumimoji="1" lang="en-AU" sz="1800" baseline="0" dirty="0">
              <a:solidFill>
                <a:schemeClr val="tx1"/>
              </a:solidFill>
              <a:latin typeface="Lato" panose="020F0502020204030203" pitchFamily="34" charset="77"/>
              <a:ea typeface="Roboto" panose="02000000000000000000" pitchFamily="2" charset="0"/>
              <a:cs typeface="Roboto" panose="02000000000000000000" pitchFamily="2" charset="0"/>
            </a:endParaRPr>
          </a:p>
          <a:p>
            <a:pPr marL="342900" indent="-342900">
              <a:lnSpc>
                <a:spcPct val="150000"/>
              </a:lnSpc>
              <a:spcBef>
                <a:spcPct val="0"/>
              </a:spcBef>
              <a:buFont typeface="+mj-lt"/>
              <a:buAutoNum type="arabicPeriod"/>
            </a:pPr>
            <a:endParaRPr kumimoji="1" lang="en-AU" sz="1800" baseline="0" dirty="0">
              <a:solidFill>
                <a:schemeClr val="tx1"/>
              </a:solidFill>
              <a:latin typeface="Lato" panose="020F0502020204030203" pitchFamily="34" charset="77"/>
              <a:ea typeface="Roboto" panose="02000000000000000000" pitchFamily="2" charset="0"/>
              <a:cs typeface="Roboto" panose="02000000000000000000" pitchFamily="2" charset="0"/>
            </a:endParaRPr>
          </a:p>
          <a:p>
            <a:pPr>
              <a:lnSpc>
                <a:spcPct val="150000"/>
              </a:lnSpc>
              <a:spcBef>
                <a:spcPct val="0"/>
              </a:spcBef>
            </a:pPr>
            <a:r>
              <a:rPr kumimoji="1" lang="en-AU" sz="1800" baseline="0" dirty="0">
                <a:solidFill>
                  <a:schemeClr val="tx1"/>
                </a:solidFill>
                <a:latin typeface="Lato" panose="020F0502020204030203" pitchFamily="34" charset="77"/>
                <a:ea typeface="Roboto" panose="02000000000000000000" pitchFamily="2" charset="0"/>
                <a:cs typeface="Roboto" panose="02000000000000000000" pitchFamily="2" charset="0"/>
              </a:rPr>
              <a:t> </a:t>
            </a:r>
          </a:p>
        </p:txBody>
      </p:sp>
    </p:spTree>
    <p:extLst>
      <p:ext uri="{BB962C8B-B14F-4D97-AF65-F5344CB8AC3E}">
        <p14:creationId xmlns:p14="http://schemas.microsoft.com/office/powerpoint/2010/main" val="432546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5">
            <a:extLst>
              <a:ext uri="{FF2B5EF4-FFF2-40B4-BE49-F238E27FC236}">
                <a16:creationId xmlns:a16="http://schemas.microsoft.com/office/drawing/2014/main" id="{5115C329-E8D5-5449-861E-C695186A2F32}"/>
              </a:ext>
            </a:extLst>
          </p:cNvPr>
          <p:cNvSpPr txBox="1"/>
          <p:nvPr/>
        </p:nvSpPr>
        <p:spPr>
          <a:xfrm>
            <a:off x="281355" y="203400"/>
            <a:ext cx="6599892" cy="523220"/>
          </a:xfrm>
          <a:prstGeom prst="rect">
            <a:avLst/>
          </a:prstGeom>
          <a:noFill/>
        </p:spPr>
        <p:txBody>
          <a:bodyPr wrap="square" rtlCol="0">
            <a:spAutoFit/>
          </a:bodyPr>
          <a:lstStyle/>
          <a:p>
            <a:r>
              <a:rPr lang="it-IT" sz="2800" b="1" dirty="0">
                <a:latin typeface="Josefin Sans SemiBold Roman" pitchFamily="2" charset="77"/>
              </a:rPr>
              <a:t>Future </a:t>
            </a:r>
            <a:r>
              <a:rPr lang="it-IT" sz="2800" b="1" dirty="0" err="1">
                <a:latin typeface="Josefin Sans SemiBold Roman" pitchFamily="2" charset="77"/>
              </a:rPr>
              <a:t>trajectories</a:t>
            </a:r>
            <a:r>
              <a:rPr lang="it-IT" sz="2800" b="1" dirty="0">
                <a:latin typeface="Josefin Sans SemiBold Roman" pitchFamily="2" charset="77"/>
              </a:rPr>
              <a:t> </a:t>
            </a:r>
            <a:r>
              <a:rPr lang="it-IT" sz="2800" b="1" dirty="0" err="1">
                <a:latin typeface="Josefin Sans SemiBold Roman" pitchFamily="2" charset="77"/>
              </a:rPr>
              <a:t>results</a:t>
            </a:r>
            <a:endParaRPr lang="it-IT" sz="2800" b="1" dirty="0">
              <a:latin typeface="Josefin Sans SemiBold Roman" pitchFamily="2" charset="77"/>
            </a:endParaRPr>
          </a:p>
        </p:txBody>
      </p:sp>
      <p:sp>
        <p:nvSpPr>
          <p:cNvPr id="5" name="Rettangolo 4">
            <a:extLst>
              <a:ext uri="{FF2B5EF4-FFF2-40B4-BE49-F238E27FC236}">
                <a16:creationId xmlns:a16="http://schemas.microsoft.com/office/drawing/2014/main" id="{6DFEF066-C238-E046-8735-C47BFD1587B4}"/>
              </a:ext>
            </a:extLst>
          </p:cNvPr>
          <p:cNvSpPr/>
          <p:nvPr/>
        </p:nvSpPr>
        <p:spPr>
          <a:xfrm>
            <a:off x="281354" y="726620"/>
            <a:ext cx="9624646" cy="1284069"/>
          </a:xfrm>
          <a:prstGeom prst="rect">
            <a:avLst/>
          </a:prstGeom>
        </p:spPr>
        <p:txBody>
          <a:bodyPr wrap="square">
            <a:spAutoFit/>
          </a:bodyPr>
          <a:lstStyle/>
          <a:p>
            <a:pPr>
              <a:lnSpc>
                <a:spcPct val="150000"/>
              </a:lnSpc>
            </a:pPr>
            <a:r>
              <a:rPr lang="en-GB" b="1" dirty="0">
                <a:latin typeface="Lato" panose="020F0502020204030203" pitchFamily="34" charset="77"/>
              </a:rPr>
              <a:t>Range of trajectories of sediment transfer and sediment delivery ratio</a:t>
            </a:r>
            <a:r>
              <a:rPr lang="en-GB" dirty="0">
                <a:latin typeface="Lato" panose="020F0502020204030203" pitchFamily="34" charset="77"/>
              </a:rPr>
              <a:t> obtained combining </a:t>
            </a:r>
            <a:r>
              <a:rPr lang="en-GB" b="1" dirty="0">
                <a:latin typeface="Lato" panose="020F0502020204030203" pitchFamily="34" charset="77"/>
              </a:rPr>
              <a:t>the future scenarios outputs</a:t>
            </a:r>
            <a:r>
              <a:rPr lang="en-GB" dirty="0">
                <a:latin typeface="Lato" panose="020F0502020204030203" pitchFamily="34" charset="77"/>
              </a:rPr>
              <a:t>, from 2020 to 2070. Data before 2020 refers to </a:t>
            </a:r>
            <a:r>
              <a:rPr lang="en-GB" dirty="0" err="1">
                <a:latin typeface="Lato" panose="020F0502020204030203" pitchFamily="34" charset="77"/>
              </a:rPr>
              <a:t>MixQ</a:t>
            </a:r>
            <a:r>
              <a:rPr lang="en-GB" dirty="0">
                <a:latin typeface="Lato" panose="020F0502020204030203" pitchFamily="34" charset="77"/>
              </a:rPr>
              <a:t> scenario </a:t>
            </a:r>
          </a:p>
          <a:p>
            <a:pPr>
              <a:lnSpc>
                <a:spcPct val="150000"/>
              </a:lnSpc>
            </a:pPr>
            <a:r>
              <a:rPr lang="en-GB" dirty="0">
                <a:latin typeface="Lato" panose="020F0502020204030203" pitchFamily="34" charset="77"/>
              </a:rPr>
              <a:t> </a:t>
            </a:r>
          </a:p>
        </p:txBody>
      </p:sp>
      <p:pic>
        <p:nvPicPr>
          <p:cNvPr id="20" name="Immagine 19" descr="Immagine che contiene mappa&#10;&#10;Descrizione generata automaticamente">
            <a:extLst>
              <a:ext uri="{FF2B5EF4-FFF2-40B4-BE49-F238E27FC236}">
                <a16:creationId xmlns:a16="http://schemas.microsoft.com/office/drawing/2014/main" id="{29FBD7E9-1802-544D-87CD-8EB8E5EB2E80}"/>
              </a:ext>
            </a:extLst>
          </p:cNvPr>
          <p:cNvPicPr/>
          <p:nvPr/>
        </p:nvPicPr>
        <p:blipFill rotWithShape="1">
          <a:blip r:embed="rId3" cstate="print">
            <a:extLst>
              <a:ext uri="{28A0092B-C50C-407E-A947-70E740481C1C}">
                <a14:useLocalDpi xmlns:a14="http://schemas.microsoft.com/office/drawing/2010/main" val="0"/>
              </a:ext>
            </a:extLst>
          </a:blip>
          <a:srcRect l="9449" t="4017" r="7169" b="5900"/>
          <a:stretch/>
        </p:blipFill>
        <p:spPr bwMode="auto">
          <a:xfrm>
            <a:off x="4882865" y="2010689"/>
            <a:ext cx="7309135" cy="4238059"/>
          </a:xfrm>
          <a:prstGeom prst="rect">
            <a:avLst/>
          </a:prstGeom>
          <a:ln>
            <a:noFill/>
          </a:ln>
          <a:extLst>
            <a:ext uri="{53640926-AAD7-44D8-BBD7-CCE9431645EC}">
              <a14:shadowObscured xmlns:a14="http://schemas.microsoft.com/office/drawing/2010/main"/>
            </a:ext>
          </a:extLst>
        </p:spPr>
      </p:pic>
      <p:sp>
        <p:nvSpPr>
          <p:cNvPr id="29" name="CasellaDiTesto 28">
            <a:extLst>
              <a:ext uri="{FF2B5EF4-FFF2-40B4-BE49-F238E27FC236}">
                <a16:creationId xmlns:a16="http://schemas.microsoft.com/office/drawing/2014/main" id="{59045EB3-F7C8-B54F-B55C-D88D8CB4AA3B}"/>
              </a:ext>
            </a:extLst>
          </p:cNvPr>
          <p:cNvSpPr txBox="1"/>
          <p:nvPr/>
        </p:nvSpPr>
        <p:spPr>
          <a:xfrm>
            <a:off x="205434" y="2010689"/>
            <a:ext cx="4434479" cy="419255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CA" dirty="0">
                <a:latin typeface="Lato" panose="020F0502020204030203" pitchFamily="34" charset="77"/>
              </a:rPr>
              <a:t>The model does not seem to suggest changes in the role of the reaches in the network connectivity</a:t>
            </a:r>
          </a:p>
          <a:p>
            <a:pPr marL="285750" indent="-285750">
              <a:lnSpc>
                <a:spcPct val="150000"/>
              </a:lnSpc>
              <a:buFont typeface="Arial" panose="020B0604020202020204" pitchFamily="34" charset="0"/>
              <a:buChar char="•"/>
            </a:pPr>
            <a:r>
              <a:rPr lang="en-CA" dirty="0">
                <a:latin typeface="Lato" panose="020F0502020204030203" pitchFamily="34" charset="77"/>
              </a:rPr>
              <a:t>the rate of increase in sediment delivery ratio is higher in the upstream reaches (A to C)</a:t>
            </a:r>
            <a:endParaRPr lang="it-IT" dirty="0">
              <a:latin typeface="Lato" panose="020F0502020204030203" pitchFamily="34" charset="77"/>
            </a:endParaRPr>
          </a:p>
          <a:p>
            <a:pPr marL="285750" indent="-285750">
              <a:lnSpc>
                <a:spcPct val="150000"/>
              </a:lnSpc>
              <a:buFont typeface="Arial" panose="020B0604020202020204" pitchFamily="34" charset="0"/>
              <a:buChar char="•"/>
            </a:pPr>
            <a:r>
              <a:rPr lang="en-CA" dirty="0">
                <a:latin typeface="Lato" panose="020F0502020204030203" pitchFamily="34" charset="77"/>
              </a:rPr>
              <a:t>Downward trend of the trajectories in section D and E in the last decades of the simulation suggest a gradual emptying of the sediment sinks</a:t>
            </a:r>
            <a:r>
              <a:rPr lang="it-IT" dirty="0">
                <a:latin typeface="Lato" panose="020F0502020204030203" pitchFamily="34" charset="77"/>
              </a:rPr>
              <a:t>.</a:t>
            </a:r>
          </a:p>
        </p:txBody>
      </p:sp>
    </p:spTree>
    <p:extLst>
      <p:ext uri="{BB962C8B-B14F-4D97-AF65-F5344CB8AC3E}">
        <p14:creationId xmlns:p14="http://schemas.microsoft.com/office/powerpoint/2010/main" val="3786981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5">
            <a:extLst>
              <a:ext uri="{FF2B5EF4-FFF2-40B4-BE49-F238E27FC236}">
                <a16:creationId xmlns:a16="http://schemas.microsoft.com/office/drawing/2014/main" id="{5115C329-E8D5-5449-861E-C695186A2F32}"/>
              </a:ext>
            </a:extLst>
          </p:cNvPr>
          <p:cNvSpPr txBox="1"/>
          <p:nvPr/>
        </p:nvSpPr>
        <p:spPr>
          <a:xfrm>
            <a:off x="281355" y="203400"/>
            <a:ext cx="6599892" cy="523220"/>
          </a:xfrm>
          <a:prstGeom prst="rect">
            <a:avLst/>
          </a:prstGeom>
          <a:noFill/>
        </p:spPr>
        <p:txBody>
          <a:bodyPr wrap="square" rtlCol="0">
            <a:spAutoFit/>
          </a:bodyPr>
          <a:lstStyle/>
          <a:p>
            <a:r>
              <a:rPr lang="it-IT" sz="2800" b="1" dirty="0">
                <a:latin typeface="Josefin Sans SemiBold Roman" pitchFamily="2" charset="77"/>
              </a:rPr>
              <a:t>Future </a:t>
            </a:r>
            <a:r>
              <a:rPr lang="it-IT" sz="2800" b="1" dirty="0" err="1">
                <a:latin typeface="Josefin Sans SemiBold Roman" pitchFamily="2" charset="77"/>
              </a:rPr>
              <a:t>trajectories</a:t>
            </a:r>
            <a:r>
              <a:rPr lang="it-IT" sz="2800" b="1" dirty="0">
                <a:latin typeface="Josefin Sans SemiBold Roman" pitchFamily="2" charset="77"/>
              </a:rPr>
              <a:t> </a:t>
            </a:r>
            <a:r>
              <a:rPr lang="it-IT" sz="2800" b="1" dirty="0" err="1">
                <a:latin typeface="Josefin Sans SemiBold Roman" pitchFamily="2" charset="77"/>
              </a:rPr>
              <a:t>results</a:t>
            </a:r>
            <a:endParaRPr lang="it-IT" sz="2800" b="1" dirty="0">
              <a:latin typeface="Josefin Sans SemiBold Roman" pitchFamily="2" charset="77"/>
            </a:endParaRPr>
          </a:p>
        </p:txBody>
      </p:sp>
      <p:sp>
        <p:nvSpPr>
          <p:cNvPr id="5" name="Rettangolo 4">
            <a:extLst>
              <a:ext uri="{FF2B5EF4-FFF2-40B4-BE49-F238E27FC236}">
                <a16:creationId xmlns:a16="http://schemas.microsoft.com/office/drawing/2014/main" id="{6DFEF066-C238-E046-8735-C47BFD1587B4}"/>
              </a:ext>
            </a:extLst>
          </p:cNvPr>
          <p:cNvSpPr/>
          <p:nvPr/>
        </p:nvSpPr>
        <p:spPr>
          <a:xfrm>
            <a:off x="281353" y="726620"/>
            <a:ext cx="10945425" cy="2115066"/>
          </a:xfrm>
          <a:prstGeom prst="rect">
            <a:avLst/>
          </a:prstGeom>
        </p:spPr>
        <p:txBody>
          <a:bodyPr wrap="square">
            <a:spAutoFit/>
          </a:bodyPr>
          <a:lstStyle/>
          <a:p>
            <a:pPr>
              <a:lnSpc>
                <a:spcPct val="150000"/>
              </a:lnSpc>
            </a:pPr>
            <a:r>
              <a:rPr lang="en-US" b="1" dirty="0">
                <a:latin typeface="Lato" panose="020F0502020204030203" pitchFamily="34" charset="77"/>
              </a:rPr>
              <a:t>Performances of the future hydrology scenario, for the last timestep of the simulation</a:t>
            </a:r>
            <a:r>
              <a:rPr lang="en-US" dirty="0">
                <a:latin typeface="Lato" panose="020F0502020204030203" pitchFamily="34" charset="77"/>
              </a:rPr>
              <a:t>. The red line represents the performance of the </a:t>
            </a:r>
            <a:r>
              <a:rPr lang="en-US" dirty="0" err="1">
                <a:latin typeface="Lato" panose="020F0502020204030203" pitchFamily="34" charset="77"/>
              </a:rPr>
              <a:t>MixQ</a:t>
            </a:r>
            <a:r>
              <a:rPr lang="en-US" dirty="0">
                <a:latin typeface="Lato" panose="020F0502020204030203" pitchFamily="34" charset="77"/>
              </a:rPr>
              <a:t> scenario relative to the final year of the historic horizon (2020).  The color on the line indicates the mean flood discharge at the outlet for the 50 timestep of the future trajectories. </a:t>
            </a:r>
            <a:endParaRPr lang="it-IT" dirty="0">
              <a:latin typeface="Lato" panose="020F0502020204030203" pitchFamily="34" charset="77"/>
            </a:endParaRPr>
          </a:p>
          <a:p>
            <a:pPr>
              <a:lnSpc>
                <a:spcPct val="150000"/>
              </a:lnSpc>
            </a:pPr>
            <a:r>
              <a:rPr lang="en-GB" dirty="0">
                <a:latin typeface="Lato" panose="020F0502020204030203" pitchFamily="34" charset="77"/>
              </a:rPr>
              <a:t> </a:t>
            </a:r>
          </a:p>
        </p:txBody>
      </p:sp>
      <p:sp>
        <p:nvSpPr>
          <p:cNvPr id="29" name="CasellaDiTesto 28">
            <a:extLst>
              <a:ext uri="{FF2B5EF4-FFF2-40B4-BE49-F238E27FC236}">
                <a16:creationId xmlns:a16="http://schemas.microsoft.com/office/drawing/2014/main" id="{59045EB3-F7C8-B54F-B55C-D88D8CB4AA3B}"/>
              </a:ext>
            </a:extLst>
          </p:cNvPr>
          <p:cNvSpPr txBox="1"/>
          <p:nvPr/>
        </p:nvSpPr>
        <p:spPr>
          <a:xfrm>
            <a:off x="135450" y="2563293"/>
            <a:ext cx="4434479" cy="377706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AU" dirty="0">
                <a:latin typeface="Lato" panose="020F0502020204030203" pitchFamily="34" charset="77"/>
              </a:rPr>
              <a:t>The increase in sediment delivery ratio compared to 2020 is higher upstream. </a:t>
            </a:r>
          </a:p>
          <a:p>
            <a:pPr marL="285750" indent="-285750">
              <a:lnSpc>
                <a:spcPct val="150000"/>
              </a:lnSpc>
              <a:buFont typeface="Arial" panose="020B0604020202020204" pitchFamily="34" charset="0"/>
              <a:buChar char="•"/>
            </a:pPr>
            <a:r>
              <a:rPr lang="en-AU" dirty="0">
                <a:latin typeface="Lato" panose="020F0502020204030203" pitchFamily="34" charset="77"/>
              </a:rPr>
              <a:t>The restraining potential of the sediment sinks seems to cumulate and intensify as we move downstream, and less sensitive to variations in discharge</a:t>
            </a:r>
          </a:p>
          <a:p>
            <a:pPr marL="285750" indent="-285750">
              <a:lnSpc>
                <a:spcPct val="150000"/>
              </a:lnSpc>
              <a:buFont typeface="Arial" panose="020B0604020202020204" pitchFamily="34" charset="0"/>
              <a:buChar char="•"/>
            </a:pPr>
            <a:r>
              <a:rPr lang="en-AU" dirty="0">
                <a:latin typeface="Lato" panose="020F0502020204030203" pitchFamily="34" charset="77"/>
              </a:rPr>
              <a:t>As sediment deposit in type 4 reaches is almost depleted in 2070, we can expect channel slope to not decrease further.</a:t>
            </a:r>
          </a:p>
        </p:txBody>
      </p:sp>
      <p:grpSp>
        <p:nvGrpSpPr>
          <p:cNvPr id="10" name="Gruppo 9">
            <a:extLst>
              <a:ext uri="{FF2B5EF4-FFF2-40B4-BE49-F238E27FC236}">
                <a16:creationId xmlns:a16="http://schemas.microsoft.com/office/drawing/2014/main" id="{4E3E3453-7C6F-8A4F-AE3E-4B287560E64F}"/>
              </a:ext>
            </a:extLst>
          </p:cNvPr>
          <p:cNvGrpSpPr/>
          <p:nvPr/>
        </p:nvGrpSpPr>
        <p:grpSpPr>
          <a:xfrm>
            <a:off x="4715832" y="1939643"/>
            <a:ext cx="7622426" cy="4471205"/>
            <a:chOff x="0" y="-366355"/>
            <a:chExt cx="11062165" cy="5524509"/>
          </a:xfrm>
        </p:grpSpPr>
        <p:pic>
          <p:nvPicPr>
            <p:cNvPr id="11" name="Immagine 10">
              <a:extLst>
                <a:ext uri="{FF2B5EF4-FFF2-40B4-BE49-F238E27FC236}">
                  <a16:creationId xmlns:a16="http://schemas.microsoft.com/office/drawing/2014/main" id="{E41BE93C-B005-BD45-94AA-A5AF780A6659}"/>
                </a:ext>
              </a:extLst>
            </p:cNvPr>
            <p:cNvPicPr>
              <a:picLocks noChangeAspect="1"/>
            </p:cNvPicPr>
            <p:nvPr/>
          </p:nvPicPr>
          <p:blipFill rotWithShape="1">
            <a:blip r:embed="rId3"/>
            <a:srcRect l="12247"/>
            <a:stretch/>
          </p:blipFill>
          <p:spPr>
            <a:xfrm>
              <a:off x="0" y="0"/>
              <a:ext cx="10698866" cy="5158154"/>
            </a:xfrm>
            <a:prstGeom prst="rect">
              <a:avLst/>
            </a:prstGeom>
          </p:spPr>
        </p:pic>
        <p:sp>
          <p:nvSpPr>
            <p:cNvPr id="12" name="Casella di testo 37">
              <a:extLst>
                <a:ext uri="{FF2B5EF4-FFF2-40B4-BE49-F238E27FC236}">
                  <a16:creationId xmlns:a16="http://schemas.microsoft.com/office/drawing/2014/main" id="{6F85D70B-CA26-074A-8CE7-572A719A47AF}"/>
                </a:ext>
              </a:extLst>
            </p:cNvPr>
            <p:cNvSpPr txBox="1"/>
            <p:nvPr/>
          </p:nvSpPr>
          <p:spPr>
            <a:xfrm>
              <a:off x="10009954" y="-366355"/>
              <a:ext cx="1052211" cy="2559877"/>
            </a:xfrm>
            <a:prstGeom prst="rect">
              <a:avLst/>
            </a:prstGeom>
            <a:noFill/>
            <a:ln w="6350">
              <a:noFill/>
            </a:ln>
          </p:spPr>
          <p:txBody>
            <a:bodyPr rot="0" spcFirstLastPara="0" vert="vert270" wrap="square" lIns="91440" tIns="45720" rIns="91440" bIns="45720" numCol="1" spcCol="0" rtlCol="0" fromWordArt="0" anchor="t" anchorCtr="0" forceAA="0" compatLnSpc="1">
              <a:prstTxWarp prst="textNoShape">
                <a:avLst/>
              </a:prstTxWarp>
              <a:noAutofit/>
            </a:bodyPr>
            <a:lstStyle/>
            <a:p>
              <a:r>
                <a:rPr lang="en-US" sz="700" i="1" kern="1200" dirty="0">
                  <a:solidFill>
                    <a:srgbClr val="000000"/>
                  </a:solidFill>
                  <a:effectLst/>
                  <a:latin typeface="Helvetica" pitchFamily="2" charset="0"/>
                  <a:ea typeface="Times New Roman" panose="02020603050405020304" pitchFamily="18" charset="0"/>
                  <a:cs typeface="Times New Roman" panose="02020603050405020304" pitchFamily="18" charset="0"/>
                </a:rPr>
                <a:t>Outlet mean discharge [m</a:t>
              </a:r>
              <a:r>
                <a:rPr lang="en-US" sz="700" i="1" kern="1200" baseline="30000" dirty="0">
                  <a:solidFill>
                    <a:srgbClr val="000000"/>
                  </a:solidFill>
                  <a:effectLst/>
                  <a:latin typeface="Helvetica" pitchFamily="2" charset="0"/>
                  <a:ea typeface="Times New Roman" panose="02020603050405020304" pitchFamily="18" charset="0"/>
                  <a:cs typeface="Times New Roman" panose="02020603050405020304" pitchFamily="18" charset="0"/>
                </a:rPr>
                <a:t>3</a:t>
              </a:r>
              <a:r>
                <a:rPr lang="en-US" sz="700" i="1" kern="1200" dirty="0">
                  <a:solidFill>
                    <a:srgbClr val="000000"/>
                  </a:solidFill>
                  <a:effectLst/>
                  <a:latin typeface="Helvetica" pitchFamily="2" charset="0"/>
                  <a:ea typeface="Times New Roman" panose="02020603050405020304" pitchFamily="18" charset="0"/>
                  <a:cs typeface="Times New Roman" panose="02020603050405020304" pitchFamily="18" charset="0"/>
                </a:rPr>
                <a:t>/s]</a:t>
              </a:r>
              <a:endParaRPr lang="it-IT" sz="1400" dirty="0">
                <a:effectLst/>
                <a:latin typeface="Times New Roman" panose="02020603050405020304" pitchFamily="18" charset="0"/>
                <a:ea typeface="Times New Roman" panose="02020603050405020304" pitchFamily="18" charset="0"/>
              </a:endParaRPr>
            </a:p>
          </p:txBody>
        </p:sp>
        <p:pic>
          <p:nvPicPr>
            <p:cNvPr id="13" name="Picture 2">
              <a:extLst>
                <a:ext uri="{FF2B5EF4-FFF2-40B4-BE49-F238E27FC236}">
                  <a16:creationId xmlns:a16="http://schemas.microsoft.com/office/drawing/2014/main" id="{BC5F8063-0A1A-5044-9A45-05E3031877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790891" y="1259420"/>
              <a:ext cx="1819866" cy="1462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39972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5">
            <a:extLst>
              <a:ext uri="{FF2B5EF4-FFF2-40B4-BE49-F238E27FC236}">
                <a16:creationId xmlns:a16="http://schemas.microsoft.com/office/drawing/2014/main" id="{F9093341-E8BE-0941-8A82-8083DD5E7E9B}"/>
              </a:ext>
            </a:extLst>
          </p:cNvPr>
          <p:cNvSpPr txBox="1"/>
          <p:nvPr/>
        </p:nvSpPr>
        <p:spPr>
          <a:xfrm>
            <a:off x="281355" y="203400"/>
            <a:ext cx="6599892" cy="523220"/>
          </a:xfrm>
          <a:prstGeom prst="rect">
            <a:avLst/>
          </a:prstGeom>
          <a:noFill/>
        </p:spPr>
        <p:txBody>
          <a:bodyPr wrap="square" rtlCol="0">
            <a:spAutoFit/>
          </a:bodyPr>
          <a:lstStyle/>
          <a:p>
            <a:r>
              <a:rPr lang="it-IT" sz="2800" b="1" dirty="0" err="1">
                <a:latin typeface="Josefin Sans SemiBold Roman" pitchFamily="2" charset="77"/>
              </a:rPr>
              <a:t>Conclusions</a:t>
            </a:r>
            <a:endParaRPr lang="it-IT" sz="2800" b="1" dirty="0">
              <a:latin typeface="Josefin Sans SemiBold Roman" pitchFamily="2" charset="77"/>
            </a:endParaRPr>
          </a:p>
        </p:txBody>
      </p:sp>
      <p:sp>
        <p:nvSpPr>
          <p:cNvPr id="5" name="Text Box 4">
            <a:extLst>
              <a:ext uri="{FF2B5EF4-FFF2-40B4-BE49-F238E27FC236}">
                <a16:creationId xmlns:a16="http://schemas.microsoft.com/office/drawing/2014/main" id="{FD505F5F-0B23-B248-BB95-1B4B45D803BC}"/>
              </a:ext>
            </a:extLst>
          </p:cNvPr>
          <p:cNvSpPr txBox="1">
            <a:spLocks noChangeArrowheads="1"/>
          </p:cNvSpPr>
          <p:nvPr/>
        </p:nvSpPr>
        <p:spPr bwMode="auto">
          <a:xfrm>
            <a:off x="281355" y="800306"/>
            <a:ext cx="10776286" cy="5491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800" baseline="-25000">
                <a:solidFill>
                  <a:srgbClr val="FFCC00"/>
                </a:solidFill>
                <a:latin typeface="Arial" charset="0"/>
                <a:ea typeface="ＭＳ Ｐゴシック" charset="0"/>
                <a:cs typeface="ＭＳ Ｐゴシック" charset="0"/>
              </a:defRPr>
            </a:lvl1pPr>
            <a:lvl2pPr marL="37931725" indent="-37474525" eaLnBrk="0" hangingPunct="0">
              <a:defRPr sz="4800" baseline="-25000">
                <a:solidFill>
                  <a:srgbClr val="FFCC00"/>
                </a:solidFill>
                <a:latin typeface="Arial" charset="0"/>
                <a:ea typeface="ＭＳ Ｐゴシック" charset="0"/>
              </a:defRPr>
            </a:lvl2pPr>
            <a:lvl3pPr eaLnBrk="0" hangingPunct="0">
              <a:defRPr sz="4800" baseline="-25000">
                <a:solidFill>
                  <a:srgbClr val="FFCC00"/>
                </a:solidFill>
                <a:latin typeface="Arial" charset="0"/>
                <a:ea typeface="ＭＳ Ｐゴシック" charset="0"/>
              </a:defRPr>
            </a:lvl3pPr>
            <a:lvl4pPr eaLnBrk="0" hangingPunct="0">
              <a:defRPr sz="4800" baseline="-25000">
                <a:solidFill>
                  <a:srgbClr val="FFCC00"/>
                </a:solidFill>
                <a:latin typeface="Arial" charset="0"/>
                <a:ea typeface="ＭＳ Ｐゴシック" charset="0"/>
              </a:defRPr>
            </a:lvl4pPr>
            <a:lvl5pPr eaLnBrk="0" hangingPunct="0">
              <a:defRPr sz="4800" baseline="-25000">
                <a:solidFill>
                  <a:srgbClr val="FFCC00"/>
                </a:solidFill>
                <a:latin typeface="Arial" charset="0"/>
                <a:ea typeface="ＭＳ Ｐゴシック" charset="0"/>
              </a:defRPr>
            </a:lvl5pPr>
            <a:lvl6pPr marL="457200" eaLnBrk="0" fontAlgn="base" hangingPunct="0">
              <a:spcBef>
                <a:spcPct val="50000"/>
              </a:spcBef>
              <a:spcAft>
                <a:spcPct val="0"/>
              </a:spcAft>
              <a:defRPr sz="4800" baseline="-25000">
                <a:solidFill>
                  <a:srgbClr val="FFCC00"/>
                </a:solidFill>
                <a:latin typeface="Arial" charset="0"/>
                <a:ea typeface="ＭＳ Ｐゴシック" charset="0"/>
              </a:defRPr>
            </a:lvl6pPr>
            <a:lvl7pPr marL="914400" eaLnBrk="0" fontAlgn="base" hangingPunct="0">
              <a:spcBef>
                <a:spcPct val="50000"/>
              </a:spcBef>
              <a:spcAft>
                <a:spcPct val="0"/>
              </a:spcAft>
              <a:defRPr sz="4800" baseline="-25000">
                <a:solidFill>
                  <a:srgbClr val="FFCC00"/>
                </a:solidFill>
                <a:latin typeface="Arial" charset="0"/>
                <a:ea typeface="ＭＳ Ｐゴシック" charset="0"/>
              </a:defRPr>
            </a:lvl7pPr>
            <a:lvl8pPr marL="1371600" eaLnBrk="0" fontAlgn="base" hangingPunct="0">
              <a:spcBef>
                <a:spcPct val="50000"/>
              </a:spcBef>
              <a:spcAft>
                <a:spcPct val="0"/>
              </a:spcAft>
              <a:defRPr sz="4800" baseline="-25000">
                <a:solidFill>
                  <a:srgbClr val="FFCC00"/>
                </a:solidFill>
                <a:latin typeface="Arial" charset="0"/>
                <a:ea typeface="ＭＳ Ｐゴシック" charset="0"/>
              </a:defRPr>
            </a:lvl8pPr>
            <a:lvl9pPr marL="1828800" eaLnBrk="0" fontAlgn="base" hangingPunct="0">
              <a:spcBef>
                <a:spcPct val="50000"/>
              </a:spcBef>
              <a:spcAft>
                <a:spcPct val="0"/>
              </a:spcAft>
              <a:defRPr sz="4800" baseline="-25000">
                <a:solidFill>
                  <a:srgbClr val="FFCC00"/>
                </a:solidFill>
                <a:latin typeface="Arial" charset="0"/>
                <a:ea typeface="ＭＳ Ｐゴシック" charset="0"/>
              </a:defRPr>
            </a:lvl9pPr>
          </a:lstStyle>
          <a:p>
            <a:pPr marL="285750" indent="-285750">
              <a:lnSpc>
                <a:spcPct val="150000"/>
              </a:lnSpc>
              <a:spcBef>
                <a:spcPct val="0"/>
              </a:spcBef>
              <a:buFont typeface="Arial" panose="020B0604020202020204" pitchFamily="34" charset="0"/>
              <a:buChar char="•"/>
            </a:pPr>
            <a:r>
              <a:rPr lang="en-CA" sz="1600" b="1" baseline="0" dirty="0">
                <a:solidFill>
                  <a:schemeClr val="tx1"/>
                </a:solidFill>
                <a:latin typeface="Lato" panose="020F0502020204030203" pitchFamily="34" charset="77"/>
                <a:ea typeface="Times New Roman" panose="02020603050405020304" pitchFamily="18" charset="0"/>
                <a:cs typeface="Calibri Light" panose="020F0302020204030204" pitchFamily="34" charset="0"/>
              </a:rPr>
              <a:t>CASCADE is able to reproduce historical morphological changes in the Bega river network and reconstruct reach connectivity roles with suitable accuracy</a:t>
            </a:r>
          </a:p>
          <a:p>
            <a:pPr marL="285750" indent="-285750">
              <a:lnSpc>
                <a:spcPct val="150000"/>
              </a:lnSpc>
              <a:spcBef>
                <a:spcPct val="0"/>
              </a:spcBef>
              <a:buFont typeface="Arial" panose="020B0604020202020204" pitchFamily="34" charset="0"/>
              <a:buChar char="•"/>
            </a:pPr>
            <a:endParaRPr lang="en-CA" sz="700" baseline="0" dirty="0">
              <a:solidFill>
                <a:schemeClr val="tx1"/>
              </a:solidFill>
              <a:latin typeface="Lato" panose="020F0502020204030203" pitchFamily="34" charset="77"/>
              <a:ea typeface="Times New Roman" panose="02020603050405020304" pitchFamily="18" charset="0"/>
              <a:cs typeface="Calibri Light" panose="020F0302020204030204" pitchFamily="34" charset="0"/>
            </a:endParaRPr>
          </a:p>
          <a:p>
            <a:pPr marL="285750" indent="-285750">
              <a:lnSpc>
                <a:spcPct val="150000"/>
              </a:lnSpc>
              <a:spcBef>
                <a:spcPct val="0"/>
              </a:spcBef>
              <a:buFont typeface="Arial" panose="020B0604020202020204" pitchFamily="34" charset="0"/>
              <a:buChar char="•"/>
            </a:pPr>
            <a:r>
              <a:rPr lang="en-CA" sz="1600" baseline="0" dirty="0">
                <a:solidFill>
                  <a:schemeClr val="tx1"/>
                </a:solidFill>
                <a:latin typeface="Lato" panose="020F0502020204030203" pitchFamily="34" charset="77"/>
                <a:ea typeface="Times New Roman" panose="02020603050405020304" pitchFamily="18" charset="0"/>
                <a:cs typeface="Calibri Light" panose="020F0302020204030204" pitchFamily="34" charset="0"/>
              </a:rPr>
              <a:t>The future trajectories shows that </a:t>
            </a:r>
            <a:r>
              <a:rPr lang="en-CA" sz="1600" b="1" baseline="0" dirty="0">
                <a:solidFill>
                  <a:schemeClr val="tx1"/>
                </a:solidFill>
                <a:latin typeface="Lato" panose="020F0502020204030203" pitchFamily="34" charset="77"/>
                <a:ea typeface="Times New Roman" panose="02020603050405020304" pitchFamily="18" charset="0"/>
                <a:cs typeface="Calibri Light" panose="020F0302020204030204" pitchFamily="34" charset="0"/>
              </a:rPr>
              <a:t>sediment released for valley fills incision will mostly remain trapped within the sediment sinks in the lowland</a:t>
            </a:r>
            <a:r>
              <a:rPr lang="en-CA" sz="1600" baseline="0" dirty="0">
                <a:solidFill>
                  <a:schemeClr val="tx1"/>
                </a:solidFill>
                <a:latin typeface="Lato" panose="020F0502020204030203" pitchFamily="34" charset="77"/>
                <a:ea typeface="Times New Roman" panose="02020603050405020304" pitchFamily="18" charset="0"/>
                <a:cs typeface="Calibri Light" panose="020F0302020204030204" pitchFamily="34" charset="0"/>
              </a:rPr>
              <a:t>, with minimal delivery to the estuary</a:t>
            </a:r>
          </a:p>
          <a:p>
            <a:pPr marL="285750" indent="-285750">
              <a:lnSpc>
                <a:spcPct val="150000"/>
              </a:lnSpc>
              <a:spcBef>
                <a:spcPct val="0"/>
              </a:spcBef>
              <a:buFont typeface="Arial" panose="020B0604020202020204" pitchFamily="34" charset="0"/>
              <a:buChar char="•"/>
            </a:pPr>
            <a:endParaRPr lang="en-CA" sz="700" baseline="0" dirty="0">
              <a:solidFill>
                <a:schemeClr val="tx1"/>
              </a:solidFill>
              <a:latin typeface="Lato" panose="020F0502020204030203" pitchFamily="34" charset="77"/>
              <a:ea typeface="Times New Roman" panose="02020603050405020304" pitchFamily="18" charset="0"/>
              <a:cs typeface="Calibri Light" panose="020F0302020204030204" pitchFamily="34" charset="0"/>
            </a:endParaRPr>
          </a:p>
          <a:p>
            <a:pPr marL="285750" indent="-285750">
              <a:lnSpc>
                <a:spcPct val="150000"/>
              </a:lnSpc>
              <a:spcBef>
                <a:spcPct val="0"/>
              </a:spcBef>
              <a:buFont typeface="Arial" panose="020B0604020202020204" pitchFamily="34" charset="0"/>
              <a:buChar char="•"/>
            </a:pPr>
            <a:r>
              <a:rPr lang="en-CA" altLang="it-IT" sz="1600" b="1" baseline="0" dirty="0">
                <a:solidFill>
                  <a:schemeClr val="tx1"/>
                </a:solidFill>
                <a:latin typeface="Lato" panose="020F0502020204030203" pitchFamily="34" charset="77"/>
                <a:ea typeface="Times New Roman" panose="02020603050405020304" pitchFamily="18" charset="0"/>
                <a:cs typeface="Calibri Light" panose="020F0302020204030204" pitchFamily="34" charset="0"/>
              </a:rPr>
              <a:t>Channel expansion </a:t>
            </a:r>
            <a:r>
              <a:rPr lang="en-CA" altLang="it-IT" sz="1600" baseline="0" dirty="0">
                <a:solidFill>
                  <a:schemeClr val="tx1"/>
                </a:solidFill>
                <a:latin typeface="Lato" panose="020F0502020204030203" pitchFamily="34" charset="77"/>
                <a:ea typeface="Times New Roman" panose="02020603050405020304" pitchFamily="18" charset="0"/>
                <a:cs typeface="Calibri Light" panose="020F0302020204030204" pitchFamily="34" charset="0"/>
              </a:rPr>
              <a:t>in particular </a:t>
            </a:r>
            <a:r>
              <a:rPr lang="en-CA" altLang="it-IT" sz="1600" b="1" baseline="0" dirty="0">
                <a:solidFill>
                  <a:schemeClr val="tx1"/>
                </a:solidFill>
                <a:latin typeface="Lato" panose="020F0502020204030203" pitchFamily="34" charset="77"/>
                <a:ea typeface="Times New Roman" panose="02020603050405020304" pitchFamily="18" charset="0"/>
                <a:cs typeface="Calibri Light" panose="020F0302020204030204" pitchFamily="34" charset="0"/>
              </a:rPr>
              <a:t>is accurately reconstructed both in timing and locations</a:t>
            </a:r>
            <a:r>
              <a:rPr lang="en-CA" altLang="it-IT" sz="1600" baseline="0" dirty="0">
                <a:solidFill>
                  <a:schemeClr val="tx1"/>
                </a:solidFill>
                <a:latin typeface="Lato" panose="020F0502020204030203" pitchFamily="34" charset="77"/>
                <a:ea typeface="Times New Roman" panose="02020603050405020304" pitchFamily="18" charset="0"/>
                <a:cs typeface="Calibri Light" panose="020F0302020204030204" pitchFamily="34" charset="0"/>
              </a:rPr>
              <a:t>, as in all scenario channel width reaches today’s conditions around 1890. Bank erosion and channel expansion seems to </a:t>
            </a:r>
            <a:r>
              <a:rPr lang="en-US" altLang="it-IT" sz="1600" baseline="0" dirty="0">
                <a:solidFill>
                  <a:schemeClr val="tx1"/>
                </a:solidFill>
                <a:latin typeface="Lato" panose="020F0502020204030203" pitchFamily="34" charset="77"/>
                <a:ea typeface="Times New Roman" panose="02020603050405020304" pitchFamily="18" charset="0"/>
              </a:rPr>
              <a:t>be mostly driven by large flooding events</a:t>
            </a:r>
          </a:p>
          <a:p>
            <a:pPr>
              <a:lnSpc>
                <a:spcPct val="150000"/>
              </a:lnSpc>
              <a:spcBef>
                <a:spcPct val="0"/>
              </a:spcBef>
            </a:pPr>
            <a:endParaRPr lang="en-US" altLang="it-IT" sz="700" baseline="0" dirty="0">
              <a:solidFill>
                <a:schemeClr val="tx1"/>
              </a:solidFill>
              <a:latin typeface="Lato" panose="020F0502020204030203" pitchFamily="34" charset="77"/>
            </a:endParaRPr>
          </a:p>
          <a:p>
            <a:pPr marL="285750" indent="-285750">
              <a:lnSpc>
                <a:spcPct val="150000"/>
              </a:lnSpc>
              <a:spcBef>
                <a:spcPct val="0"/>
              </a:spcBef>
              <a:buFont typeface="Arial" panose="020B0604020202020204" pitchFamily="34" charset="0"/>
              <a:buChar char="•"/>
            </a:pPr>
            <a:r>
              <a:rPr lang="en-US" sz="1600" baseline="0" dirty="0">
                <a:solidFill>
                  <a:schemeClr val="tx1"/>
                </a:solidFill>
                <a:latin typeface="Lato" panose="020F0502020204030203" pitchFamily="34" charset="77"/>
              </a:rPr>
              <a:t>All </a:t>
            </a:r>
            <a:r>
              <a:rPr lang="en-US" sz="1600" b="1" baseline="0" dirty="0">
                <a:solidFill>
                  <a:schemeClr val="tx1"/>
                </a:solidFill>
                <a:latin typeface="Lato" panose="020F0502020204030203" pitchFamily="34" charset="77"/>
              </a:rPr>
              <a:t>simulations correctly reproduce the roles downstream reaches </a:t>
            </a:r>
            <a:r>
              <a:rPr lang="en-US" sz="1600" baseline="0" dirty="0">
                <a:solidFill>
                  <a:schemeClr val="tx1"/>
                </a:solidFill>
                <a:latin typeface="Lato" panose="020F0502020204030203" pitchFamily="34" charset="77"/>
              </a:rPr>
              <a:t>take in the sediment connectivity of the basin identified by </a:t>
            </a:r>
            <a:r>
              <a:rPr lang="en-US" sz="1600" baseline="0" dirty="0" err="1">
                <a:solidFill>
                  <a:schemeClr val="tx1"/>
                </a:solidFill>
                <a:latin typeface="Lato" panose="020F0502020204030203" pitchFamily="34" charset="77"/>
              </a:rPr>
              <a:t>Fryirs</a:t>
            </a:r>
            <a:r>
              <a:rPr lang="en-US" sz="1600" baseline="0" dirty="0">
                <a:solidFill>
                  <a:schemeClr val="tx1"/>
                </a:solidFill>
                <a:latin typeface="Lato" panose="020F0502020204030203" pitchFamily="34" charset="77"/>
              </a:rPr>
              <a:t> and Brierley (2001)</a:t>
            </a:r>
            <a:r>
              <a:rPr lang="it-IT" sz="1600" baseline="0" dirty="0">
                <a:solidFill>
                  <a:schemeClr val="tx1"/>
                </a:solidFill>
                <a:latin typeface="Lato" panose="020F0502020204030203" pitchFamily="34" charset="77"/>
              </a:rPr>
              <a:t> , </a:t>
            </a:r>
            <a:r>
              <a:rPr lang="it-IT" sz="1600" baseline="0" dirty="0" err="1">
                <a:solidFill>
                  <a:schemeClr val="tx1"/>
                </a:solidFill>
                <a:latin typeface="Lato" panose="020F0502020204030203" pitchFamily="34" charset="77"/>
              </a:rPr>
              <a:t>either</a:t>
            </a:r>
            <a:r>
              <a:rPr lang="it-IT" sz="1600" baseline="0" dirty="0">
                <a:solidFill>
                  <a:schemeClr val="tx1"/>
                </a:solidFill>
                <a:latin typeface="Lato" panose="020F0502020204030203" pitchFamily="34" charset="77"/>
              </a:rPr>
              <a:t> </a:t>
            </a:r>
            <a:r>
              <a:rPr lang="it-IT" sz="1600" baseline="0" dirty="0" err="1">
                <a:solidFill>
                  <a:schemeClr val="tx1"/>
                </a:solidFill>
                <a:latin typeface="Lato" panose="020F0502020204030203" pitchFamily="34" charset="77"/>
              </a:rPr>
              <a:t>sediment</a:t>
            </a:r>
            <a:r>
              <a:rPr lang="it-IT" sz="1600" baseline="0" dirty="0">
                <a:solidFill>
                  <a:schemeClr val="tx1"/>
                </a:solidFill>
                <a:latin typeface="Lato" panose="020F0502020204030203" pitchFamily="34" charset="77"/>
              </a:rPr>
              <a:t> </a:t>
            </a:r>
            <a:r>
              <a:rPr lang="it-IT" sz="1600" baseline="0" dirty="0" err="1">
                <a:solidFill>
                  <a:schemeClr val="tx1"/>
                </a:solidFill>
                <a:latin typeface="Lato" panose="020F0502020204030203" pitchFamily="34" charset="77"/>
              </a:rPr>
              <a:t>transit</a:t>
            </a:r>
            <a:r>
              <a:rPr lang="it-IT" sz="1600" baseline="0" dirty="0">
                <a:solidFill>
                  <a:schemeClr val="tx1"/>
                </a:solidFill>
                <a:latin typeface="Lato" panose="020F0502020204030203" pitchFamily="34" charset="77"/>
              </a:rPr>
              <a:t> zone or </a:t>
            </a:r>
            <a:r>
              <a:rPr lang="it-IT" sz="1600" baseline="0" dirty="0" err="1">
                <a:solidFill>
                  <a:schemeClr val="tx1"/>
                </a:solidFill>
                <a:latin typeface="Lato" panose="020F0502020204030203" pitchFamily="34" charset="77"/>
              </a:rPr>
              <a:t>sinks</a:t>
            </a:r>
            <a:endParaRPr lang="it-IT" sz="1600" baseline="0" dirty="0">
              <a:solidFill>
                <a:schemeClr val="tx1"/>
              </a:solidFill>
              <a:latin typeface="Lato" panose="020F0502020204030203" pitchFamily="34" charset="77"/>
            </a:endParaRPr>
          </a:p>
          <a:p>
            <a:pPr>
              <a:lnSpc>
                <a:spcPct val="150000"/>
              </a:lnSpc>
              <a:spcBef>
                <a:spcPct val="0"/>
              </a:spcBef>
            </a:pPr>
            <a:endParaRPr lang="en-US" altLang="it-IT" sz="700" baseline="0" dirty="0">
              <a:solidFill>
                <a:schemeClr val="tx1"/>
              </a:solidFill>
              <a:latin typeface="Lato" panose="020F0502020204030203" pitchFamily="34" charset="77"/>
            </a:endParaRPr>
          </a:p>
          <a:p>
            <a:pPr marL="342900" indent="-342900">
              <a:lnSpc>
                <a:spcPct val="150000"/>
              </a:lnSpc>
              <a:spcBef>
                <a:spcPct val="0"/>
              </a:spcBef>
              <a:buFont typeface="Arial" panose="020B0604020202020204" pitchFamily="34" charset="0"/>
              <a:buChar char="•"/>
            </a:pPr>
            <a:r>
              <a:rPr lang="en-US" sz="1600" b="1" baseline="0" dirty="0">
                <a:solidFill>
                  <a:schemeClr val="tx1"/>
                </a:solidFill>
                <a:latin typeface="Lato" panose="020F0502020204030203" pitchFamily="34" charset="77"/>
                <a:ea typeface="Times New Roman" panose="02020603050405020304" pitchFamily="18" charset="0"/>
              </a:rPr>
              <a:t>Only simulations with high discharge</a:t>
            </a:r>
            <a:r>
              <a:rPr lang="en-US" sz="1600" baseline="0" dirty="0">
                <a:solidFill>
                  <a:schemeClr val="tx1"/>
                </a:solidFill>
                <a:latin typeface="Lato" panose="020F0502020204030203" pitchFamily="34" charset="77"/>
                <a:ea typeface="Times New Roman" panose="02020603050405020304" pitchFamily="18" charset="0"/>
              </a:rPr>
              <a:t> for type 4 reaches (HighQ and </a:t>
            </a:r>
            <a:r>
              <a:rPr lang="en-US" sz="1600" baseline="0" dirty="0" err="1">
                <a:solidFill>
                  <a:schemeClr val="tx1"/>
                </a:solidFill>
                <a:latin typeface="Lato" panose="020F0502020204030203" pitchFamily="34" charset="77"/>
                <a:ea typeface="Times New Roman" panose="02020603050405020304" pitchFamily="18" charset="0"/>
              </a:rPr>
              <a:t>MixQ</a:t>
            </a:r>
            <a:r>
              <a:rPr lang="en-US" sz="1600" baseline="0" dirty="0">
                <a:solidFill>
                  <a:schemeClr val="tx1"/>
                </a:solidFill>
                <a:latin typeface="Lato" panose="020F0502020204030203" pitchFamily="34" charset="77"/>
                <a:ea typeface="Times New Roman" panose="02020603050405020304" pitchFamily="18" charset="0"/>
              </a:rPr>
              <a:t>) </a:t>
            </a:r>
            <a:r>
              <a:rPr lang="en-US" sz="1600" b="1" baseline="0" dirty="0">
                <a:solidFill>
                  <a:schemeClr val="tx1"/>
                </a:solidFill>
                <a:latin typeface="Lato" panose="020F0502020204030203" pitchFamily="34" charset="77"/>
                <a:ea typeface="Times New Roman" panose="02020603050405020304" pitchFamily="18" charset="0"/>
              </a:rPr>
              <a:t>guarantees that most of the material stored in valley fills is mobilized and delivered downstream </a:t>
            </a:r>
            <a:r>
              <a:rPr lang="en-US" sz="1600" baseline="0" dirty="0">
                <a:solidFill>
                  <a:schemeClr val="tx1"/>
                </a:solidFill>
                <a:latin typeface="Lato" panose="020F0502020204030203" pitchFamily="34" charset="77"/>
                <a:ea typeface="Times New Roman" panose="02020603050405020304" pitchFamily="18" charset="0"/>
              </a:rPr>
              <a:t>by 2001. </a:t>
            </a:r>
            <a:r>
              <a:rPr lang="en-US" sz="1600" baseline="0" dirty="0">
                <a:solidFill>
                  <a:schemeClr val="tx1"/>
                </a:solidFill>
                <a:latin typeface="Lato" panose="020F0502020204030203" pitchFamily="34" charset="77"/>
              </a:rPr>
              <a:t>This is probably due to simplifications introduced when modelling sediment entraining, that are not able to reproduce the complex dynamics of channel incision and gullies formations </a:t>
            </a:r>
            <a:endParaRPr lang="en-GB" sz="1600" baseline="0" dirty="0">
              <a:solidFill>
                <a:schemeClr val="tx1"/>
              </a:solidFill>
              <a:latin typeface="Lato" panose="020F0502020204030203" pitchFamily="34" charset="77"/>
            </a:endParaRPr>
          </a:p>
        </p:txBody>
      </p:sp>
    </p:spTree>
    <p:extLst>
      <p:ext uri="{BB962C8B-B14F-4D97-AF65-F5344CB8AC3E}">
        <p14:creationId xmlns:p14="http://schemas.microsoft.com/office/powerpoint/2010/main" val="2979388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5">
            <a:extLst>
              <a:ext uri="{FF2B5EF4-FFF2-40B4-BE49-F238E27FC236}">
                <a16:creationId xmlns:a16="http://schemas.microsoft.com/office/drawing/2014/main" id="{F9093341-E8BE-0941-8A82-8083DD5E7E9B}"/>
              </a:ext>
            </a:extLst>
          </p:cNvPr>
          <p:cNvSpPr txBox="1"/>
          <p:nvPr/>
        </p:nvSpPr>
        <p:spPr>
          <a:xfrm>
            <a:off x="281355" y="203400"/>
            <a:ext cx="6599892" cy="523220"/>
          </a:xfrm>
          <a:prstGeom prst="rect">
            <a:avLst/>
          </a:prstGeom>
          <a:noFill/>
        </p:spPr>
        <p:txBody>
          <a:bodyPr wrap="square" rtlCol="0">
            <a:spAutoFit/>
          </a:bodyPr>
          <a:lstStyle/>
          <a:p>
            <a:r>
              <a:rPr lang="en-AU" sz="2800" b="1" dirty="0">
                <a:latin typeface="Josefin Sans SemiBold Roman" pitchFamily="2" charset="77"/>
              </a:rPr>
              <a:t>Limitations and opportunities</a:t>
            </a:r>
          </a:p>
        </p:txBody>
      </p:sp>
      <p:sp>
        <p:nvSpPr>
          <p:cNvPr id="5" name="Text Box 4">
            <a:extLst>
              <a:ext uri="{FF2B5EF4-FFF2-40B4-BE49-F238E27FC236}">
                <a16:creationId xmlns:a16="http://schemas.microsoft.com/office/drawing/2014/main" id="{FD505F5F-0B23-B248-BB95-1B4B45D803BC}"/>
              </a:ext>
            </a:extLst>
          </p:cNvPr>
          <p:cNvSpPr txBox="1">
            <a:spLocks noChangeArrowheads="1"/>
          </p:cNvSpPr>
          <p:nvPr/>
        </p:nvSpPr>
        <p:spPr bwMode="auto">
          <a:xfrm>
            <a:off x="281355" y="819159"/>
            <a:ext cx="10861127" cy="56991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800" baseline="-25000">
                <a:solidFill>
                  <a:srgbClr val="FFCC00"/>
                </a:solidFill>
                <a:latin typeface="Arial" charset="0"/>
                <a:ea typeface="ＭＳ Ｐゴシック" charset="0"/>
                <a:cs typeface="ＭＳ Ｐゴシック" charset="0"/>
              </a:defRPr>
            </a:lvl1pPr>
            <a:lvl2pPr marL="37931725" indent="-37474525" eaLnBrk="0" hangingPunct="0">
              <a:defRPr sz="4800" baseline="-25000">
                <a:solidFill>
                  <a:srgbClr val="FFCC00"/>
                </a:solidFill>
                <a:latin typeface="Arial" charset="0"/>
                <a:ea typeface="ＭＳ Ｐゴシック" charset="0"/>
              </a:defRPr>
            </a:lvl2pPr>
            <a:lvl3pPr eaLnBrk="0" hangingPunct="0">
              <a:defRPr sz="4800" baseline="-25000">
                <a:solidFill>
                  <a:srgbClr val="FFCC00"/>
                </a:solidFill>
                <a:latin typeface="Arial" charset="0"/>
                <a:ea typeface="ＭＳ Ｐゴシック" charset="0"/>
              </a:defRPr>
            </a:lvl3pPr>
            <a:lvl4pPr eaLnBrk="0" hangingPunct="0">
              <a:defRPr sz="4800" baseline="-25000">
                <a:solidFill>
                  <a:srgbClr val="FFCC00"/>
                </a:solidFill>
                <a:latin typeface="Arial" charset="0"/>
                <a:ea typeface="ＭＳ Ｐゴシック" charset="0"/>
              </a:defRPr>
            </a:lvl4pPr>
            <a:lvl5pPr eaLnBrk="0" hangingPunct="0">
              <a:defRPr sz="4800" baseline="-25000">
                <a:solidFill>
                  <a:srgbClr val="FFCC00"/>
                </a:solidFill>
                <a:latin typeface="Arial" charset="0"/>
                <a:ea typeface="ＭＳ Ｐゴシック" charset="0"/>
              </a:defRPr>
            </a:lvl5pPr>
            <a:lvl6pPr marL="457200" eaLnBrk="0" fontAlgn="base" hangingPunct="0">
              <a:spcBef>
                <a:spcPct val="50000"/>
              </a:spcBef>
              <a:spcAft>
                <a:spcPct val="0"/>
              </a:spcAft>
              <a:defRPr sz="4800" baseline="-25000">
                <a:solidFill>
                  <a:srgbClr val="FFCC00"/>
                </a:solidFill>
                <a:latin typeface="Arial" charset="0"/>
                <a:ea typeface="ＭＳ Ｐゴシック" charset="0"/>
              </a:defRPr>
            </a:lvl6pPr>
            <a:lvl7pPr marL="914400" eaLnBrk="0" fontAlgn="base" hangingPunct="0">
              <a:spcBef>
                <a:spcPct val="50000"/>
              </a:spcBef>
              <a:spcAft>
                <a:spcPct val="0"/>
              </a:spcAft>
              <a:defRPr sz="4800" baseline="-25000">
                <a:solidFill>
                  <a:srgbClr val="FFCC00"/>
                </a:solidFill>
                <a:latin typeface="Arial" charset="0"/>
                <a:ea typeface="ＭＳ Ｐゴシック" charset="0"/>
              </a:defRPr>
            </a:lvl7pPr>
            <a:lvl8pPr marL="1371600" eaLnBrk="0" fontAlgn="base" hangingPunct="0">
              <a:spcBef>
                <a:spcPct val="50000"/>
              </a:spcBef>
              <a:spcAft>
                <a:spcPct val="0"/>
              </a:spcAft>
              <a:defRPr sz="4800" baseline="-25000">
                <a:solidFill>
                  <a:srgbClr val="FFCC00"/>
                </a:solidFill>
                <a:latin typeface="Arial" charset="0"/>
                <a:ea typeface="ＭＳ Ｐゴシック" charset="0"/>
              </a:defRPr>
            </a:lvl8pPr>
            <a:lvl9pPr marL="1828800" eaLnBrk="0" fontAlgn="base" hangingPunct="0">
              <a:spcBef>
                <a:spcPct val="50000"/>
              </a:spcBef>
              <a:spcAft>
                <a:spcPct val="0"/>
              </a:spcAft>
              <a:defRPr sz="4800" baseline="-25000">
                <a:solidFill>
                  <a:srgbClr val="FFCC00"/>
                </a:solidFill>
                <a:latin typeface="Arial" charset="0"/>
                <a:ea typeface="ＭＳ Ｐゴシック" charset="0"/>
              </a:defRPr>
            </a:lvl9pPr>
          </a:lstStyle>
          <a:p>
            <a:pPr marL="285750" lvl="0" indent="-285750">
              <a:lnSpc>
                <a:spcPct val="150000"/>
              </a:lnSpc>
              <a:buFont typeface="Arial" panose="020B0604020202020204" pitchFamily="34" charset="0"/>
              <a:buChar char="•"/>
            </a:pPr>
            <a:r>
              <a:rPr lang="en-CA" sz="1600" baseline="0" dirty="0">
                <a:solidFill>
                  <a:schemeClr val="tx1"/>
                </a:solidFill>
                <a:latin typeface="Lato" panose="020F0502020204030203" pitchFamily="34" charset="77"/>
                <a:ea typeface="Times New Roman" panose="02020603050405020304" pitchFamily="18" charset="0"/>
                <a:cs typeface="Times New Roman" panose="02020603050405020304" pitchFamily="18" charset="0"/>
              </a:rPr>
              <a:t>The </a:t>
            </a:r>
            <a:r>
              <a:rPr lang="it-IT" sz="1000" baseline="0" dirty="0">
                <a:solidFill>
                  <a:schemeClr val="tx1"/>
                </a:solidFill>
                <a:latin typeface="Lato" panose="020F0502020204030203" pitchFamily="34" charset="77"/>
                <a:ea typeface="Calibri" panose="020F0502020204030204" pitchFamily="34" charset="0"/>
                <a:cs typeface="Times New Roman" panose="02020603050405020304" pitchFamily="18" charset="0"/>
              </a:rPr>
              <a:t> </a:t>
            </a:r>
            <a:r>
              <a:rPr lang="en-CA" sz="1600" baseline="0" dirty="0">
                <a:solidFill>
                  <a:schemeClr val="tx1"/>
                </a:solidFill>
                <a:latin typeface="Lato" panose="020F0502020204030203" pitchFamily="34" charset="77"/>
                <a:ea typeface="Times New Roman" panose="02020603050405020304" pitchFamily="18" charset="0"/>
                <a:cs typeface="Times New Roman" panose="02020603050405020304" pitchFamily="18" charset="0"/>
              </a:rPr>
              <a:t>application of D-CASCADE of the Bega river network showcases </a:t>
            </a:r>
            <a:r>
              <a:rPr lang="en-CA" sz="1600" b="1" baseline="0" dirty="0">
                <a:solidFill>
                  <a:schemeClr val="tx1"/>
                </a:solidFill>
                <a:latin typeface="Lato" panose="020F0502020204030203" pitchFamily="34" charset="77"/>
                <a:ea typeface="Times New Roman" panose="02020603050405020304" pitchFamily="18" charset="0"/>
                <a:cs typeface="Times New Roman" panose="02020603050405020304" pitchFamily="18" charset="0"/>
              </a:rPr>
              <a:t>the potential of network-scale sediment connectivity model to model dynamic changes in multiple sediment transport and connectivity processes</a:t>
            </a:r>
            <a:r>
              <a:rPr lang="en-CA" sz="1600" baseline="0" dirty="0">
                <a:solidFill>
                  <a:schemeClr val="tx1"/>
                </a:solidFill>
                <a:latin typeface="Lato" panose="020F0502020204030203" pitchFamily="34" charset="77"/>
                <a:ea typeface="Times New Roman" panose="02020603050405020304" pitchFamily="18" charset="0"/>
                <a:cs typeface="Times New Roman" panose="02020603050405020304" pitchFamily="18" charset="0"/>
              </a:rPr>
              <a:t>.</a:t>
            </a:r>
            <a:endParaRPr lang="en-CA" sz="700" baseline="0" dirty="0">
              <a:solidFill>
                <a:schemeClr val="tx1"/>
              </a:solidFill>
              <a:latin typeface="Lato" panose="020F0502020204030203" pitchFamily="34" charset="77"/>
              <a:ea typeface="Times New Roman" panose="02020603050405020304" pitchFamily="18" charset="0"/>
              <a:cs typeface="Calibri Light" panose="020F0302020204030204" pitchFamily="34" charset="0"/>
            </a:endParaRPr>
          </a:p>
          <a:p>
            <a:pPr marL="285750" indent="-285750">
              <a:lnSpc>
                <a:spcPct val="150000"/>
              </a:lnSpc>
              <a:spcBef>
                <a:spcPct val="0"/>
              </a:spcBef>
              <a:buFont typeface="Arial" panose="020B0604020202020204" pitchFamily="34" charset="0"/>
              <a:buChar char="•"/>
            </a:pPr>
            <a:endParaRPr lang="en-CA" sz="700" baseline="0" dirty="0">
              <a:solidFill>
                <a:schemeClr val="tx1"/>
              </a:solidFill>
              <a:latin typeface="Lato" panose="020F0502020204030203" pitchFamily="34" charset="77"/>
              <a:ea typeface="Times New Roman" panose="02020603050405020304" pitchFamily="18" charset="0"/>
              <a:cs typeface="Calibri Light" panose="020F0302020204030204" pitchFamily="34" charset="0"/>
            </a:endParaRPr>
          </a:p>
          <a:p>
            <a:pPr marL="285750" indent="-285750">
              <a:lnSpc>
                <a:spcPct val="150000"/>
              </a:lnSpc>
              <a:spcBef>
                <a:spcPct val="0"/>
              </a:spcBef>
              <a:buFont typeface="Arial" panose="020B0604020202020204" pitchFamily="34" charset="0"/>
              <a:buChar char="•"/>
            </a:pPr>
            <a:r>
              <a:rPr lang="en-CA" sz="1600" baseline="0" dirty="0">
                <a:solidFill>
                  <a:schemeClr val="tx1"/>
                </a:solidFill>
                <a:latin typeface="Lato" panose="020F0502020204030203" pitchFamily="34" charset="77"/>
              </a:rPr>
              <a:t>The </a:t>
            </a:r>
            <a:r>
              <a:rPr lang="en-CA" sz="1600" b="1" baseline="0" dirty="0">
                <a:solidFill>
                  <a:schemeClr val="tx1"/>
                </a:solidFill>
                <a:latin typeface="Lato" panose="020F0502020204030203" pitchFamily="34" charset="77"/>
              </a:rPr>
              <a:t>flexible framework structure </a:t>
            </a:r>
            <a:r>
              <a:rPr lang="en-CA" sz="1600" baseline="0" dirty="0">
                <a:solidFill>
                  <a:schemeClr val="tx1"/>
                </a:solidFill>
                <a:latin typeface="Lato" panose="020F0502020204030203" pitchFamily="34" charset="77"/>
              </a:rPr>
              <a:t>allows for the  inclusion of modelling components for specific network features, to model channel adjustment to changing sediment processes. The complexity of said component can be chosen according to data and system knowledge available for calibration.</a:t>
            </a:r>
          </a:p>
          <a:p>
            <a:pPr>
              <a:lnSpc>
                <a:spcPct val="150000"/>
              </a:lnSpc>
              <a:spcBef>
                <a:spcPct val="0"/>
              </a:spcBef>
            </a:pPr>
            <a:endParaRPr lang="en-CA" sz="700" baseline="0" dirty="0">
              <a:solidFill>
                <a:schemeClr val="tx1"/>
              </a:solidFill>
              <a:latin typeface="Lato" panose="020F0502020204030203" pitchFamily="34" charset="77"/>
            </a:endParaRPr>
          </a:p>
          <a:p>
            <a:pPr marL="285750" indent="-285750">
              <a:lnSpc>
                <a:spcPct val="150000"/>
              </a:lnSpc>
              <a:spcBef>
                <a:spcPct val="0"/>
              </a:spcBef>
              <a:buFont typeface="Arial" panose="020B0604020202020204" pitchFamily="34" charset="0"/>
              <a:buChar char="•"/>
            </a:pPr>
            <a:r>
              <a:rPr lang="en-CA" sz="1600" baseline="0" dirty="0">
                <a:solidFill>
                  <a:schemeClr val="tx1"/>
                </a:solidFill>
                <a:latin typeface="Lato" panose="020F0502020204030203" pitchFamily="34" charset="77"/>
              </a:rPr>
              <a:t>D-CASCADE may be a useful instrument for </a:t>
            </a:r>
            <a:r>
              <a:rPr lang="en-CA" sz="1600" b="1" baseline="0" dirty="0">
                <a:solidFill>
                  <a:schemeClr val="tx1"/>
                </a:solidFill>
                <a:latin typeface="Lato" panose="020F0502020204030203" pitchFamily="34" charset="77"/>
              </a:rPr>
              <a:t>modelling future trends of sediment connectivity </a:t>
            </a:r>
            <a:r>
              <a:rPr lang="en-CA" sz="1600" baseline="0" dirty="0">
                <a:solidFill>
                  <a:schemeClr val="tx1"/>
                </a:solidFill>
                <a:latin typeface="Lato" panose="020F0502020204030203" pitchFamily="34" charset="77"/>
              </a:rPr>
              <a:t>and transport, or </a:t>
            </a:r>
            <a:r>
              <a:rPr lang="en-CA" sz="1600" b="1" baseline="0" dirty="0">
                <a:solidFill>
                  <a:schemeClr val="tx1"/>
                </a:solidFill>
                <a:latin typeface="Lato" panose="020F0502020204030203" pitchFamily="34" charset="77"/>
              </a:rPr>
              <a:t>quantifying future alterations </a:t>
            </a:r>
            <a:r>
              <a:rPr lang="en-CA" sz="1600" baseline="0" dirty="0">
                <a:solidFill>
                  <a:schemeClr val="tx1"/>
                </a:solidFill>
                <a:latin typeface="Lato" panose="020F0502020204030203" pitchFamily="34" charset="77"/>
              </a:rPr>
              <a:t>in time and space caused by the introduction of </a:t>
            </a:r>
            <a:r>
              <a:rPr lang="en-CA" sz="1600" b="1" baseline="0" dirty="0">
                <a:solidFill>
                  <a:schemeClr val="tx1"/>
                </a:solidFill>
                <a:latin typeface="Lato" panose="020F0502020204030203" pitchFamily="34" charset="77"/>
              </a:rPr>
              <a:t>multiple anthropic disturbances </a:t>
            </a:r>
            <a:r>
              <a:rPr lang="en-CA" sz="1600" baseline="0" dirty="0">
                <a:solidFill>
                  <a:schemeClr val="tx1"/>
                </a:solidFill>
                <a:latin typeface="Lato" panose="020F0502020204030203" pitchFamily="34" charset="77"/>
              </a:rPr>
              <a:t>in the system. </a:t>
            </a:r>
            <a:r>
              <a:rPr lang="en-CA" altLang="it-IT" sz="1600" baseline="0" dirty="0">
                <a:solidFill>
                  <a:schemeClr val="tx1"/>
                </a:solidFill>
                <a:latin typeface="Lato" panose="020F0502020204030203" pitchFamily="34" charset="77"/>
              </a:rPr>
              <a:t>Thus it can be </a:t>
            </a:r>
            <a:r>
              <a:rPr lang="en-CA" sz="1600" baseline="0" dirty="0">
                <a:solidFill>
                  <a:schemeClr val="tx1"/>
                </a:solidFill>
                <a:latin typeface="Lato" panose="020F0502020204030203" pitchFamily="34" charset="77"/>
              </a:rPr>
              <a:t>employed in </a:t>
            </a:r>
            <a:r>
              <a:rPr lang="en-CA" sz="1600" b="1" baseline="0" dirty="0">
                <a:solidFill>
                  <a:schemeClr val="tx1"/>
                </a:solidFill>
                <a:latin typeface="Lato" panose="020F0502020204030203" pitchFamily="34" charset="77"/>
              </a:rPr>
              <a:t>strategic decision-making contexts</a:t>
            </a:r>
            <a:r>
              <a:rPr lang="en-CA" sz="1600" baseline="0" dirty="0">
                <a:solidFill>
                  <a:schemeClr val="tx1"/>
                </a:solidFill>
                <a:latin typeface="Lato" panose="020F0502020204030203" pitchFamily="34" charset="77"/>
              </a:rPr>
              <a:t>, to provide indicators of sediment connectivity alteration for multiple decision portfolio</a:t>
            </a:r>
            <a:r>
              <a:rPr lang="it-IT" sz="1600" baseline="0" dirty="0">
                <a:solidFill>
                  <a:schemeClr val="tx1"/>
                </a:solidFill>
                <a:latin typeface="Lato" panose="020F0502020204030203" pitchFamily="34" charset="77"/>
              </a:rPr>
              <a:t>.</a:t>
            </a:r>
          </a:p>
          <a:p>
            <a:pPr marL="285750" indent="-285750">
              <a:lnSpc>
                <a:spcPct val="150000"/>
              </a:lnSpc>
              <a:spcBef>
                <a:spcPct val="0"/>
              </a:spcBef>
              <a:buFont typeface="Arial" panose="020B0604020202020204" pitchFamily="34" charset="0"/>
              <a:buChar char="•"/>
            </a:pPr>
            <a:endParaRPr lang="en-US" altLang="it-IT" sz="700" baseline="0" dirty="0">
              <a:solidFill>
                <a:schemeClr val="tx1"/>
              </a:solidFill>
              <a:latin typeface="Lato" panose="020F0502020204030203" pitchFamily="34" charset="77"/>
            </a:endParaRPr>
          </a:p>
          <a:p>
            <a:pPr marL="285750" indent="-285750">
              <a:lnSpc>
                <a:spcPct val="150000"/>
              </a:lnSpc>
              <a:spcBef>
                <a:spcPct val="0"/>
              </a:spcBef>
              <a:buFont typeface="Arial" panose="020B0604020202020204" pitchFamily="34" charset="0"/>
              <a:buChar char="•"/>
            </a:pPr>
            <a:r>
              <a:rPr lang="en-AU" sz="1600" b="1" baseline="0" dirty="0">
                <a:solidFill>
                  <a:schemeClr val="tx1"/>
                </a:solidFill>
                <a:latin typeface="Lato" panose="020F0502020204030203" pitchFamily="34" charset="77"/>
              </a:rPr>
              <a:t>Addressing of uncertainties is fundamental when applying D-CASCADE</a:t>
            </a:r>
            <a:r>
              <a:rPr lang="en-AU" sz="1600" baseline="0" dirty="0">
                <a:solidFill>
                  <a:schemeClr val="tx1"/>
                </a:solidFill>
                <a:latin typeface="Lato" panose="020F0502020204030203" pitchFamily="34" charset="77"/>
              </a:rPr>
              <a:t>. Stochastic approaches and multiple scenarios exploration should be always used. In particular, while the </a:t>
            </a:r>
            <a:r>
              <a:rPr lang="en-AU" sz="1600" b="1" baseline="0" dirty="0">
                <a:solidFill>
                  <a:schemeClr val="tx1"/>
                </a:solidFill>
                <a:latin typeface="Lato" panose="020F0502020204030203" pitchFamily="34" charset="77"/>
              </a:rPr>
              <a:t>formulas for sediment transport and velocity </a:t>
            </a:r>
            <a:r>
              <a:rPr lang="en-AU" sz="1600" baseline="0" dirty="0">
                <a:solidFill>
                  <a:schemeClr val="tx1"/>
                </a:solidFill>
                <a:latin typeface="Lato" panose="020F0502020204030203" pitchFamily="34" charset="77"/>
              </a:rPr>
              <a:t>we used were already used in other basin-scale sediment connectivity models, and the results validated the historic trajectories observed</a:t>
            </a:r>
            <a:r>
              <a:rPr lang="en-AU" sz="1600" b="1" baseline="0" dirty="0">
                <a:solidFill>
                  <a:schemeClr val="tx1"/>
                </a:solidFill>
                <a:latin typeface="Lato" panose="020F0502020204030203" pitchFamily="34" charset="77"/>
              </a:rPr>
              <a:t>, future studies should focus with more details on their validation and exploration of alternatives.</a:t>
            </a:r>
          </a:p>
        </p:txBody>
      </p:sp>
    </p:spTree>
    <p:extLst>
      <p:ext uri="{BB962C8B-B14F-4D97-AF65-F5344CB8AC3E}">
        <p14:creationId xmlns:p14="http://schemas.microsoft.com/office/powerpoint/2010/main" val="3598705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5">
            <a:extLst>
              <a:ext uri="{FF2B5EF4-FFF2-40B4-BE49-F238E27FC236}">
                <a16:creationId xmlns:a16="http://schemas.microsoft.com/office/drawing/2014/main" id="{F9093341-E8BE-0941-8A82-8083DD5E7E9B}"/>
              </a:ext>
            </a:extLst>
          </p:cNvPr>
          <p:cNvSpPr txBox="1"/>
          <p:nvPr/>
        </p:nvSpPr>
        <p:spPr>
          <a:xfrm>
            <a:off x="281355" y="203400"/>
            <a:ext cx="6599892" cy="523220"/>
          </a:xfrm>
          <a:prstGeom prst="rect">
            <a:avLst/>
          </a:prstGeom>
          <a:noFill/>
        </p:spPr>
        <p:txBody>
          <a:bodyPr wrap="square" rtlCol="0">
            <a:spAutoFit/>
          </a:bodyPr>
          <a:lstStyle/>
          <a:p>
            <a:r>
              <a:rPr lang="en-AU" sz="2800" b="1" dirty="0">
                <a:latin typeface="Josefin Sans SemiBold Roman" pitchFamily="2" charset="77"/>
              </a:rPr>
              <a:t>Literature</a:t>
            </a:r>
          </a:p>
        </p:txBody>
      </p:sp>
      <p:sp>
        <p:nvSpPr>
          <p:cNvPr id="5" name="Text Box 4">
            <a:extLst>
              <a:ext uri="{FF2B5EF4-FFF2-40B4-BE49-F238E27FC236}">
                <a16:creationId xmlns:a16="http://schemas.microsoft.com/office/drawing/2014/main" id="{FD505F5F-0B23-B248-BB95-1B4B45D803BC}"/>
              </a:ext>
            </a:extLst>
          </p:cNvPr>
          <p:cNvSpPr txBox="1">
            <a:spLocks noChangeArrowheads="1"/>
          </p:cNvSpPr>
          <p:nvPr/>
        </p:nvSpPr>
        <p:spPr bwMode="auto">
          <a:xfrm>
            <a:off x="281355" y="687184"/>
            <a:ext cx="10823420" cy="60324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800" baseline="-25000">
                <a:solidFill>
                  <a:srgbClr val="FFCC00"/>
                </a:solidFill>
                <a:latin typeface="Arial" charset="0"/>
                <a:ea typeface="ＭＳ Ｐゴシック" charset="0"/>
                <a:cs typeface="ＭＳ Ｐゴシック" charset="0"/>
              </a:defRPr>
            </a:lvl1pPr>
            <a:lvl2pPr marL="37931725" indent="-37474525" eaLnBrk="0" hangingPunct="0">
              <a:defRPr sz="4800" baseline="-25000">
                <a:solidFill>
                  <a:srgbClr val="FFCC00"/>
                </a:solidFill>
                <a:latin typeface="Arial" charset="0"/>
                <a:ea typeface="ＭＳ Ｐゴシック" charset="0"/>
              </a:defRPr>
            </a:lvl2pPr>
            <a:lvl3pPr eaLnBrk="0" hangingPunct="0">
              <a:defRPr sz="4800" baseline="-25000">
                <a:solidFill>
                  <a:srgbClr val="FFCC00"/>
                </a:solidFill>
                <a:latin typeface="Arial" charset="0"/>
                <a:ea typeface="ＭＳ Ｐゴシック" charset="0"/>
              </a:defRPr>
            </a:lvl3pPr>
            <a:lvl4pPr eaLnBrk="0" hangingPunct="0">
              <a:defRPr sz="4800" baseline="-25000">
                <a:solidFill>
                  <a:srgbClr val="FFCC00"/>
                </a:solidFill>
                <a:latin typeface="Arial" charset="0"/>
                <a:ea typeface="ＭＳ Ｐゴシック" charset="0"/>
              </a:defRPr>
            </a:lvl4pPr>
            <a:lvl5pPr eaLnBrk="0" hangingPunct="0">
              <a:defRPr sz="4800" baseline="-25000">
                <a:solidFill>
                  <a:srgbClr val="FFCC00"/>
                </a:solidFill>
                <a:latin typeface="Arial" charset="0"/>
                <a:ea typeface="ＭＳ Ｐゴシック" charset="0"/>
              </a:defRPr>
            </a:lvl5pPr>
            <a:lvl6pPr marL="457200" eaLnBrk="0" fontAlgn="base" hangingPunct="0">
              <a:spcBef>
                <a:spcPct val="50000"/>
              </a:spcBef>
              <a:spcAft>
                <a:spcPct val="0"/>
              </a:spcAft>
              <a:defRPr sz="4800" baseline="-25000">
                <a:solidFill>
                  <a:srgbClr val="FFCC00"/>
                </a:solidFill>
                <a:latin typeface="Arial" charset="0"/>
                <a:ea typeface="ＭＳ Ｐゴシック" charset="0"/>
              </a:defRPr>
            </a:lvl6pPr>
            <a:lvl7pPr marL="914400" eaLnBrk="0" fontAlgn="base" hangingPunct="0">
              <a:spcBef>
                <a:spcPct val="50000"/>
              </a:spcBef>
              <a:spcAft>
                <a:spcPct val="0"/>
              </a:spcAft>
              <a:defRPr sz="4800" baseline="-25000">
                <a:solidFill>
                  <a:srgbClr val="FFCC00"/>
                </a:solidFill>
                <a:latin typeface="Arial" charset="0"/>
                <a:ea typeface="ＭＳ Ｐゴシック" charset="0"/>
              </a:defRPr>
            </a:lvl7pPr>
            <a:lvl8pPr marL="1371600" eaLnBrk="0" fontAlgn="base" hangingPunct="0">
              <a:spcBef>
                <a:spcPct val="50000"/>
              </a:spcBef>
              <a:spcAft>
                <a:spcPct val="0"/>
              </a:spcAft>
              <a:defRPr sz="4800" baseline="-25000">
                <a:solidFill>
                  <a:srgbClr val="FFCC00"/>
                </a:solidFill>
                <a:latin typeface="Arial" charset="0"/>
                <a:ea typeface="ＭＳ Ｐゴシック" charset="0"/>
              </a:defRPr>
            </a:lvl8pPr>
            <a:lvl9pPr marL="1828800" eaLnBrk="0" fontAlgn="base" hangingPunct="0">
              <a:spcBef>
                <a:spcPct val="50000"/>
              </a:spcBef>
              <a:spcAft>
                <a:spcPct val="0"/>
              </a:spcAft>
              <a:defRPr sz="4800" baseline="-25000">
                <a:solidFill>
                  <a:srgbClr val="FFCC00"/>
                </a:solidFill>
                <a:latin typeface="Arial" charset="0"/>
                <a:ea typeface="ＭＳ Ｐゴシック" charset="0"/>
              </a:defRPr>
            </a:lvl9pPr>
          </a:lstStyle>
          <a:p>
            <a:pPr lvl="0">
              <a:lnSpc>
                <a:spcPct val="150000"/>
              </a:lnSpc>
            </a:pPr>
            <a:r>
              <a:rPr lang="en-CA" sz="2000" b="1" baseline="0" dirty="0">
                <a:solidFill>
                  <a:schemeClr val="tx1"/>
                </a:solidFill>
                <a:latin typeface="Lato" panose="020F0502020204030203" pitchFamily="34" charset="77"/>
                <a:ea typeface="Times New Roman" panose="02020603050405020304" pitchFamily="18" charset="0"/>
                <a:cs typeface="Times New Roman" panose="02020603050405020304" pitchFamily="18" charset="0"/>
              </a:rPr>
              <a:t>On CASCADE</a:t>
            </a:r>
          </a:p>
          <a:p>
            <a:pPr marL="171450" indent="-171450">
              <a:buFont typeface="Arial" panose="020B0604020202020204" pitchFamily="34" charset="0"/>
              <a:buChar char="•"/>
            </a:pPr>
            <a:endParaRPr lang="it-IT" sz="1400" baseline="0" dirty="0">
              <a:solidFill>
                <a:schemeClr val="tx1"/>
              </a:solidFill>
            </a:endParaRPr>
          </a:p>
          <a:p>
            <a:pPr marL="171450" indent="-171450">
              <a:buFont typeface="Arial" panose="020B0604020202020204" pitchFamily="34" charset="0"/>
              <a:buChar char="•"/>
            </a:pPr>
            <a:r>
              <a:rPr lang="it-IT" sz="1400" baseline="0" dirty="0">
                <a:solidFill>
                  <a:schemeClr val="tx1"/>
                </a:solidFill>
              </a:rPr>
              <a:t>Schmitt, R.J.P., Bizzi, S., Castelletti, A., 2016a. </a:t>
            </a:r>
            <a:r>
              <a:rPr lang="en-US" sz="1400" baseline="0" dirty="0">
                <a:solidFill>
                  <a:schemeClr val="tx1"/>
                </a:solidFill>
              </a:rPr>
              <a:t>Tracking multiple sediment cascades at the river network scale identifies controls and emerging patterns of sediment connectivity. Water </a:t>
            </a:r>
            <a:r>
              <a:rPr lang="en-US" sz="1400" baseline="0" dirty="0" err="1">
                <a:solidFill>
                  <a:schemeClr val="tx1"/>
                </a:solidFill>
              </a:rPr>
              <a:t>Resour</a:t>
            </a:r>
            <a:r>
              <a:rPr lang="en-US" sz="1400" baseline="0" dirty="0">
                <a:solidFill>
                  <a:schemeClr val="tx1"/>
                </a:solidFill>
              </a:rPr>
              <a:t>. Res. 52, 3941–3965. </a:t>
            </a:r>
            <a:r>
              <a:rPr lang="en-US" sz="1400" baseline="0" dirty="0">
                <a:solidFill>
                  <a:schemeClr val="tx1"/>
                </a:solidFill>
                <a:hlinkClick r:id="rId2"/>
              </a:rPr>
              <a:t>https://doi.org/10.1002/2015WR018097</a:t>
            </a:r>
            <a:endParaRPr lang="en-US" sz="1400" baseline="0" dirty="0">
              <a:solidFill>
                <a:schemeClr val="tx1"/>
              </a:solidFill>
            </a:endParaRPr>
          </a:p>
          <a:p>
            <a:pPr marL="171450" indent="-171450">
              <a:buFont typeface="Arial" panose="020B0604020202020204" pitchFamily="34" charset="0"/>
              <a:buChar char="•"/>
            </a:pPr>
            <a:r>
              <a:rPr lang="it-IT" sz="1400" baseline="0" dirty="0">
                <a:solidFill>
                  <a:schemeClr val="tx1"/>
                </a:solidFill>
              </a:rPr>
              <a:t>Schmitt, R.J.P., Bizzi, S., Castelletti, A.F., 2016b. </a:t>
            </a:r>
            <a:r>
              <a:rPr lang="en-US" sz="1400" baseline="0" dirty="0">
                <a:solidFill>
                  <a:schemeClr val="tx1"/>
                </a:solidFill>
              </a:rPr>
              <a:t>Tracking multiple sediment cascades at the river network scale identifies controls and emerging patterns of sediment connectivity. Water </a:t>
            </a:r>
            <a:r>
              <a:rPr lang="en-US" sz="1400" baseline="0" dirty="0" err="1">
                <a:solidFill>
                  <a:schemeClr val="tx1"/>
                </a:solidFill>
              </a:rPr>
              <a:t>Resour</a:t>
            </a:r>
            <a:r>
              <a:rPr lang="en-US" sz="1400" baseline="0" dirty="0">
                <a:solidFill>
                  <a:schemeClr val="tx1"/>
                </a:solidFill>
              </a:rPr>
              <a:t>. Res. 52, 3941–3965. </a:t>
            </a:r>
            <a:r>
              <a:rPr lang="en-US" sz="1400" baseline="0" dirty="0">
                <a:solidFill>
                  <a:schemeClr val="tx1"/>
                </a:solidFill>
                <a:hlinkClick r:id="rId2"/>
              </a:rPr>
              <a:t>https://doi.org/10.1002/2015WR018097</a:t>
            </a:r>
            <a:endParaRPr lang="it-IT" sz="1400" baseline="0" dirty="0">
              <a:solidFill>
                <a:schemeClr val="tx1"/>
              </a:solidFill>
            </a:endParaRPr>
          </a:p>
          <a:p>
            <a:pPr marL="171450" indent="-171450">
              <a:buFont typeface="Arial" panose="020B0604020202020204" pitchFamily="34" charset="0"/>
              <a:buChar char="•"/>
            </a:pPr>
            <a:r>
              <a:rPr lang="en-US" sz="1400" baseline="0" dirty="0">
                <a:solidFill>
                  <a:schemeClr val="tx1"/>
                </a:solidFill>
              </a:rPr>
              <a:t>Schmitt, R.J.P., </a:t>
            </a:r>
            <a:r>
              <a:rPr lang="en-US" sz="1400" baseline="0" dirty="0" err="1">
                <a:solidFill>
                  <a:schemeClr val="tx1"/>
                </a:solidFill>
              </a:rPr>
              <a:t>Bizzi</a:t>
            </a:r>
            <a:r>
              <a:rPr lang="en-US" sz="1400" baseline="0" dirty="0">
                <a:solidFill>
                  <a:schemeClr val="tx1"/>
                </a:solidFill>
              </a:rPr>
              <a:t>, S., </a:t>
            </a:r>
            <a:r>
              <a:rPr lang="en-US" sz="1400" baseline="0" dirty="0" err="1">
                <a:solidFill>
                  <a:schemeClr val="tx1"/>
                </a:solidFill>
              </a:rPr>
              <a:t>Castelletti</a:t>
            </a:r>
            <a:r>
              <a:rPr lang="en-US" sz="1400" baseline="0" dirty="0">
                <a:solidFill>
                  <a:schemeClr val="tx1"/>
                </a:solidFill>
              </a:rPr>
              <a:t>, A., </a:t>
            </a:r>
            <a:r>
              <a:rPr lang="en-US" sz="1400" baseline="0" dirty="0" err="1">
                <a:solidFill>
                  <a:schemeClr val="tx1"/>
                </a:solidFill>
              </a:rPr>
              <a:t>Kondolf</a:t>
            </a:r>
            <a:r>
              <a:rPr lang="en-US" sz="1400" baseline="0" dirty="0">
                <a:solidFill>
                  <a:schemeClr val="tx1"/>
                </a:solidFill>
              </a:rPr>
              <a:t>, G.M., 2018a. Improved trade-offs of hydropower and sand connectivity by strategic dam planning in the Mekong. </a:t>
            </a:r>
            <a:r>
              <a:rPr lang="it-IT" sz="1400" baseline="0" dirty="0" err="1">
                <a:solidFill>
                  <a:schemeClr val="tx1"/>
                </a:solidFill>
              </a:rPr>
              <a:t>Nat</a:t>
            </a:r>
            <a:r>
              <a:rPr lang="it-IT" sz="1400" baseline="0" dirty="0">
                <a:solidFill>
                  <a:schemeClr val="tx1"/>
                </a:solidFill>
              </a:rPr>
              <a:t>. </a:t>
            </a:r>
            <a:r>
              <a:rPr lang="it-IT" sz="1400" baseline="0" dirty="0" err="1">
                <a:solidFill>
                  <a:schemeClr val="tx1"/>
                </a:solidFill>
              </a:rPr>
              <a:t>Sustain</a:t>
            </a:r>
            <a:r>
              <a:rPr lang="it-IT" sz="1400" baseline="0" dirty="0">
                <a:solidFill>
                  <a:schemeClr val="tx1"/>
                </a:solidFill>
              </a:rPr>
              <a:t>. 1, 96–104. </a:t>
            </a:r>
            <a:r>
              <a:rPr lang="it-IT" sz="1400" baseline="0" dirty="0">
                <a:solidFill>
                  <a:schemeClr val="tx1"/>
                </a:solidFill>
                <a:hlinkClick r:id="rId3"/>
              </a:rPr>
              <a:t>https://doi.org/10.1038/s41893-018-0022-3</a:t>
            </a:r>
            <a:endParaRPr lang="it-IT" sz="1400" baseline="0" dirty="0">
              <a:solidFill>
                <a:schemeClr val="tx1"/>
              </a:solidFill>
            </a:endParaRPr>
          </a:p>
          <a:p>
            <a:pPr marL="171450" indent="-171450">
              <a:buFont typeface="Arial" panose="020B0604020202020204" pitchFamily="34" charset="0"/>
              <a:buChar char="•"/>
            </a:pPr>
            <a:r>
              <a:rPr lang="it-IT" sz="1400" baseline="0" dirty="0">
                <a:solidFill>
                  <a:schemeClr val="tx1"/>
                </a:solidFill>
              </a:rPr>
              <a:t>Schmitt, R.J.P., Bizzi, S., Castelletti, A.F., </a:t>
            </a:r>
            <a:r>
              <a:rPr lang="it-IT" sz="1400" baseline="0" dirty="0" err="1">
                <a:solidFill>
                  <a:schemeClr val="tx1"/>
                </a:solidFill>
              </a:rPr>
              <a:t>Kondolf</a:t>
            </a:r>
            <a:r>
              <a:rPr lang="it-IT" sz="1400" baseline="0" dirty="0">
                <a:solidFill>
                  <a:schemeClr val="tx1"/>
                </a:solidFill>
              </a:rPr>
              <a:t>, G.M., 2018b. </a:t>
            </a:r>
            <a:r>
              <a:rPr lang="en-US" sz="1400" baseline="0" dirty="0">
                <a:solidFill>
                  <a:schemeClr val="tx1"/>
                </a:solidFill>
              </a:rPr>
              <a:t>Stochastic Modeling of Sediment Connectivity for Reconstructing Sand Fluxes and Origins in the Unmonitored Se Kong, Se San, and </a:t>
            </a:r>
            <a:r>
              <a:rPr lang="en-US" sz="1400" baseline="0" dirty="0" err="1">
                <a:solidFill>
                  <a:schemeClr val="tx1"/>
                </a:solidFill>
              </a:rPr>
              <a:t>Sre</a:t>
            </a:r>
            <a:r>
              <a:rPr lang="en-US" sz="1400" baseline="0" dirty="0">
                <a:solidFill>
                  <a:schemeClr val="tx1"/>
                </a:solidFill>
              </a:rPr>
              <a:t> </a:t>
            </a:r>
            <a:r>
              <a:rPr lang="en-US" sz="1400" baseline="0" dirty="0" err="1">
                <a:solidFill>
                  <a:schemeClr val="tx1"/>
                </a:solidFill>
              </a:rPr>
              <a:t>Pok</a:t>
            </a:r>
            <a:r>
              <a:rPr lang="en-US" sz="1400" baseline="0" dirty="0">
                <a:solidFill>
                  <a:schemeClr val="tx1"/>
                </a:solidFill>
              </a:rPr>
              <a:t> Tributaries of the Mekong River: Stochastic connectivity modelling. J. </a:t>
            </a:r>
            <a:r>
              <a:rPr lang="en-US" sz="1400" baseline="0" dirty="0" err="1">
                <a:solidFill>
                  <a:schemeClr val="tx1"/>
                </a:solidFill>
              </a:rPr>
              <a:t>Geophys</a:t>
            </a:r>
            <a:r>
              <a:rPr lang="en-US" sz="1400" baseline="0" dirty="0">
                <a:solidFill>
                  <a:schemeClr val="tx1"/>
                </a:solidFill>
              </a:rPr>
              <a:t>. Res. Earth Surf. 123, 2–25. </a:t>
            </a:r>
            <a:r>
              <a:rPr lang="en-US" sz="1400" baseline="0" dirty="0">
                <a:solidFill>
                  <a:schemeClr val="tx1"/>
                </a:solidFill>
                <a:hlinkClick r:id="rId4"/>
              </a:rPr>
              <a:t>https://doi.org/10.1002/2016JF004105</a:t>
            </a:r>
            <a:endParaRPr lang="en-US" sz="1400" baseline="0" dirty="0">
              <a:solidFill>
                <a:schemeClr val="tx1"/>
              </a:solidFill>
            </a:endParaRPr>
          </a:p>
          <a:p>
            <a:pPr marL="171450" indent="-171450">
              <a:buFont typeface="Arial" panose="020B0604020202020204" pitchFamily="34" charset="0"/>
              <a:buChar char="•"/>
            </a:pPr>
            <a:r>
              <a:rPr lang="it-IT" sz="1400" baseline="0" dirty="0">
                <a:solidFill>
                  <a:schemeClr val="tx1"/>
                </a:solidFill>
              </a:rPr>
              <a:t>Schmitt, </a:t>
            </a:r>
            <a:r>
              <a:rPr lang="it-IT" sz="1400" baseline="0" dirty="0" err="1">
                <a:solidFill>
                  <a:schemeClr val="tx1"/>
                </a:solidFill>
              </a:rPr>
              <a:t>R</a:t>
            </a:r>
            <a:r>
              <a:rPr lang="it-IT" sz="1400" baseline="0" dirty="0">
                <a:solidFill>
                  <a:schemeClr val="tx1"/>
                </a:solidFill>
              </a:rPr>
              <a:t>., Bizzi, S., Castelletti, A., </a:t>
            </a:r>
            <a:r>
              <a:rPr lang="it-IT" sz="1400" baseline="0" dirty="0" err="1">
                <a:solidFill>
                  <a:schemeClr val="tx1"/>
                </a:solidFill>
              </a:rPr>
              <a:t>Opperman</a:t>
            </a:r>
            <a:r>
              <a:rPr lang="it-IT" sz="1400" baseline="0" dirty="0">
                <a:solidFill>
                  <a:schemeClr val="tx1"/>
                </a:solidFill>
              </a:rPr>
              <a:t>, J.J., </a:t>
            </a:r>
            <a:r>
              <a:rPr lang="it-IT" sz="1400" baseline="0" dirty="0" err="1">
                <a:solidFill>
                  <a:schemeClr val="tx1"/>
                </a:solidFill>
              </a:rPr>
              <a:t>Kondolf</a:t>
            </a:r>
            <a:r>
              <a:rPr lang="it-IT" sz="1400" baseline="0" dirty="0">
                <a:solidFill>
                  <a:schemeClr val="tx1"/>
                </a:solidFill>
              </a:rPr>
              <a:t>, G.M., 2019. </a:t>
            </a:r>
            <a:r>
              <a:rPr lang="en-US" sz="1400" baseline="0" dirty="0">
                <a:solidFill>
                  <a:schemeClr val="tx1"/>
                </a:solidFill>
              </a:rPr>
              <a:t>Planning dam portfolios for low sediment trapping shows limits for sustainable hydropower in the Mekong. </a:t>
            </a:r>
            <a:r>
              <a:rPr lang="it-IT" sz="1400" baseline="0" dirty="0">
                <a:solidFill>
                  <a:schemeClr val="tx1"/>
                </a:solidFill>
              </a:rPr>
              <a:t>Sci. </a:t>
            </a:r>
            <a:r>
              <a:rPr lang="it-IT" sz="1400" baseline="0" dirty="0" err="1">
                <a:solidFill>
                  <a:schemeClr val="tx1"/>
                </a:solidFill>
              </a:rPr>
              <a:t>Adv</a:t>
            </a:r>
            <a:r>
              <a:rPr lang="it-IT" sz="1400" baseline="0" dirty="0">
                <a:solidFill>
                  <a:schemeClr val="tx1"/>
                </a:solidFill>
              </a:rPr>
              <a:t>. 5, eaaw2175. </a:t>
            </a:r>
            <a:r>
              <a:rPr lang="it-IT" sz="1400" baseline="0" dirty="0">
                <a:solidFill>
                  <a:schemeClr val="tx1"/>
                </a:solidFill>
                <a:hlinkClick r:id="rId5"/>
              </a:rPr>
              <a:t>https://doi.org/10.1126/sciadv.aaw2175</a:t>
            </a:r>
            <a:endParaRPr lang="it-IT" sz="1400" baseline="0" dirty="0">
              <a:solidFill>
                <a:schemeClr val="tx1"/>
              </a:solidFill>
            </a:endParaRPr>
          </a:p>
          <a:p>
            <a:pPr marL="171450" indent="-171450">
              <a:buFont typeface="Arial" panose="020B0604020202020204" pitchFamily="34" charset="0"/>
              <a:buChar char="•"/>
            </a:pPr>
            <a:r>
              <a:rPr lang="en-US" sz="1400" baseline="0" dirty="0">
                <a:solidFill>
                  <a:schemeClr val="tx1"/>
                </a:solidFill>
              </a:rPr>
              <a:t>Tangi, M., Schmitt, R., </a:t>
            </a:r>
            <a:r>
              <a:rPr lang="en-US" sz="1400" baseline="0" dirty="0" err="1">
                <a:solidFill>
                  <a:schemeClr val="tx1"/>
                </a:solidFill>
              </a:rPr>
              <a:t>Bizzi</a:t>
            </a:r>
            <a:r>
              <a:rPr lang="en-US" sz="1400" baseline="0" dirty="0">
                <a:solidFill>
                  <a:schemeClr val="tx1"/>
                </a:solidFill>
              </a:rPr>
              <a:t>, S., </a:t>
            </a:r>
            <a:r>
              <a:rPr lang="en-US" sz="1400" baseline="0" dirty="0" err="1">
                <a:solidFill>
                  <a:schemeClr val="tx1"/>
                </a:solidFill>
              </a:rPr>
              <a:t>Castelletti</a:t>
            </a:r>
            <a:r>
              <a:rPr lang="en-US" sz="1400" baseline="0" dirty="0">
                <a:solidFill>
                  <a:schemeClr val="tx1"/>
                </a:solidFill>
              </a:rPr>
              <a:t>, A., 2019. The CASCADE toolbox for analyzing river sediment connectivity and management. Environ. Model. </a:t>
            </a:r>
            <a:r>
              <a:rPr lang="en-US" sz="1400" baseline="0" dirty="0" err="1">
                <a:solidFill>
                  <a:schemeClr val="tx1"/>
                </a:solidFill>
              </a:rPr>
              <a:t>Softw</a:t>
            </a:r>
            <a:r>
              <a:rPr lang="en-US" sz="1400" baseline="0" dirty="0">
                <a:solidFill>
                  <a:schemeClr val="tx1"/>
                </a:solidFill>
              </a:rPr>
              <a:t>. 119, 400–406. https://</a:t>
            </a:r>
            <a:r>
              <a:rPr lang="en-US" sz="1400" baseline="0" dirty="0" err="1">
                <a:solidFill>
                  <a:schemeClr val="tx1"/>
                </a:solidFill>
              </a:rPr>
              <a:t>doi.org</a:t>
            </a:r>
            <a:r>
              <a:rPr lang="en-US" sz="1400" baseline="0" dirty="0">
                <a:solidFill>
                  <a:schemeClr val="tx1"/>
                </a:solidFill>
              </a:rPr>
              <a:t>/10.1016/j.envsoft.2019.07.008</a:t>
            </a:r>
            <a:endParaRPr lang="it-IT" sz="1400" baseline="0" dirty="0">
              <a:solidFill>
                <a:schemeClr val="tx1"/>
              </a:solidFill>
            </a:endParaRPr>
          </a:p>
          <a:p>
            <a:endParaRPr lang="it-IT" sz="1400" baseline="0" dirty="0">
              <a:solidFill>
                <a:schemeClr val="tx1"/>
              </a:solidFill>
            </a:endParaRPr>
          </a:p>
          <a:p>
            <a:r>
              <a:rPr lang="en-CA" sz="2000" b="1" baseline="0" dirty="0">
                <a:solidFill>
                  <a:schemeClr val="tx1"/>
                </a:solidFill>
                <a:latin typeface="Lato" panose="020F0502020204030203" pitchFamily="34" charset="77"/>
                <a:ea typeface="Times New Roman" panose="02020603050405020304" pitchFamily="18" charset="0"/>
                <a:cs typeface="Times New Roman" panose="02020603050405020304" pitchFamily="18" charset="0"/>
              </a:rPr>
              <a:t>Others</a:t>
            </a:r>
          </a:p>
          <a:p>
            <a:pPr marL="285750" indent="-285750">
              <a:buFont typeface="Arial" panose="020B0604020202020204" pitchFamily="34" charset="0"/>
              <a:buChar char="•"/>
            </a:pPr>
            <a:endParaRPr lang="en-US" sz="1400" baseline="0" dirty="0">
              <a:solidFill>
                <a:schemeClr val="tx1"/>
              </a:solidFill>
            </a:endParaRPr>
          </a:p>
          <a:p>
            <a:pPr marL="171450" indent="-171450">
              <a:buFont typeface="Arial" panose="020B0604020202020204" pitchFamily="34" charset="0"/>
              <a:buChar char="•"/>
            </a:pPr>
            <a:r>
              <a:rPr lang="en-US" sz="1400" baseline="0" dirty="0">
                <a:solidFill>
                  <a:schemeClr val="tx1"/>
                </a:solidFill>
              </a:rPr>
              <a:t>Ackers, P., White, W.R., 1973. Sediment Transport: New Approach and Analysis. J. </a:t>
            </a:r>
            <a:r>
              <a:rPr lang="en-US" sz="1400" baseline="0" dirty="0" err="1">
                <a:solidFill>
                  <a:schemeClr val="tx1"/>
                </a:solidFill>
              </a:rPr>
              <a:t>Hydraul</a:t>
            </a:r>
            <a:r>
              <a:rPr lang="en-US" sz="1400" baseline="0" dirty="0">
                <a:solidFill>
                  <a:schemeClr val="tx1"/>
                </a:solidFill>
              </a:rPr>
              <a:t>. Div. 99, 2041–2060. </a:t>
            </a:r>
            <a:r>
              <a:rPr lang="en-US" sz="1400" baseline="0" dirty="0">
                <a:solidFill>
                  <a:srgbClr val="0563C1"/>
                </a:solidFill>
                <a:hlinkClick r:id="rId6">
                  <a:extLst>
                    <a:ext uri="{A12FA001-AC4F-418D-AE19-62706E023703}">
                      <ahyp:hlinkClr xmlns:ahyp="http://schemas.microsoft.com/office/drawing/2018/hyperlinkcolor" val="tx"/>
                    </a:ext>
                  </a:extLst>
                </a:hlinkClick>
              </a:rPr>
              <a:t>https://doi.org/10.1061/JYCEAJ.</a:t>
            </a:r>
            <a:r>
              <a:rPr lang="en-US" sz="1400" baseline="0" dirty="0">
                <a:solidFill>
                  <a:schemeClr val="tx1"/>
                </a:solidFill>
                <a:hlinkClick r:id="rId6">
                  <a:extLst>
                    <a:ext uri="{A12FA001-AC4F-418D-AE19-62706E023703}">
                      <ahyp:hlinkClr xmlns:ahyp="http://schemas.microsoft.com/office/drawing/2018/hyperlinkcolor" val="tx"/>
                    </a:ext>
                  </a:extLst>
                </a:hlinkClick>
              </a:rPr>
              <a:t>0003791</a:t>
            </a:r>
            <a:endParaRPr lang="en-CA" sz="1400" b="1" baseline="0" dirty="0">
              <a:solidFill>
                <a:schemeClr val="tx1"/>
              </a:solidFill>
              <a:latin typeface="Lato" panose="020F0502020204030203" pitchFamily="34" charset="77"/>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400" baseline="0" dirty="0">
                <a:solidFill>
                  <a:schemeClr val="tx1"/>
                </a:solidFill>
              </a:rPr>
              <a:t>Brooks, A.P., Brierley, G.J., 1997. Geomorphic responses of lower Bega River to catchment disturbance, 1851–1926. Geomorphology 18, 291–304. </a:t>
            </a:r>
            <a:r>
              <a:rPr lang="en-US" sz="1400" baseline="0" dirty="0">
                <a:solidFill>
                  <a:srgbClr val="0563C1"/>
                </a:solidFill>
                <a:hlinkClick r:id="rId7">
                  <a:extLst>
                    <a:ext uri="{A12FA001-AC4F-418D-AE19-62706E023703}">
                      <ahyp:hlinkClr xmlns:ahyp="http://schemas.microsoft.com/office/drawing/2018/hyperlinkcolor" val="tx"/>
                    </a:ext>
                  </a:extLst>
                </a:hlinkClick>
              </a:rPr>
              <a:t>https://doi.org/10.1016/S0169-555X(</a:t>
            </a:r>
            <a:r>
              <a:rPr lang="en-US" sz="1400" baseline="0" dirty="0">
                <a:solidFill>
                  <a:schemeClr val="tx1"/>
                </a:solidFill>
                <a:hlinkClick r:id="rId7">
                  <a:extLst>
                    <a:ext uri="{A12FA001-AC4F-418D-AE19-62706E023703}">
                      <ahyp:hlinkClr xmlns:ahyp="http://schemas.microsoft.com/office/drawing/2018/hyperlinkcolor" val="tx"/>
                    </a:ext>
                  </a:extLst>
                </a:hlinkClick>
              </a:rPr>
              <a:t>96)00033-5</a:t>
            </a:r>
            <a:endParaRPr lang="it-IT" sz="1400" baseline="0" dirty="0">
              <a:solidFill>
                <a:schemeClr val="tx1"/>
              </a:solidFill>
            </a:endParaRPr>
          </a:p>
          <a:p>
            <a:pPr marL="171450" indent="-171450">
              <a:buFont typeface="Arial" panose="020B0604020202020204" pitchFamily="34" charset="0"/>
              <a:buChar char="•"/>
            </a:pPr>
            <a:r>
              <a:rPr lang="en-US" sz="1400" baseline="0" dirty="0" err="1">
                <a:solidFill>
                  <a:schemeClr val="tx1"/>
                </a:solidFill>
              </a:rPr>
              <a:t>Czuba</a:t>
            </a:r>
            <a:r>
              <a:rPr lang="en-US" sz="1400" baseline="0" dirty="0">
                <a:solidFill>
                  <a:schemeClr val="tx1"/>
                </a:solidFill>
              </a:rPr>
              <a:t>, J.A., 2018. A </a:t>
            </a:r>
            <a:r>
              <a:rPr lang="en-US" sz="1400" baseline="0" dirty="0" err="1">
                <a:solidFill>
                  <a:schemeClr val="tx1"/>
                </a:solidFill>
              </a:rPr>
              <a:t>Lagrangian</a:t>
            </a:r>
            <a:r>
              <a:rPr lang="en-US" sz="1400" baseline="0" dirty="0">
                <a:solidFill>
                  <a:schemeClr val="tx1"/>
                </a:solidFill>
              </a:rPr>
              <a:t> framework for exploring complexities of mixed-size sediment transport in gravel-bedded river networks. Geomorphology 321, 146–152. </a:t>
            </a:r>
            <a:r>
              <a:rPr lang="en-US" sz="1400" baseline="0" dirty="0">
                <a:solidFill>
                  <a:srgbClr val="0563C1"/>
                </a:solidFill>
                <a:hlinkClick r:id="rId8">
                  <a:extLst>
                    <a:ext uri="{A12FA001-AC4F-418D-AE19-62706E023703}">
                      <ahyp:hlinkClr xmlns:ahyp="http://schemas.microsoft.com/office/drawing/2018/hyperlinkcolor" val="tx"/>
                    </a:ext>
                  </a:extLst>
                </a:hlinkClick>
              </a:rPr>
              <a:t>https://doi.org/10.1016/j.geomorph.</a:t>
            </a:r>
            <a:r>
              <a:rPr lang="en-US" sz="1400" baseline="0" dirty="0">
                <a:solidFill>
                  <a:schemeClr val="tx1"/>
                </a:solidFill>
                <a:hlinkClick r:id="rId8">
                  <a:extLst>
                    <a:ext uri="{A12FA001-AC4F-418D-AE19-62706E023703}">
                      <ahyp:hlinkClr xmlns:ahyp="http://schemas.microsoft.com/office/drawing/2018/hyperlinkcolor" val="tx"/>
                    </a:ext>
                  </a:extLst>
                </a:hlinkClick>
              </a:rPr>
              <a:t>2018.08.031</a:t>
            </a:r>
            <a:endParaRPr lang="en-US" sz="1400" baseline="0" dirty="0">
              <a:solidFill>
                <a:schemeClr val="tx1"/>
              </a:solidFill>
            </a:endParaRPr>
          </a:p>
          <a:p>
            <a:pPr marL="171450" indent="-171450">
              <a:buFont typeface="Arial" panose="020B0604020202020204" pitchFamily="34" charset="0"/>
              <a:buChar char="•"/>
            </a:pPr>
            <a:r>
              <a:rPr lang="en-US" sz="1400" baseline="0" dirty="0" err="1">
                <a:solidFill>
                  <a:schemeClr val="tx1"/>
                </a:solidFill>
              </a:rPr>
              <a:t>Fryirs</a:t>
            </a:r>
            <a:r>
              <a:rPr lang="en-US" sz="1400" baseline="0" dirty="0">
                <a:solidFill>
                  <a:schemeClr val="tx1"/>
                </a:solidFill>
              </a:rPr>
              <a:t>, K., Brierley, G.J., 2001. Variability in sediment delivery and storage along river courses in Bega catchment, NSW, Australia: implications for geomorphic river recovery. Geomorphology 38, 237–265. </a:t>
            </a:r>
            <a:r>
              <a:rPr lang="en-US" sz="1400" baseline="0" dirty="0">
                <a:solidFill>
                  <a:srgbClr val="0563C1"/>
                </a:solidFill>
                <a:hlinkClick r:id="rId9">
                  <a:extLst>
                    <a:ext uri="{A12FA001-AC4F-418D-AE19-62706E023703}">
                      <ahyp:hlinkClr xmlns:ahyp="http://schemas.microsoft.com/office/drawing/2018/hyperlinkcolor" val="tx"/>
                    </a:ext>
                  </a:extLst>
                </a:hlinkClick>
              </a:rPr>
              <a:t>https://doi.org/10.1016/S0169-555X(00)00093-</a:t>
            </a:r>
            <a:r>
              <a:rPr lang="en-US" sz="1400" baseline="0" dirty="0">
                <a:solidFill>
                  <a:schemeClr val="tx1"/>
                </a:solidFill>
                <a:hlinkClick r:id="rId9">
                  <a:extLst>
                    <a:ext uri="{A12FA001-AC4F-418D-AE19-62706E023703}">
                      <ahyp:hlinkClr xmlns:ahyp="http://schemas.microsoft.com/office/drawing/2018/hyperlinkcolor" val="tx"/>
                    </a:ext>
                  </a:extLst>
                </a:hlinkClick>
              </a:rPr>
              <a:t>3</a:t>
            </a:r>
            <a:endParaRPr lang="it-IT" sz="1400" baseline="0" dirty="0">
              <a:solidFill>
                <a:schemeClr val="tx1"/>
              </a:solidFill>
            </a:endParaRPr>
          </a:p>
        </p:txBody>
      </p:sp>
    </p:spTree>
    <p:extLst>
      <p:ext uri="{BB962C8B-B14F-4D97-AF65-F5344CB8AC3E}">
        <p14:creationId xmlns:p14="http://schemas.microsoft.com/office/powerpoint/2010/main" val="1281245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7D0D97F1-7C65-7942-AD68-68719056166F}"/>
              </a:ext>
            </a:extLst>
          </p:cNvPr>
          <p:cNvSpPr txBox="1"/>
          <p:nvPr/>
        </p:nvSpPr>
        <p:spPr>
          <a:xfrm>
            <a:off x="281354" y="203400"/>
            <a:ext cx="7452945" cy="523220"/>
          </a:xfrm>
          <a:prstGeom prst="rect">
            <a:avLst/>
          </a:prstGeom>
          <a:noFill/>
        </p:spPr>
        <p:txBody>
          <a:bodyPr wrap="square" rtlCol="0">
            <a:spAutoFit/>
          </a:bodyPr>
          <a:lstStyle/>
          <a:p>
            <a:r>
              <a:rPr lang="it-IT" sz="2800" b="1" dirty="0">
                <a:latin typeface="Josefin Sans SemiBold Roman" pitchFamily="2" charset="77"/>
              </a:rPr>
              <a:t>The </a:t>
            </a:r>
            <a:r>
              <a:rPr lang="it-IT" sz="2800" b="1" dirty="0" err="1">
                <a:latin typeface="Josefin Sans SemiBold Roman" pitchFamily="2" charset="77"/>
              </a:rPr>
              <a:t>Dynamic</a:t>
            </a:r>
            <a:r>
              <a:rPr lang="it-IT" sz="2800" b="1" dirty="0">
                <a:latin typeface="Josefin Sans SemiBold Roman" pitchFamily="2" charset="77"/>
              </a:rPr>
              <a:t>-CASCADE model</a:t>
            </a:r>
          </a:p>
        </p:txBody>
      </p:sp>
      <p:pic>
        <p:nvPicPr>
          <p:cNvPr id="4" name="Immagine 3" descr="Immagine che contiene testo&#10;&#10;Descrizione generata automaticamente">
            <a:extLst>
              <a:ext uri="{FF2B5EF4-FFF2-40B4-BE49-F238E27FC236}">
                <a16:creationId xmlns:a16="http://schemas.microsoft.com/office/drawing/2014/main" id="{01C2363E-05A8-584C-A71A-725E2CF2B726}"/>
              </a:ext>
            </a:extLst>
          </p:cNvPr>
          <p:cNvPicPr/>
          <p:nvPr/>
        </p:nvPicPr>
        <p:blipFill>
          <a:blip r:embed="rId3">
            <a:extLst>
              <a:ext uri="{28A0092B-C50C-407E-A947-70E740481C1C}">
                <a14:useLocalDpi xmlns:a14="http://schemas.microsoft.com/office/drawing/2010/main" val="0"/>
              </a:ext>
            </a:extLst>
          </a:blip>
          <a:stretch>
            <a:fillRect/>
          </a:stretch>
        </p:blipFill>
        <p:spPr>
          <a:xfrm>
            <a:off x="5031481" y="882015"/>
            <a:ext cx="6503600" cy="5502075"/>
          </a:xfrm>
          <a:prstGeom prst="rect">
            <a:avLst/>
          </a:prstGeom>
        </p:spPr>
      </p:pic>
      <p:sp>
        <p:nvSpPr>
          <p:cNvPr id="7" name="Rectangle 2">
            <a:extLst>
              <a:ext uri="{FF2B5EF4-FFF2-40B4-BE49-F238E27FC236}">
                <a16:creationId xmlns:a16="http://schemas.microsoft.com/office/drawing/2014/main" id="{DCD65F61-0ADA-D448-9F11-DD9885986B8D}"/>
              </a:ext>
            </a:extLst>
          </p:cNvPr>
          <p:cNvSpPr/>
          <p:nvPr/>
        </p:nvSpPr>
        <p:spPr>
          <a:xfrm>
            <a:off x="281354" y="926645"/>
            <a:ext cx="4537534" cy="4897238"/>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GB" sz="1400" dirty="0">
                <a:latin typeface="Lato" panose="020F0502020204030203" pitchFamily="34" charset="77"/>
              </a:rPr>
              <a:t>The new D-CASCADE model introduce a </a:t>
            </a:r>
            <a:r>
              <a:rPr lang="en-GB" sz="1400" b="1" dirty="0">
                <a:latin typeface="Lato" panose="020F0502020204030203" pitchFamily="34" charset="77"/>
              </a:rPr>
              <a:t>discrete, daily time representation</a:t>
            </a:r>
            <a:r>
              <a:rPr lang="en-GB" sz="1400" dirty="0">
                <a:latin typeface="Lato" panose="020F0502020204030203" pitchFamily="34" charset="77"/>
              </a:rPr>
              <a:t>.</a:t>
            </a:r>
          </a:p>
          <a:p>
            <a:pPr marL="285750" indent="-285750" algn="just">
              <a:lnSpc>
                <a:spcPct val="150000"/>
              </a:lnSpc>
              <a:buFont typeface="Arial" panose="020B0604020202020204" pitchFamily="34" charset="0"/>
              <a:buChar char="•"/>
            </a:pPr>
            <a:endParaRPr lang="en-GB" sz="1400" dirty="0">
              <a:latin typeface="Lato" panose="020F0502020204030203" pitchFamily="34" charset="77"/>
            </a:endParaRPr>
          </a:p>
          <a:p>
            <a:pPr marL="285750" indent="-285750" algn="just">
              <a:lnSpc>
                <a:spcPct val="150000"/>
              </a:lnSpc>
              <a:buFont typeface="Arial" panose="020B0604020202020204" pitchFamily="34" charset="0"/>
              <a:buChar char="•"/>
            </a:pPr>
            <a:r>
              <a:rPr lang="en-GB" sz="1400" b="1" dirty="0">
                <a:latin typeface="Lato" panose="020F0502020204030203" pitchFamily="34" charset="77"/>
              </a:rPr>
              <a:t>Cascades are still defined by their provenance</a:t>
            </a:r>
            <a:r>
              <a:rPr lang="en-GB" sz="1400" dirty="0">
                <a:latin typeface="Lato" panose="020F0502020204030203" pitchFamily="34" charset="77"/>
              </a:rPr>
              <a:t>, and the volume carried is subdivided into pre-defined sediment classes.</a:t>
            </a:r>
          </a:p>
          <a:p>
            <a:pPr marL="285750" indent="-285750" algn="just">
              <a:lnSpc>
                <a:spcPct val="150000"/>
              </a:lnSpc>
              <a:buFont typeface="Arial" panose="020B0604020202020204" pitchFamily="34" charset="0"/>
              <a:buChar char="•"/>
            </a:pPr>
            <a:endParaRPr lang="en-GB" sz="1400" dirty="0">
              <a:latin typeface="Lato" panose="020F0502020204030203" pitchFamily="34" charset="77"/>
            </a:endParaRPr>
          </a:p>
          <a:p>
            <a:pPr marL="285750" indent="-285750" algn="just">
              <a:lnSpc>
                <a:spcPct val="150000"/>
              </a:lnSpc>
              <a:buFont typeface="Arial" panose="020B0604020202020204" pitchFamily="34" charset="0"/>
              <a:buChar char="•"/>
            </a:pPr>
            <a:r>
              <a:rPr lang="en-GB" sz="1400" b="1" dirty="0">
                <a:latin typeface="Lato" panose="020F0502020204030203" pitchFamily="34" charset="77"/>
              </a:rPr>
              <a:t>Cascades movement’s are traced </a:t>
            </a:r>
            <a:r>
              <a:rPr lang="en-GB" sz="1400" dirty="0">
                <a:latin typeface="Lato" panose="020F0502020204030203" pitchFamily="34" charset="77"/>
              </a:rPr>
              <a:t>in space and time across the network </a:t>
            </a:r>
          </a:p>
          <a:p>
            <a:pPr marL="285750" indent="-285750" algn="just">
              <a:lnSpc>
                <a:spcPct val="150000"/>
              </a:lnSpc>
              <a:buFont typeface="Arial" panose="020B0604020202020204" pitchFamily="34" charset="0"/>
              <a:buChar char="•"/>
            </a:pPr>
            <a:endParaRPr lang="en-GB" sz="1400" dirty="0">
              <a:latin typeface="Lato" panose="020F0502020204030203" pitchFamily="34" charset="77"/>
            </a:endParaRPr>
          </a:p>
          <a:p>
            <a:pPr marL="285750" indent="-285750" algn="just">
              <a:lnSpc>
                <a:spcPct val="150000"/>
              </a:lnSpc>
              <a:buFont typeface="Arial" panose="020B0604020202020204" pitchFamily="34" charset="0"/>
              <a:buChar char="•"/>
            </a:pPr>
            <a:r>
              <a:rPr lang="en-GB" sz="1400" dirty="0">
                <a:latin typeface="Lato" panose="020F0502020204030203" pitchFamily="34" charset="77"/>
              </a:rPr>
              <a:t>Alteration in some morphological reach  features is also modelled using </a:t>
            </a:r>
            <a:r>
              <a:rPr lang="en-GB" sz="1400" b="1" dirty="0">
                <a:latin typeface="Lato" panose="020F0502020204030203" pitchFamily="34" charset="77"/>
              </a:rPr>
              <a:t>specific add-ons component</a:t>
            </a:r>
            <a:r>
              <a:rPr lang="en-GB" sz="1400" dirty="0">
                <a:latin typeface="Lato" panose="020F0502020204030203" pitchFamily="34" charset="77"/>
              </a:rPr>
              <a:t>, </a:t>
            </a:r>
            <a:r>
              <a:rPr lang="en-CA" sz="1400" dirty="0">
                <a:latin typeface="Lato" panose="020F0502020204030203" pitchFamily="34" charset="77"/>
              </a:rPr>
              <a:t>designed to simulate 2D and 3D processes that the 1D structure of the framework cannot capture,</a:t>
            </a:r>
            <a:r>
              <a:rPr lang="it-IT" sz="1400" dirty="0">
                <a:latin typeface="Lato" panose="020F0502020204030203" pitchFamily="34" charset="77"/>
              </a:rPr>
              <a:t> </a:t>
            </a:r>
            <a:r>
              <a:rPr lang="en-GB" sz="1400" dirty="0">
                <a:latin typeface="Lato" panose="020F0502020204030203" pitchFamily="34" charset="77"/>
              </a:rPr>
              <a:t> </a:t>
            </a:r>
            <a:r>
              <a:rPr lang="en-GB" sz="1400" dirty="0" err="1">
                <a:latin typeface="Lato" panose="020F0502020204030203" pitchFamily="34" charset="77"/>
              </a:rPr>
              <a:t>e.g</a:t>
            </a:r>
            <a:r>
              <a:rPr lang="en-GB" sz="1400" dirty="0">
                <a:latin typeface="Lato" panose="020F0502020204030203" pitchFamily="34" charset="77"/>
              </a:rPr>
              <a:t> channel width and gradient alterations</a:t>
            </a:r>
          </a:p>
        </p:txBody>
      </p:sp>
      <p:sp>
        <p:nvSpPr>
          <p:cNvPr id="2" name="Rettangolo 1">
            <a:extLst>
              <a:ext uri="{FF2B5EF4-FFF2-40B4-BE49-F238E27FC236}">
                <a16:creationId xmlns:a16="http://schemas.microsoft.com/office/drawing/2014/main" id="{B7A25925-4AFB-3741-A923-401FFD3DD519}"/>
              </a:ext>
            </a:extLst>
          </p:cNvPr>
          <p:cNvSpPr/>
          <p:nvPr/>
        </p:nvSpPr>
        <p:spPr>
          <a:xfrm>
            <a:off x="8096319" y="6380665"/>
            <a:ext cx="3438762" cy="276999"/>
          </a:xfrm>
          <a:prstGeom prst="rect">
            <a:avLst/>
          </a:prstGeom>
        </p:spPr>
        <p:txBody>
          <a:bodyPr wrap="none">
            <a:spAutoFit/>
          </a:bodyPr>
          <a:lstStyle/>
          <a:p>
            <a:r>
              <a:rPr lang="en-GB" sz="1200" i="1" dirty="0">
                <a:solidFill>
                  <a:schemeClr val="accent6">
                    <a:lumMod val="75000"/>
                  </a:schemeClr>
                </a:solidFill>
                <a:latin typeface="Lato" panose="020F0502020204030203" pitchFamily="34" charset="77"/>
              </a:rPr>
              <a:t>Visualization of the D_CASCADE modelling structure</a:t>
            </a:r>
            <a:endParaRPr lang="en-GB" sz="1200" i="1" dirty="0">
              <a:solidFill>
                <a:schemeClr val="accent6">
                  <a:lumMod val="75000"/>
                </a:schemeClr>
              </a:solidFill>
            </a:endParaRPr>
          </a:p>
        </p:txBody>
      </p:sp>
    </p:spTree>
    <p:extLst>
      <p:ext uri="{BB962C8B-B14F-4D97-AF65-F5344CB8AC3E}">
        <p14:creationId xmlns:p14="http://schemas.microsoft.com/office/powerpoint/2010/main" val="1981551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7D0D97F1-7C65-7942-AD68-68719056166F}"/>
              </a:ext>
            </a:extLst>
          </p:cNvPr>
          <p:cNvSpPr txBox="1"/>
          <p:nvPr/>
        </p:nvSpPr>
        <p:spPr>
          <a:xfrm>
            <a:off x="281354" y="203400"/>
            <a:ext cx="7452945" cy="523220"/>
          </a:xfrm>
          <a:prstGeom prst="rect">
            <a:avLst/>
          </a:prstGeom>
          <a:noFill/>
        </p:spPr>
        <p:txBody>
          <a:bodyPr wrap="square" rtlCol="0">
            <a:spAutoFit/>
          </a:bodyPr>
          <a:lstStyle/>
          <a:p>
            <a:r>
              <a:rPr lang="en-AU" sz="2800" b="1" dirty="0">
                <a:latin typeface="Josefin Sans SemiBold Roman" pitchFamily="2" charset="77"/>
              </a:rPr>
              <a:t>D-CASCADE - Initialization</a:t>
            </a:r>
          </a:p>
        </p:txBody>
      </p:sp>
      <p:sp>
        <p:nvSpPr>
          <p:cNvPr id="2" name="Rettangolo 1">
            <a:extLst>
              <a:ext uri="{FF2B5EF4-FFF2-40B4-BE49-F238E27FC236}">
                <a16:creationId xmlns:a16="http://schemas.microsoft.com/office/drawing/2014/main" id="{7E19FAB4-2F9A-3D40-9CED-7811AE765FD2}"/>
              </a:ext>
            </a:extLst>
          </p:cNvPr>
          <p:cNvSpPr/>
          <p:nvPr/>
        </p:nvSpPr>
        <p:spPr>
          <a:xfrm>
            <a:off x="558800" y="1501485"/>
            <a:ext cx="8412480" cy="2259658"/>
          </a:xfrm>
          <a:prstGeom prst="rect">
            <a:avLst/>
          </a:prstGeom>
        </p:spPr>
        <p:txBody>
          <a:bodyPr wrap="square">
            <a:spAutoFit/>
          </a:bodyPr>
          <a:lstStyle/>
          <a:p>
            <a:pPr marL="285750" lvl="0" indent="-285750" algn="just">
              <a:lnSpc>
                <a:spcPct val="150000"/>
              </a:lnSpc>
              <a:buFont typeface="Arial" panose="020B0604020202020204" pitchFamily="34" charset="0"/>
              <a:buChar char="•"/>
            </a:pPr>
            <a:r>
              <a:rPr lang="en-US" sz="1600" b="1" dirty="0">
                <a:latin typeface="Lato" panose="020F0502020204030203" pitchFamily="34" charset="77"/>
                <a:ea typeface="Calibri" panose="020F0502020204030204" pitchFamily="34" charset="0"/>
                <a:cs typeface="Calibri" panose="020F0502020204030204" pitchFamily="34" charset="0"/>
              </a:rPr>
              <a:t>Constant features</a:t>
            </a:r>
            <a:r>
              <a:rPr lang="en-US" sz="1600" dirty="0">
                <a:latin typeface="Lato" panose="020F0502020204030203" pitchFamily="34" charset="77"/>
                <a:ea typeface="Calibri" panose="020F0502020204030204" pitchFamily="34" charset="0"/>
                <a:cs typeface="Calibri" panose="020F0502020204030204" pitchFamily="34" charset="0"/>
              </a:rPr>
              <a:t>, fixed for the entirety of simulation and defined once for each reach.</a:t>
            </a:r>
            <a:endParaRPr lang="it-IT" sz="1600" dirty="0">
              <a:latin typeface="Lato" panose="020F0502020204030203" pitchFamily="34" charset="77"/>
              <a:ea typeface="Calibri" panose="020F0502020204030204" pitchFamily="34" charset="0"/>
              <a:cs typeface="Times New Roman" panose="02020603050405020304" pitchFamily="18" charset="0"/>
            </a:endParaRPr>
          </a:p>
          <a:p>
            <a:pPr marL="285750" lvl="0" indent="-285750" algn="just">
              <a:lnSpc>
                <a:spcPct val="150000"/>
              </a:lnSpc>
              <a:buFont typeface="Arial" panose="020B0604020202020204" pitchFamily="34" charset="0"/>
              <a:buChar char="•"/>
            </a:pPr>
            <a:r>
              <a:rPr lang="en-US" sz="1600" b="1" dirty="0">
                <a:latin typeface="Lato" panose="020F0502020204030203" pitchFamily="34" charset="77"/>
                <a:ea typeface="Calibri" panose="020F0502020204030204" pitchFamily="34" charset="0"/>
                <a:cs typeface="Calibri" panose="020F0502020204030204" pitchFamily="34" charset="0"/>
              </a:rPr>
              <a:t>Changing features</a:t>
            </a:r>
            <a:r>
              <a:rPr lang="en-US" sz="1600" dirty="0">
                <a:latin typeface="Lato" panose="020F0502020204030203" pitchFamily="34" charset="77"/>
                <a:ea typeface="Calibri" panose="020F0502020204030204" pitchFamily="34" charset="0"/>
                <a:cs typeface="Calibri" panose="020F0502020204030204" pitchFamily="34" charset="0"/>
              </a:rPr>
              <a:t>, whose values may change in each timestep. Defined a-priori for each reach and for each timestep.</a:t>
            </a:r>
          </a:p>
          <a:p>
            <a:pPr marL="285750" lvl="0" indent="-285750" algn="just">
              <a:lnSpc>
                <a:spcPct val="150000"/>
              </a:lnSpc>
              <a:buFont typeface="Arial" panose="020B0604020202020204" pitchFamily="34" charset="0"/>
              <a:buChar char="•"/>
            </a:pPr>
            <a:r>
              <a:rPr lang="en-US" sz="1600" b="1" dirty="0">
                <a:latin typeface="Lato" panose="020F0502020204030203" pitchFamily="34" charset="77"/>
                <a:ea typeface="Calibri" panose="020F0502020204030204" pitchFamily="34" charset="0"/>
                <a:cs typeface="Calibri" panose="020F0502020204030204" pitchFamily="34" charset="0"/>
              </a:rPr>
              <a:t>Modelled features</a:t>
            </a:r>
            <a:r>
              <a:rPr lang="en-US" sz="1600" dirty="0">
                <a:latin typeface="Lato" panose="020F0502020204030203" pitchFamily="34" charset="77"/>
                <a:ea typeface="Calibri" panose="020F0502020204030204" pitchFamily="34" charset="0"/>
                <a:cs typeface="Calibri" panose="020F0502020204030204" pitchFamily="34" charset="0"/>
              </a:rPr>
              <a:t>, simulated in each timestep by a specific component. Require only to be initialized for the first timestep.</a:t>
            </a:r>
          </a:p>
          <a:p>
            <a:pPr marL="285750" lvl="0" indent="-285750" algn="just">
              <a:lnSpc>
                <a:spcPct val="150000"/>
              </a:lnSpc>
              <a:buFont typeface="Arial" panose="020B0604020202020204" pitchFamily="34" charset="0"/>
              <a:buChar char="•"/>
            </a:pPr>
            <a:endParaRPr lang="it-IT" sz="1600" dirty="0">
              <a:latin typeface="Lato" panose="020F0502020204030203" pitchFamily="34" charset="77"/>
              <a:ea typeface="Calibri" panose="020F0502020204030204" pitchFamily="34" charset="0"/>
              <a:cs typeface="Times New Roman" panose="02020603050405020304" pitchFamily="18" charset="0"/>
            </a:endParaRPr>
          </a:p>
        </p:txBody>
      </p:sp>
      <p:sp>
        <p:nvSpPr>
          <p:cNvPr id="3" name="Rettangolo 2">
            <a:extLst>
              <a:ext uri="{FF2B5EF4-FFF2-40B4-BE49-F238E27FC236}">
                <a16:creationId xmlns:a16="http://schemas.microsoft.com/office/drawing/2014/main" id="{059F6E10-3AD3-824E-B172-BB8A64E88A7E}"/>
              </a:ext>
            </a:extLst>
          </p:cNvPr>
          <p:cNvSpPr/>
          <p:nvPr/>
        </p:nvSpPr>
        <p:spPr>
          <a:xfrm>
            <a:off x="281353" y="887516"/>
            <a:ext cx="11710621" cy="453073"/>
          </a:xfrm>
          <a:prstGeom prst="rect">
            <a:avLst/>
          </a:prstGeom>
        </p:spPr>
        <p:txBody>
          <a:bodyPr wrap="square">
            <a:spAutoFit/>
          </a:bodyPr>
          <a:lstStyle/>
          <a:p>
            <a:pPr algn="just">
              <a:lnSpc>
                <a:spcPct val="150000"/>
              </a:lnSpc>
            </a:pPr>
            <a:r>
              <a:rPr lang="en-US" dirty="0">
                <a:latin typeface="Lato" panose="020F0502020204030203" pitchFamily="34" charset="77"/>
                <a:ea typeface="Calibri" panose="020F0502020204030204" pitchFamily="34" charset="0"/>
                <a:cs typeface="Calibri" panose="020F0502020204030204" pitchFamily="34" charset="0"/>
              </a:rPr>
              <a:t>Each reach is defined by a unique set of geomorphological features, that may fall into three categories:</a:t>
            </a:r>
            <a:endParaRPr lang="it-IT" dirty="0">
              <a:latin typeface="Lato" panose="020F0502020204030203" pitchFamily="34" charset="77"/>
              <a:ea typeface="Calibri" panose="020F0502020204030204" pitchFamily="34" charset="0"/>
              <a:cs typeface="Times New Roman" panose="02020603050405020304" pitchFamily="18" charset="0"/>
            </a:endParaRPr>
          </a:p>
        </p:txBody>
      </p:sp>
      <p:graphicFrame>
        <p:nvGraphicFramePr>
          <p:cNvPr id="7" name="Tabella 6">
            <a:extLst>
              <a:ext uri="{FF2B5EF4-FFF2-40B4-BE49-F238E27FC236}">
                <a16:creationId xmlns:a16="http://schemas.microsoft.com/office/drawing/2014/main" id="{EE0106FC-C85C-6B4D-9641-A229AAE36571}"/>
              </a:ext>
            </a:extLst>
          </p:cNvPr>
          <p:cNvGraphicFramePr>
            <a:graphicFrameLocks noGrp="1"/>
          </p:cNvGraphicFramePr>
          <p:nvPr>
            <p:extLst>
              <p:ext uri="{D42A27DB-BD31-4B8C-83A1-F6EECF244321}">
                <p14:modId xmlns:p14="http://schemas.microsoft.com/office/powerpoint/2010/main" val="1169906272"/>
              </p:ext>
            </p:extLst>
          </p:nvPr>
        </p:nvGraphicFramePr>
        <p:xfrm>
          <a:off x="614387" y="3549393"/>
          <a:ext cx="10701314" cy="3168769"/>
        </p:xfrm>
        <a:graphic>
          <a:graphicData uri="http://schemas.openxmlformats.org/drawingml/2006/table">
            <a:tbl>
              <a:tblPr firstRow="1" firstCol="1" bandRow="1">
                <a:tableStyleId>{68D230F3-CF80-4859-8CE7-A43EE81993B5}</a:tableStyleId>
              </a:tblPr>
              <a:tblGrid>
                <a:gridCol w="2060629">
                  <a:extLst>
                    <a:ext uri="{9D8B030D-6E8A-4147-A177-3AD203B41FA5}">
                      <a16:colId xmlns:a16="http://schemas.microsoft.com/office/drawing/2014/main" val="1311886849"/>
                    </a:ext>
                  </a:extLst>
                </a:gridCol>
                <a:gridCol w="6963564">
                  <a:extLst>
                    <a:ext uri="{9D8B030D-6E8A-4147-A177-3AD203B41FA5}">
                      <a16:colId xmlns:a16="http://schemas.microsoft.com/office/drawing/2014/main" val="136987492"/>
                    </a:ext>
                  </a:extLst>
                </a:gridCol>
                <a:gridCol w="1677121">
                  <a:extLst>
                    <a:ext uri="{9D8B030D-6E8A-4147-A177-3AD203B41FA5}">
                      <a16:colId xmlns:a16="http://schemas.microsoft.com/office/drawing/2014/main" val="3594179543"/>
                    </a:ext>
                  </a:extLst>
                </a:gridCol>
              </a:tblGrid>
              <a:tr h="447282">
                <a:tc>
                  <a:txBody>
                    <a:bodyPr/>
                    <a:lstStyle/>
                    <a:p>
                      <a:pPr algn="ctr">
                        <a:lnSpc>
                          <a:spcPct val="150000"/>
                        </a:lnSpc>
                      </a:pPr>
                      <a:r>
                        <a:rPr lang="en-US" sz="1100" dirty="0">
                          <a:effectLst/>
                          <a:latin typeface="Lato" panose="020F0502020204030203" pitchFamily="34" charset="77"/>
                        </a:rPr>
                        <a:t>Features</a:t>
                      </a:r>
                      <a:endParaRPr lang="it-IT" sz="1200" dirty="0">
                        <a:effectLst/>
                        <a:latin typeface="Lato" panose="020F0502020204030203" pitchFamily="34" charset="77"/>
                        <a:ea typeface="Times New Roman" panose="02020603050405020304" pitchFamily="18" charset="0"/>
                        <a:cs typeface="Times New Roman" panose="02020603050405020304" pitchFamily="18" charset="0"/>
                      </a:endParaRPr>
                    </a:p>
                  </a:txBody>
                  <a:tcPr marL="58910" marR="58910" marT="0" marB="0" anchor="ctr">
                    <a:solidFill>
                      <a:schemeClr val="bg1"/>
                    </a:solidFill>
                  </a:tcPr>
                </a:tc>
                <a:tc>
                  <a:txBody>
                    <a:bodyPr/>
                    <a:lstStyle/>
                    <a:p>
                      <a:pPr algn="ctr">
                        <a:lnSpc>
                          <a:spcPct val="150000"/>
                        </a:lnSpc>
                      </a:pPr>
                      <a:r>
                        <a:rPr lang="en-US" sz="1100" dirty="0">
                          <a:effectLst/>
                          <a:latin typeface="Lato" panose="020F0502020204030203" pitchFamily="34" charset="77"/>
                        </a:rPr>
                        <a:t>Description</a:t>
                      </a:r>
                      <a:endParaRPr lang="it-IT" sz="1200" dirty="0">
                        <a:effectLst/>
                        <a:latin typeface="Lato" panose="020F0502020204030203" pitchFamily="34" charset="77"/>
                        <a:ea typeface="Times New Roman" panose="02020603050405020304" pitchFamily="18" charset="0"/>
                        <a:cs typeface="Times New Roman" panose="02020603050405020304" pitchFamily="18" charset="0"/>
                      </a:endParaRPr>
                    </a:p>
                  </a:txBody>
                  <a:tcPr marL="58910" marR="58910" marT="0" marB="0" anchor="ctr">
                    <a:solidFill>
                      <a:schemeClr val="bg1"/>
                    </a:solidFill>
                  </a:tcPr>
                </a:tc>
                <a:tc>
                  <a:txBody>
                    <a:bodyPr/>
                    <a:lstStyle/>
                    <a:p>
                      <a:pPr algn="r">
                        <a:lnSpc>
                          <a:spcPct val="150000"/>
                        </a:lnSpc>
                      </a:pPr>
                      <a:r>
                        <a:rPr lang="en-US" sz="1100" dirty="0">
                          <a:effectLst/>
                          <a:latin typeface="Lato" panose="020F0502020204030203" pitchFamily="34" charset="77"/>
                        </a:rPr>
                        <a:t>Classification for the Bega case study</a:t>
                      </a:r>
                      <a:endParaRPr lang="it-IT" sz="1200" dirty="0">
                        <a:effectLst/>
                        <a:latin typeface="Lato" panose="020F0502020204030203" pitchFamily="34" charset="77"/>
                        <a:ea typeface="Times New Roman" panose="02020603050405020304" pitchFamily="18" charset="0"/>
                        <a:cs typeface="Times New Roman" panose="02020603050405020304" pitchFamily="18" charset="0"/>
                      </a:endParaRPr>
                    </a:p>
                  </a:txBody>
                  <a:tcPr marL="58910" marR="58910" marT="0" marB="0" anchor="ctr">
                    <a:solidFill>
                      <a:schemeClr val="bg1"/>
                    </a:solidFill>
                  </a:tcPr>
                </a:tc>
                <a:extLst>
                  <a:ext uri="{0D108BD9-81ED-4DB2-BD59-A6C34878D82A}">
                    <a16:rowId xmlns:a16="http://schemas.microsoft.com/office/drawing/2014/main" val="1133676588"/>
                  </a:ext>
                </a:extLst>
              </a:tr>
              <a:tr h="257529">
                <a:tc>
                  <a:txBody>
                    <a:bodyPr/>
                    <a:lstStyle/>
                    <a:p>
                      <a:pPr>
                        <a:lnSpc>
                          <a:spcPct val="150000"/>
                        </a:lnSpc>
                      </a:pPr>
                      <a:r>
                        <a:rPr lang="en-US" sz="1000" dirty="0">
                          <a:effectLst/>
                          <a:latin typeface="Lato" panose="020F0502020204030203" pitchFamily="34" charset="77"/>
                        </a:rPr>
                        <a:t>﻿Slope [m/m]</a:t>
                      </a:r>
                      <a:endParaRPr lang="it-IT" sz="1050" dirty="0">
                        <a:effectLst/>
                        <a:latin typeface="Lato" panose="020F0502020204030203" pitchFamily="34" charset="77"/>
                        <a:ea typeface="Times New Roman" panose="02020603050405020304" pitchFamily="18" charset="0"/>
                        <a:cs typeface="Times New Roman" panose="02020603050405020304" pitchFamily="18" charset="0"/>
                      </a:endParaRPr>
                    </a:p>
                  </a:txBody>
                  <a:tcPr marL="58910" marR="58910" marT="0" marB="0"/>
                </a:tc>
                <a:tc>
                  <a:txBody>
                    <a:bodyPr/>
                    <a:lstStyle/>
                    <a:p>
                      <a:pPr algn="just">
                        <a:lnSpc>
                          <a:spcPct val="150000"/>
                        </a:lnSpc>
                      </a:pPr>
                      <a:r>
                        <a:rPr lang="en-US" sz="1000" dirty="0">
                          <a:effectLst/>
                          <a:latin typeface="Lato" panose="020F0502020204030203" pitchFamily="34" charset="77"/>
                        </a:rPr>
                        <a:t>Channel gradient. Initialized from data surveys or Digital Elevation models (DEMs)</a:t>
                      </a:r>
                      <a:endParaRPr lang="it-IT" sz="1050" dirty="0">
                        <a:effectLst/>
                        <a:latin typeface="Lato" panose="020F0502020204030203" pitchFamily="34" charset="77"/>
                        <a:ea typeface="Times New Roman" panose="02020603050405020304" pitchFamily="18" charset="0"/>
                        <a:cs typeface="Times New Roman" panose="02020603050405020304" pitchFamily="18" charset="0"/>
                      </a:endParaRPr>
                    </a:p>
                  </a:txBody>
                  <a:tcPr marL="58910" marR="58910" marT="0" marB="0"/>
                </a:tc>
                <a:tc>
                  <a:txBody>
                    <a:bodyPr/>
                    <a:lstStyle/>
                    <a:p>
                      <a:pPr algn="r">
                        <a:lnSpc>
                          <a:spcPct val="150000"/>
                        </a:lnSpc>
                      </a:pPr>
                      <a:r>
                        <a:rPr lang="en-US" sz="1000" dirty="0">
                          <a:effectLst/>
                          <a:latin typeface="Lato" panose="020F0502020204030203" pitchFamily="34" charset="77"/>
                        </a:rPr>
                        <a:t>Modelled feature</a:t>
                      </a:r>
                      <a:endParaRPr lang="it-IT" sz="1050" dirty="0">
                        <a:effectLst/>
                        <a:latin typeface="Lato" panose="020F0502020204030203" pitchFamily="34" charset="77"/>
                        <a:ea typeface="Times New Roman" panose="02020603050405020304" pitchFamily="18" charset="0"/>
                        <a:cs typeface="Times New Roman" panose="02020603050405020304" pitchFamily="18" charset="0"/>
                      </a:endParaRPr>
                    </a:p>
                  </a:txBody>
                  <a:tcPr marL="58910" marR="58910" marT="0" marB="0">
                    <a:solidFill>
                      <a:srgbClr val="E4F0DD"/>
                    </a:solidFill>
                  </a:tcPr>
                </a:tc>
                <a:extLst>
                  <a:ext uri="{0D108BD9-81ED-4DB2-BD59-A6C34878D82A}">
                    <a16:rowId xmlns:a16="http://schemas.microsoft.com/office/drawing/2014/main" val="3243410988"/>
                  </a:ext>
                </a:extLst>
              </a:tr>
              <a:tr h="257493">
                <a:tc>
                  <a:txBody>
                    <a:bodyPr/>
                    <a:lstStyle/>
                    <a:p>
                      <a:pPr>
                        <a:lnSpc>
                          <a:spcPct val="150000"/>
                        </a:lnSpc>
                      </a:pPr>
                      <a:r>
                        <a:rPr lang="en-US" sz="1000">
                          <a:effectLst/>
                          <a:latin typeface="Lato" panose="020F0502020204030203" pitchFamily="34" charset="77"/>
                        </a:rPr>
                        <a:t>﻿Length [m]</a:t>
                      </a:r>
                      <a:endParaRPr lang="it-IT" sz="1050">
                        <a:effectLst/>
                        <a:latin typeface="Lato" panose="020F0502020204030203" pitchFamily="34" charset="77"/>
                        <a:ea typeface="Times New Roman" panose="02020603050405020304" pitchFamily="18" charset="0"/>
                        <a:cs typeface="Times New Roman" panose="02020603050405020304" pitchFamily="18" charset="0"/>
                      </a:endParaRPr>
                    </a:p>
                  </a:txBody>
                  <a:tcPr marL="58910" marR="58910" marT="0" marB="0"/>
                </a:tc>
                <a:tc>
                  <a:txBody>
                    <a:bodyPr/>
                    <a:lstStyle/>
                    <a:p>
                      <a:pPr algn="just">
                        <a:lnSpc>
                          <a:spcPct val="150000"/>
                        </a:lnSpc>
                      </a:pPr>
                      <a:r>
                        <a:rPr lang="en-US" sz="1000" dirty="0">
                          <a:effectLst/>
                          <a:latin typeface="Lato" panose="020F0502020204030203" pitchFamily="34" charset="77"/>
                        </a:rPr>
                        <a:t>Desired length of individual reaches. Depends on the partitioning method used on the network.</a:t>
                      </a:r>
                      <a:endParaRPr lang="it-IT" sz="1050" dirty="0">
                        <a:effectLst/>
                        <a:latin typeface="Lato" panose="020F0502020204030203" pitchFamily="34" charset="77"/>
                        <a:ea typeface="Times New Roman" panose="02020603050405020304" pitchFamily="18" charset="0"/>
                        <a:cs typeface="Times New Roman" panose="02020603050405020304" pitchFamily="18" charset="0"/>
                      </a:endParaRPr>
                    </a:p>
                  </a:txBody>
                  <a:tcPr marL="58910" marR="58910" marT="0" marB="0"/>
                </a:tc>
                <a:tc>
                  <a:txBody>
                    <a:bodyPr/>
                    <a:lstStyle/>
                    <a:p>
                      <a:pPr algn="r">
                        <a:lnSpc>
                          <a:spcPct val="150000"/>
                        </a:lnSpc>
                      </a:pPr>
                      <a:r>
                        <a:rPr lang="en-US" sz="1000" dirty="0">
                          <a:effectLst/>
                          <a:latin typeface="Lato" panose="020F0502020204030203" pitchFamily="34" charset="77"/>
                        </a:rPr>
                        <a:t>Constant feature</a:t>
                      </a:r>
                      <a:endParaRPr lang="it-IT" sz="1050" dirty="0">
                        <a:effectLst/>
                        <a:latin typeface="Lato" panose="020F0502020204030203" pitchFamily="34" charset="77"/>
                        <a:ea typeface="Times New Roman" panose="02020603050405020304" pitchFamily="18" charset="0"/>
                        <a:cs typeface="Times New Roman" panose="02020603050405020304" pitchFamily="18" charset="0"/>
                      </a:endParaRPr>
                    </a:p>
                  </a:txBody>
                  <a:tcPr marL="58910" marR="58910" marT="0" marB="0"/>
                </a:tc>
                <a:extLst>
                  <a:ext uri="{0D108BD9-81ED-4DB2-BD59-A6C34878D82A}">
                    <a16:rowId xmlns:a16="http://schemas.microsoft.com/office/drawing/2014/main" val="455288244"/>
                  </a:ext>
                </a:extLst>
              </a:tr>
              <a:tr h="406598">
                <a:tc>
                  <a:txBody>
                    <a:bodyPr/>
                    <a:lstStyle/>
                    <a:p>
                      <a:pPr>
                        <a:lnSpc>
                          <a:spcPct val="150000"/>
                        </a:lnSpc>
                      </a:pPr>
                      <a:r>
                        <a:rPr lang="en-US" sz="1000" dirty="0">
                          <a:effectLst/>
                          <a:latin typeface="Lato" panose="020F0502020204030203" pitchFamily="34" charset="77"/>
                        </a:rPr>
                        <a:t>Q [m</a:t>
                      </a:r>
                      <a:r>
                        <a:rPr lang="en-US" sz="1000" baseline="30000" dirty="0">
                          <a:effectLst/>
                          <a:latin typeface="Lato" panose="020F0502020204030203" pitchFamily="34" charset="77"/>
                        </a:rPr>
                        <a:t>3</a:t>
                      </a:r>
                      <a:r>
                        <a:rPr lang="en-US" sz="1000" dirty="0">
                          <a:effectLst/>
                          <a:latin typeface="Lato" panose="020F0502020204030203" pitchFamily="34" charset="77"/>
                        </a:rPr>
                        <a:t>/s]</a:t>
                      </a:r>
                      <a:endParaRPr lang="it-IT" sz="1050" dirty="0">
                        <a:effectLst/>
                        <a:latin typeface="Lato" panose="020F0502020204030203" pitchFamily="34" charset="77"/>
                        <a:ea typeface="Times New Roman" panose="02020603050405020304" pitchFamily="18" charset="0"/>
                        <a:cs typeface="Times New Roman" panose="02020603050405020304" pitchFamily="18" charset="0"/>
                      </a:endParaRPr>
                    </a:p>
                  </a:txBody>
                  <a:tcPr marL="58910" marR="58910" marT="0" marB="0">
                    <a:solidFill>
                      <a:srgbClr val="E4F0DD"/>
                    </a:solidFill>
                  </a:tcPr>
                </a:tc>
                <a:tc>
                  <a:txBody>
                    <a:bodyPr/>
                    <a:lstStyle/>
                    <a:p>
                      <a:pPr algn="just">
                        <a:lnSpc>
                          <a:spcPct val="150000"/>
                        </a:lnSpc>
                      </a:pPr>
                      <a:r>
                        <a:rPr lang="en-US" sz="1000" dirty="0">
                          <a:effectLst/>
                          <a:latin typeface="Lato" panose="020F0502020204030203" pitchFamily="34" charset="77"/>
                        </a:rPr>
                        <a:t>﻿Discharge in the timestep. Obtained from interpolation of gauging station datasets (Schmitt et al., 2016b) or spatially distributed hydrological models (Schmitt et al., 2018b).</a:t>
                      </a:r>
                      <a:endParaRPr lang="it-IT" sz="1050" dirty="0">
                        <a:effectLst/>
                        <a:latin typeface="Lato" panose="020F0502020204030203" pitchFamily="34" charset="77"/>
                        <a:ea typeface="Times New Roman" panose="02020603050405020304" pitchFamily="18" charset="0"/>
                        <a:cs typeface="Times New Roman" panose="02020603050405020304" pitchFamily="18" charset="0"/>
                      </a:endParaRPr>
                    </a:p>
                  </a:txBody>
                  <a:tcPr marL="58910" marR="58910" marT="0" marB="0">
                    <a:solidFill>
                      <a:srgbClr val="E4F0DD"/>
                    </a:solidFill>
                  </a:tcPr>
                </a:tc>
                <a:tc>
                  <a:txBody>
                    <a:bodyPr/>
                    <a:lstStyle/>
                    <a:p>
                      <a:pPr algn="r">
                        <a:lnSpc>
                          <a:spcPct val="150000"/>
                        </a:lnSpc>
                      </a:pPr>
                      <a:r>
                        <a:rPr lang="en-US" sz="1000" dirty="0">
                          <a:effectLst/>
                          <a:latin typeface="Lato" panose="020F0502020204030203" pitchFamily="34" charset="77"/>
                        </a:rPr>
                        <a:t>Changing feature</a:t>
                      </a:r>
                      <a:endParaRPr lang="it-IT" sz="1050" dirty="0">
                        <a:effectLst/>
                        <a:latin typeface="Lato" panose="020F0502020204030203" pitchFamily="34" charset="77"/>
                        <a:ea typeface="Times New Roman" panose="02020603050405020304" pitchFamily="18" charset="0"/>
                        <a:cs typeface="Times New Roman" panose="02020603050405020304" pitchFamily="18" charset="0"/>
                      </a:endParaRPr>
                    </a:p>
                  </a:txBody>
                  <a:tcPr marL="58910" marR="58910" marT="0" marB="0">
                    <a:solidFill>
                      <a:srgbClr val="E4F0DD"/>
                    </a:solidFill>
                  </a:tcPr>
                </a:tc>
                <a:extLst>
                  <a:ext uri="{0D108BD9-81ED-4DB2-BD59-A6C34878D82A}">
                    <a16:rowId xmlns:a16="http://schemas.microsoft.com/office/drawing/2014/main" val="4129493565"/>
                  </a:ext>
                </a:extLst>
              </a:tr>
              <a:tr h="406598">
                <a:tc>
                  <a:txBody>
                    <a:bodyPr/>
                    <a:lstStyle/>
                    <a:p>
                      <a:pPr>
                        <a:lnSpc>
                          <a:spcPct val="150000"/>
                        </a:lnSpc>
                      </a:pPr>
                      <a:r>
                        <a:rPr lang="en-US" sz="1000">
                          <a:effectLst/>
                          <a:latin typeface="Lato" panose="020F0502020204030203" pitchFamily="34" charset="77"/>
                        </a:rPr>
                        <a:t>Active channel width [m]</a:t>
                      </a:r>
                      <a:endParaRPr lang="it-IT" sz="1050">
                        <a:effectLst/>
                        <a:latin typeface="Lato" panose="020F0502020204030203" pitchFamily="34" charset="77"/>
                        <a:ea typeface="Times New Roman" panose="02020603050405020304" pitchFamily="18" charset="0"/>
                        <a:cs typeface="Times New Roman" panose="02020603050405020304" pitchFamily="18" charset="0"/>
                      </a:endParaRPr>
                    </a:p>
                  </a:txBody>
                  <a:tcPr marL="58910" marR="58910" marT="0" marB="0"/>
                </a:tc>
                <a:tc>
                  <a:txBody>
                    <a:bodyPr/>
                    <a:lstStyle/>
                    <a:p>
                      <a:pPr algn="just">
                        <a:lnSpc>
                          <a:spcPct val="150000"/>
                        </a:lnSpc>
                      </a:pPr>
                      <a:r>
                        <a:rPr lang="en-US" sz="1000" dirty="0">
                          <a:effectLst/>
                          <a:latin typeface="Lato" panose="020F0502020204030203" pitchFamily="34" charset="77"/>
                        </a:rPr>
                        <a:t>﻿Width of the channel section in the timestep. Initialized from satellite imagery (Schmitt et al., 2018b, 2016b, 2014), field studies, or global data.  </a:t>
                      </a:r>
                      <a:endParaRPr lang="it-IT" sz="1050" dirty="0">
                        <a:effectLst/>
                        <a:latin typeface="Lato" panose="020F0502020204030203" pitchFamily="34" charset="77"/>
                        <a:ea typeface="Times New Roman" panose="02020603050405020304" pitchFamily="18" charset="0"/>
                        <a:cs typeface="Times New Roman" panose="02020603050405020304" pitchFamily="18" charset="0"/>
                      </a:endParaRPr>
                    </a:p>
                  </a:txBody>
                  <a:tcPr marL="58910" marR="58910" marT="0" marB="0"/>
                </a:tc>
                <a:tc>
                  <a:txBody>
                    <a:bodyPr/>
                    <a:lstStyle/>
                    <a:p>
                      <a:pPr algn="r">
                        <a:lnSpc>
                          <a:spcPct val="150000"/>
                        </a:lnSpc>
                      </a:pPr>
                      <a:r>
                        <a:rPr lang="en-US" sz="1000" dirty="0">
                          <a:effectLst/>
                          <a:latin typeface="Lato" panose="020F0502020204030203" pitchFamily="34" charset="77"/>
                        </a:rPr>
                        <a:t>Modelled feature</a:t>
                      </a:r>
                      <a:endParaRPr lang="it-IT" sz="1050" dirty="0">
                        <a:effectLst/>
                        <a:latin typeface="Lato" panose="020F0502020204030203" pitchFamily="34" charset="77"/>
                        <a:ea typeface="Times New Roman" panose="02020603050405020304" pitchFamily="18" charset="0"/>
                        <a:cs typeface="Times New Roman" panose="02020603050405020304" pitchFamily="18" charset="0"/>
                      </a:endParaRPr>
                    </a:p>
                  </a:txBody>
                  <a:tcPr marL="58910" marR="58910" marT="0" marB="0"/>
                </a:tc>
                <a:extLst>
                  <a:ext uri="{0D108BD9-81ED-4DB2-BD59-A6C34878D82A}">
                    <a16:rowId xmlns:a16="http://schemas.microsoft.com/office/drawing/2014/main" val="532685959"/>
                  </a:ext>
                </a:extLst>
              </a:tr>
              <a:tr h="529552">
                <a:tc>
                  <a:txBody>
                    <a:bodyPr/>
                    <a:lstStyle/>
                    <a:p>
                      <a:pPr>
                        <a:lnSpc>
                          <a:spcPct val="150000"/>
                        </a:lnSpc>
                      </a:pPr>
                      <a:r>
                        <a:rPr lang="en-US" sz="1000">
                          <a:effectLst/>
                          <a:latin typeface="Lato" panose="020F0502020204030203" pitchFamily="34" charset="77"/>
                        </a:rPr>
                        <a:t>Grain size distribution (GSD)</a:t>
                      </a:r>
                      <a:endParaRPr lang="it-IT" sz="1050">
                        <a:effectLst/>
                        <a:latin typeface="Lato" panose="020F0502020204030203" pitchFamily="34" charset="77"/>
                        <a:ea typeface="Times New Roman" panose="02020603050405020304" pitchFamily="18" charset="0"/>
                        <a:cs typeface="Times New Roman" panose="02020603050405020304" pitchFamily="18" charset="0"/>
                      </a:endParaRPr>
                    </a:p>
                  </a:txBody>
                  <a:tcPr marL="58910" marR="58910" marT="0" marB="0">
                    <a:solidFill>
                      <a:srgbClr val="E4F0DD"/>
                    </a:solidFill>
                  </a:tcPr>
                </a:tc>
                <a:tc>
                  <a:txBody>
                    <a:bodyPr/>
                    <a:lstStyle/>
                    <a:p>
                      <a:pPr algn="just">
                        <a:lnSpc>
                          <a:spcPct val="150000"/>
                        </a:lnSpc>
                      </a:pPr>
                      <a:r>
                        <a:rPr lang="en-US" sz="1000" dirty="0">
                          <a:effectLst/>
                          <a:latin typeface="Lato" panose="020F0502020204030203" pitchFamily="34" charset="77"/>
                        </a:rPr>
                        <a:t>﻿Grainsize distribution parameters of sediment in the riverbed.  Interpolated from available point sediment samples, expert-based assessments, or based on hypothesis regarding river sediment transport regimes.</a:t>
                      </a:r>
                      <a:endParaRPr lang="it-IT" sz="1050" dirty="0">
                        <a:effectLst/>
                        <a:latin typeface="Lato" panose="020F0502020204030203" pitchFamily="34" charset="77"/>
                        <a:ea typeface="Times New Roman" panose="02020603050405020304" pitchFamily="18" charset="0"/>
                        <a:cs typeface="Times New Roman" panose="02020603050405020304" pitchFamily="18" charset="0"/>
                      </a:endParaRPr>
                    </a:p>
                  </a:txBody>
                  <a:tcPr marL="58910" marR="58910" marT="0" marB="0">
                    <a:solidFill>
                      <a:srgbClr val="E4F0DD"/>
                    </a:solidFill>
                  </a:tcPr>
                </a:tc>
                <a:tc>
                  <a:txBody>
                    <a:bodyPr/>
                    <a:lstStyle/>
                    <a:p>
                      <a:pPr algn="r">
                        <a:lnSpc>
                          <a:spcPct val="150000"/>
                        </a:lnSpc>
                      </a:pPr>
                      <a:r>
                        <a:rPr lang="en-US" sz="1000" dirty="0">
                          <a:effectLst/>
                          <a:latin typeface="Lato" panose="020F0502020204030203" pitchFamily="34" charset="77"/>
                        </a:rPr>
                        <a:t>Modelled feature</a:t>
                      </a:r>
                      <a:endParaRPr lang="it-IT" sz="1050" dirty="0">
                        <a:effectLst/>
                        <a:latin typeface="Lato" panose="020F0502020204030203" pitchFamily="34" charset="77"/>
                        <a:ea typeface="Times New Roman" panose="02020603050405020304" pitchFamily="18" charset="0"/>
                        <a:cs typeface="Times New Roman" panose="02020603050405020304" pitchFamily="18" charset="0"/>
                      </a:endParaRPr>
                    </a:p>
                  </a:txBody>
                  <a:tcPr marL="58910" marR="58910" marT="0" marB="0">
                    <a:solidFill>
                      <a:srgbClr val="E4F0DD"/>
                    </a:solidFill>
                  </a:tcPr>
                </a:tc>
                <a:extLst>
                  <a:ext uri="{0D108BD9-81ED-4DB2-BD59-A6C34878D82A}">
                    <a16:rowId xmlns:a16="http://schemas.microsoft.com/office/drawing/2014/main" val="1676269321"/>
                  </a:ext>
                </a:extLst>
              </a:tr>
              <a:tr h="406598">
                <a:tc>
                  <a:txBody>
                    <a:bodyPr/>
                    <a:lstStyle/>
                    <a:p>
                      <a:pPr>
                        <a:lnSpc>
                          <a:spcPct val="150000"/>
                        </a:lnSpc>
                      </a:pPr>
                      <a:r>
                        <a:rPr lang="en-US" sz="1000">
                          <a:effectLst/>
                          <a:latin typeface="Lato" panose="020F0502020204030203" pitchFamily="34" charset="77"/>
                        </a:rPr>
                        <a:t>Manning’s n </a:t>
                      </a:r>
                      <a:endParaRPr lang="it-IT" sz="1050">
                        <a:effectLst/>
                        <a:latin typeface="Lato" panose="020F0502020204030203" pitchFamily="34" charset="77"/>
                        <a:ea typeface="Times New Roman" panose="02020603050405020304" pitchFamily="18" charset="0"/>
                        <a:cs typeface="Times New Roman" panose="02020603050405020304" pitchFamily="18" charset="0"/>
                      </a:endParaRPr>
                    </a:p>
                  </a:txBody>
                  <a:tcPr marL="58910" marR="58910" marT="0" marB="0"/>
                </a:tc>
                <a:tc>
                  <a:txBody>
                    <a:bodyPr/>
                    <a:lstStyle/>
                    <a:p>
                      <a:pPr algn="just">
                        <a:lnSpc>
                          <a:spcPct val="150000"/>
                        </a:lnSpc>
                      </a:pPr>
                      <a:r>
                        <a:rPr lang="en-US" sz="1000" dirty="0">
                          <a:effectLst/>
                          <a:latin typeface="Lato" panose="020F0502020204030203" pitchFamily="34" charset="77"/>
                        </a:rPr>
                        <a:t>﻿Manning's roughness coefficient for the bed material in the channel. Obtained from field data or estimated from literature.</a:t>
                      </a:r>
                      <a:endParaRPr lang="it-IT" sz="1050" dirty="0">
                        <a:effectLst/>
                        <a:latin typeface="Lato" panose="020F0502020204030203" pitchFamily="34" charset="77"/>
                        <a:ea typeface="Times New Roman" panose="02020603050405020304" pitchFamily="18" charset="0"/>
                        <a:cs typeface="Times New Roman" panose="02020603050405020304" pitchFamily="18" charset="0"/>
                      </a:endParaRPr>
                    </a:p>
                  </a:txBody>
                  <a:tcPr marL="58910" marR="58910" marT="0" marB="0"/>
                </a:tc>
                <a:tc>
                  <a:txBody>
                    <a:bodyPr/>
                    <a:lstStyle/>
                    <a:p>
                      <a:pPr algn="r">
                        <a:lnSpc>
                          <a:spcPct val="150000"/>
                        </a:lnSpc>
                      </a:pPr>
                      <a:r>
                        <a:rPr lang="en-US" sz="1000">
                          <a:effectLst/>
                          <a:latin typeface="Lato" panose="020F0502020204030203" pitchFamily="34" charset="77"/>
                        </a:rPr>
                        <a:t>Changing feature</a:t>
                      </a:r>
                      <a:endParaRPr lang="it-IT" sz="1050">
                        <a:effectLst/>
                        <a:latin typeface="Lato" panose="020F0502020204030203" pitchFamily="34" charset="77"/>
                        <a:ea typeface="Times New Roman" panose="02020603050405020304" pitchFamily="18" charset="0"/>
                        <a:cs typeface="Times New Roman" panose="02020603050405020304" pitchFamily="18" charset="0"/>
                      </a:endParaRPr>
                    </a:p>
                  </a:txBody>
                  <a:tcPr marL="58910" marR="58910" marT="0" marB="0"/>
                </a:tc>
                <a:extLst>
                  <a:ext uri="{0D108BD9-81ED-4DB2-BD59-A6C34878D82A}">
                    <a16:rowId xmlns:a16="http://schemas.microsoft.com/office/drawing/2014/main" val="4075136846"/>
                  </a:ext>
                </a:extLst>
              </a:tr>
              <a:tr h="393558">
                <a:tc>
                  <a:txBody>
                    <a:bodyPr/>
                    <a:lstStyle/>
                    <a:p>
                      <a:pPr>
                        <a:lnSpc>
                          <a:spcPct val="150000"/>
                        </a:lnSpc>
                      </a:pPr>
                      <a:r>
                        <a:rPr lang="en-US" sz="1000">
                          <a:effectLst/>
                          <a:latin typeface="Lato" panose="020F0502020204030203" pitchFamily="34" charset="77"/>
                        </a:rPr>
                        <a:t>Sediment deposit [m</a:t>
                      </a:r>
                      <a:r>
                        <a:rPr lang="en-US" sz="1000" baseline="30000">
                          <a:effectLst/>
                          <a:latin typeface="Lato" panose="020F0502020204030203" pitchFamily="34" charset="77"/>
                        </a:rPr>
                        <a:t>3</a:t>
                      </a:r>
                      <a:r>
                        <a:rPr lang="en-US" sz="1000">
                          <a:effectLst/>
                          <a:latin typeface="Lato" panose="020F0502020204030203" pitchFamily="34" charset="77"/>
                        </a:rPr>
                        <a:t>]</a:t>
                      </a:r>
                      <a:endParaRPr lang="it-IT" sz="1050">
                        <a:effectLst/>
                        <a:latin typeface="Lato" panose="020F0502020204030203" pitchFamily="34" charset="77"/>
                        <a:ea typeface="Times New Roman" panose="02020603050405020304" pitchFamily="18" charset="0"/>
                        <a:cs typeface="Times New Roman" panose="02020603050405020304" pitchFamily="18" charset="0"/>
                      </a:endParaRPr>
                    </a:p>
                  </a:txBody>
                  <a:tcPr marL="58910" marR="58910" marT="0" marB="0">
                    <a:solidFill>
                      <a:srgbClr val="E4F0DD"/>
                    </a:solidFill>
                  </a:tcPr>
                </a:tc>
                <a:tc>
                  <a:txBody>
                    <a:bodyPr/>
                    <a:lstStyle/>
                    <a:p>
                      <a:pPr algn="just">
                        <a:lnSpc>
                          <a:spcPct val="150000"/>
                        </a:lnSpc>
                      </a:pPr>
                      <a:r>
                        <a:rPr lang="en-US" sz="1000" dirty="0">
                          <a:effectLst/>
                          <a:latin typeface="Lato" panose="020F0502020204030203" pitchFamily="34" charset="77"/>
                        </a:rPr>
                        <a:t>Total amount of sediment stored in each reach, in each timestep. Estimated by field surveys, drone or satellite imagery.</a:t>
                      </a:r>
                      <a:endParaRPr lang="it-IT" sz="1050" dirty="0">
                        <a:effectLst/>
                        <a:latin typeface="Lato" panose="020F0502020204030203" pitchFamily="34" charset="77"/>
                        <a:ea typeface="Times New Roman" panose="02020603050405020304" pitchFamily="18" charset="0"/>
                        <a:cs typeface="Times New Roman" panose="02020603050405020304" pitchFamily="18" charset="0"/>
                      </a:endParaRPr>
                    </a:p>
                  </a:txBody>
                  <a:tcPr marL="58910" marR="58910" marT="0" marB="0">
                    <a:solidFill>
                      <a:srgbClr val="E4F0DD"/>
                    </a:solidFill>
                  </a:tcPr>
                </a:tc>
                <a:tc>
                  <a:txBody>
                    <a:bodyPr/>
                    <a:lstStyle/>
                    <a:p>
                      <a:pPr algn="r">
                        <a:lnSpc>
                          <a:spcPct val="150000"/>
                        </a:lnSpc>
                      </a:pPr>
                      <a:r>
                        <a:rPr lang="en-US" sz="1000" dirty="0">
                          <a:effectLst/>
                          <a:latin typeface="Lato" panose="020F0502020204030203" pitchFamily="34" charset="77"/>
                        </a:rPr>
                        <a:t>Modelled feature</a:t>
                      </a:r>
                      <a:endParaRPr lang="it-IT" sz="1050" dirty="0">
                        <a:effectLst/>
                        <a:latin typeface="Lato" panose="020F0502020204030203" pitchFamily="34" charset="77"/>
                        <a:ea typeface="Times New Roman" panose="02020603050405020304" pitchFamily="18" charset="0"/>
                        <a:cs typeface="Times New Roman" panose="02020603050405020304" pitchFamily="18" charset="0"/>
                      </a:endParaRPr>
                    </a:p>
                  </a:txBody>
                  <a:tcPr marL="58910" marR="58910" marT="0" marB="0">
                    <a:solidFill>
                      <a:srgbClr val="E4F0DD"/>
                    </a:solidFill>
                  </a:tcPr>
                </a:tc>
                <a:extLst>
                  <a:ext uri="{0D108BD9-81ED-4DB2-BD59-A6C34878D82A}">
                    <a16:rowId xmlns:a16="http://schemas.microsoft.com/office/drawing/2014/main" val="2319687028"/>
                  </a:ext>
                </a:extLst>
              </a:tr>
            </a:tbl>
          </a:graphicData>
        </a:graphic>
      </p:graphicFrame>
    </p:spTree>
    <p:extLst>
      <p:ext uri="{BB962C8B-B14F-4D97-AF65-F5344CB8AC3E}">
        <p14:creationId xmlns:p14="http://schemas.microsoft.com/office/powerpoint/2010/main" val="772647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F147177-BE9F-4642-907D-E1DC626C0631}"/>
              </a:ext>
            </a:extLst>
          </p:cNvPr>
          <p:cNvSpPr txBox="1"/>
          <p:nvPr/>
        </p:nvSpPr>
        <p:spPr>
          <a:xfrm>
            <a:off x="281355" y="203400"/>
            <a:ext cx="6599892" cy="523220"/>
          </a:xfrm>
          <a:prstGeom prst="rect">
            <a:avLst/>
          </a:prstGeom>
          <a:noFill/>
        </p:spPr>
        <p:txBody>
          <a:bodyPr wrap="square" rtlCol="0">
            <a:spAutoFit/>
          </a:bodyPr>
          <a:lstStyle/>
          <a:p>
            <a:r>
              <a:rPr lang="en-AU" sz="2800" b="1" dirty="0">
                <a:latin typeface="Josefin Sans SemiBold Roman" pitchFamily="2" charset="77"/>
              </a:rPr>
              <a:t>D-CASCADE – Main Loop</a:t>
            </a:r>
          </a:p>
        </p:txBody>
      </p:sp>
      <p:sp>
        <p:nvSpPr>
          <p:cNvPr id="3" name="Rettangolo 2">
            <a:extLst>
              <a:ext uri="{FF2B5EF4-FFF2-40B4-BE49-F238E27FC236}">
                <a16:creationId xmlns:a16="http://schemas.microsoft.com/office/drawing/2014/main" id="{C84575D0-A326-B346-9010-F2F770637EF9}"/>
              </a:ext>
            </a:extLst>
          </p:cNvPr>
          <p:cNvSpPr/>
          <p:nvPr/>
        </p:nvSpPr>
        <p:spPr>
          <a:xfrm>
            <a:off x="406400" y="757100"/>
            <a:ext cx="8747760" cy="3829318"/>
          </a:xfrm>
          <a:prstGeom prst="rect">
            <a:avLst/>
          </a:prstGeom>
        </p:spPr>
        <p:txBody>
          <a:bodyPr wrap="square">
            <a:spAutoFit/>
          </a:bodyPr>
          <a:lstStyle/>
          <a:p>
            <a:pPr>
              <a:lnSpc>
                <a:spcPct val="150000"/>
              </a:lnSpc>
            </a:pPr>
            <a:r>
              <a:rPr lang="en-US" dirty="0">
                <a:latin typeface="Lato" panose="020F0502020204030203" pitchFamily="34" charset="77"/>
                <a:ea typeface="Times New Roman" panose="02020603050405020304" pitchFamily="18" charset="0"/>
              </a:rPr>
              <a:t>The main D-CASCADE loop is divided into three steps with three distinct goals:</a:t>
            </a:r>
          </a:p>
          <a:p>
            <a:pPr>
              <a:lnSpc>
                <a:spcPct val="150000"/>
              </a:lnSpc>
            </a:pPr>
            <a:endParaRPr lang="it-IT" dirty="0">
              <a:latin typeface="Lato" panose="020F0502020204030203" pitchFamily="34" charset="77"/>
              <a:ea typeface="Times New Roman" panose="02020603050405020304" pitchFamily="18" charset="0"/>
            </a:endParaRPr>
          </a:p>
          <a:p>
            <a:pPr marL="342900" lvl="0" indent="-342900">
              <a:lnSpc>
                <a:spcPct val="150000"/>
              </a:lnSpc>
              <a:buFont typeface="+mj-lt"/>
              <a:buAutoNum type="arabicPeriod"/>
            </a:pPr>
            <a:r>
              <a:rPr lang="en-US" sz="1600" b="1" dirty="0">
                <a:latin typeface="Lato" panose="020F0502020204030203" pitchFamily="34" charset="77"/>
                <a:ea typeface="Calibri" panose="020F0502020204030204" pitchFamily="34" charset="0"/>
                <a:cs typeface="Calibri" panose="020F0502020204030204" pitchFamily="34" charset="0"/>
              </a:rPr>
              <a:t>Mobilized sediment definition</a:t>
            </a:r>
            <a:r>
              <a:rPr lang="en-US" sz="1600" dirty="0">
                <a:latin typeface="Lato" panose="020F0502020204030203" pitchFamily="34" charset="77"/>
                <a:ea typeface="Calibri" panose="020F0502020204030204" pitchFamily="34" charset="0"/>
                <a:cs typeface="Calibri" panose="020F0502020204030204" pitchFamily="34" charset="0"/>
              </a:rPr>
              <a:t>: according to the reach sediment transport capacity, the model defines the volume of sediment to be transported downstream, from the deposit layer, the cascades delivered from upstream in the previous timestep. All other volumes are transferred to the deposit layer.</a:t>
            </a:r>
          </a:p>
          <a:p>
            <a:pPr marL="342900" lvl="0" indent="-342900">
              <a:lnSpc>
                <a:spcPct val="150000"/>
              </a:lnSpc>
              <a:buFont typeface="+mj-lt"/>
              <a:buAutoNum type="arabicPeriod"/>
            </a:pPr>
            <a:endParaRPr lang="en-US" sz="1600" dirty="0">
              <a:latin typeface="Lato" panose="020F0502020204030203" pitchFamily="34" charset="77"/>
              <a:ea typeface="Calibri" panose="020F0502020204030204" pitchFamily="34" charset="0"/>
              <a:cs typeface="Calibri" panose="020F0502020204030204" pitchFamily="34" charset="0"/>
            </a:endParaRPr>
          </a:p>
          <a:p>
            <a:pPr lvl="0">
              <a:lnSpc>
                <a:spcPct val="150000"/>
              </a:lnSpc>
            </a:pPr>
            <a:endParaRPr lang="en-US" sz="1600" dirty="0">
              <a:latin typeface="Lato" panose="020F0502020204030203" pitchFamily="34" charset="77"/>
              <a:ea typeface="Calibri" panose="020F0502020204030204" pitchFamily="34" charset="0"/>
              <a:cs typeface="Calibri" panose="020F0502020204030204" pitchFamily="34" charset="0"/>
            </a:endParaRPr>
          </a:p>
          <a:p>
            <a:pPr marL="342900" lvl="0" indent="-342900">
              <a:lnSpc>
                <a:spcPct val="150000"/>
              </a:lnSpc>
              <a:buFont typeface="+mj-lt"/>
              <a:buAutoNum type="arabicPeriod"/>
            </a:pPr>
            <a:endParaRPr lang="en-US" sz="1600" dirty="0">
              <a:latin typeface="Lato" panose="020F0502020204030203" pitchFamily="34" charset="77"/>
              <a:ea typeface="Calibri" panose="020F0502020204030204" pitchFamily="34" charset="0"/>
              <a:cs typeface="Calibri" panose="020F0502020204030204" pitchFamily="34" charset="0"/>
            </a:endParaRPr>
          </a:p>
          <a:p>
            <a:pPr marL="342900" lvl="0" indent="-342900">
              <a:lnSpc>
                <a:spcPct val="150000"/>
              </a:lnSpc>
              <a:buFont typeface="+mj-lt"/>
              <a:buAutoNum type="arabicPeriod"/>
            </a:pPr>
            <a:endParaRPr lang="it-IT" sz="1600" dirty="0">
              <a:latin typeface="Lato" panose="020F0502020204030203" pitchFamily="34" charset="77"/>
              <a:ea typeface="Calibri" panose="020F0502020204030204" pitchFamily="34" charset="0"/>
              <a:cs typeface="Times New Roman" panose="02020603050405020304" pitchFamily="18" charset="0"/>
            </a:endParaRPr>
          </a:p>
        </p:txBody>
      </p:sp>
      <p:sp>
        <p:nvSpPr>
          <p:cNvPr id="5" name="Rettangolo 4">
            <a:extLst>
              <a:ext uri="{FF2B5EF4-FFF2-40B4-BE49-F238E27FC236}">
                <a16:creationId xmlns:a16="http://schemas.microsoft.com/office/drawing/2014/main" id="{3F2FB6AB-F20A-2B44-B29A-5197B9BC0493}"/>
              </a:ext>
            </a:extLst>
          </p:cNvPr>
          <p:cNvSpPr/>
          <p:nvPr/>
        </p:nvSpPr>
        <p:spPr>
          <a:xfrm>
            <a:off x="8096319" y="6380665"/>
            <a:ext cx="3438762" cy="276999"/>
          </a:xfrm>
          <a:prstGeom prst="rect">
            <a:avLst/>
          </a:prstGeom>
        </p:spPr>
        <p:txBody>
          <a:bodyPr wrap="none">
            <a:spAutoFit/>
          </a:bodyPr>
          <a:lstStyle/>
          <a:p>
            <a:r>
              <a:rPr lang="en-GB" sz="1200" i="1" dirty="0">
                <a:solidFill>
                  <a:schemeClr val="accent6">
                    <a:lumMod val="75000"/>
                  </a:schemeClr>
                </a:solidFill>
                <a:latin typeface="Lato" panose="020F0502020204030203" pitchFamily="34" charset="77"/>
              </a:rPr>
              <a:t>Visualization of the D_CASCADE modelling structure</a:t>
            </a:r>
            <a:endParaRPr lang="en-GB" sz="1200" i="1" dirty="0">
              <a:solidFill>
                <a:schemeClr val="accent6">
                  <a:lumMod val="75000"/>
                </a:schemeClr>
              </a:solidFill>
            </a:endParaRPr>
          </a:p>
        </p:txBody>
      </p:sp>
      <p:pic>
        <p:nvPicPr>
          <p:cNvPr id="6" name="Immagine 5" descr="Immagine che contiene testo&#10;&#10;Descrizione generata automaticamente">
            <a:extLst>
              <a:ext uri="{FF2B5EF4-FFF2-40B4-BE49-F238E27FC236}">
                <a16:creationId xmlns:a16="http://schemas.microsoft.com/office/drawing/2014/main" id="{662A7FEC-CC34-4845-908E-96332315A821}"/>
              </a:ext>
            </a:extLst>
          </p:cNvPr>
          <p:cNvPicPr/>
          <p:nvPr/>
        </p:nvPicPr>
        <p:blipFill rotWithShape="1">
          <a:blip r:embed="rId2">
            <a:extLst>
              <a:ext uri="{28A0092B-C50C-407E-A947-70E740481C1C}">
                <a14:useLocalDpi xmlns:a14="http://schemas.microsoft.com/office/drawing/2010/main" val="0"/>
              </a:ext>
            </a:extLst>
          </a:blip>
          <a:srcRect t="30688"/>
          <a:stretch/>
        </p:blipFill>
        <p:spPr>
          <a:xfrm>
            <a:off x="6299201" y="2966720"/>
            <a:ext cx="5235880" cy="3413945"/>
          </a:xfrm>
          <a:prstGeom prst="rect">
            <a:avLst/>
          </a:prstGeom>
        </p:spPr>
      </p:pic>
      <p:sp>
        <p:nvSpPr>
          <p:cNvPr id="7" name="Rettangolo 6">
            <a:extLst>
              <a:ext uri="{FF2B5EF4-FFF2-40B4-BE49-F238E27FC236}">
                <a16:creationId xmlns:a16="http://schemas.microsoft.com/office/drawing/2014/main" id="{CF3974B2-7EDC-6940-9BCC-C74B3784F936}"/>
              </a:ext>
            </a:extLst>
          </p:cNvPr>
          <p:cNvSpPr/>
          <p:nvPr/>
        </p:nvSpPr>
        <p:spPr>
          <a:xfrm>
            <a:off x="406399" y="3406232"/>
            <a:ext cx="5689601" cy="2628989"/>
          </a:xfrm>
          <a:prstGeom prst="rect">
            <a:avLst/>
          </a:prstGeom>
        </p:spPr>
        <p:txBody>
          <a:bodyPr wrap="square">
            <a:spAutoFit/>
          </a:bodyPr>
          <a:lstStyle/>
          <a:p>
            <a:pPr marL="342900" lvl="0" indent="-342900">
              <a:lnSpc>
                <a:spcPct val="150000"/>
              </a:lnSpc>
              <a:buFont typeface="+mj-lt"/>
              <a:buAutoNum type="arabicPeriod" startAt="2"/>
            </a:pPr>
            <a:r>
              <a:rPr lang="en-US" sz="1600" b="1" dirty="0">
                <a:latin typeface="Lato" panose="020F0502020204030203" pitchFamily="34" charset="77"/>
                <a:ea typeface="Calibri" panose="020F0502020204030204" pitchFamily="34" charset="0"/>
                <a:cs typeface="Calibri" panose="020F0502020204030204" pitchFamily="34" charset="0"/>
              </a:rPr>
              <a:t>Geomorphic features change</a:t>
            </a:r>
            <a:r>
              <a:rPr lang="en-US" sz="1600" dirty="0">
                <a:latin typeface="Lato" panose="020F0502020204030203" pitchFamily="34" charset="77"/>
                <a:ea typeface="Calibri" panose="020F0502020204030204" pitchFamily="34" charset="0"/>
                <a:cs typeface="Calibri" panose="020F0502020204030204" pitchFamily="34" charset="0"/>
              </a:rPr>
              <a:t>: the framework updates modelled geomorphic features using specific add-ons components. For the Bega river, the modelling components are described in slide 18-19</a:t>
            </a:r>
            <a:endParaRPr lang="en-US" sz="1600" dirty="0">
              <a:solidFill>
                <a:srgbClr val="C00000"/>
              </a:solidFill>
              <a:highlight>
                <a:srgbClr val="FFFF00"/>
              </a:highlight>
              <a:latin typeface="Lato" panose="020F0502020204030203" pitchFamily="34" charset="77"/>
              <a:ea typeface="Calibri" panose="020F0502020204030204" pitchFamily="34" charset="0"/>
              <a:cs typeface="Calibri" panose="020F0502020204030204" pitchFamily="34" charset="0"/>
            </a:endParaRPr>
          </a:p>
          <a:p>
            <a:pPr marL="342900" lvl="0" indent="-342900">
              <a:lnSpc>
                <a:spcPct val="150000"/>
              </a:lnSpc>
              <a:buFont typeface="+mj-lt"/>
              <a:buAutoNum type="arabicPeriod" startAt="2"/>
            </a:pPr>
            <a:endParaRPr lang="it-IT" sz="1600" dirty="0">
              <a:latin typeface="Lato" panose="020F0502020204030203" pitchFamily="34" charset="77"/>
              <a:ea typeface="Calibri" panose="020F0502020204030204" pitchFamily="34" charset="0"/>
              <a:cs typeface="Times New Roman" panose="02020603050405020304" pitchFamily="18" charset="0"/>
            </a:endParaRPr>
          </a:p>
          <a:p>
            <a:pPr marL="342900" lvl="0" indent="-342900">
              <a:lnSpc>
                <a:spcPct val="150000"/>
              </a:lnSpc>
              <a:buFont typeface="+mj-lt"/>
              <a:buAutoNum type="arabicPeriod" startAt="2"/>
            </a:pPr>
            <a:r>
              <a:rPr lang="en-US" sz="1600" b="1" dirty="0">
                <a:latin typeface="Lato" panose="020F0502020204030203" pitchFamily="34" charset="77"/>
                <a:ea typeface="Calibri" panose="020F0502020204030204" pitchFamily="34" charset="0"/>
                <a:cs typeface="Calibri" panose="020F0502020204030204" pitchFamily="34" charset="0"/>
              </a:rPr>
              <a:t>Sediment delivery</a:t>
            </a:r>
            <a:r>
              <a:rPr lang="en-US" sz="1600" dirty="0">
                <a:latin typeface="Lato" panose="020F0502020204030203" pitchFamily="34" charset="77"/>
                <a:ea typeface="Calibri" panose="020F0502020204030204" pitchFamily="34" charset="0"/>
                <a:cs typeface="Calibri" panose="020F0502020204030204" pitchFamily="34" charset="0"/>
              </a:rPr>
              <a:t>: the mobilized sediment is delivered downstream according to the sediment velocity</a:t>
            </a:r>
            <a:endParaRPr lang="it-IT" sz="1600" dirty="0">
              <a:latin typeface="Lato" panose="020F0502020204030203" pitchFamily="34"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6764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F147177-BE9F-4642-907D-E1DC626C0631}"/>
              </a:ext>
            </a:extLst>
          </p:cNvPr>
          <p:cNvSpPr txBox="1"/>
          <p:nvPr/>
        </p:nvSpPr>
        <p:spPr>
          <a:xfrm>
            <a:off x="281355" y="203400"/>
            <a:ext cx="8444634" cy="523220"/>
          </a:xfrm>
          <a:prstGeom prst="rect">
            <a:avLst/>
          </a:prstGeom>
          <a:noFill/>
        </p:spPr>
        <p:txBody>
          <a:bodyPr wrap="square" rtlCol="0">
            <a:spAutoFit/>
          </a:bodyPr>
          <a:lstStyle/>
          <a:p>
            <a:r>
              <a:rPr lang="en-AU" sz="2800" b="1" dirty="0">
                <a:latin typeface="JOSEFIN SANS REGULAR ROMAN" pitchFamily="2" charset="77"/>
              </a:rPr>
              <a:t>D-CASCADE – </a:t>
            </a:r>
            <a:r>
              <a:rPr lang="en-US" sz="2800" b="1" dirty="0">
                <a:latin typeface="JOSEFIN SANS REGULAR ROMAN" pitchFamily="2" charset="77"/>
                <a:ea typeface="Calibri" panose="020F0502020204030204" pitchFamily="34" charset="0"/>
                <a:cs typeface="Calibri" panose="020F0502020204030204" pitchFamily="34" charset="0"/>
              </a:rPr>
              <a:t>Mobilized sediment definition </a:t>
            </a:r>
            <a:endParaRPr lang="en-AU" sz="2800" b="1" dirty="0">
              <a:latin typeface="JOSEFIN SANS REGULAR ROMAN" pitchFamily="2" charset="77"/>
            </a:endParaRPr>
          </a:p>
        </p:txBody>
      </p:sp>
      <p:sp>
        <p:nvSpPr>
          <p:cNvPr id="3" name="Rettangolo 2">
            <a:extLst>
              <a:ext uri="{FF2B5EF4-FFF2-40B4-BE49-F238E27FC236}">
                <a16:creationId xmlns:a16="http://schemas.microsoft.com/office/drawing/2014/main" id="{C84575D0-A326-B346-9010-F2F770637EF9}"/>
              </a:ext>
            </a:extLst>
          </p:cNvPr>
          <p:cNvSpPr/>
          <p:nvPr/>
        </p:nvSpPr>
        <p:spPr>
          <a:xfrm>
            <a:off x="406400" y="757100"/>
            <a:ext cx="8747760" cy="453137"/>
          </a:xfrm>
          <a:prstGeom prst="rect">
            <a:avLst/>
          </a:prstGeom>
        </p:spPr>
        <p:txBody>
          <a:bodyPr wrap="square">
            <a:spAutoFit/>
          </a:bodyPr>
          <a:lstStyle/>
          <a:p>
            <a:pPr>
              <a:lnSpc>
                <a:spcPct val="150000"/>
              </a:lnSpc>
            </a:pPr>
            <a:r>
              <a:rPr lang="en-US" b="1" dirty="0">
                <a:latin typeface="Lato" panose="020F0502020204030203" pitchFamily="34" charset="77"/>
                <a:ea typeface="Calibri" panose="020F0502020204030204" pitchFamily="34" charset="0"/>
                <a:cs typeface="Calibri" panose="020F0502020204030204" pitchFamily="34" charset="0"/>
              </a:rPr>
              <a:t>Mobilized sediment definition steps in a network reach for timestep t:</a:t>
            </a:r>
            <a:endParaRPr lang="en-US" sz="1600" dirty="0">
              <a:latin typeface="Lato" panose="020F0502020204030203" pitchFamily="34" charset="77"/>
              <a:ea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4286A34B-3DEB-5F4A-A39D-3A0A60AB8177}"/>
              </a:ext>
            </a:extLst>
          </p:cNvPr>
          <p:cNvSpPr>
            <a:spLocks noChangeArrowheads="1"/>
          </p:cNvSpPr>
          <p:nvPr/>
        </p:nvSpPr>
        <p:spPr bwMode="auto">
          <a:xfrm>
            <a:off x="914400" y="125984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8" name="Elemento grafico 2">
            <a:extLst>
              <a:ext uri="{FF2B5EF4-FFF2-40B4-BE49-F238E27FC236}">
                <a16:creationId xmlns:a16="http://schemas.microsoft.com/office/drawing/2014/main" id="{7759B4F3-1E3D-1140-A51E-7C549DDBA6BF}"/>
              </a:ext>
            </a:extLst>
          </p:cNvPr>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8080" y="2823014"/>
            <a:ext cx="7315199" cy="3870960"/>
          </a:xfrm>
          <a:prstGeom prst="rect">
            <a:avLst/>
          </a:prstGeom>
        </p:spPr>
      </p:pic>
      <p:sp>
        <p:nvSpPr>
          <p:cNvPr id="11" name="Rettangolo 10">
            <a:extLst>
              <a:ext uri="{FF2B5EF4-FFF2-40B4-BE49-F238E27FC236}">
                <a16:creationId xmlns:a16="http://schemas.microsoft.com/office/drawing/2014/main" id="{FF307843-F957-384D-B963-FC45D1850206}"/>
              </a:ext>
            </a:extLst>
          </p:cNvPr>
          <p:cNvSpPr/>
          <p:nvPr/>
        </p:nvSpPr>
        <p:spPr>
          <a:xfrm>
            <a:off x="487680" y="1229360"/>
            <a:ext cx="11704320" cy="1936492"/>
          </a:xfrm>
          <a:prstGeom prst="rect">
            <a:avLst/>
          </a:prstGeom>
        </p:spPr>
        <p:txBody>
          <a:bodyPr wrap="square">
            <a:spAutoFit/>
          </a:bodyPr>
          <a:lstStyle/>
          <a:p>
            <a:pPr marL="342900" indent="-342900">
              <a:lnSpc>
                <a:spcPct val="150000"/>
              </a:lnSpc>
              <a:buAutoNum type="alphaLcParenR"/>
            </a:pPr>
            <a:r>
              <a:rPr lang="en-US" altLang="it-IT" sz="1600" dirty="0">
                <a:latin typeface="Lato" panose="020F0502020204030203" pitchFamily="34" charset="77"/>
                <a:ea typeface="Calibri" panose="020F0502020204030204" pitchFamily="34" charset="0"/>
                <a:cs typeface="Calibri" panose="020F0502020204030204" pitchFamily="34" charset="0"/>
              </a:rPr>
              <a:t>In each timestep, the model loops to all reaches in order to network topology hierarchy, from upstream to downstream</a:t>
            </a:r>
          </a:p>
          <a:p>
            <a:pPr marL="342900" indent="-342900">
              <a:lnSpc>
                <a:spcPct val="150000"/>
              </a:lnSpc>
              <a:buAutoNum type="alphaLcParenR"/>
            </a:pPr>
            <a:r>
              <a:rPr lang="en-US" altLang="it-IT" sz="1600" dirty="0">
                <a:latin typeface="Lato" panose="020F0502020204030203" pitchFamily="34" charset="77"/>
                <a:ea typeface="Calibri" panose="020F0502020204030204" pitchFamily="34" charset="0"/>
                <a:cs typeface="Calibri" panose="020F0502020204030204" pitchFamily="34" charset="0"/>
              </a:rPr>
              <a:t>The incoming cascades and deposit layer are extracted from the results of the previous timestep</a:t>
            </a:r>
          </a:p>
          <a:p>
            <a:pPr marL="342900" indent="-342900">
              <a:lnSpc>
                <a:spcPct val="150000"/>
              </a:lnSpc>
              <a:buAutoNum type="alphaLcParenR"/>
            </a:pPr>
            <a:r>
              <a:rPr lang="en-US" altLang="it-IT" sz="1600" dirty="0">
                <a:latin typeface="Lato" panose="020F0502020204030203" pitchFamily="34" charset="77"/>
                <a:ea typeface="Calibri" panose="020F0502020204030204" pitchFamily="34" charset="0"/>
                <a:cs typeface="Calibri" panose="020F0502020204030204" pitchFamily="34" charset="0"/>
              </a:rPr>
              <a:t>The deposit is divided into active and substrate layer, according to the active layer thickness</a:t>
            </a:r>
          </a:p>
          <a:p>
            <a:pPr marL="342900" indent="-342900">
              <a:lnSpc>
                <a:spcPct val="150000"/>
              </a:lnSpc>
              <a:buAutoNum type="alphaLcParenR"/>
            </a:pPr>
            <a:r>
              <a:rPr lang="en-US" altLang="it-IT" sz="1600" dirty="0">
                <a:latin typeface="Lato" panose="020F0502020204030203" pitchFamily="34" charset="77"/>
                <a:ea typeface="Calibri" panose="020F0502020204030204" pitchFamily="34" charset="0"/>
                <a:cs typeface="Calibri" panose="020F0502020204030204" pitchFamily="34" charset="0"/>
              </a:rPr>
              <a:t>The model calculates the transport capacity, </a:t>
            </a:r>
            <a:r>
              <a:rPr lang="en-US" sz="1600" dirty="0">
                <a:latin typeface="Lato" panose="020F0502020204030203" pitchFamily="34" charset="77"/>
              </a:rPr>
              <a:t>with Ackers and White (1973) formula,</a:t>
            </a:r>
            <a:r>
              <a:rPr lang="it-IT" sz="1600" dirty="0">
                <a:latin typeface="Lato" panose="020F0502020204030203" pitchFamily="34" charset="77"/>
              </a:rPr>
              <a:t> </a:t>
            </a:r>
            <a:r>
              <a:rPr lang="en-US" altLang="it-IT" sz="1600" dirty="0">
                <a:latin typeface="Lato" panose="020F0502020204030203" pitchFamily="34" charset="77"/>
                <a:ea typeface="Calibri" panose="020F0502020204030204" pitchFamily="34" charset="0"/>
                <a:cs typeface="Calibri" panose="020F0502020204030204" pitchFamily="34" charset="0"/>
              </a:rPr>
              <a:t>for the sediment in the active layer</a:t>
            </a:r>
          </a:p>
          <a:p>
            <a:pPr marL="342900" indent="-342900">
              <a:lnSpc>
                <a:spcPct val="150000"/>
              </a:lnSpc>
              <a:buAutoNum type="alphaLcParenR"/>
            </a:pPr>
            <a:r>
              <a:rPr lang="en-US" altLang="it-IT" sz="1600" dirty="0">
                <a:latin typeface="Lato" panose="020F0502020204030203" pitchFamily="34" charset="77"/>
                <a:ea typeface="Calibri" panose="020F0502020204030204" pitchFamily="34" charset="0"/>
                <a:cs typeface="Calibri" panose="020F0502020204030204" pitchFamily="34" charset="0"/>
              </a:rPr>
              <a:t>The mobilized volume and new deposit layer are defined.</a:t>
            </a:r>
            <a:endParaRPr lang="en-GB" sz="1600" dirty="0">
              <a:latin typeface="Lato" panose="020F0502020204030203" pitchFamily="34" charset="77"/>
            </a:endParaRPr>
          </a:p>
        </p:txBody>
      </p:sp>
      <p:sp>
        <p:nvSpPr>
          <p:cNvPr id="12" name="Rettangolo 11">
            <a:extLst>
              <a:ext uri="{FF2B5EF4-FFF2-40B4-BE49-F238E27FC236}">
                <a16:creationId xmlns:a16="http://schemas.microsoft.com/office/drawing/2014/main" id="{6E83B350-5CEA-7247-816C-14369867B96E}"/>
              </a:ext>
            </a:extLst>
          </p:cNvPr>
          <p:cNvSpPr/>
          <p:nvPr/>
        </p:nvSpPr>
        <p:spPr>
          <a:xfrm>
            <a:off x="7963622" y="5771070"/>
            <a:ext cx="4269117" cy="461665"/>
          </a:xfrm>
          <a:prstGeom prst="rect">
            <a:avLst/>
          </a:prstGeom>
        </p:spPr>
        <p:txBody>
          <a:bodyPr wrap="none">
            <a:spAutoFit/>
          </a:bodyPr>
          <a:lstStyle/>
          <a:p>
            <a:r>
              <a:rPr lang="en-GB" sz="1200" i="1" dirty="0">
                <a:solidFill>
                  <a:schemeClr val="accent6">
                    <a:lumMod val="75000"/>
                  </a:schemeClr>
                </a:solidFill>
                <a:latin typeface="Lato" panose="020F0502020204030203" pitchFamily="34" charset="77"/>
              </a:rPr>
              <a:t>Representation of the sediment budget definition in D-CASCADE</a:t>
            </a:r>
          </a:p>
          <a:p>
            <a:r>
              <a:rPr lang="en-GB" sz="1200" i="1" dirty="0">
                <a:solidFill>
                  <a:schemeClr val="accent6">
                    <a:lumMod val="75000"/>
                  </a:schemeClr>
                </a:solidFill>
                <a:latin typeface="Lato" panose="020F0502020204030203" pitchFamily="34" charset="77"/>
              </a:rPr>
              <a:t>The colours of the layers indicate the cascade provenance.</a:t>
            </a:r>
            <a:endParaRPr lang="en-GB" sz="1200" i="1" dirty="0">
              <a:solidFill>
                <a:schemeClr val="accent6">
                  <a:lumMod val="75000"/>
                </a:schemeClr>
              </a:solidFill>
            </a:endParaRPr>
          </a:p>
        </p:txBody>
      </p:sp>
    </p:spTree>
    <p:extLst>
      <p:ext uri="{BB962C8B-B14F-4D97-AF65-F5344CB8AC3E}">
        <p14:creationId xmlns:p14="http://schemas.microsoft.com/office/powerpoint/2010/main" val="352145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F147177-BE9F-4642-907D-E1DC626C0631}"/>
              </a:ext>
            </a:extLst>
          </p:cNvPr>
          <p:cNvSpPr txBox="1"/>
          <p:nvPr/>
        </p:nvSpPr>
        <p:spPr>
          <a:xfrm>
            <a:off x="281355" y="203400"/>
            <a:ext cx="8444634" cy="523220"/>
          </a:xfrm>
          <a:prstGeom prst="rect">
            <a:avLst/>
          </a:prstGeom>
          <a:noFill/>
        </p:spPr>
        <p:txBody>
          <a:bodyPr wrap="square" rtlCol="0">
            <a:spAutoFit/>
          </a:bodyPr>
          <a:lstStyle/>
          <a:p>
            <a:r>
              <a:rPr lang="en-AU" sz="2800" b="1" dirty="0">
                <a:latin typeface="JOSEFIN SANS REGULAR ROMAN" pitchFamily="2" charset="77"/>
              </a:rPr>
              <a:t>D-CASCADE – </a:t>
            </a:r>
            <a:r>
              <a:rPr lang="en-US" sz="2800" b="1" dirty="0">
                <a:latin typeface="JOSEFIN SANS REGULAR ROMAN" pitchFamily="2" charset="77"/>
                <a:ea typeface="Calibri" panose="020F0502020204030204" pitchFamily="34" charset="0"/>
                <a:cs typeface="Calibri" panose="020F0502020204030204" pitchFamily="34" charset="0"/>
              </a:rPr>
              <a:t>Sediment delivery</a:t>
            </a:r>
            <a:endParaRPr lang="en-AU" sz="2800" b="1" dirty="0">
              <a:latin typeface="JOSEFIN SANS REGULAR ROMAN" pitchFamily="2" charset="77"/>
            </a:endParaRPr>
          </a:p>
        </p:txBody>
      </p:sp>
      <p:sp>
        <p:nvSpPr>
          <p:cNvPr id="4" name="Rectangle 2">
            <a:extLst>
              <a:ext uri="{FF2B5EF4-FFF2-40B4-BE49-F238E27FC236}">
                <a16:creationId xmlns:a16="http://schemas.microsoft.com/office/drawing/2014/main" id="{4286A34B-3DEB-5F4A-A39D-3A0A60AB8177}"/>
              </a:ext>
            </a:extLst>
          </p:cNvPr>
          <p:cNvSpPr>
            <a:spLocks noChangeArrowheads="1"/>
          </p:cNvSpPr>
          <p:nvPr/>
        </p:nvSpPr>
        <p:spPr bwMode="auto">
          <a:xfrm>
            <a:off x="914400" y="125984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mc:AlternateContent xmlns:mc="http://schemas.openxmlformats.org/markup-compatibility/2006" xmlns:a14="http://schemas.microsoft.com/office/drawing/2010/main">
        <mc:Choice Requires="a14">
          <p:sp>
            <p:nvSpPr>
              <p:cNvPr id="5" name="Rettangolo 4">
                <a:extLst>
                  <a:ext uri="{FF2B5EF4-FFF2-40B4-BE49-F238E27FC236}">
                    <a16:creationId xmlns:a16="http://schemas.microsoft.com/office/drawing/2014/main" id="{9738F49E-C862-DE4D-BC23-4747CFEB9BAC}"/>
                  </a:ext>
                </a:extLst>
              </p:cNvPr>
              <p:cNvSpPr/>
              <p:nvPr/>
            </p:nvSpPr>
            <p:spPr>
              <a:xfrm>
                <a:off x="429768" y="790628"/>
                <a:ext cx="9747504" cy="5649560"/>
              </a:xfrm>
              <a:prstGeom prst="rect">
                <a:avLst/>
              </a:prstGeom>
            </p:spPr>
            <p:txBody>
              <a:bodyPr wrap="square">
                <a:spAutoFit/>
              </a:bodyPr>
              <a:lstStyle/>
              <a:p>
                <a:pPr>
                  <a:lnSpc>
                    <a:spcPct val="150000"/>
                  </a:lnSpc>
                </a:pPr>
                <a:r>
                  <a:rPr lang="en-US" sz="1600" b="1" dirty="0">
                    <a:latin typeface="Lato" panose="020F0502020204030203" pitchFamily="34" charset="77"/>
                    <a:ea typeface="Times New Roman" panose="02020603050405020304" pitchFamily="18" charset="0"/>
                    <a:cs typeface="Calibri" panose="020F0502020204030204" pitchFamily="34" charset="0"/>
                  </a:rPr>
                  <a:t>The</a:t>
                </a:r>
                <a:r>
                  <a:rPr lang="it-IT" sz="1600" b="1" dirty="0">
                    <a:latin typeface="Lato" panose="020F0502020204030203" pitchFamily="34" charset="77"/>
                    <a:ea typeface="Calibri" panose="020F0502020204030204" pitchFamily="34" charset="0"/>
                    <a:cs typeface="Calibri" panose="020F0502020204030204" pitchFamily="34" charset="0"/>
                  </a:rPr>
                  <a:t> </a:t>
                </a:r>
                <a:r>
                  <a:rPr lang="en-US" sz="1600" b="1" dirty="0">
                    <a:latin typeface="Lato" panose="020F0502020204030203" pitchFamily="34" charset="77"/>
                    <a:ea typeface="Times New Roman" panose="02020603050405020304" pitchFamily="18" charset="0"/>
                    <a:cs typeface="Calibri" panose="020F0502020204030204" pitchFamily="34" charset="0"/>
                  </a:rPr>
                  <a:t> mobilized volume in each reach is delivered downstream according to the characteristic velocity of sediment </a:t>
                </a:r>
                <a14:m>
                  <m:oMath xmlns:m="http://schemas.openxmlformats.org/officeDocument/2006/math">
                    <m:sSub>
                      <m:sSubPr>
                        <m:ctrlPr>
                          <a:rPr lang="it-IT" sz="1600" b="1" i="1" smtClean="0">
                            <a:solidFill>
                              <a:srgbClr val="3B852E"/>
                            </a:solidFill>
                            <a:latin typeface="Cambria Math" panose="02040503050406030204" pitchFamily="18" charset="0"/>
                            <a:ea typeface="Times New Roman" panose="02020603050405020304" pitchFamily="18" charset="0"/>
                            <a:cs typeface="Calibri" panose="020F0502020204030204" pitchFamily="34" charset="0"/>
                          </a:rPr>
                        </m:ctrlPr>
                      </m:sSubPr>
                      <m:e>
                        <m:r>
                          <a:rPr lang="en-US" sz="1600" b="1" i="1">
                            <a:solidFill>
                              <a:srgbClr val="3B852E"/>
                            </a:solidFill>
                            <a:latin typeface="Cambria Math" panose="02040503050406030204" pitchFamily="18" charset="0"/>
                            <a:ea typeface="Times New Roman" panose="02020603050405020304" pitchFamily="18" charset="0"/>
                            <a:cs typeface="Calibri" panose="020F0502020204030204" pitchFamily="34" charset="0"/>
                          </a:rPr>
                          <m:t>𝒗</m:t>
                        </m:r>
                      </m:e>
                      <m:sub>
                        <m:r>
                          <a:rPr lang="en-US" sz="1600" b="1" i="1">
                            <a:solidFill>
                              <a:srgbClr val="3B852E"/>
                            </a:solidFill>
                            <a:latin typeface="Cambria Math" panose="02040503050406030204" pitchFamily="18" charset="0"/>
                            <a:ea typeface="Times New Roman" panose="02020603050405020304" pitchFamily="18" charset="0"/>
                            <a:cs typeface="Calibri" panose="020F0502020204030204" pitchFamily="34" charset="0"/>
                          </a:rPr>
                          <m:t>𝒔</m:t>
                        </m:r>
                        <m:r>
                          <a:rPr lang="en-US" sz="1600" b="1" i="1">
                            <a:solidFill>
                              <a:srgbClr val="3B852E"/>
                            </a:solidFill>
                            <a:latin typeface="Cambria Math" panose="02040503050406030204" pitchFamily="18" charset="0"/>
                            <a:ea typeface="Times New Roman" panose="02020603050405020304" pitchFamily="18" charset="0"/>
                            <a:cs typeface="Calibri" panose="020F0502020204030204" pitchFamily="34" charset="0"/>
                          </a:rPr>
                          <m:t>,</m:t>
                        </m:r>
                        <m:r>
                          <a:rPr lang="en-US" sz="1600" b="1" i="1">
                            <a:solidFill>
                              <a:srgbClr val="3B852E"/>
                            </a:solidFill>
                            <a:latin typeface="Cambria Math" panose="02040503050406030204" pitchFamily="18" charset="0"/>
                            <a:ea typeface="Times New Roman" panose="02020603050405020304" pitchFamily="18" charset="0"/>
                            <a:cs typeface="Calibri" panose="020F0502020204030204" pitchFamily="34" charset="0"/>
                          </a:rPr>
                          <m:t>𝒊</m:t>
                        </m:r>
                      </m:sub>
                    </m:sSub>
                  </m:oMath>
                </a14:m>
                <a:r>
                  <a:rPr lang="en-US" sz="1600" b="1" dirty="0">
                    <a:solidFill>
                      <a:srgbClr val="3B852E"/>
                    </a:solidFill>
                    <a:latin typeface="Lato" panose="020F0502020204030203" pitchFamily="34" charset="77"/>
                    <a:ea typeface="Times New Roman" panose="02020603050405020304" pitchFamily="18" charset="0"/>
                    <a:cs typeface="Calibri" panose="020F0502020204030204" pitchFamily="34" charset="0"/>
                  </a:rPr>
                  <a:t> </a:t>
                </a:r>
                <a:r>
                  <a:rPr lang="en-US" sz="1600" b="1" dirty="0">
                    <a:latin typeface="Lato" panose="020F0502020204030203" pitchFamily="34" charset="77"/>
                    <a:ea typeface="Times New Roman" panose="02020603050405020304" pitchFamily="18" charset="0"/>
                    <a:cs typeface="Calibri" panose="020F0502020204030204" pitchFamily="34" charset="0"/>
                  </a:rPr>
                  <a:t>of each reach </a:t>
                </a:r>
                <a14:m>
                  <m:oMath xmlns:m="http://schemas.openxmlformats.org/officeDocument/2006/math">
                    <m:r>
                      <a:rPr lang="en-US" sz="1600" b="1" i="1">
                        <a:latin typeface="Cambria Math" panose="02040503050406030204" pitchFamily="18" charset="0"/>
                        <a:ea typeface="Times New Roman" panose="02020603050405020304" pitchFamily="18" charset="0"/>
                        <a:cs typeface="Calibri" panose="020F0502020204030204" pitchFamily="34" charset="0"/>
                      </a:rPr>
                      <m:t>𝒊</m:t>
                    </m:r>
                  </m:oMath>
                </a14:m>
                <a:r>
                  <a:rPr lang="en-US" sz="1600" b="1" dirty="0">
                    <a:latin typeface="Lato" panose="020F0502020204030203" pitchFamily="34" charset="77"/>
                    <a:ea typeface="Times New Roman" panose="02020603050405020304" pitchFamily="18" charset="0"/>
                    <a:cs typeface="Calibri" panose="020F0502020204030204" pitchFamily="34" charset="0"/>
                  </a:rPr>
                  <a:t> (</a:t>
                </a:r>
                <a:r>
                  <a:rPr lang="en-US" sz="1600" b="1" dirty="0" err="1">
                    <a:latin typeface="Lato" panose="020F0502020204030203" pitchFamily="34" charset="77"/>
                    <a:ea typeface="Times New Roman" panose="02020603050405020304" pitchFamily="18" charset="0"/>
                    <a:cs typeface="Calibri" panose="020F0502020204030204" pitchFamily="34" charset="0"/>
                  </a:rPr>
                  <a:t>Czuba</a:t>
                </a:r>
                <a:r>
                  <a:rPr lang="en-US" sz="1600" b="1" dirty="0">
                    <a:latin typeface="Lato" panose="020F0502020204030203" pitchFamily="34" charset="77"/>
                    <a:ea typeface="Times New Roman" panose="02020603050405020304" pitchFamily="18" charset="0"/>
                    <a:cs typeface="Calibri" panose="020F0502020204030204" pitchFamily="34" charset="0"/>
                  </a:rPr>
                  <a:t>, 2018)</a:t>
                </a:r>
              </a:p>
              <a:p>
                <a:pPr>
                  <a:lnSpc>
                    <a:spcPct val="150000"/>
                  </a:lnSpc>
                </a:pPr>
                <a:r>
                  <a:rPr lang="en-US" sz="1600" b="1" dirty="0">
                    <a:solidFill>
                      <a:srgbClr val="3B852E"/>
                    </a:solidFill>
                    <a:latin typeface="Lato" panose="020F0502020204030203" pitchFamily="34" charset="77"/>
                    <a:ea typeface="Times New Roman" panose="02020603050405020304" pitchFamily="18" charset="0"/>
                    <a:cs typeface="Calibri" panose="020F0502020204030204" pitchFamily="34" charset="0"/>
                  </a:rPr>
                  <a:t>The rate of transport of a mobilized sediment volume </a:t>
                </a:r>
                <a:r>
                  <a:rPr lang="en-US" sz="1600" dirty="0">
                    <a:latin typeface="Lato" panose="020F0502020204030203" pitchFamily="34" charset="77"/>
                    <a:ea typeface="Times New Roman" panose="02020603050405020304" pitchFamily="18" charset="0"/>
                    <a:cs typeface="Calibri" panose="020F0502020204030204" pitchFamily="34" charset="0"/>
                  </a:rPr>
                  <a:t>in a reach</a:t>
                </a:r>
                <a14:m>
                  <m:oMath xmlns:m="http://schemas.openxmlformats.org/officeDocument/2006/math">
                    <m:r>
                      <a:rPr lang="en-US" sz="1600" i="1">
                        <a:latin typeface="Cambria Math" panose="02040503050406030204" pitchFamily="18" charset="0"/>
                        <a:ea typeface="Times New Roman" panose="02020603050405020304" pitchFamily="18" charset="0"/>
                        <a:cs typeface="Calibri" panose="020F0502020204030204" pitchFamily="34" charset="0"/>
                      </a:rPr>
                      <m:t> </m:t>
                    </m:r>
                    <m:r>
                      <a:rPr lang="en-US" sz="1600" i="1">
                        <a:latin typeface="Cambria Math" panose="02040503050406030204" pitchFamily="18" charset="0"/>
                        <a:ea typeface="Times New Roman" panose="02020603050405020304" pitchFamily="18" charset="0"/>
                        <a:cs typeface="Calibri" panose="020F0502020204030204" pitchFamily="34" charset="0"/>
                      </a:rPr>
                      <m:t>𝑖</m:t>
                    </m:r>
                  </m:oMath>
                </a14:m>
                <a:r>
                  <a:rPr lang="en-US" sz="1600" dirty="0">
                    <a:latin typeface="Lato" panose="020F0502020204030203" pitchFamily="34" charset="77"/>
                    <a:ea typeface="Times New Roman" panose="02020603050405020304" pitchFamily="18" charset="0"/>
                    <a:cs typeface="Calibri" panose="020F0502020204030204" pitchFamily="34" charset="0"/>
                  </a:rPr>
                  <a:t> is defined as:</a:t>
                </a:r>
              </a:p>
              <a:p>
                <a:pPr>
                  <a:lnSpc>
                    <a:spcPct val="150000"/>
                  </a:lnSpc>
                </a:pPr>
                <a14:m>
                  <m:oMathPara xmlns:m="http://schemas.openxmlformats.org/officeDocument/2006/math">
                    <m:oMathParaPr>
                      <m:jc m:val="centerGroup"/>
                    </m:oMathParaPr>
                    <m:oMath xmlns:m="http://schemas.openxmlformats.org/officeDocument/2006/math">
                      <m:sSub>
                        <m:sSubPr>
                          <m:ctrlPr>
                            <a:rPr lang="it-IT" sz="1600" b="1" i="1" smtClean="0">
                              <a:solidFill>
                                <a:srgbClr val="3B852E"/>
                              </a:solidFill>
                              <a:latin typeface="Cambria Math" panose="02040503050406030204" pitchFamily="18" charset="0"/>
                              <a:ea typeface="Times New Roman" panose="02020603050405020304" pitchFamily="18" charset="0"/>
                              <a:cs typeface="Calibri" panose="020F0502020204030204" pitchFamily="34" charset="0"/>
                            </a:rPr>
                          </m:ctrlPr>
                        </m:sSubPr>
                        <m:e>
                          <m:r>
                            <a:rPr lang="en-US" sz="1600" b="1" i="1">
                              <a:solidFill>
                                <a:srgbClr val="3B852E"/>
                              </a:solidFill>
                              <a:latin typeface="Cambria Math" panose="02040503050406030204" pitchFamily="18" charset="0"/>
                              <a:ea typeface="Times New Roman" panose="02020603050405020304" pitchFamily="18" charset="0"/>
                              <a:cs typeface="Calibri" panose="020F0502020204030204" pitchFamily="34" charset="0"/>
                            </a:rPr>
                            <m:t>𝒗</m:t>
                          </m:r>
                        </m:e>
                        <m:sub>
                          <m:r>
                            <a:rPr lang="en-US" sz="1600" b="1" i="1">
                              <a:solidFill>
                                <a:srgbClr val="3B852E"/>
                              </a:solidFill>
                              <a:latin typeface="Cambria Math" panose="02040503050406030204" pitchFamily="18" charset="0"/>
                              <a:ea typeface="Times New Roman" panose="02020603050405020304" pitchFamily="18" charset="0"/>
                              <a:cs typeface="Calibri" panose="020F0502020204030204" pitchFamily="34" charset="0"/>
                            </a:rPr>
                            <m:t>𝒔</m:t>
                          </m:r>
                          <m:r>
                            <a:rPr lang="en-US" sz="1600" b="1" i="1">
                              <a:solidFill>
                                <a:srgbClr val="3B852E"/>
                              </a:solidFill>
                              <a:latin typeface="Cambria Math" panose="02040503050406030204" pitchFamily="18" charset="0"/>
                              <a:ea typeface="Times New Roman" panose="02020603050405020304" pitchFamily="18" charset="0"/>
                              <a:cs typeface="Calibri" panose="020F0502020204030204" pitchFamily="34" charset="0"/>
                            </a:rPr>
                            <m:t>,</m:t>
                          </m:r>
                          <m:r>
                            <a:rPr lang="en-US" sz="1600" b="1" i="1">
                              <a:solidFill>
                                <a:srgbClr val="3B852E"/>
                              </a:solidFill>
                              <a:latin typeface="Cambria Math" panose="02040503050406030204" pitchFamily="18" charset="0"/>
                              <a:ea typeface="Times New Roman" panose="02020603050405020304" pitchFamily="18" charset="0"/>
                              <a:cs typeface="Calibri" panose="020F0502020204030204" pitchFamily="34" charset="0"/>
                            </a:rPr>
                            <m:t>𝒊</m:t>
                          </m:r>
                        </m:sub>
                      </m:sSub>
                      <m:r>
                        <a:rPr lang="en-US" sz="1600" b="1">
                          <a:solidFill>
                            <a:srgbClr val="3B852E"/>
                          </a:solidFill>
                          <a:latin typeface="Cambria Math" panose="02040503050406030204" pitchFamily="18" charset="0"/>
                          <a:ea typeface="Times New Roman" panose="02020603050405020304" pitchFamily="18" charset="0"/>
                          <a:cs typeface="Calibri" panose="020F0502020204030204" pitchFamily="34" charset="0"/>
                        </a:rPr>
                        <m:t>= </m:t>
                      </m:r>
                      <m:f>
                        <m:fPr>
                          <m:ctrlPr>
                            <a:rPr lang="it-IT" sz="1600" b="1" i="1">
                              <a:solidFill>
                                <a:srgbClr val="3B852E"/>
                              </a:solidFill>
                              <a:latin typeface="Cambria Math" panose="02040503050406030204" pitchFamily="18" charset="0"/>
                              <a:ea typeface="Times New Roman" panose="02020603050405020304" pitchFamily="18" charset="0"/>
                              <a:cs typeface="Calibri" panose="020F0502020204030204" pitchFamily="34" charset="0"/>
                            </a:rPr>
                          </m:ctrlPr>
                        </m:fPr>
                        <m:num>
                          <m:sSub>
                            <m:sSubPr>
                              <m:ctrlPr>
                                <a:rPr lang="it-IT" sz="1600" b="1" i="1">
                                  <a:solidFill>
                                    <a:srgbClr val="3B852E"/>
                                  </a:solidFill>
                                  <a:latin typeface="Cambria Math" panose="02040503050406030204" pitchFamily="18" charset="0"/>
                                  <a:ea typeface="Times New Roman" panose="02020603050405020304" pitchFamily="18" charset="0"/>
                                  <a:cs typeface="Calibri" panose="020F0502020204030204" pitchFamily="34" charset="0"/>
                                </a:rPr>
                              </m:ctrlPr>
                            </m:sSubPr>
                            <m:e>
                              <m:r>
                                <a:rPr lang="en-US" sz="1600" b="1" i="1">
                                  <a:solidFill>
                                    <a:srgbClr val="3B852E"/>
                                  </a:solidFill>
                                  <a:latin typeface="Cambria Math" panose="02040503050406030204" pitchFamily="18" charset="0"/>
                                  <a:ea typeface="Times New Roman" panose="02020603050405020304" pitchFamily="18" charset="0"/>
                                  <a:cs typeface="Calibri" panose="020F0502020204030204" pitchFamily="34" charset="0"/>
                                </a:rPr>
                                <m:t>𝑸</m:t>
                              </m:r>
                            </m:e>
                            <m:sub>
                              <m:r>
                                <a:rPr lang="en-US" sz="1600" b="1" i="1">
                                  <a:solidFill>
                                    <a:srgbClr val="3B852E"/>
                                  </a:solidFill>
                                  <a:latin typeface="Cambria Math" panose="02040503050406030204" pitchFamily="18" charset="0"/>
                                  <a:ea typeface="Times New Roman" panose="02020603050405020304" pitchFamily="18" charset="0"/>
                                  <a:cs typeface="Calibri" panose="020F0502020204030204" pitchFamily="34" charset="0"/>
                                </a:rPr>
                                <m:t>𝒔</m:t>
                              </m:r>
                              <m:r>
                                <a:rPr lang="en-US" sz="1600" b="1" i="1">
                                  <a:solidFill>
                                    <a:srgbClr val="3B852E"/>
                                  </a:solidFill>
                                  <a:latin typeface="Cambria Math" panose="02040503050406030204" pitchFamily="18" charset="0"/>
                                  <a:ea typeface="Times New Roman" panose="02020603050405020304" pitchFamily="18" charset="0"/>
                                  <a:cs typeface="Calibri" panose="020F0502020204030204" pitchFamily="34" charset="0"/>
                                </a:rPr>
                                <m:t>,</m:t>
                              </m:r>
                              <m:r>
                                <a:rPr lang="en-US" sz="1600" b="1" i="1">
                                  <a:solidFill>
                                    <a:srgbClr val="3B852E"/>
                                  </a:solidFill>
                                  <a:latin typeface="Cambria Math" panose="02040503050406030204" pitchFamily="18" charset="0"/>
                                  <a:ea typeface="Times New Roman" panose="02020603050405020304" pitchFamily="18" charset="0"/>
                                  <a:cs typeface="Calibri" panose="020F0502020204030204" pitchFamily="34" charset="0"/>
                                </a:rPr>
                                <m:t>𝒊</m:t>
                              </m:r>
                            </m:sub>
                          </m:sSub>
                        </m:num>
                        <m:den>
                          <m:sSub>
                            <m:sSubPr>
                              <m:ctrlPr>
                                <a:rPr lang="it-IT" sz="1600" b="1" i="1">
                                  <a:solidFill>
                                    <a:srgbClr val="3B852E"/>
                                  </a:solidFill>
                                  <a:latin typeface="Cambria Math" panose="02040503050406030204" pitchFamily="18" charset="0"/>
                                  <a:ea typeface="Times New Roman" panose="02020603050405020304" pitchFamily="18" charset="0"/>
                                  <a:cs typeface="Calibri" panose="020F0502020204030204" pitchFamily="34" charset="0"/>
                                </a:rPr>
                              </m:ctrlPr>
                            </m:sSubPr>
                            <m:e>
                              <m:r>
                                <a:rPr lang="en-US" sz="1600" b="1" i="1">
                                  <a:solidFill>
                                    <a:srgbClr val="3B852E"/>
                                  </a:solidFill>
                                  <a:latin typeface="Cambria Math" panose="02040503050406030204" pitchFamily="18" charset="0"/>
                                  <a:ea typeface="Times New Roman" panose="02020603050405020304" pitchFamily="18" charset="0"/>
                                  <a:cs typeface="Calibri" panose="020F0502020204030204" pitchFamily="34" charset="0"/>
                                </a:rPr>
                                <m:t>𝑾</m:t>
                              </m:r>
                            </m:e>
                            <m:sub>
                              <m:r>
                                <a:rPr lang="en-US" sz="1600" b="1" i="1">
                                  <a:solidFill>
                                    <a:srgbClr val="3B852E"/>
                                  </a:solidFill>
                                  <a:latin typeface="Cambria Math" panose="02040503050406030204" pitchFamily="18" charset="0"/>
                                  <a:ea typeface="Times New Roman" panose="02020603050405020304" pitchFamily="18" charset="0"/>
                                  <a:cs typeface="Calibri" panose="020F0502020204030204" pitchFamily="34" charset="0"/>
                                </a:rPr>
                                <m:t>𝒊</m:t>
                              </m:r>
                            </m:sub>
                          </m:sSub>
                          <m:sSub>
                            <m:sSubPr>
                              <m:ctrlPr>
                                <a:rPr lang="it-IT" sz="1600" b="1" i="1">
                                  <a:solidFill>
                                    <a:srgbClr val="3B852E"/>
                                  </a:solidFill>
                                  <a:latin typeface="Cambria Math" panose="02040503050406030204" pitchFamily="18" charset="0"/>
                                  <a:ea typeface="Times New Roman" panose="02020603050405020304" pitchFamily="18" charset="0"/>
                                  <a:cs typeface="Calibri" panose="020F0502020204030204" pitchFamily="34" charset="0"/>
                                </a:rPr>
                              </m:ctrlPr>
                            </m:sSubPr>
                            <m:e>
                              <m:r>
                                <a:rPr lang="en-US" sz="1600" b="1" i="1">
                                  <a:solidFill>
                                    <a:srgbClr val="3B852E"/>
                                  </a:solidFill>
                                  <a:latin typeface="Cambria Math" panose="02040503050406030204" pitchFamily="18" charset="0"/>
                                  <a:ea typeface="Times New Roman" panose="02020603050405020304" pitchFamily="18" charset="0"/>
                                  <a:cs typeface="Calibri" panose="020F0502020204030204" pitchFamily="34" charset="0"/>
                                </a:rPr>
                                <m:t>𝑯</m:t>
                              </m:r>
                            </m:e>
                            <m:sub>
                              <m:r>
                                <a:rPr lang="en-US" sz="1600" b="1" i="1">
                                  <a:solidFill>
                                    <a:srgbClr val="3B852E"/>
                                  </a:solidFill>
                                  <a:latin typeface="Cambria Math" panose="02040503050406030204" pitchFamily="18" charset="0"/>
                                  <a:ea typeface="Times New Roman" panose="02020603050405020304" pitchFamily="18" charset="0"/>
                                  <a:cs typeface="Calibri" panose="020F0502020204030204" pitchFamily="34" charset="0"/>
                                </a:rPr>
                                <m:t>𝒂</m:t>
                              </m:r>
                            </m:sub>
                          </m:sSub>
                        </m:den>
                      </m:f>
                    </m:oMath>
                  </m:oMathPara>
                </a14:m>
                <a:endParaRPr lang="en-US" sz="1600" b="1" dirty="0">
                  <a:effectLst/>
                  <a:latin typeface="Lato" panose="020F0502020204030203" pitchFamily="34" charset="77"/>
                  <a:ea typeface="Calibri" panose="020F0502020204030204" pitchFamily="34" charset="0"/>
                  <a:cs typeface="Times New Roman" panose="02020603050405020304" pitchFamily="18" charset="0"/>
                </a:endParaRPr>
              </a:p>
              <a:p>
                <a:pPr>
                  <a:lnSpc>
                    <a:spcPct val="150000"/>
                  </a:lnSpc>
                </a:pPr>
                <a:r>
                  <a:rPr lang="en-US" sz="1600" dirty="0">
                    <a:latin typeface="Lato" panose="020F0502020204030203" pitchFamily="34" charset="77"/>
                    <a:ea typeface="Times New Roman" panose="02020603050405020304" pitchFamily="18" charset="0"/>
                  </a:rPr>
                  <a:t>Where:</a:t>
                </a:r>
                <a:endParaRPr lang="it-IT" sz="1600" i="1" dirty="0">
                  <a:latin typeface="Cambria Math" panose="02040503050406030204" pitchFamily="18" charset="0"/>
                  <a:ea typeface="Times New Roman" panose="02020603050405020304" pitchFamily="18" charset="0"/>
                  <a:cs typeface="Calibri" panose="020F0502020204030204" pitchFamily="34" charset="0"/>
                </a:endParaRPr>
              </a:p>
              <a:p>
                <a:pPr marL="742950" lvl="1" indent="-285750">
                  <a:lnSpc>
                    <a:spcPct val="150000"/>
                  </a:lnSpc>
                  <a:buFont typeface="Arial" panose="020B0604020202020204" pitchFamily="34" charset="0"/>
                  <a:buChar char="•"/>
                </a:pPr>
                <a14:m>
                  <m:oMath xmlns:m="http://schemas.openxmlformats.org/officeDocument/2006/math">
                    <m:sSub>
                      <m:sSubPr>
                        <m:ctrlPr>
                          <a:rPr lang="it-IT" sz="1600" i="1" smtClean="0">
                            <a:solidFill>
                              <a:srgbClr val="3B852E"/>
                            </a:solidFill>
                            <a:latin typeface="Cambria Math" panose="02040503050406030204" pitchFamily="18" charset="0"/>
                            <a:ea typeface="Times New Roman" panose="02020603050405020304" pitchFamily="18" charset="0"/>
                            <a:cs typeface="Calibri" panose="020F0502020204030204" pitchFamily="34" charset="0"/>
                          </a:rPr>
                        </m:ctrlPr>
                      </m:sSubPr>
                      <m:e>
                        <m:r>
                          <a:rPr lang="en-US" sz="1600" i="1">
                            <a:solidFill>
                              <a:srgbClr val="3B852E"/>
                            </a:solidFill>
                            <a:latin typeface="Cambria Math" panose="02040503050406030204" pitchFamily="18" charset="0"/>
                            <a:ea typeface="Times New Roman" panose="02020603050405020304" pitchFamily="18" charset="0"/>
                            <a:cs typeface="Calibri" panose="020F0502020204030204" pitchFamily="34" charset="0"/>
                          </a:rPr>
                          <m:t>𝑄</m:t>
                        </m:r>
                      </m:e>
                      <m:sub>
                        <m:r>
                          <a:rPr lang="en-US" sz="1600" i="1">
                            <a:solidFill>
                              <a:srgbClr val="3B852E"/>
                            </a:solidFill>
                            <a:latin typeface="Cambria Math" panose="02040503050406030204" pitchFamily="18" charset="0"/>
                            <a:ea typeface="Times New Roman" panose="02020603050405020304" pitchFamily="18" charset="0"/>
                            <a:cs typeface="Calibri" panose="020F0502020204030204" pitchFamily="34" charset="0"/>
                          </a:rPr>
                          <m:t>𝑠</m:t>
                        </m:r>
                        <m:r>
                          <a:rPr lang="en-US" sz="1600" i="1">
                            <a:solidFill>
                              <a:srgbClr val="3B852E"/>
                            </a:solidFill>
                            <a:latin typeface="Cambria Math" panose="02040503050406030204" pitchFamily="18" charset="0"/>
                            <a:ea typeface="Times New Roman" panose="02020603050405020304" pitchFamily="18" charset="0"/>
                            <a:cs typeface="Calibri" panose="020F0502020204030204" pitchFamily="34" charset="0"/>
                          </a:rPr>
                          <m:t>,</m:t>
                        </m:r>
                        <m:r>
                          <a:rPr lang="en-US" sz="1600" i="1">
                            <a:solidFill>
                              <a:srgbClr val="3B852E"/>
                            </a:solidFill>
                            <a:latin typeface="Cambria Math" panose="02040503050406030204" pitchFamily="18" charset="0"/>
                            <a:ea typeface="Times New Roman" panose="02020603050405020304" pitchFamily="18" charset="0"/>
                            <a:cs typeface="Calibri" panose="020F0502020204030204" pitchFamily="34" charset="0"/>
                          </a:rPr>
                          <m:t>𝑖</m:t>
                        </m:r>
                      </m:sub>
                    </m:sSub>
                  </m:oMath>
                </a14:m>
                <a:r>
                  <a:rPr lang="en-US" sz="1600" dirty="0">
                    <a:solidFill>
                      <a:srgbClr val="3B852E"/>
                    </a:solidFill>
                    <a:latin typeface="Lato" panose="020F0502020204030203" pitchFamily="34" charset="77"/>
                    <a:ea typeface="Times New Roman" panose="02020603050405020304" pitchFamily="18" charset="0"/>
                  </a:rPr>
                  <a:t> </a:t>
                </a:r>
                <a:r>
                  <a:rPr lang="en-US" sz="1600" dirty="0">
                    <a:latin typeface="Lato" panose="020F0502020204030203" pitchFamily="34" charset="77"/>
                    <a:ea typeface="Times New Roman" panose="02020603050405020304" pitchFamily="18" charset="0"/>
                  </a:rPr>
                  <a:t>is the </a:t>
                </a:r>
                <a:r>
                  <a:rPr lang="en-US" sz="1600" b="1" dirty="0">
                    <a:latin typeface="Lato" panose="020F0502020204030203" pitchFamily="34" charset="77"/>
                    <a:ea typeface="Times New Roman" panose="02020603050405020304" pitchFamily="18" charset="0"/>
                  </a:rPr>
                  <a:t>instantaneous transport capacity </a:t>
                </a:r>
                <a:r>
                  <a:rPr lang="en-US" sz="1600" dirty="0">
                    <a:latin typeface="Lato" panose="020F0502020204030203" pitchFamily="34" charset="77"/>
                    <a:ea typeface="Times New Roman" panose="02020603050405020304" pitchFamily="18" charset="0"/>
                  </a:rPr>
                  <a:t>for the mobilized sediment in reach </a:t>
                </a:r>
                <a14:m>
                  <m:oMath xmlns:m="http://schemas.openxmlformats.org/officeDocument/2006/math">
                    <m:r>
                      <a:rPr lang="it-IT" sz="1600" b="0" i="1" smtClean="0">
                        <a:latin typeface="Cambria Math" panose="02040503050406030204" pitchFamily="18" charset="0"/>
                        <a:ea typeface="Times New Roman" panose="02020603050405020304" pitchFamily="18" charset="0"/>
                      </a:rPr>
                      <m:t>𝑖</m:t>
                    </m:r>
                  </m:oMath>
                </a14:m>
                <a:endParaRPr lang="it-IT" sz="1600" i="1" dirty="0">
                  <a:latin typeface="Cambria Math" panose="02040503050406030204" pitchFamily="18" charset="0"/>
                  <a:ea typeface="Times New Roman" panose="02020603050405020304" pitchFamily="18" charset="0"/>
                  <a:cs typeface="Calibri" panose="020F0502020204030204" pitchFamily="34" charset="0"/>
                </a:endParaRPr>
              </a:p>
              <a:p>
                <a:pPr marL="742950" lvl="1" indent="-285750">
                  <a:lnSpc>
                    <a:spcPct val="150000"/>
                  </a:lnSpc>
                  <a:buFont typeface="Arial" panose="020B0604020202020204" pitchFamily="34" charset="0"/>
                  <a:buChar char="•"/>
                </a:pPr>
                <a14:m>
                  <m:oMath xmlns:m="http://schemas.openxmlformats.org/officeDocument/2006/math">
                    <m:sSub>
                      <m:sSubPr>
                        <m:ctrlPr>
                          <a:rPr lang="it-IT" sz="1600" i="1" smtClean="0">
                            <a:solidFill>
                              <a:srgbClr val="3B852E"/>
                            </a:solidFill>
                            <a:latin typeface="Cambria Math" panose="02040503050406030204" pitchFamily="18" charset="0"/>
                            <a:ea typeface="Times New Roman" panose="02020603050405020304" pitchFamily="18" charset="0"/>
                            <a:cs typeface="Calibri" panose="020F0502020204030204" pitchFamily="34" charset="0"/>
                          </a:rPr>
                        </m:ctrlPr>
                      </m:sSubPr>
                      <m:e>
                        <m:r>
                          <a:rPr lang="en-US" sz="1600" i="1">
                            <a:solidFill>
                              <a:srgbClr val="3B852E"/>
                            </a:solidFill>
                            <a:latin typeface="Cambria Math" panose="02040503050406030204" pitchFamily="18" charset="0"/>
                            <a:ea typeface="Times New Roman" panose="02020603050405020304" pitchFamily="18" charset="0"/>
                            <a:cs typeface="Calibri" panose="020F0502020204030204" pitchFamily="34" charset="0"/>
                          </a:rPr>
                          <m:t>𝑊</m:t>
                        </m:r>
                      </m:e>
                      <m:sub>
                        <m:r>
                          <a:rPr lang="en-US" sz="1600" i="1">
                            <a:solidFill>
                              <a:srgbClr val="3B852E"/>
                            </a:solidFill>
                            <a:latin typeface="Cambria Math" panose="02040503050406030204" pitchFamily="18" charset="0"/>
                            <a:ea typeface="Times New Roman" panose="02020603050405020304" pitchFamily="18" charset="0"/>
                            <a:cs typeface="Calibri" panose="020F0502020204030204" pitchFamily="34" charset="0"/>
                          </a:rPr>
                          <m:t>𝑖</m:t>
                        </m:r>
                      </m:sub>
                    </m:sSub>
                  </m:oMath>
                </a14:m>
                <a:r>
                  <a:rPr lang="en-US" sz="1600" dirty="0">
                    <a:solidFill>
                      <a:srgbClr val="3B852E"/>
                    </a:solidFill>
                    <a:latin typeface="Lato" panose="020F0502020204030203" pitchFamily="34" charset="77"/>
                    <a:ea typeface="Times New Roman" panose="02020603050405020304" pitchFamily="18" charset="0"/>
                  </a:rPr>
                  <a:t> </a:t>
                </a:r>
                <a:r>
                  <a:rPr lang="en-US" sz="1600" dirty="0">
                    <a:latin typeface="Lato" panose="020F0502020204030203" pitchFamily="34" charset="77"/>
                    <a:ea typeface="Times New Roman" panose="02020603050405020304" pitchFamily="18" charset="0"/>
                  </a:rPr>
                  <a:t>is the </a:t>
                </a:r>
                <a:r>
                  <a:rPr lang="en-US" sz="1600" b="1" dirty="0">
                    <a:latin typeface="Lato" panose="020F0502020204030203" pitchFamily="34" charset="77"/>
                    <a:ea typeface="Times New Roman" panose="02020603050405020304" pitchFamily="18" charset="0"/>
                  </a:rPr>
                  <a:t>channel width </a:t>
                </a:r>
                <a:r>
                  <a:rPr lang="en-US" sz="1600" dirty="0">
                    <a:latin typeface="Lato" panose="020F0502020204030203" pitchFamily="34" charset="77"/>
                    <a:ea typeface="Times New Roman" panose="02020603050405020304" pitchFamily="18" charset="0"/>
                  </a:rPr>
                  <a:t>of reach </a:t>
                </a:r>
                <a14:m>
                  <m:oMath xmlns:m="http://schemas.openxmlformats.org/officeDocument/2006/math">
                    <m:r>
                      <a:rPr lang="it-IT" sz="1600" i="1">
                        <a:latin typeface="Cambria Math" panose="02040503050406030204" pitchFamily="18" charset="0"/>
                        <a:ea typeface="Times New Roman" panose="02020603050405020304" pitchFamily="18" charset="0"/>
                      </a:rPr>
                      <m:t>𝑖</m:t>
                    </m:r>
                  </m:oMath>
                </a14:m>
                <a:endParaRPr lang="en-US" sz="1600" b="1" dirty="0">
                  <a:latin typeface="Lato" panose="020F0502020204030203" pitchFamily="34" charset="77"/>
                  <a:ea typeface="Times New Roman" panose="02020603050405020304" pitchFamily="18" charset="0"/>
                </a:endParaRPr>
              </a:p>
              <a:p>
                <a:pPr marL="742950" lvl="1" indent="-285750">
                  <a:lnSpc>
                    <a:spcPct val="150000"/>
                  </a:lnSpc>
                  <a:buFont typeface="Arial" panose="020B0604020202020204" pitchFamily="34" charset="0"/>
                  <a:buChar char="•"/>
                </a:pPr>
                <a14:m>
                  <m:oMath xmlns:m="http://schemas.openxmlformats.org/officeDocument/2006/math">
                    <m:sSub>
                      <m:sSubPr>
                        <m:ctrlPr>
                          <a:rPr lang="it-IT" sz="1600" i="1" smtClean="0">
                            <a:solidFill>
                              <a:srgbClr val="3B852E"/>
                            </a:solidFill>
                            <a:latin typeface="Cambria Math" panose="02040503050406030204" pitchFamily="18" charset="0"/>
                            <a:ea typeface="Times New Roman" panose="02020603050405020304" pitchFamily="18" charset="0"/>
                            <a:cs typeface="Calibri" panose="020F0502020204030204" pitchFamily="34" charset="0"/>
                          </a:rPr>
                        </m:ctrlPr>
                      </m:sSubPr>
                      <m:e>
                        <m:r>
                          <a:rPr lang="en-US" sz="1600" i="1">
                            <a:solidFill>
                              <a:srgbClr val="3B852E"/>
                            </a:solidFill>
                            <a:latin typeface="Cambria Math" panose="02040503050406030204" pitchFamily="18" charset="0"/>
                            <a:ea typeface="Times New Roman" panose="02020603050405020304" pitchFamily="18" charset="0"/>
                            <a:cs typeface="Calibri" panose="020F0502020204030204" pitchFamily="34" charset="0"/>
                          </a:rPr>
                          <m:t>𝐻</m:t>
                        </m:r>
                      </m:e>
                      <m:sub>
                        <m:r>
                          <a:rPr lang="en-US" sz="1600" i="1">
                            <a:solidFill>
                              <a:srgbClr val="3B852E"/>
                            </a:solidFill>
                            <a:latin typeface="Cambria Math" panose="02040503050406030204" pitchFamily="18" charset="0"/>
                            <a:ea typeface="Times New Roman" panose="02020603050405020304" pitchFamily="18" charset="0"/>
                            <a:cs typeface="Calibri" panose="020F0502020204030204" pitchFamily="34" charset="0"/>
                          </a:rPr>
                          <m:t>𝑎</m:t>
                        </m:r>
                      </m:sub>
                    </m:sSub>
                  </m:oMath>
                </a14:m>
                <a:r>
                  <a:rPr lang="en-US" sz="1600" dirty="0">
                    <a:solidFill>
                      <a:srgbClr val="3B852E"/>
                    </a:solidFill>
                    <a:latin typeface="Lato" panose="020F0502020204030203" pitchFamily="34" charset="77"/>
                    <a:ea typeface="Times New Roman" panose="02020603050405020304" pitchFamily="18" charset="0"/>
                  </a:rPr>
                  <a:t> </a:t>
                </a:r>
                <a:r>
                  <a:rPr lang="en-US" sz="1600" dirty="0">
                    <a:latin typeface="Lato" panose="020F0502020204030203" pitchFamily="34" charset="77"/>
                    <a:ea typeface="Times New Roman" panose="02020603050405020304" pitchFamily="18" charset="0"/>
                  </a:rPr>
                  <a:t>is the </a:t>
                </a:r>
                <a:r>
                  <a:rPr lang="en-US" sz="1600" b="1" dirty="0">
                    <a:latin typeface="Lato" panose="020F0502020204030203" pitchFamily="34" charset="77"/>
                    <a:ea typeface="Times New Roman" panose="02020603050405020304" pitchFamily="18" charset="0"/>
                  </a:rPr>
                  <a:t>characteristic vertical length scale for sediment transport</a:t>
                </a:r>
                <a:r>
                  <a:rPr lang="en-US" sz="1600" dirty="0">
                    <a:latin typeface="Lato" panose="020F0502020204030203" pitchFamily="34" charset="77"/>
                    <a:ea typeface="Times New Roman" panose="02020603050405020304" pitchFamily="18" charset="0"/>
                  </a:rPr>
                  <a:t>, which can be a function of the water height or kept constant, as in the case of the Bega case study, where </a:t>
                </a:r>
                <a14:m>
                  <m:oMath xmlns:m="http://schemas.openxmlformats.org/officeDocument/2006/math">
                    <m:sSub>
                      <m:sSubPr>
                        <m:ctrlPr>
                          <a:rPr lang="it-IT" sz="1600" i="1">
                            <a:latin typeface="Cambria Math" panose="02040503050406030204" pitchFamily="18" charset="0"/>
                            <a:ea typeface="Times New Roman" panose="02020603050405020304" pitchFamily="18" charset="0"/>
                            <a:cs typeface="Calibri" panose="020F0502020204030204" pitchFamily="34" charset="0"/>
                          </a:rPr>
                        </m:ctrlPr>
                      </m:sSubPr>
                      <m:e>
                        <m:r>
                          <a:rPr lang="en-US" sz="1600" i="1">
                            <a:latin typeface="Cambria Math" panose="02040503050406030204" pitchFamily="18" charset="0"/>
                            <a:ea typeface="Times New Roman" panose="02020603050405020304" pitchFamily="18" charset="0"/>
                            <a:cs typeface="Calibri" panose="020F0502020204030204" pitchFamily="34" charset="0"/>
                          </a:rPr>
                          <m:t>𝐻</m:t>
                        </m:r>
                      </m:e>
                      <m:sub>
                        <m:r>
                          <a:rPr lang="en-US" sz="1600" i="1">
                            <a:latin typeface="Cambria Math" panose="02040503050406030204" pitchFamily="18" charset="0"/>
                            <a:ea typeface="Times New Roman" panose="02020603050405020304" pitchFamily="18" charset="0"/>
                            <a:cs typeface="Calibri" panose="020F0502020204030204" pitchFamily="34" charset="0"/>
                          </a:rPr>
                          <m:t>𝑎</m:t>
                        </m:r>
                      </m:sub>
                    </m:sSub>
                    <m:r>
                      <a:rPr lang="it-IT" sz="1600" b="0" i="1" smtClean="0">
                        <a:latin typeface="Cambria Math" panose="02040503050406030204" pitchFamily="18" charset="0"/>
                        <a:ea typeface="Times New Roman" panose="02020603050405020304" pitchFamily="18" charset="0"/>
                        <a:cs typeface="Calibri" panose="020F0502020204030204" pitchFamily="34" charset="0"/>
                      </a:rPr>
                      <m:t>=0.1</m:t>
                    </m:r>
                  </m:oMath>
                </a14:m>
                <a:r>
                  <a:rPr lang="en-US" sz="1600" dirty="0">
                    <a:latin typeface="Lato" panose="020F0502020204030203" pitchFamily="34" charset="77"/>
                    <a:ea typeface="Times New Roman" panose="02020603050405020304" pitchFamily="18" charset="0"/>
                  </a:rPr>
                  <a:t> (</a:t>
                </a:r>
                <a:r>
                  <a:rPr lang="en-US" sz="1600" dirty="0" err="1">
                    <a:latin typeface="Lato" panose="020F0502020204030203" pitchFamily="34" charset="77"/>
                  </a:rPr>
                  <a:t>Czuba</a:t>
                </a:r>
                <a:r>
                  <a:rPr lang="en-US" sz="1600" dirty="0">
                    <a:latin typeface="Lato" panose="020F0502020204030203" pitchFamily="34" charset="77"/>
                  </a:rPr>
                  <a:t>, 2018)</a:t>
                </a:r>
                <a:endParaRPr lang="it-IT" sz="1600" dirty="0">
                  <a:latin typeface="Lato" panose="020F0502020204030203" pitchFamily="34" charset="77"/>
                  <a:ea typeface="Calibri" panose="020F0502020204030204" pitchFamily="34" charset="0"/>
                  <a:cs typeface="Times New Roman" panose="02020603050405020304" pitchFamily="18" charset="0"/>
                </a:endParaRPr>
              </a:p>
              <a:p>
                <a:pPr lvl="1">
                  <a:lnSpc>
                    <a:spcPct val="150000"/>
                  </a:lnSpc>
                </a:pPr>
                <a:endParaRPr lang="it-IT" sz="1600" dirty="0">
                  <a:latin typeface="Lato" panose="020F0502020204030203" pitchFamily="34" charset="77"/>
                  <a:ea typeface="Calibri" panose="020F0502020204030204" pitchFamily="34" charset="0"/>
                  <a:cs typeface="Times New Roman" panose="02020603050405020304" pitchFamily="18" charset="0"/>
                </a:endParaRPr>
              </a:p>
              <a:p>
                <a:pPr>
                  <a:lnSpc>
                    <a:spcPct val="150000"/>
                  </a:lnSpc>
                </a:pPr>
                <a:r>
                  <a:rPr lang="en-US" sz="1600" dirty="0">
                    <a:latin typeface="Lato" panose="020F0502020204030203" pitchFamily="34" charset="77"/>
                  </a:rPr>
                  <a:t>This formulation has been used in other distributed sediment models (</a:t>
                </a:r>
                <a:r>
                  <a:rPr lang="en-US" sz="1600" dirty="0" err="1">
                    <a:latin typeface="Lato" panose="020F0502020204030203" pitchFamily="34" charset="77"/>
                  </a:rPr>
                  <a:t>Czuba</a:t>
                </a:r>
                <a:r>
                  <a:rPr lang="en-US" sz="1600" dirty="0">
                    <a:latin typeface="Lato" panose="020F0502020204030203" pitchFamily="34" charset="77"/>
                  </a:rPr>
                  <a:t>, 2018; Hassan et al., 1991) and guarantees a rough estimate of sediment velocity useful for large-scale modelling efforts. </a:t>
                </a:r>
              </a:p>
              <a:p>
                <a:pPr>
                  <a:lnSpc>
                    <a:spcPct val="150000"/>
                  </a:lnSpc>
                </a:pPr>
                <a:r>
                  <a:rPr lang="en-AU" sz="1600" dirty="0">
                    <a:latin typeface="Lato" panose="020F0502020204030203" pitchFamily="34" charset="77"/>
                  </a:rPr>
                  <a:t>As </a:t>
                </a:r>
                <a14:m>
                  <m:oMath xmlns:m="http://schemas.openxmlformats.org/officeDocument/2006/math">
                    <m:sSub>
                      <m:sSubPr>
                        <m:ctrlPr>
                          <a:rPr lang="en-AU" sz="1600" i="1">
                            <a:latin typeface="Cambria Math" panose="02040503050406030204" pitchFamily="18" charset="0"/>
                            <a:ea typeface="Times New Roman" panose="02020603050405020304" pitchFamily="18" charset="0"/>
                            <a:cs typeface="Calibri" panose="020F0502020204030204" pitchFamily="34" charset="0"/>
                          </a:rPr>
                        </m:ctrlPr>
                      </m:sSubPr>
                      <m:e>
                        <m:r>
                          <a:rPr lang="en-AU" sz="1600" i="1">
                            <a:latin typeface="Cambria Math" panose="02040503050406030204" pitchFamily="18" charset="0"/>
                            <a:ea typeface="Times New Roman" panose="02020603050405020304" pitchFamily="18" charset="0"/>
                            <a:cs typeface="Calibri" panose="020F0502020204030204" pitchFamily="34" charset="0"/>
                          </a:rPr>
                          <m:t>𝑄</m:t>
                        </m:r>
                      </m:e>
                      <m:sub>
                        <m:r>
                          <a:rPr lang="en-AU" sz="1600" i="1">
                            <a:latin typeface="Cambria Math" panose="02040503050406030204" pitchFamily="18" charset="0"/>
                            <a:ea typeface="Times New Roman" panose="02020603050405020304" pitchFamily="18" charset="0"/>
                            <a:cs typeface="Calibri" panose="020F0502020204030204" pitchFamily="34" charset="0"/>
                          </a:rPr>
                          <m:t>𝑠</m:t>
                        </m:r>
                        <m:r>
                          <a:rPr lang="en-AU" sz="1600" i="1">
                            <a:latin typeface="Cambria Math" panose="02040503050406030204" pitchFamily="18" charset="0"/>
                            <a:ea typeface="Times New Roman" panose="02020603050405020304" pitchFamily="18" charset="0"/>
                            <a:cs typeface="Calibri" panose="020F0502020204030204" pitchFamily="34" charset="0"/>
                          </a:rPr>
                          <m:t>,</m:t>
                        </m:r>
                        <m:r>
                          <a:rPr lang="en-AU" sz="1600" i="1">
                            <a:latin typeface="Cambria Math" panose="02040503050406030204" pitchFamily="18" charset="0"/>
                            <a:ea typeface="Times New Roman" panose="02020603050405020304" pitchFamily="18" charset="0"/>
                            <a:cs typeface="Calibri" panose="020F0502020204030204" pitchFamily="34" charset="0"/>
                          </a:rPr>
                          <m:t>𝑖</m:t>
                        </m:r>
                      </m:sub>
                    </m:sSub>
                  </m:oMath>
                </a14:m>
                <a:r>
                  <a:rPr lang="en-AU" sz="1600" dirty="0">
                    <a:latin typeface="Lato" panose="020F0502020204030203" pitchFamily="34" charset="77"/>
                    <a:ea typeface="Calibri" panose="020F0502020204030204" pitchFamily="34" charset="0"/>
                    <a:cs typeface="Times New Roman" panose="02020603050405020304" pitchFamily="18" charset="0"/>
                  </a:rPr>
                  <a:t> refers to the total transport capacity, we assume sediment velocity to be constant across sediment classes.</a:t>
                </a:r>
              </a:p>
            </p:txBody>
          </p:sp>
        </mc:Choice>
        <mc:Fallback xmlns="">
          <p:sp>
            <p:nvSpPr>
              <p:cNvPr id="5" name="Rettangolo 4">
                <a:extLst>
                  <a:ext uri="{FF2B5EF4-FFF2-40B4-BE49-F238E27FC236}">
                    <a16:creationId xmlns:a16="http://schemas.microsoft.com/office/drawing/2014/main" id="{9738F49E-C862-DE4D-BC23-4747CFEB9BAC}"/>
                  </a:ext>
                </a:extLst>
              </p:cNvPr>
              <p:cNvSpPr>
                <a:spLocks noRot="1" noChangeAspect="1" noMove="1" noResize="1" noEditPoints="1" noAdjustHandles="1" noChangeArrowheads="1" noChangeShapeType="1" noTextEdit="1"/>
              </p:cNvSpPr>
              <p:nvPr/>
            </p:nvSpPr>
            <p:spPr>
              <a:xfrm>
                <a:off x="429768" y="790628"/>
                <a:ext cx="9747504" cy="5649560"/>
              </a:xfrm>
              <a:prstGeom prst="rect">
                <a:avLst/>
              </a:prstGeom>
              <a:blipFill>
                <a:blip r:embed="rId2"/>
                <a:stretch>
                  <a:fillRect l="-391" b="-449"/>
                </a:stretch>
              </a:blipFill>
            </p:spPr>
            <p:txBody>
              <a:bodyPr/>
              <a:lstStyle/>
              <a:p>
                <a:r>
                  <a:rPr lang="en-GB">
                    <a:noFill/>
                  </a:rPr>
                  <a:t> </a:t>
                </a:r>
              </a:p>
            </p:txBody>
          </p:sp>
        </mc:Fallback>
      </mc:AlternateContent>
    </p:spTree>
    <p:extLst>
      <p:ext uri="{BB962C8B-B14F-4D97-AF65-F5344CB8AC3E}">
        <p14:creationId xmlns:p14="http://schemas.microsoft.com/office/powerpoint/2010/main" val="3104021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F6105E05-D258-DB4C-9FC3-6C208472B4F8}"/>
              </a:ext>
            </a:extLst>
          </p:cNvPr>
          <p:cNvSpPr txBox="1"/>
          <p:nvPr/>
        </p:nvSpPr>
        <p:spPr>
          <a:xfrm>
            <a:off x="430609" y="717476"/>
            <a:ext cx="8338487" cy="4614148"/>
          </a:xfrm>
          <a:prstGeom prst="rect">
            <a:avLst/>
          </a:prstGeom>
          <a:noFill/>
        </p:spPr>
        <p:txBody>
          <a:bodyPr wrap="square" rtlCol="0">
            <a:spAutoFit/>
          </a:bodyPr>
          <a:lstStyle/>
          <a:p>
            <a:pPr>
              <a:lnSpc>
                <a:spcPct val="150000"/>
              </a:lnSpc>
            </a:pPr>
            <a:endParaRPr lang="en-AU" dirty="0">
              <a:latin typeface="Lato" panose="020F0502020204030203" pitchFamily="34" charset="77"/>
              <a:cs typeface="Raanana" pitchFamily="2" charset="-79"/>
            </a:endParaRPr>
          </a:p>
          <a:p>
            <a:pPr lvl="1">
              <a:lnSpc>
                <a:spcPct val="150000"/>
              </a:lnSpc>
            </a:pPr>
            <a:endParaRPr lang="en-AU" sz="1600" dirty="0">
              <a:latin typeface="Lato" panose="020F0502020204030203" pitchFamily="34" charset="77"/>
            </a:endParaRPr>
          </a:p>
          <a:p>
            <a:pPr lvl="1">
              <a:lnSpc>
                <a:spcPct val="150000"/>
              </a:lnSpc>
            </a:pPr>
            <a:endParaRPr lang="en-AU" sz="1600" dirty="0">
              <a:latin typeface="Lato" panose="020F0502020204030203" pitchFamily="34" charset="77"/>
            </a:endParaRPr>
          </a:p>
          <a:p>
            <a:pPr lvl="1" algn="just">
              <a:lnSpc>
                <a:spcPct val="150000"/>
              </a:lnSpc>
            </a:pPr>
            <a:r>
              <a:rPr lang="en-AU" sz="1600" dirty="0">
                <a:latin typeface="Lato" panose="020F0502020204030203" pitchFamily="34" charset="77"/>
              </a:rPr>
              <a:t>To do so, we reconstructed the pre-settlement geomorphic features and hydrology of the river network, and then modelled the network sediment transport processes in the last two centuries introducing the different drivers of change observed historically in the proper chronological sequence.</a:t>
            </a:r>
          </a:p>
          <a:p>
            <a:pPr lvl="1" algn="just">
              <a:lnSpc>
                <a:spcPct val="150000"/>
              </a:lnSpc>
            </a:pPr>
            <a:endParaRPr lang="en-AU" sz="1600" dirty="0">
              <a:latin typeface="Lato" panose="020F0502020204030203" pitchFamily="34" charset="77"/>
              <a:cs typeface="Raanana" pitchFamily="2" charset="-79"/>
            </a:endParaRPr>
          </a:p>
          <a:p>
            <a:pPr lvl="1">
              <a:lnSpc>
                <a:spcPct val="150000"/>
              </a:lnSpc>
            </a:pPr>
            <a:endParaRPr lang="en-AU" dirty="0">
              <a:latin typeface="Lato" panose="020F0502020204030203" pitchFamily="34" charset="77"/>
              <a:cs typeface="Raanana" pitchFamily="2" charset="-79"/>
            </a:endParaRPr>
          </a:p>
          <a:p>
            <a:pPr marL="342900" indent="-342900">
              <a:lnSpc>
                <a:spcPct val="150000"/>
              </a:lnSpc>
              <a:buFont typeface="+mj-lt"/>
              <a:buAutoNum type="arabicPeriod"/>
            </a:pPr>
            <a:r>
              <a:rPr lang="en-AU" b="1" dirty="0">
                <a:solidFill>
                  <a:srgbClr val="3B852E"/>
                </a:solidFill>
                <a:latin typeface="Lato" panose="020F0502020204030203" pitchFamily="34" charset="77"/>
                <a:cs typeface="Raanana" pitchFamily="2" charset="-79"/>
              </a:rPr>
              <a:t>Predict future trajectories </a:t>
            </a:r>
          </a:p>
          <a:p>
            <a:pPr lvl="1">
              <a:lnSpc>
                <a:spcPct val="150000"/>
              </a:lnSpc>
            </a:pPr>
            <a:r>
              <a:rPr lang="en-AU" sz="1600" dirty="0">
                <a:latin typeface="Lato" panose="020F0502020204030203" pitchFamily="34" charset="77"/>
              </a:rPr>
              <a:t>We used the knowledge acquired by historical simulations to provide estimations on future trajectories of sediment transport and sediment budgets at the river reach scale.</a:t>
            </a:r>
            <a:endParaRPr lang="en-AU" sz="1600" dirty="0">
              <a:latin typeface="Lato" panose="020F0502020204030203" pitchFamily="34" charset="77"/>
              <a:cs typeface="Raanana" pitchFamily="2" charset="-79"/>
            </a:endParaRPr>
          </a:p>
        </p:txBody>
      </p:sp>
      <p:sp>
        <p:nvSpPr>
          <p:cNvPr id="6" name="CasellaDiTesto 5">
            <a:extLst>
              <a:ext uri="{FF2B5EF4-FFF2-40B4-BE49-F238E27FC236}">
                <a16:creationId xmlns:a16="http://schemas.microsoft.com/office/drawing/2014/main" id="{7D0D97F1-7C65-7942-AD68-68719056166F}"/>
              </a:ext>
            </a:extLst>
          </p:cNvPr>
          <p:cNvSpPr txBox="1"/>
          <p:nvPr/>
        </p:nvSpPr>
        <p:spPr>
          <a:xfrm>
            <a:off x="281355" y="203400"/>
            <a:ext cx="6599892" cy="523220"/>
          </a:xfrm>
          <a:prstGeom prst="rect">
            <a:avLst/>
          </a:prstGeom>
          <a:noFill/>
        </p:spPr>
        <p:txBody>
          <a:bodyPr wrap="square" rtlCol="0">
            <a:spAutoFit/>
          </a:bodyPr>
          <a:lstStyle/>
          <a:p>
            <a:r>
              <a:rPr lang="en-AU" sz="2800" b="1" dirty="0">
                <a:latin typeface="Josefin Sans SemiBold Roman" pitchFamily="2" charset="77"/>
              </a:rPr>
              <a:t>Bega river -  research objectives</a:t>
            </a:r>
          </a:p>
        </p:txBody>
      </p:sp>
      <p:sp>
        <p:nvSpPr>
          <p:cNvPr id="7" name="CasellaDiTesto 6">
            <a:extLst>
              <a:ext uri="{FF2B5EF4-FFF2-40B4-BE49-F238E27FC236}">
                <a16:creationId xmlns:a16="http://schemas.microsoft.com/office/drawing/2014/main" id="{D92FF7C8-E4A0-4F4C-A29C-1D94CDA25FA8}"/>
              </a:ext>
            </a:extLst>
          </p:cNvPr>
          <p:cNvSpPr txBox="1"/>
          <p:nvPr/>
        </p:nvSpPr>
        <p:spPr>
          <a:xfrm>
            <a:off x="348313" y="4016228"/>
            <a:ext cx="482824" cy="707886"/>
          </a:xfrm>
          <a:prstGeom prst="rect">
            <a:avLst/>
          </a:prstGeom>
          <a:solidFill>
            <a:schemeClr val="bg1"/>
          </a:solidFill>
        </p:spPr>
        <p:txBody>
          <a:bodyPr wrap="none" rtlCol="0">
            <a:spAutoFit/>
          </a:bodyPr>
          <a:lstStyle/>
          <a:p>
            <a:r>
              <a:rPr lang="en-GB" sz="4000" b="1" dirty="0">
                <a:solidFill>
                  <a:srgbClr val="3B852E"/>
                </a:solidFill>
                <a:latin typeface="Lato" panose="020F0502020204030203" pitchFamily="34" charset="77"/>
              </a:rPr>
              <a:t>2</a:t>
            </a:r>
          </a:p>
        </p:txBody>
      </p:sp>
      <p:sp>
        <p:nvSpPr>
          <p:cNvPr id="3" name="Rettangolo 2">
            <a:extLst>
              <a:ext uri="{FF2B5EF4-FFF2-40B4-BE49-F238E27FC236}">
                <a16:creationId xmlns:a16="http://schemas.microsoft.com/office/drawing/2014/main" id="{4973C8EA-38A1-BA44-8467-1A5167701F5F}"/>
              </a:ext>
            </a:extLst>
          </p:cNvPr>
          <p:cNvSpPr/>
          <p:nvPr/>
        </p:nvSpPr>
        <p:spPr>
          <a:xfrm>
            <a:off x="430608" y="1472913"/>
            <a:ext cx="11513741" cy="453137"/>
          </a:xfrm>
          <a:prstGeom prst="rect">
            <a:avLst/>
          </a:prstGeom>
        </p:spPr>
        <p:txBody>
          <a:bodyPr wrap="square">
            <a:spAutoFit/>
          </a:bodyPr>
          <a:lstStyle/>
          <a:p>
            <a:pPr marL="342900" indent="-342900">
              <a:lnSpc>
                <a:spcPct val="150000"/>
              </a:lnSpc>
              <a:buFont typeface="+mj-lt"/>
              <a:buAutoNum type="arabicPeriod"/>
            </a:pPr>
            <a:r>
              <a:rPr lang="en-AU" b="1" dirty="0">
                <a:solidFill>
                  <a:srgbClr val="3B852E"/>
                </a:solidFill>
                <a:latin typeface="Lato" panose="020F0502020204030203" pitchFamily="34" charset="77"/>
              </a:rPr>
              <a:t>Reproduce the historical sediment transfers and associated river reach sediment budgets</a:t>
            </a:r>
            <a:r>
              <a:rPr lang="en-AU" dirty="0">
                <a:latin typeface="Lato" panose="020F0502020204030203" pitchFamily="34" charset="77"/>
              </a:rPr>
              <a:t>.</a:t>
            </a:r>
            <a:r>
              <a:rPr lang="en-AU" b="1" dirty="0">
                <a:latin typeface="Lato" panose="020F0502020204030203" pitchFamily="34" charset="77"/>
                <a:cs typeface="Raanana" pitchFamily="2" charset="-79"/>
              </a:rPr>
              <a:t> </a:t>
            </a:r>
          </a:p>
        </p:txBody>
      </p:sp>
      <p:sp>
        <p:nvSpPr>
          <p:cNvPr id="2" name="CasellaDiTesto 1">
            <a:extLst>
              <a:ext uri="{FF2B5EF4-FFF2-40B4-BE49-F238E27FC236}">
                <a16:creationId xmlns:a16="http://schemas.microsoft.com/office/drawing/2014/main" id="{37D8FD6F-B9B1-1E49-AB88-8CFD8A6DD09D}"/>
              </a:ext>
            </a:extLst>
          </p:cNvPr>
          <p:cNvSpPr txBox="1"/>
          <p:nvPr/>
        </p:nvSpPr>
        <p:spPr>
          <a:xfrm>
            <a:off x="348313" y="1307592"/>
            <a:ext cx="482824" cy="707886"/>
          </a:xfrm>
          <a:prstGeom prst="rect">
            <a:avLst/>
          </a:prstGeom>
          <a:solidFill>
            <a:schemeClr val="bg1"/>
          </a:solidFill>
        </p:spPr>
        <p:txBody>
          <a:bodyPr wrap="none" rtlCol="0">
            <a:spAutoFit/>
          </a:bodyPr>
          <a:lstStyle/>
          <a:p>
            <a:r>
              <a:rPr lang="en-GB" sz="4000" b="1" dirty="0">
                <a:solidFill>
                  <a:srgbClr val="3B852E"/>
                </a:solidFill>
                <a:latin typeface="Lato" panose="020F0502020204030203" pitchFamily="34" charset="77"/>
              </a:rPr>
              <a:t>1</a:t>
            </a:r>
          </a:p>
        </p:txBody>
      </p:sp>
    </p:spTree>
    <p:extLst>
      <p:ext uri="{BB962C8B-B14F-4D97-AF65-F5344CB8AC3E}">
        <p14:creationId xmlns:p14="http://schemas.microsoft.com/office/powerpoint/2010/main" val="176218957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Lab_conference_template copia" id="{1CEAC363-3C28-D640-8E82-906D1EFB9902}" vid="{8EC1C136-8872-F74C-8E89-1E71AD9904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di Office</Template>
  <TotalTime>12512</TotalTime>
  <Words>5080</Words>
  <Application>Microsoft Macintosh PowerPoint</Application>
  <PresentationFormat>Widescreen</PresentationFormat>
  <Paragraphs>468</Paragraphs>
  <Slides>35</Slides>
  <Notes>25</Notes>
  <HiddenSlides>0</HiddenSlides>
  <MMClips>1</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35</vt:i4>
      </vt:variant>
    </vt:vector>
  </HeadingPairs>
  <TitlesOfParts>
    <vt:vector size="47" baseType="lpstr">
      <vt:lpstr>Arial</vt:lpstr>
      <vt:lpstr>Calibri</vt:lpstr>
      <vt:lpstr>Calibri Light</vt:lpstr>
      <vt:lpstr>Cambria Math</vt:lpstr>
      <vt:lpstr>Helvetica</vt:lpstr>
      <vt:lpstr>JOSEFIN SANS REGULAR ROMAN</vt:lpstr>
      <vt:lpstr>JOSEFIN SANS REGULAR ROMAN</vt:lpstr>
      <vt:lpstr>Josefin Sans SemiBold Roman</vt:lpstr>
      <vt:lpstr>Lato</vt:lpstr>
      <vt:lpstr>Symbol</vt:lpstr>
      <vt:lpstr>Times New Roman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Marco Tangi</dc:creator>
  <cp:lastModifiedBy>Marco Tangi</cp:lastModifiedBy>
  <cp:revision>21</cp:revision>
  <cp:lastPrinted>2020-05-21T16:50:08Z</cp:lastPrinted>
  <dcterms:created xsi:type="dcterms:W3CDTF">2020-12-21T15:48:21Z</dcterms:created>
  <dcterms:modified xsi:type="dcterms:W3CDTF">2021-04-28T11:38:25Z</dcterms:modified>
</cp:coreProperties>
</file>