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320" r:id="rId2"/>
  </p:sldIdLst>
  <p:sldSz cx="12192000" cy="6858000"/>
  <p:notesSz cx="9926638" cy="6797675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74663" indent="-1746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49325" indent="-3492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425575" indent="-5397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900238" indent="-714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33"/>
    <a:srgbClr val="FF9900"/>
    <a:srgbClr val="0099FF"/>
    <a:srgbClr val="FFFF00"/>
    <a:srgbClr val="33CC33"/>
    <a:srgbClr val="66FFFF"/>
    <a:srgbClr val="000066"/>
    <a:srgbClr val="00CCFF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77" autoAdjust="0"/>
    <p:restoredTop sz="94453" autoAdjust="0"/>
  </p:normalViewPr>
  <p:slideViewPr>
    <p:cSldViewPr snapToGrid="0">
      <p:cViewPr varScale="1">
        <p:scale>
          <a:sx n="103" d="100"/>
          <a:sy n="103" d="100"/>
        </p:scale>
        <p:origin x="132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  <a:endParaRPr lang="en-US" noProof="0"/>
          </a:p>
          <a:p>
            <a:pPr lvl="1"/>
            <a:r>
              <a:rPr lang="he-IL" noProof="0"/>
              <a:t>רמה שנייה</a:t>
            </a:r>
            <a:endParaRPr lang="en-US" noProof="0"/>
          </a:p>
          <a:p>
            <a:pPr lvl="2"/>
            <a:r>
              <a:rPr lang="he-IL" noProof="0"/>
              <a:t>רמה שלישית</a:t>
            </a:r>
            <a:endParaRPr lang="en-US" noProof="0"/>
          </a:p>
          <a:p>
            <a:pPr lvl="3"/>
            <a:r>
              <a:rPr lang="he-IL" noProof="0"/>
              <a:t>רמה רביעית</a:t>
            </a:r>
            <a:endParaRPr lang="en-US" noProof="0"/>
          </a:p>
          <a:p>
            <a:pPr lvl="4"/>
            <a:r>
              <a:rPr lang="he-IL" noProof="0"/>
              <a:t>רמה חמישית</a:t>
            </a:r>
            <a:endParaRPr lang="en-US" noProof="0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43975C3-E0E2-4E41-B855-A6F0D217BE8F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0752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74663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49325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425575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900238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377202" algn="l" defTabSz="950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2643" algn="l" defTabSz="950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28082" algn="l" defTabSz="950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3523" algn="l" defTabSz="950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fld id="{A1158281-7462-4F41-A260-3709F8C3D3E0}" type="slidenum">
              <a:rPr lang="he-IL" altLang="en-US" smtClean="0"/>
              <a:pPr algn="l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032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75441" indent="0" algn="ctr">
              <a:buNone/>
              <a:defRPr/>
            </a:lvl2pPr>
            <a:lvl3pPr marL="950881" indent="0" algn="ctr">
              <a:buNone/>
              <a:defRPr/>
            </a:lvl3pPr>
            <a:lvl4pPr marL="1426321" indent="0" algn="ctr">
              <a:buNone/>
              <a:defRPr/>
            </a:lvl4pPr>
            <a:lvl5pPr marL="1901761" indent="0" algn="ctr">
              <a:buNone/>
              <a:defRPr/>
            </a:lvl5pPr>
            <a:lvl6pPr marL="2377202" indent="0" algn="ctr">
              <a:buNone/>
              <a:defRPr/>
            </a:lvl6pPr>
            <a:lvl7pPr marL="2852643" indent="0" algn="ctr">
              <a:buNone/>
              <a:defRPr/>
            </a:lvl7pPr>
            <a:lvl8pPr marL="3328082" indent="0" algn="ctr">
              <a:buNone/>
              <a:defRPr/>
            </a:lvl8pPr>
            <a:lvl9pPr marL="380352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825AB-0694-4DC8-ABD3-F147DEC430AE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092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EF8F-E9E6-4134-85EE-677499780976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026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3662-134C-41A4-9400-A07411200275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690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B6CC-8CED-4BE8-8F79-C8150B79A154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830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BC74-28FB-4D7F-BD04-80069F9F5B67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780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75441" indent="0">
              <a:buNone/>
              <a:defRPr sz="1900"/>
            </a:lvl2pPr>
            <a:lvl3pPr marL="950881" indent="0">
              <a:buNone/>
              <a:defRPr sz="1700"/>
            </a:lvl3pPr>
            <a:lvl4pPr marL="1426321" indent="0">
              <a:buNone/>
              <a:defRPr sz="1400"/>
            </a:lvl4pPr>
            <a:lvl5pPr marL="1901761" indent="0">
              <a:buNone/>
              <a:defRPr sz="1400"/>
            </a:lvl5pPr>
            <a:lvl6pPr marL="2377202" indent="0">
              <a:buNone/>
              <a:defRPr sz="1400"/>
            </a:lvl6pPr>
            <a:lvl7pPr marL="2852643" indent="0">
              <a:buNone/>
              <a:defRPr sz="1400"/>
            </a:lvl7pPr>
            <a:lvl8pPr marL="3328082" indent="0">
              <a:buNone/>
              <a:defRPr sz="1400"/>
            </a:lvl8pPr>
            <a:lvl9pPr marL="380352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F9F3-ABCD-4548-93A8-B1C7CF316EA9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528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6B6C-B228-4CB4-A5A4-C11DE90CEBA7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100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4"/>
            <a:ext cx="5389033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B54B9-4D40-4C0C-974D-819E207C1AA9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71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1DC5-5BBD-4BD0-91E2-D0C4236DF51D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387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3B018-3847-4C77-9EDF-BB3A843A7BC2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749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75441" indent="0">
              <a:buNone/>
              <a:defRPr sz="1200"/>
            </a:lvl2pPr>
            <a:lvl3pPr marL="950881" indent="0">
              <a:buNone/>
              <a:defRPr sz="1100"/>
            </a:lvl3pPr>
            <a:lvl4pPr marL="1426321" indent="0">
              <a:buNone/>
              <a:defRPr sz="1000"/>
            </a:lvl4pPr>
            <a:lvl5pPr marL="1901761" indent="0">
              <a:buNone/>
              <a:defRPr sz="1000"/>
            </a:lvl5pPr>
            <a:lvl6pPr marL="2377202" indent="0">
              <a:buNone/>
              <a:defRPr sz="1000"/>
            </a:lvl6pPr>
            <a:lvl7pPr marL="2852643" indent="0">
              <a:buNone/>
              <a:defRPr sz="1000"/>
            </a:lvl7pPr>
            <a:lvl8pPr marL="3328082" indent="0">
              <a:buNone/>
              <a:defRPr sz="1000"/>
            </a:lvl8pPr>
            <a:lvl9pPr marL="380352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54723-5D32-458D-8C3C-7C8E7BFB50AB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869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5441" indent="0">
              <a:buNone/>
              <a:defRPr sz="2900"/>
            </a:lvl2pPr>
            <a:lvl3pPr marL="950881" indent="0">
              <a:buNone/>
              <a:defRPr sz="2500"/>
            </a:lvl3pPr>
            <a:lvl4pPr marL="1426321" indent="0">
              <a:buNone/>
              <a:defRPr sz="2000"/>
            </a:lvl4pPr>
            <a:lvl5pPr marL="1901761" indent="0">
              <a:buNone/>
              <a:defRPr sz="2000"/>
            </a:lvl5pPr>
            <a:lvl6pPr marL="2377202" indent="0">
              <a:buNone/>
              <a:defRPr sz="2000"/>
            </a:lvl6pPr>
            <a:lvl7pPr marL="2852643" indent="0">
              <a:buNone/>
              <a:defRPr sz="2000"/>
            </a:lvl7pPr>
            <a:lvl8pPr marL="3328082" indent="0">
              <a:buNone/>
              <a:defRPr sz="2000"/>
            </a:lvl8pPr>
            <a:lvl9pPr marL="3803523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75441" indent="0">
              <a:buNone/>
              <a:defRPr sz="1200"/>
            </a:lvl2pPr>
            <a:lvl3pPr marL="950881" indent="0">
              <a:buNone/>
              <a:defRPr sz="1100"/>
            </a:lvl3pPr>
            <a:lvl4pPr marL="1426321" indent="0">
              <a:buNone/>
              <a:defRPr sz="1000"/>
            </a:lvl4pPr>
            <a:lvl5pPr marL="1901761" indent="0">
              <a:buNone/>
              <a:defRPr sz="1000"/>
            </a:lvl5pPr>
            <a:lvl6pPr marL="2377202" indent="0">
              <a:buNone/>
              <a:defRPr sz="1000"/>
            </a:lvl6pPr>
            <a:lvl7pPr marL="2852643" indent="0">
              <a:buNone/>
              <a:defRPr sz="1000"/>
            </a:lvl7pPr>
            <a:lvl8pPr marL="3328082" indent="0">
              <a:buNone/>
              <a:defRPr sz="1000"/>
            </a:lvl8pPr>
            <a:lvl9pPr marL="380352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52E9A-D979-4A61-BA96-28F2BBDCE7D7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9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0FFFB"/>
            </a:gs>
            <a:gs pos="74001">
              <a:srgbClr val="00B0F0"/>
            </a:gs>
            <a:gs pos="100000">
              <a:srgbClr val="00B0F0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8" tIns="47544" rIns="95088" bIns="475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8" tIns="47544" rIns="95088" bIns="47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8" tIns="47544" rIns="95088" bIns="47544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8" tIns="47544" rIns="95088" bIns="47544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8" tIns="47544" rIns="95088" bIns="47544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212B95F-B63F-4C4F-A7CC-5D8B2F25D6A3}" type="slidenum">
              <a:rPr lang="he-IL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475441" algn="ctr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950881" algn="ctr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426321" algn="ctr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901761" algn="ctr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5600" indent="-355600" algn="r" rtl="1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96863" algn="r" rtl="1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7450" indent="-236538" algn="r" rtl="1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63700" indent="-236538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36538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4922" indent="-23772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90362" indent="-23772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65803" indent="-23772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41243" indent="-23772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4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88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2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76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202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643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082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523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710378" y="5217829"/>
            <a:ext cx="8778875" cy="40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88" tIns="47544" rIns="95088" bIns="47544">
            <a:spAutoFit/>
          </a:bodyPr>
          <a:lstStyle>
            <a:lvl1pPr algn="r" rtl="1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7" name="Picture 24" descr="C:\Documents and Settings\user\My Documents\Google Drive\PhD\MARSOL\Greece workshop\ARO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" y="95793"/>
            <a:ext cx="1236617" cy="123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71451" y="114805"/>
            <a:ext cx="10850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Reducing leaching using the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threshold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nitrate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root-uptake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phenomenon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Kurtzman,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Kanner, Levy, Nitzan &amp; Bar-Tal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1163" y="1365961"/>
            <a:ext cx="9990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SoluteUptake</a:t>
            </a:r>
            <a:r>
              <a:rPr lang="en-US" sz="24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4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x,t</a:t>
            </a:r>
            <a:r>
              <a:rPr lang="en-US" sz="24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= S(</a:t>
            </a:r>
            <a:r>
              <a:rPr lang="en-US" sz="24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x,t</a:t>
            </a:r>
            <a:r>
              <a:rPr lang="en-US" sz="24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* Minimum[C(</a:t>
            </a:r>
            <a:r>
              <a:rPr lang="en-US" sz="2400" i="1" dirty="0" err="1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x,t</a:t>
            </a:r>
            <a:r>
              <a:rPr lang="en-US" sz="2400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US" sz="2400" b="1" i="1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Cmax</a:t>
            </a:r>
            <a:r>
              <a:rPr lang="en-US" sz="24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]; </a:t>
            </a: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Šimůnek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Hopmans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</a:t>
            </a:r>
            <a:endParaRPr lang="en-US" sz="16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2934" y="1883539"/>
            <a:ext cx="391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Crop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low leaching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 –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 Threshold 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62176" y="2605729"/>
            <a:ext cx="3640183" cy="3413759"/>
            <a:chOff x="339776" y="2647407"/>
            <a:chExt cx="3491995" cy="325481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776" y="2647407"/>
              <a:ext cx="3491995" cy="3254818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1149533" y="2821577"/>
              <a:ext cx="1402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Corn</a:t>
              </a:r>
              <a:endPara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270681" y="2603070"/>
            <a:ext cx="3862502" cy="3443167"/>
            <a:chOff x="4367098" y="2783462"/>
            <a:chExt cx="3489481" cy="3254400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7098" y="2783462"/>
              <a:ext cx="3489481" cy="32544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4924698" y="2973977"/>
              <a:ext cx="1402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Potato</a:t>
              </a:r>
              <a:endPara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097383" y="1917129"/>
            <a:ext cx="391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Winter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leaching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 –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Threshold 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009402" y="5391395"/>
            <a:ext cx="296883" cy="3"/>
          </a:xfrm>
          <a:prstGeom prst="line">
            <a:avLst/>
          </a:prstGeom>
          <a:solidFill>
            <a:schemeClr val="bg1"/>
          </a:solidFill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8296964" y="2593668"/>
            <a:ext cx="3720863" cy="3452569"/>
            <a:chOff x="8296965" y="2705636"/>
            <a:chExt cx="2895851" cy="2700762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96965" y="2705636"/>
              <a:ext cx="2895851" cy="2700762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40586" y="3115039"/>
              <a:ext cx="1492283" cy="384081"/>
            </a:xfrm>
            <a:prstGeom prst="rect">
              <a:avLst/>
            </a:prstGeom>
          </p:spPr>
        </p:pic>
      </p:grpSp>
      <p:sp>
        <p:nvSpPr>
          <p:cNvPr id="42" name="TextBox 41"/>
          <p:cNvSpPr txBox="1"/>
          <p:nvPr/>
        </p:nvSpPr>
        <p:spPr>
          <a:xfrm>
            <a:off x="9123364" y="2813343"/>
            <a:ext cx="1551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Lettuce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85761" y="1912152"/>
            <a:ext cx="4206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Season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leaching fraction –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Threshold 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9135291" y="3021875"/>
            <a:ext cx="2351315" cy="2325188"/>
          </a:xfrm>
          <a:prstGeom prst="line">
            <a:avLst/>
          </a:prstGeom>
          <a:ln w="317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20205" y="6363478"/>
            <a:ext cx="5085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Kurtzman et al., 2013; Levy et al., 2017; Kurtzman et al., 2021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5233" y="6027003"/>
            <a:ext cx="653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5 crops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Cmax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calculated from experiments and models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– 45 mgNO3-N/l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36689</TotalTime>
  <Words>95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Faculty of Agriculture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Nativ_lab4</dc:creator>
  <cp:lastModifiedBy>Daniel Kurtzman</cp:lastModifiedBy>
  <cp:revision>930</cp:revision>
  <dcterms:created xsi:type="dcterms:W3CDTF">2003-01-06T15:51:50Z</dcterms:created>
  <dcterms:modified xsi:type="dcterms:W3CDTF">2021-04-20T13:50:35Z</dcterms:modified>
</cp:coreProperties>
</file>