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448" r:id="rId2"/>
    <p:sldId id="449" r:id="rId3"/>
    <p:sldId id="481" r:id="rId4"/>
    <p:sldId id="483" r:id="rId5"/>
    <p:sldId id="474" r:id="rId6"/>
    <p:sldId id="459" r:id="rId7"/>
    <p:sldId id="475" r:id="rId8"/>
    <p:sldId id="484" r:id="rId9"/>
    <p:sldId id="469" r:id="rId10"/>
    <p:sldId id="476" r:id="rId11"/>
    <p:sldId id="464" r:id="rId12"/>
    <p:sldId id="465" r:id="rId13"/>
    <p:sldId id="472" r:id="rId14"/>
    <p:sldId id="473" r:id="rId15"/>
    <p:sldId id="471" r:id="rId16"/>
    <p:sldId id="458" r:id="rId17"/>
    <p:sldId id="478" r:id="rId18"/>
    <p:sldId id="482" r:id="rId19"/>
    <p:sldId id="446" r:id="rId20"/>
  </p:sldIdLst>
  <p:sldSz cx="12190413" cy="6859588"/>
  <p:notesSz cx="9436100" cy="706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7">
          <p15:clr>
            <a:srgbClr val="A4A3A4"/>
          </p15:clr>
        </p15:guide>
        <p15:guide id="2" orient="horz" pos="2401" userDrawn="1">
          <p15:clr>
            <a:srgbClr val="A4A3A4"/>
          </p15:clr>
        </p15:guide>
        <p15:guide id="3" pos="329">
          <p15:clr>
            <a:srgbClr val="A4A3A4"/>
          </p15:clr>
        </p15:guide>
        <p15:guide id="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3EA9DB"/>
    <a:srgbClr val="ECECED"/>
    <a:srgbClr val="7AB41D"/>
    <a:srgbClr val="5A5A59"/>
    <a:srgbClr val="348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70675" autoAdjust="0"/>
  </p:normalViewPr>
  <p:slideViewPr>
    <p:cSldViewPr snapToObjects="1">
      <p:cViewPr>
        <p:scale>
          <a:sx n="125" d="100"/>
          <a:sy n="125" d="100"/>
        </p:scale>
        <p:origin x="-612" y="-378"/>
      </p:cViewPr>
      <p:guideLst>
        <p:guide orient="horz" pos="1727"/>
        <p:guide orient="horz" pos="2401"/>
        <p:guide pos="329"/>
        <p:guide pos="369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08" d="100"/>
          <a:sy n="108" d="100"/>
        </p:scale>
        <p:origin x="948" y="102"/>
      </p:cViewPr>
      <p:guideLst/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89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345113" y="0"/>
            <a:ext cx="4089400" cy="352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5B9EF3-4FD7-487B-A8A1-9D64DD806B50}" type="datetimeFigureOut">
              <a:rPr lang="de-DE" altLang="de-DE"/>
              <a:pPr/>
              <a:t>27.04.2021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707188"/>
            <a:ext cx="4089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345113" y="6707188"/>
            <a:ext cx="4089400" cy="352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311A96-555C-4138-B781-02FE7C094A5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7461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89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345113" y="0"/>
            <a:ext cx="4089400" cy="352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991C41-D81B-4750-A0DE-85A7DD3BBF6C}" type="datetimeFigureOut">
              <a:rPr lang="de-DE" altLang="de-DE"/>
              <a:pPr/>
              <a:t>27.04.2021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5375" y="530225"/>
            <a:ext cx="4705350" cy="2647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42975" y="3354388"/>
            <a:ext cx="7550150" cy="3176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707188"/>
            <a:ext cx="4089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345113" y="6707188"/>
            <a:ext cx="4089400" cy="352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F2E780-AC3B-4919-A1F7-5701C07D148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33554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8577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C</a:t>
            </a:r>
            <a:r>
              <a:rPr lang="en-DE" dirty="0"/>
              <a:t>o</a:t>
            </a:r>
            <a:r>
              <a:rPr lang="de-DE" dirty="0"/>
              <a:t>m</a:t>
            </a:r>
            <a:r>
              <a:rPr lang="en-DE" dirty="0"/>
              <a:t>p</a:t>
            </a:r>
            <a:r>
              <a:rPr lang="de-DE" dirty="0"/>
              <a:t>l</a:t>
            </a:r>
            <a:r>
              <a:rPr lang="en-DE" dirty="0" err="1"/>
              <a:t>i</a:t>
            </a:r>
            <a:r>
              <a:rPr lang="de-DE" dirty="0"/>
              <a:t>c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Q</a:t>
            </a:r>
            <a:r>
              <a:rPr lang="en-DE" dirty="0"/>
              <a:t>u</a:t>
            </a:r>
            <a:r>
              <a:rPr lang="de-DE" dirty="0"/>
              <a:t>e</a:t>
            </a:r>
            <a:r>
              <a:rPr lang="en-DE" dirty="0"/>
              <a:t>s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n/</a:t>
            </a:r>
            <a:r>
              <a:rPr lang="de-DE" dirty="0"/>
              <a:t>O</a:t>
            </a:r>
            <a:r>
              <a:rPr lang="en-DE" dirty="0"/>
              <a:t>p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r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n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y</a:t>
            </a:r>
            <a:r>
              <a:rPr lang="en-DE" dirty="0"/>
              <a:t> - </a:t>
            </a:r>
            <a:r>
              <a:rPr lang="de-DE" dirty="0"/>
              <a:t>A</a:t>
            </a:r>
            <a:r>
              <a:rPr lang="en-DE" dirty="0"/>
              <a:t>n</a:t>
            </a:r>
            <a:r>
              <a:rPr lang="de-DE" dirty="0"/>
              <a:t>s</a:t>
            </a:r>
            <a:r>
              <a:rPr lang="en-DE" dirty="0"/>
              <a:t>w</a:t>
            </a:r>
            <a:r>
              <a:rPr lang="de-DE" dirty="0"/>
              <a:t>e</a:t>
            </a:r>
            <a:r>
              <a:rPr lang="en-DE" dirty="0"/>
              <a:t>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329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C</a:t>
            </a:r>
            <a:r>
              <a:rPr lang="en-DE" dirty="0"/>
              <a:t>o</a:t>
            </a:r>
            <a:r>
              <a:rPr lang="de-DE" dirty="0"/>
              <a:t>m</a:t>
            </a:r>
            <a:r>
              <a:rPr lang="en-DE" dirty="0"/>
              <a:t>p</a:t>
            </a:r>
            <a:r>
              <a:rPr lang="de-DE" dirty="0"/>
              <a:t>l</a:t>
            </a:r>
            <a:r>
              <a:rPr lang="en-DE" dirty="0" err="1"/>
              <a:t>i</a:t>
            </a:r>
            <a:r>
              <a:rPr lang="de-DE" dirty="0"/>
              <a:t>c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Q</a:t>
            </a:r>
            <a:r>
              <a:rPr lang="en-DE" dirty="0"/>
              <a:t>u</a:t>
            </a:r>
            <a:r>
              <a:rPr lang="de-DE" dirty="0"/>
              <a:t>e</a:t>
            </a:r>
            <a:r>
              <a:rPr lang="en-DE" dirty="0"/>
              <a:t>s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n/</a:t>
            </a:r>
            <a:r>
              <a:rPr lang="de-DE" dirty="0"/>
              <a:t>O</a:t>
            </a:r>
            <a:r>
              <a:rPr lang="en-DE" dirty="0"/>
              <a:t>p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r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n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y</a:t>
            </a:r>
            <a:r>
              <a:rPr lang="en-DE" dirty="0"/>
              <a:t> - </a:t>
            </a:r>
            <a:r>
              <a:rPr lang="de-DE" dirty="0"/>
              <a:t>A</a:t>
            </a:r>
            <a:r>
              <a:rPr lang="en-DE" dirty="0"/>
              <a:t>n</a:t>
            </a:r>
            <a:r>
              <a:rPr lang="de-DE" dirty="0"/>
              <a:t>s</a:t>
            </a:r>
            <a:r>
              <a:rPr lang="en-DE" dirty="0"/>
              <a:t>w</a:t>
            </a:r>
            <a:r>
              <a:rPr lang="de-DE" dirty="0"/>
              <a:t>e</a:t>
            </a:r>
            <a:r>
              <a:rPr lang="en-DE" dirty="0"/>
              <a:t>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7652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C</a:t>
            </a:r>
            <a:r>
              <a:rPr lang="en-DE" dirty="0"/>
              <a:t>o</a:t>
            </a:r>
            <a:r>
              <a:rPr lang="de-DE" dirty="0"/>
              <a:t>m</a:t>
            </a:r>
            <a:r>
              <a:rPr lang="en-DE" dirty="0"/>
              <a:t>p</a:t>
            </a:r>
            <a:r>
              <a:rPr lang="de-DE" dirty="0"/>
              <a:t>l</a:t>
            </a:r>
            <a:r>
              <a:rPr lang="en-DE" dirty="0" err="1"/>
              <a:t>i</a:t>
            </a:r>
            <a:r>
              <a:rPr lang="de-DE" dirty="0"/>
              <a:t>c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Q</a:t>
            </a:r>
            <a:r>
              <a:rPr lang="en-DE" dirty="0"/>
              <a:t>u</a:t>
            </a:r>
            <a:r>
              <a:rPr lang="de-DE" dirty="0"/>
              <a:t>e</a:t>
            </a:r>
            <a:r>
              <a:rPr lang="en-DE" dirty="0"/>
              <a:t>s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n/</a:t>
            </a:r>
            <a:r>
              <a:rPr lang="de-DE" dirty="0"/>
              <a:t>O</a:t>
            </a:r>
            <a:r>
              <a:rPr lang="en-DE" dirty="0"/>
              <a:t>p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r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n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y</a:t>
            </a:r>
            <a:r>
              <a:rPr lang="en-DE" dirty="0"/>
              <a:t> - </a:t>
            </a:r>
            <a:r>
              <a:rPr lang="de-DE" dirty="0"/>
              <a:t>A</a:t>
            </a:r>
            <a:r>
              <a:rPr lang="en-DE" dirty="0"/>
              <a:t>n</a:t>
            </a:r>
            <a:r>
              <a:rPr lang="de-DE" dirty="0"/>
              <a:t>s</a:t>
            </a:r>
            <a:r>
              <a:rPr lang="en-DE" dirty="0"/>
              <a:t>w</a:t>
            </a:r>
            <a:r>
              <a:rPr lang="de-DE" dirty="0"/>
              <a:t>e</a:t>
            </a:r>
            <a:r>
              <a:rPr lang="en-DE" dirty="0"/>
              <a:t>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4177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C</a:t>
            </a:r>
            <a:r>
              <a:rPr lang="en-DE" dirty="0"/>
              <a:t>o</a:t>
            </a:r>
            <a:r>
              <a:rPr lang="de-DE" dirty="0"/>
              <a:t>m</a:t>
            </a:r>
            <a:r>
              <a:rPr lang="en-DE" dirty="0"/>
              <a:t>p</a:t>
            </a:r>
            <a:r>
              <a:rPr lang="de-DE" dirty="0"/>
              <a:t>l</a:t>
            </a:r>
            <a:r>
              <a:rPr lang="en-DE" dirty="0" err="1"/>
              <a:t>i</a:t>
            </a:r>
            <a:r>
              <a:rPr lang="de-DE" dirty="0"/>
              <a:t>c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Q</a:t>
            </a:r>
            <a:r>
              <a:rPr lang="en-DE" dirty="0"/>
              <a:t>u</a:t>
            </a:r>
            <a:r>
              <a:rPr lang="de-DE" dirty="0"/>
              <a:t>e</a:t>
            </a:r>
            <a:r>
              <a:rPr lang="en-DE" dirty="0"/>
              <a:t>s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n/</a:t>
            </a:r>
            <a:r>
              <a:rPr lang="de-DE" dirty="0"/>
              <a:t>O</a:t>
            </a:r>
            <a:r>
              <a:rPr lang="en-DE" dirty="0"/>
              <a:t>p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r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n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y</a:t>
            </a:r>
            <a:r>
              <a:rPr lang="en-DE" dirty="0"/>
              <a:t> - </a:t>
            </a:r>
            <a:r>
              <a:rPr lang="de-DE" dirty="0"/>
              <a:t>A</a:t>
            </a:r>
            <a:r>
              <a:rPr lang="en-DE" dirty="0"/>
              <a:t>n</a:t>
            </a:r>
            <a:r>
              <a:rPr lang="de-DE" dirty="0"/>
              <a:t>s</a:t>
            </a:r>
            <a:r>
              <a:rPr lang="en-DE" dirty="0"/>
              <a:t>w</a:t>
            </a:r>
            <a:r>
              <a:rPr lang="de-DE" dirty="0"/>
              <a:t>e</a:t>
            </a:r>
            <a:r>
              <a:rPr lang="en-DE" dirty="0"/>
              <a:t>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0548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C</a:t>
            </a:r>
            <a:r>
              <a:rPr lang="en-DE" dirty="0"/>
              <a:t>o</a:t>
            </a:r>
            <a:r>
              <a:rPr lang="de-DE" dirty="0"/>
              <a:t>m</a:t>
            </a:r>
            <a:r>
              <a:rPr lang="en-DE" dirty="0"/>
              <a:t>p</a:t>
            </a:r>
            <a:r>
              <a:rPr lang="de-DE" dirty="0"/>
              <a:t>l</a:t>
            </a:r>
            <a:r>
              <a:rPr lang="en-DE" dirty="0" err="1"/>
              <a:t>i</a:t>
            </a:r>
            <a:r>
              <a:rPr lang="de-DE" dirty="0"/>
              <a:t>c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Q</a:t>
            </a:r>
            <a:r>
              <a:rPr lang="en-DE" dirty="0"/>
              <a:t>u</a:t>
            </a:r>
            <a:r>
              <a:rPr lang="de-DE" dirty="0"/>
              <a:t>e</a:t>
            </a:r>
            <a:r>
              <a:rPr lang="en-DE" dirty="0"/>
              <a:t>s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n/</a:t>
            </a:r>
            <a:r>
              <a:rPr lang="de-DE" dirty="0"/>
              <a:t>O</a:t>
            </a:r>
            <a:r>
              <a:rPr lang="en-DE" dirty="0"/>
              <a:t>p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r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n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y</a:t>
            </a:r>
            <a:r>
              <a:rPr lang="en-DE" dirty="0"/>
              <a:t> - </a:t>
            </a:r>
            <a:r>
              <a:rPr lang="de-DE" dirty="0"/>
              <a:t>A</a:t>
            </a:r>
            <a:r>
              <a:rPr lang="en-DE" dirty="0"/>
              <a:t>n</a:t>
            </a:r>
            <a:r>
              <a:rPr lang="de-DE" dirty="0"/>
              <a:t>s</a:t>
            </a:r>
            <a:r>
              <a:rPr lang="en-DE" dirty="0"/>
              <a:t>w</a:t>
            </a:r>
            <a:r>
              <a:rPr lang="de-DE" dirty="0"/>
              <a:t>e</a:t>
            </a:r>
            <a:r>
              <a:rPr lang="en-DE" dirty="0"/>
              <a:t>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0191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C</a:t>
            </a:r>
            <a:r>
              <a:rPr lang="en-DE" dirty="0"/>
              <a:t>o</a:t>
            </a:r>
            <a:r>
              <a:rPr lang="de-DE" dirty="0"/>
              <a:t>m</a:t>
            </a:r>
            <a:r>
              <a:rPr lang="en-DE" dirty="0"/>
              <a:t>p</a:t>
            </a:r>
            <a:r>
              <a:rPr lang="de-DE" dirty="0"/>
              <a:t>l</a:t>
            </a:r>
            <a:r>
              <a:rPr lang="en-DE" dirty="0" err="1"/>
              <a:t>i</a:t>
            </a:r>
            <a:r>
              <a:rPr lang="de-DE" dirty="0"/>
              <a:t>c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Q</a:t>
            </a:r>
            <a:r>
              <a:rPr lang="en-DE" dirty="0"/>
              <a:t>u</a:t>
            </a:r>
            <a:r>
              <a:rPr lang="de-DE" dirty="0"/>
              <a:t>e</a:t>
            </a:r>
            <a:r>
              <a:rPr lang="en-DE" dirty="0"/>
              <a:t>s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n/</a:t>
            </a:r>
            <a:r>
              <a:rPr lang="de-DE" dirty="0"/>
              <a:t>O</a:t>
            </a:r>
            <a:r>
              <a:rPr lang="en-DE" dirty="0"/>
              <a:t>p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r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n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y</a:t>
            </a:r>
            <a:r>
              <a:rPr lang="en-DE" dirty="0"/>
              <a:t> - </a:t>
            </a:r>
            <a:r>
              <a:rPr lang="de-DE" dirty="0"/>
              <a:t>A</a:t>
            </a:r>
            <a:r>
              <a:rPr lang="en-DE" dirty="0"/>
              <a:t>n</a:t>
            </a:r>
            <a:r>
              <a:rPr lang="de-DE" dirty="0"/>
              <a:t>s</a:t>
            </a:r>
            <a:r>
              <a:rPr lang="en-DE" dirty="0"/>
              <a:t>w</a:t>
            </a:r>
            <a:r>
              <a:rPr lang="de-DE" dirty="0"/>
              <a:t>e</a:t>
            </a:r>
            <a:r>
              <a:rPr lang="en-DE" dirty="0"/>
              <a:t>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6417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9393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0815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7037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268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C</a:t>
            </a:r>
            <a:r>
              <a:rPr lang="en-DE" dirty="0"/>
              <a:t>o</a:t>
            </a:r>
            <a:r>
              <a:rPr lang="de-DE" dirty="0"/>
              <a:t>m</a:t>
            </a:r>
            <a:r>
              <a:rPr lang="en-DE" dirty="0"/>
              <a:t>p</a:t>
            </a:r>
            <a:r>
              <a:rPr lang="de-DE" dirty="0"/>
              <a:t>l</a:t>
            </a:r>
            <a:r>
              <a:rPr lang="en-DE" dirty="0" err="1"/>
              <a:t>i</a:t>
            </a:r>
            <a:r>
              <a:rPr lang="de-DE" dirty="0"/>
              <a:t>c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Q</a:t>
            </a:r>
            <a:r>
              <a:rPr lang="en-DE" dirty="0"/>
              <a:t>u</a:t>
            </a:r>
            <a:r>
              <a:rPr lang="de-DE" dirty="0"/>
              <a:t>e</a:t>
            </a:r>
            <a:r>
              <a:rPr lang="en-DE" dirty="0"/>
              <a:t>s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n/</a:t>
            </a:r>
            <a:r>
              <a:rPr lang="de-DE" dirty="0"/>
              <a:t>O</a:t>
            </a:r>
            <a:r>
              <a:rPr lang="en-DE" dirty="0"/>
              <a:t>p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r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n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y</a:t>
            </a:r>
            <a:r>
              <a:rPr lang="en-DE" dirty="0"/>
              <a:t> - </a:t>
            </a:r>
            <a:r>
              <a:rPr lang="de-DE" dirty="0"/>
              <a:t>A</a:t>
            </a:r>
            <a:r>
              <a:rPr lang="en-DE" dirty="0"/>
              <a:t>n</a:t>
            </a:r>
            <a:r>
              <a:rPr lang="de-DE" dirty="0"/>
              <a:t>s</a:t>
            </a:r>
            <a:r>
              <a:rPr lang="en-DE" dirty="0"/>
              <a:t>w</a:t>
            </a:r>
            <a:r>
              <a:rPr lang="de-DE" dirty="0"/>
              <a:t>e</a:t>
            </a:r>
            <a:r>
              <a:rPr lang="en-DE" dirty="0"/>
              <a:t>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21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C</a:t>
            </a:r>
            <a:r>
              <a:rPr lang="en-DE" dirty="0"/>
              <a:t>o</a:t>
            </a:r>
            <a:r>
              <a:rPr lang="de-DE" dirty="0"/>
              <a:t>m</a:t>
            </a:r>
            <a:r>
              <a:rPr lang="en-DE" dirty="0"/>
              <a:t>p</a:t>
            </a:r>
            <a:r>
              <a:rPr lang="de-DE" dirty="0"/>
              <a:t>l</a:t>
            </a:r>
            <a:r>
              <a:rPr lang="en-DE" dirty="0" err="1"/>
              <a:t>i</a:t>
            </a:r>
            <a:r>
              <a:rPr lang="de-DE" dirty="0"/>
              <a:t>c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Q</a:t>
            </a:r>
            <a:r>
              <a:rPr lang="en-DE" dirty="0"/>
              <a:t>u</a:t>
            </a:r>
            <a:r>
              <a:rPr lang="de-DE" dirty="0"/>
              <a:t>e</a:t>
            </a:r>
            <a:r>
              <a:rPr lang="en-DE" dirty="0"/>
              <a:t>s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n/</a:t>
            </a:r>
            <a:r>
              <a:rPr lang="de-DE" dirty="0"/>
              <a:t>O</a:t>
            </a:r>
            <a:r>
              <a:rPr lang="en-DE" dirty="0"/>
              <a:t>p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r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n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y</a:t>
            </a:r>
            <a:r>
              <a:rPr lang="en-DE" dirty="0"/>
              <a:t> - </a:t>
            </a:r>
            <a:r>
              <a:rPr lang="de-DE" dirty="0"/>
              <a:t>A</a:t>
            </a:r>
            <a:r>
              <a:rPr lang="en-DE" dirty="0"/>
              <a:t>n</a:t>
            </a:r>
            <a:r>
              <a:rPr lang="de-DE" dirty="0"/>
              <a:t>s</a:t>
            </a:r>
            <a:r>
              <a:rPr lang="en-DE" dirty="0"/>
              <a:t>w</a:t>
            </a:r>
            <a:r>
              <a:rPr lang="de-DE" dirty="0"/>
              <a:t>e</a:t>
            </a:r>
            <a:r>
              <a:rPr lang="en-DE" dirty="0"/>
              <a:t>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79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2641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C</a:t>
            </a:r>
            <a:r>
              <a:rPr lang="en-DE" dirty="0"/>
              <a:t>o</a:t>
            </a:r>
            <a:r>
              <a:rPr lang="de-DE" dirty="0"/>
              <a:t>m</a:t>
            </a:r>
            <a:r>
              <a:rPr lang="en-DE" dirty="0"/>
              <a:t>p</a:t>
            </a:r>
            <a:r>
              <a:rPr lang="de-DE" dirty="0"/>
              <a:t>l</a:t>
            </a:r>
            <a:r>
              <a:rPr lang="en-DE" dirty="0" err="1"/>
              <a:t>i</a:t>
            </a:r>
            <a:r>
              <a:rPr lang="de-DE" dirty="0"/>
              <a:t>c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Q</a:t>
            </a:r>
            <a:r>
              <a:rPr lang="en-DE" dirty="0"/>
              <a:t>u</a:t>
            </a:r>
            <a:r>
              <a:rPr lang="de-DE" dirty="0"/>
              <a:t>e</a:t>
            </a:r>
            <a:r>
              <a:rPr lang="en-DE" dirty="0"/>
              <a:t>s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n/</a:t>
            </a:r>
            <a:r>
              <a:rPr lang="de-DE" dirty="0"/>
              <a:t>O</a:t>
            </a:r>
            <a:r>
              <a:rPr lang="en-DE" dirty="0"/>
              <a:t>p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r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n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y</a:t>
            </a:r>
            <a:r>
              <a:rPr lang="en-DE" dirty="0"/>
              <a:t> - </a:t>
            </a:r>
            <a:r>
              <a:rPr lang="de-DE" dirty="0"/>
              <a:t>A</a:t>
            </a:r>
            <a:r>
              <a:rPr lang="en-DE" dirty="0"/>
              <a:t>n</a:t>
            </a:r>
            <a:r>
              <a:rPr lang="de-DE" dirty="0"/>
              <a:t>s</a:t>
            </a:r>
            <a:r>
              <a:rPr lang="en-DE" dirty="0"/>
              <a:t>w</a:t>
            </a:r>
            <a:r>
              <a:rPr lang="de-DE" dirty="0"/>
              <a:t>e</a:t>
            </a:r>
            <a:r>
              <a:rPr lang="en-DE" dirty="0"/>
              <a:t>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168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C</a:t>
            </a:r>
            <a:r>
              <a:rPr lang="en-DE" dirty="0"/>
              <a:t>o</a:t>
            </a:r>
            <a:r>
              <a:rPr lang="de-DE" dirty="0"/>
              <a:t>m</a:t>
            </a:r>
            <a:r>
              <a:rPr lang="en-DE" dirty="0"/>
              <a:t>p</a:t>
            </a:r>
            <a:r>
              <a:rPr lang="de-DE" dirty="0"/>
              <a:t>l</a:t>
            </a:r>
            <a:r>
              <a:rPr lang="en-DE" dirty="0" err="1"/>
              <a:t>i</a:t>
            </a:r>
            <a:r>
              <a:rPr lang="de-DE" dirty="0"/>
              <a:t>c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Q</a:t>
            </a:r>
            <a:r>
              <a:rPr lang="en-DE" dirty="0"/>
              <a:t>u</a:t>
            </a:r>
            <a:r>
              <a:rPr lang="de-DE" dirty="0"/>
              <a:t>e</a:t>
            </a:r>
            <a:r>
              <a:rPr lang="en-DE" dirty="0"/>
              <a:t>s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n/</a:t>
            </a:r>
            <a:r>
              <a:rPr lang="de-DE" dirty="0"/>
              <a:t>O</a:t>
            </a:r>
            <a:r>
              <a:rPr lang="en-DE" dirty="0"/>
              <a:t>p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r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n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y</a:t>
            </a:r>
            <a:r>
              <a:rPr lang="en-DE" dirty="0"/>
              <a:t> - </a:t>
            </a:r>
            <a:r>
              <a:rPr lang="de-DE" dirty="0"/>
              <a:t>A</a:t>
            </a:r>
            <a:r>
              <a:rPr lang="en-DE" dirty="0"/>
              <a:t>n</a:t>
            </a:r>
            <a:r>
              <a:rPr lang="de-DE" dirty="0"/>
              <a:t>s</a:t>
            </a:r>
            <a:r>
              <a:rPr lang="en-DE" dirty="0"/>
              <a:t>w</a:t>
            </a:r>
            <a:r>
              <a:rPr lang="de-DE" dirty="0"/>
              <a:t>e</a:t>
            </a:r>
            <a:r>
              <a:rPr lang="en-DE" dirty="0"/>
              <a:t>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133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C</a:t>
            </a:r>
            <a:r>
              <a:rPr lang="en-DE" dirty="0"/>
              <a:t>o</a:t>
            </a:r>
            <a:r>
              <a:rPr lang="de-DE" dirty="0"/>
              <a:t>m</a:t>
            </a:r>
            <a:r>
              <a:rPr lang="en-DE" dirty="0"/>
              <a:t>p</a:t>
            </a:r>
            <a:r>
              <a:rPr lang="de-DE" dirty="0"/>
              <a:t>l</a:t>
            </a:r>
            <a:r>
              <a:rPr lang="en-DE" dirty="0" err="1"/>
              <a:t>i</a:t>
            </a:r>
            <a:r>
              <a:rPr lang="de-DE" dirty="0"/>
              <a:t>c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Q</a:t>
            </a:r>
            <a:r>
              <a:rPr lang="en-DE" dirty="0"/>
              <a:t>u</a:t>
            </a:r>
            <a:r>
              <a:rPr lang="de-DE" dirty="0"/>
              <a:t>e</a:t>
            </a:r>
            <a:r>
              <a:rPr lang="en-DE" dirty="0"/>
              <a:t>s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n/</a:t>
            </a:r>
            <a:r>
              <a:rPr lang="de-DE" dirty="0"/>
              <a:t>O</a:t>
            </a:r>
            <a:r>
              <a:rPr lang="en-DE" dirty="0"/>
              <a:t>p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r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n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y</a:t>
            </a:r>
            <a:r>
              <a:rPr lang="en-DE" dirty="0"/>
              <a:t> - </a:t>
            </a:r>
            <a:r>
              <a:rPr lang="de-DE" dirty="0"/>
              <a:t>A</a:t>
            </a:r>
            <a:r>
              <a:rPr lang="en-DE" dirty="0"/>
              <a:t>n</a:t>
            </a:r>
            <a:r>
              <a:rPr lang="de-DE" dirty="0"/>
              <a:t>s</a:t>
            </a:r>
            <a:r>
              <a:rPr lang="en-DE" dirty="0"/>
              <a:t>w</a:t>
            </a:r>
            <a:r>
              <a:rPr lang="de-DE" dirty="0"/>
              <a:t>e</a:t>
            </a:r>
            <a:r>
              <a:rPr lang="en-DE" dirty="0"/>
              <a:t>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9007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4710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C</a:t>
            </a:r>
            <a:r>
              <a:rPr lang="en-DE" dirty="0"/>
              <a:t>o</a:t>
            </a:r>
            <a:r>
              <a:rPr lang="de-DE" dirty="0"/>
              <a:t>m</a:t>
            </a:r>
            <a:r>
              <a:rPr lang="en-DE" dirty="0"/>
              <a:t>p</a:t>
            </a:r>
            <a:r>
              <a:rPr lang="de-DE" dirty="0"/>
              <a:t>l</a:t>
            </a:r>
            <a:r>
              <a:rPr lang="en-DE" dirty="0" err="1"/>
              <a:t>i</a:t>
            </a:r>
            <a:r>
              <a:rPr lang="de-DE" dirty="0"/>
              <a:t>c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– </a:t>
            </a:r>
            <a:r>
              <a:rPr lang="de-DE" dirty="0"/>
              <a:t>Q</a:t>
            </a:r>
            <a:r>
              <a:rPr lang="en-DE" dirty="0"/>
              <a:t>u</a:t>
            </a:r>
            <a:r>
              <a:rPr lang="de-DE" dirty="0"/>
              <a:t>e</a:t>
            </a:r>
            <a:r>
              <a:rPr lang="en-DE" dirty="0"/>
              <a:t>s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n/</a:t>
            </a:r>
            <a:r>
              <a:rPr lang="de-DE" dirty="0"/>
              <a:t>O</a:t>
            </a:r>
            <a:r>
              <a:rPr lang="en-DE" dirty="0"/>
              <a:t>p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r</a:t>
            </a:r>
            <a:r>
              <a:rPr lang="en-DE" dirty="0"/>
              <a:t>t</a:t>
            </a:r>
            <a:r>
              <a:rPr lang="de-DE" dirty="0"/>
              <a:t>u</a:t>
            </a:r>
            <a:r>
              <a:rPr lang="en-DE" dirty="0"/>
              <a:t>n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y</a:t>
            </a:r>
            <a:r>
              <a:rPr lang="en-DE" dirty="0"/>
              <a:t> - </a:t>
            </a:r>
            <a:r>
              <a:rPr lang="de-DE" dirty="0"/>
              <a:t>A</a:t>
            </a:r>
            <a:r>
              <a:rPr lang="en-DE" dirty="0"/>
              <a:t>n</a:t>
            </a:r>
            <a:r>
              <a:rPr lang="de-DE" dirty="0"/>
              <a:t>s</a:t>
            </a:r>
            <a:r>
              <a:rPr lang="en-DE" dirty="0"/>
              <a:t>w</a:t>
            </a:r>
            <a:r>
              <a:rPr lang="de-DE" dirty="0"/>
              <a:t>e</a:t>
            </a:r>
            <a:r>
              <a:rPr lang="en-DE" dirty="0"/>
              <a:t>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2E780-AC3B-4919-A1F7-5701C07D1487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658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1.xml"/><Relationship Id="rId13" Type="http://schemas.openxmlformats.org/officeDocument/2006/relationships/image" Target="../media/image9.sv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svg"/><Relationship Id="rId12" Type="http://schemas.openxmlformats.org/officeDocument/2006/relationships/image" Target="../media/image8.png"/><Relationship Id="rId17" Type="http://schemas.openxmlformats.org/officeDocument/2006/relationships/slide" Target="../slides/slide18.xml"/><Relationship Id="rId2" Type="http://schemas.openxmlformats.org/officeDocument/2006/relationships/slide" Target="../slides/slide3.xml"/><Relationship Id="rId16" Type="http://schemas.openxmlformats.org/officeDocument/2006/relationships/image" Target="../media/image11.svg"/><Relationship Id="rId20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slide" Target="../slides/slide9.xml"/><Relationship Id="rId5" Type="http://schemas.openxmlformats.org/officeDocument/2006/relationships/slide" Target="../slides/slide6.xml"/><Relationship Id="rId15" Type="http://schemas.openxmlformats.org/officeDocument/2006/relationships/image" Target="../media/image10.png"/><Relationship Id="rId10" Type="http://schemas.openxmlformats.org/officeDocument/2006/relationships/image" Target="../media/image7.svg"/><Relationship Id="rId19" Type="http://schemas.openxmlformats.org/officeDocument/2006/relationships/image" Target="../media/image13.sv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slide" Target="../slides/slide15.xml"/><Relationship Id="rId22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mref.net/barbara-biglia/" TargetMode="External"/><Relationship Id="rId13" Type="http://schemas.openxmlformats.org/officeDocument/2006/relationships/slide" Target="../slides/slide6.xml"/><Relationship Id="rId18" Type="http://schemas.openxmlformats.org/officeDocument/2006/relationships/image" Target="../media/image7.svg"/><Relationship Id="rId26" Type="http://schemas.openxmlformats.org/officeDocument/2006/relationships/image" Target="../media/image12.png"/><Relationship Id="rId3" Type="http://schemas.openxmlformats.org/officeDocument/2006/relationships/hyperlink" Target="https://www.linkedin.com/in/roman-schotten-1a6b78120/" TargetMode="External"/><Relationship Id="rId21" Type="http://schemas.openxmlformats.org/officeDocument/2006/relationships/image" Target="../media/image9.svg"/><Relationship Id="rId7" Type="http://schemas.openxmlformats.org/officeDocument/2006/relationships/image" Target="../media/image18.png"/><Relationship Id="rId12" Type="http://schemas.openxmlformats.org/officeDocument/2006/relationships/image" Target="../media/image3.svg"/><Relationship Id="rId17" Type="http://schemas.openxmlformats.org/officeDocument/2006/relationships/image" Target="../media/image6.png"/><Relationship Id="rId25" Type="http://schemas.openxmlformats.org/officeDocument/2006/relationships/slide" Target="../slides/slide18.xml"/><Relationship Id="rId2" Type="http://schemas.openxmlformats.org/officeDocument/2006/relationships/image" Target="../media/image16.jpeg"/><Relationship Id="rId16" Type="http://schemas.openxmlformats.org/officeDocument/2006/relationships/slide" Target="../slides/slide11.xml"/><Relationship Id="rId20" Type="http://schemas.openxmlformats.org/officeDocument/2006/relationships/image" Target="../media/image8.png"/><Relationship Id="rId29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researchgate.net/profile/Roman_Schotten2" TargetMode="External"/><Relationship Id="rId11" Type="http://schemas.openxmlformats.org/officeDocument/2006/relationships/image" Target="../media/image2.png"/><Relationship Id="rId24" Type="http://schemas.openxmlformats.org/officeDocument/2006/relationships/image" Target="../media/image11.svg"/><Relationship Id="rId5" Type="http://schemas.openxmlformats.org/officeDocument/2006/relationships/hyperlink" Target="https://heatherhollick.com/2019/06/why-use-linkedin/" TargetMode="External"/><Relationship Id="rId15" Type="http://schemas.openxmlformats.org/officeDocument/2006/relationships/image" Target="../media/image5.svg"/><Relationship Id="rId23" Type="http://schemas.openxmlformats.org/officeDocument/2006/relationships/image" Target="../media/image10.png"/><Relationship Id="rId28" Type="http://schemas.openxmlformats.org/officeDocument/2006/relationships/slide" Target="../slides/slide2.xml"/><Relationship Id="rId10" Type="http://schemas.openxmlformats.org/officeDocument/2006/relationships/slide" Target="../slides/slide3.xml"/><Relationship Id="rId19" Type="http://schemas.openxmlformats.org/officeDocument/2006/relationships/slide" Target="../slides/slide9.xml"/><Relationship Id="rId4" Type="http://schemas.openxmlformats.org/officeDocument/2006/relationships/image" Target="../media/image17.png"/><Relationship Id="rId9" Type="http://schemas.openxmlformats.org/officeDocument/2006/relationships/image" Target="../media/image1.png"/><Relationship Id="rId14" Type="http://schemas.openxmlformats.org/officeDocument/2006/relationships/image" Target="../media/image4.png"/><Relationship Id="rId22" Type="http://schemas.openxmlformats.org/officeDocument/2006/relationships/slide" Target="../slides/slide15.xml"/><Relationship Id="rId27" Type="http://schemas.openxmlformats.org/officeDocument/2006/relationships/image" Target="../media/image13.svg"/><Relationship Id="rId30" Type="http://schemas.openxmlformats.org/officeDocument/2006/relationships/image" Target="../media/image15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5613" y="305594"/>
            <a:ext cx="66294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08806" y="762794"/>
            <a:ext cx="66294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11466751" y="6573122"/>
            <a:ext cx="689518" cy="286466"/>
          </a:xfrm>
          <a:prstGeom prst="rect">
            <a:avLst/>
          </a:prstGeom>
          <a:noFill/>
        </p:spPr>
        <p:txBody>
          <a:bodyPr wrap="square" lIns="131294" tIns="65648" rIns="131294" bIns="65648" rtlCol="0">
            <a:spAutoFit/>
          </a:bodyPr>
          <a:lstStyle/>
          <a:p>
            <a:pPr algn="r"/>
            <a:fld id="{DC5D898F-3DAF-411E-A2EF-36A85E84FD24}" type="slidenum">
              <a:rPr lang="de-DE" sz="1000" smtClean="0">
                <a:solidFill>
                  <a:schemeClr val="bg1"/>
                </a:solidFill>
              </a:rPr>
              <a:pPr algn="r"/>
              <a:t>‹Nr.›</a:t>
            </a:fld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11500895" y="0"/>
            <a:ext cx="689518" cy="6859588"/>
          </a:xfrm>
          <a:prstGeom prst="rect">
            <a:avLst/>
          </a:prstGeom>
        </p:spPr>
        <p:txBody>
          <a:bodyPr vert="vert270" lIns="0" tIns="0" rIns="0" bIns="0" rtlCol="0" anchor="ctr" anchorCtr="1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3142076"/>
            <a:r>
              <a:rPr kumimoji="0" lang="en-DE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r>
              <a:rPr kumimoji="0" lang="de-DE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en-DE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  <a:r>
              <a:rPr kumimoji="0" lang="de-DE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</a:t>
            </a:r>
            <a:r>
              <a:rPr kumimoji="0" lang="en-DE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30.04.2021– </a:t>
            </a:r>
            <a:r>
              <a: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DE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DE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DE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r>
              <a: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DE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DE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 9.8</a:t>
            </a:r>
            <a:br>
              <a:rPr kumimoji="0" lang="en-DE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hazard impacts on technological systems and infrastructures</a:t>
            </a:r>
            <a:endParaRPr kumimoji="0" lang="de-DE" sz="14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fik 15" descr="Feuer">
            <a:hlinkClick r:id="rId2" action="ppaction://hlinksldjump"/>
            <a:extLst>
              <a:ext uri="{FF2B5EF4-FFF2-40B4-BE49-F238E27FC236}">
                <a16:creationId xmlns:a16="http://schemas.microsoft.com/office/drawing/2014/main" id="{7F034E36-8AB8-41A7-9687-3F3D1BD17C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1497" y="1929906"/>
            <a:ext cx="266400" cy="266400"/>
          </a:xfrm>
          <a:prstGeom prst="rect">
            <a:avLst/>
          </a:prstGeom>
        </p:spPr>
      </p:pic>
      <p:pic>
        <p:nvPicPr>
          <p:cNvPr id="17" name="Grafik 16" descr="Monitor">
            <a:hlinkClick r:id="rId5" action="ppaction://hlinksldjump"/>
            <a:extLst>
              <a:ext uri="{FF2B5EF4-FFF2-40B4-BE49-F238E27FC236}">
                <a16:creationId xmlns:a16="http://schemas.microsoft.com/office/drawing/2014/main" id="{7F6C649D-5F6A-4E32-9EFD-DF362B3F80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46297" y="2843927"/>
            <a:ext cx="266400" cy="266400"/>
          </a:xfrm>
          <a:prstGeom prst="rect">
            <a:avLst/>
          </a:prstGeom>
        </p:spPr>
      </p:pic>
      <p:pic>
        <p:nvPicPr>
          <p:cNvPr id="18" name="Grafik 17" descr="Eimer und Schaufel">
            <a:hlinkClick r:id="rId8" action="ppaction://hlinksldjump"/>
            <a:extLst>
              <a:ext uri="{FF2B5EF4-FFF2-40B4-BE49-F238E27FC236}">
                <a16:creationId xmlns:a16="http://schemas.microsoft.com/office/drawing/2014/main" id="{8C7025F9-93B0-47DF-9528-F93C2CD8D76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46297" y="4671590"/>
            <a:ext cx="266400" cy="266400"/>
          </a:xfrm>
          <a:prstGeom prst="rect">
            <a:avLst/>
          </a:prstGeom>
        </p:spPr>
      </p:pic>
      <p:pic>
        <p:nvPicPr>
          <p:cNvPr id="19" name="Grafik 18" descr="Glühbirne und Zahnrad">
            <a:hlinkClick r:id="rId11" action="ppaction://hlinksldjump"/>
            <a:extLst>
              <a:ext uri="{FF2B5EF4-FFF2-40B4-BE49-F238E27FC236}">
                <a16:creationId xmlns:a16="http://schemas.microsoft.com/office/drawing/2014/main" id="{163FFDDE-DEB0-48DE-852D-7DE382C3414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31497" y="3757948"/>
            <a:ext cx="266400" cy="266400"/>
          </a:xfrm>
          <a:prstGeom prst="rect">
            <a:avLst/>
          </a:prstGeom>
        </p:spPr>
      </p:pic>
      <p:pic>
        <p:nvPicPr>
          <p:cNvPr id="20" name="Grafik 19" descr="Herunterladen">
            <a:hlinkClick r:id="rId14" action="ppaction://hlinksldjump"/>
            <a:extLst>
              <a:ext uri="{FF2B5EF4-FFF2-40B4-BE49-F238E27FC236}">
                <a16:creationId xmlns:a16="http://schemas.microsoft.com/office/drawing/2014/main" id="{CDE4D079-4D38-457D-9DC5-9D8CF227F61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231497" y="5585990"/>
            <a:ext cx="266400" cy="266400"/>
          </a:xfrm>
          <a:prstGeom prst="rect">
            <a:avLst/>
          </a:prstGeom>
        </p:spPr>
      </p:pic>
      <p:pic>
        <p:nvPicPr>
          <p:cNvPr id="21" name="Grafik 20" descr="Fernglas">
            <a:hlinkClick r:id="rId17" action="ppaction://hlinksldjump"/>
            <a:extLst>
              <a:ext uri="{FF2B5EF4-FFF2-40B4-BE49-F238E27FC236}">
                <a16:creationId xmlns:a16="http://schemas.microsoft.com/office/drawing/2014/main" id="{D278096D-32CE-4E4D-AFE9-1ECC5927BB0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216697" y="6499253"/>
            <a:ext cx="266400" cy="266400"/>
          </a:xfrm>
          <a:prstGeom prst="rect">
            <a:avLst/>
          </a:prstGeom>
        </p:spPr>
      </p:pic>
      <p:pic>
        <p:nvPicPr>
          <p:cNvPr id="22" name="Grafik 21" descr="Zuhause">
            <a:hlinkClick r:id="rId20" action="ppaction://hlinksldjump"/>
            <a:extLst>
              <a:ext uri="{FF2B5EF4-FFF2-40B4-BE49-F238E27FC236}">
                <a16:creationId xmlns:a16="http://schemas.microsoft.com/office/drawing/2014/main" id="{1CDA3FE6-2B83-471E-87AF-1668230E081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216697" y="1063564"/>
            <a:ext cx="266400" cy="2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4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upt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 txBox="1">
            <a:spLocks/>
          </p:cNvSpPr>
          <p:nvPr userDrawn="1"/>
        </p:nvSpPr>
        <p:spPr>
          <a:xfrm>
            <a:off x="591592" y="5601478"/>
            <a:ext cx="5470525" cy="576196"/>
          </a:xfrm>
          <a:prstGeom prst="rect">
            <a:avLst/>
          </a:prstGeom>
        </p:spPr>
        <p:txBody>
          <a:bodyPr lIns="131294" tIns="65648" rIns="131294" bIns="65648"/>
          <a:lstStyle>
            <a:lvl1pPr>
              <a:defRPr/>
            </a:lvl1pPr>
          </a:lstStyle>
          <a:p>
            <a:pPr marL="0" marR="0" lvl="0" indent="0" algn="l" defTabSz="13129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61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.-Ing. </a:t>
            </a:r>
            <a:r>
              <a:rPr kumimoji="0" lang="en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3129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5006" y="3658394"/>
            <a:ext cx="4505325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 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85006" y="2972594"/>
            <a:ext cx="4505325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 </a:t>
            </a:r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600572" y="6336000"/>
            <a:ext cx="10751218" cy="2960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01700"/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				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		              Düsseldorf, 22.5.2019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0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CDF632-EB51-4D15-A6D9-3E0704521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5872" r="21286"/>
          <a:stretch/>
        </p:blipFill>
        <p:spPr>
          <a:xfrm>
            <a:off x="6295211" y="129541"/>
            <a:ext cx="4916172" cy="6456825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B89E4FE-1C26-4392-B981-1CE43A1D188C}"/>
              </a:ext>
            </a:extLst>
          </p:cNvPr>
          <p:cNvSpPr txBox="1">
            <a:spLocks/>
          </p:cNvSpPr>
          <p:nvPr userDrawn="1"/>
        </p:nvSpPr>
        <p:spPr>
          <a:xfrm>
            <a:off x="351572" y="233951"/>
            <a:ext cx="6640710" cy="9822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3600" b="1" dirty="0">
                <a:latin typeface="Arial"/>
              </a:rPr>
              <a:t>F</a:t>
            </a:r>
            <a:r>
              <a:rPr lang="en-DE" sz="3600" b="1" dirty="0">
                <a:latin typeface="Arial"/>
              </a:rPr>
              <a:t>u</a:t>
            </a:r>
            <a:r>
              <a:rPr lang="de-DE" sz="3600" b="1" dirty="0">
                <a:latin typeface="Arial"/>
              </a:rPr>
              <a:t>r</a:t>
            </a:r>
            <a:r>
              <a:rPr lang="en-DE" sz="3600" b="1" dirty="0">
                <a:latin typeface="Arial"/>
              </a:rPr>
              <a:t>t</a:t>
            </a:r>
            <a:r>
              <a:rPr lang="de-DE" sz="3600" b="1" dirty="0">
                <a:latin typeface="Arial"/>
              </a:rPr>
              <a:t>h</a:t>
            </a:r>
            <a:r>
              <a:rPr lang="en-DE" sz="3600" b="1" dirty="0">
                <a:latin typeface="Arial"/>
              </a:rPr>
              <a:t>e</a:t>
            </a:r>
            <a:r>
              <a:rPr lang="de-DE" sz="3600" b="1" dirty="0">
                <a:latin typeface="Arial"/>
              </a:rPr>
              <a:t>r</a:t>
            </a:r>
            <a:r>
              <a:rPr lang="en-DE" sz="3600" b="1" dirty="0">
                <a:latin typeface="Arial"/>
              </a:rPr>
              <a:t> </a:t>
            </a:r>
            <a:r>
              <a:rPr lang="de-DE" sz="3600" b="1" dirty="0">
                <a:latin typeface="Arial"/>
              </a:rPr>
              <a:t>q</a:t>
            </a:r>
            <a:r>
              <a:rPr lang="en-DE" sz="3600" b="1" dirty="0">
                <a:latin typeface="Arial"/>
              </a:rPr>
              <a:t>u</a:t>
            </a:r>
            <a:r>
              <a:rPr lang="de-DE" sz="3600" b="1" dirty="0">
                <a:latin typeface="Arial"/>
              </a:rPr>
              <a:t>e</a:t>
            </a:r>
            <a:r>
              <a:rPr lang="en-DE" sz="3600" b="1" dirty="0">
                <a:latin typeface="Arial"/>
              </a:rPr>
              <a:t>s</a:t>
            </a:r>
            <a:r>
              <a:rPr lang="de-DE" sz="3600" b="1" dirty="0">
                <a:latin typeface="Arial"/>
              </a:rPr>
              <a:t>t</a:t>
            </a:r>
            <a:r>
              <a:rPr lang="en-DE" sz="3600" b="1" dirty="0" err="1">
                <a:latin typeface="Arial"/>
              </a:rPr>
              <a:t>i</a:t>
            </a:r>
            <a:r>
              <a:rPr lang="de-DE" sz="3600" b="1" dirty="0">
                <a:latin typeface="Arial"/>
              </a:rPr>
              <a:t>o</a:t>
            </a:r>
            <a:r>
              <a:rPr lang="en-DE" sz="3600" b="1" dirty="0">
                <a:latin typeface="Arial"/>
              </a:rPr>
              <a:t>n</a:t>
            </a:r>
            <a:r>
              <a:rPr lang="de-DE" sz="3600" b="1" dirty="0">
                <a:latin typeface="Arial"/>
              </a:rPr>
              <a:t>s</a:t>
            </a:r>
            <a:r>
              <a:rPr lang="en-DE" sz="3600" b="1" dirty="0">
                <a:latin typeface="Arial"/>
              </a:rPr>
              <a:t>...?</a:t>
            </a:r>
            <a:endParaRPr lang="en-DE" sz="2400" b="1" dirty="0">
              <a:latin typeface="Arial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41A67EF-9F04-4F69-A724-C2D8EEF8462F}"/>
              </a:ext>
            </a:extLst>
          </p:cNvPr>
          <p:cNvSpPr txBox="1">
            <a:spLocks/>
          </p:cNvSpPr>
          <p:nvPr userDrawn="1"/>
        </p:nvSpPr>
        <p:spPr>
          <a:xfrm>
            <a:off x="6295210" y="4345754"/>
            <a:ext cx="4916173" cy="2384292"/>
          </a:xfrm>
          <a:prstGeom prst="rect">
            <a:avLst/>
          </a:prstGeom>
          <a:solidFill>
            <a:schemeClr val="bg1">
              <a:lumMod val="85000"/>
              <a:alpha val="89000"/>
            </a:schemeClr>
          </a:solidFill>
        </p:spPr>
        <p:txBody>
          <a:bodyPr vert="horz" lIns="90000" tIns="90000" rIns="90000" bIns="9000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Dipl.-Ing Roman Schotten</a:t>
            </a:r>
            <a:br>
              <a:rPr kumimoji="0" lang="en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Flood Risk</a:t>
            </a:r>
            <a:r>
              <a:rPr kumimoji="0" lang="en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- 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Critical Infrastructure Network</a:t>
            </a:r>
            <a:endParaRPr kumimoji="0" lang="en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-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Emergency Management </a:t>
            </a:r>
            <a:endParaRPr kumimoji="0" lang="en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Mobile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</a:t>
            </a:r>
            <a:r>
              <a:rPr kumimoji="0" lang="en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	+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49 391 886 4969</a:t>
            </a:r>
            <a:endParaRPr kumimoji="0" lang="en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Mail: 	roman.schotten@h2.de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Social:  	</a:t>
            </a:r>
            <a:endParaRPr kumimoji="0" lang="de-DE" altLang="de-D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0" name="Grafik 49">
            <a:hlinkClick r:id="rId3"/>
            <a:extLst>
              <a:ext uri="{FF2B5EF4-FFF2-40B4-BE49-F238E27FC236}">
                <a16:creationId xmlns:a16="http://schemas.microsoft.com/office/drawing/2014/main" id="{6CCDFF18-45B0-477A-9DB0-34165861D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136" t="21342" r="23263" b="21831"/>
          <a:stretch/>
        </p:blipFill>
        <p:spPr>
          <a:xfrm>
            <a:off x="7392114" y="6104526"/>
            <a:ext cx="299150" cy="295134"/>
          </a:xfrm>
          <a:prstGeom prst="rect">
            <a:avLst/>
          </a:prstGeom>
        </p:spPr>
      </p:pic>
      <p:pic>
        <p:nvPicPr>
          <p:cNvPr id="54" name="Grafik 53">
            <a:hlinkClick r:id="rId6"/>
            <a:extLst>
              <a:ext uri="{FF2B5EF4-FFF2-40B4-BE49-F238E27FC236}">
                <a16:creationId xmlns:a16="http://schemas.microsoft.com/office/drawing/2014/main" id="{4F3691ED-1705-493D-ADF3-75D50DE666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850796" y="6108093"/>
            <a:ext cx="427636" cy="2880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B46A3DAA-64A9-40F5-BBCE-D34614F7F6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8383" t="15217" r="9234"/>
          <a:stretch/>
        </p:blipFill>
        <p:spPr>
          <a:xfrm>
            <a:off x="9299302" y="-11349"/>
            <a:ext cx="1909385" cy="1080000"/>
          </a:xfrm>
          <a:prstGeom prst="rect">
            <a:avLst/>
          </a:prstGeom>
        </p:spPr>
      </p:pic>
      <p:pic>
        <p:nvPicPr>
          <p:cNvPr id="8" name="Grafik 7" descr="Feuer">
            <a:hlinkClick r:id="rId10" action="ppaction://hlinksldjump"/>
            <a:extLst>
              <a:ext uri="{FF2B5EF4-FFF2-40B4-BE49-F238E27FC236}">
                <a16:creationId xmlns:a16="http://schemas.microsoft.com/office/drawing/2014/main" id="{6AA17B88-8270-466D-9B3B-959C1AD5117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31497" y="1929906"/>
            <a:ext cx="266400" cy="266400"/>
          </a:xfrm>
          <a:prstGeom prst="rect">
            <a:avLst/>
          </a:prstGeom>
        </p:spPr>
      </p:pic>
      <p:pic>
        <p:nvPicPr>
          <p:cNvPr id="11" name="Grafik 10" descr="Monitor">
            <a:hlinkClick r:id="rId13" action="ppaction://hlinksldjump"/>
            <a:extLst>
              <a:ext uri="{FF2B5EF4-FFF2-40B4-BE49-F238E27FC236}">
                <a16:creationId xmlns:a16="http://schemas.microsoft.com/office/drawing/2014/main" id="{97AF5C92-8AA1-445F-BE75-B6F3947717B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46297" y="2843927"/>
            <a:ext cx="266400" cy="266400"/>
          </a:xfrm>
          <a:prstGeom prst="rect">
            <a:avLst/>
          </a:prstGeom>
        </p:spPr>
      </p:pic>
      <p:pic>
        <p:nvPicPr>
          <p:cNvPr id="12" name="Grafik 11" descr="Eimer und Schaufel">
            <a:hlinkClick r:id="rId16" action="ppaction://hlinksldjump"/>
            <a:extLst>
              <a:ext uri="{FF2B5EF4-FFF2-40B4-BE49-F238E27FC236}">
                <a16:creationId xmlns:a16="http://schemas.microsoft.com/office/drawing/2014/main" id="{6C0BF696-5178-4062-9B00-C64123D5DC4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6297" y="4671590"/>
            <a:ext cx="266400" cy="266400"/>
          </a:xfrm>
          <a:prstGeom prst="rect">
            <a:avLst/>
          </a:prstGeom>
        </p:spPr>
      </p:pic>
      <p:pic>
        <p:nvPicPr>
          <p:cNvPr id="13" name="Grafik 12" descr="Glühbirne und Zahnrad">
            <a:hlinkClick r:id="rId19" action="ppaction://hlinksldjump"/>
            <a:extLst>
              <a:ext uri="{FF2B5EF4-FFF2-40B4-BE49-F238E27FC236}">
                <a16:creationId xmlns:a16="http://schemas.microsoft.com/office/drawing/2014/main" id="{43CF0803-FE4B-4E13-99F2-AA1D9CC12B7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231497" y="3757948"/>
            <a:ext cx="266400" cy="266400"/>
          </a:xfrm>
          <a:prstGeom prst="rect">
            <a:avLst/>
          </a:prstGeom>
        </p:spPr>
      </p:pic>
      <p:pic>
        <p:nvPicPr>
          <p:cNvPr id="14" name="Grafik 13" descr="Herunterladen">
            <a:hlinkClick r:id="rId22" action="ppaction://hlinksldjump"/>
            <a:extLst>
              <a:ext uri="{FF2B5EF4-FFF2-40B4-BE49-F238E27FC236}">
                <a16:creationId xmlns:a16="http://schemas.microsoft.com/office/drawing/2014/main" id="{A8B8467E-1ECE-4545-B74C-737FD918267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231497" y="5585990"/>
            <a:ext cx="266400" cy="266400"/>
          </a:xfrm>
          <a:prstGeom prst="rect">
            <a:avLst/>
          </a:prstGeom>
        </p:spPr>
      </p:pic>
      <p:pic>
        <p:nvPicPr>
          <p:cNvPr id="15" name="Grafik 14" descr="Fernglas">
            <a:hlinkClick r:id="rId25" action="ppaction://hlinksldjump"/>
            <a:extLst>
              <a:ext uri="{FF2B5EF4-FFF2-40B4-BE49-F238E27FC236}">
                <a16:creationId xmlns:a16="http://schemas.microsoft.com/office/drawing/2014/main" id="{E9407451-C5DD-4528-8781-9B350471A339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216697" y="6499253"/>
            <a:ext cx="266400" cy="266400"/>
          </a:xfrm>
          <a:prstGeom prst="rect">
            <a:avLst/>
          </a:prstGeom>
        </p:spPr>
      </p:pic>
      <p:pic>
        <p:nvPicPr>
          <p:cNvPr id="16" name="Grafik 15" descr="Zuhause">
            <a:hlinkClick r:id="rId28" action="ppaction://hlinksldjump"/>
            <a:extLst>
              <a:ext uri="{FF2B5EF4-FFF2-40B4-BE49-F238E27FC236}">
                <a16:creationId xmlns:a16="http://schemas.microsoft.com/office/drawing/2014/main" id="{CBD9BD91-614B-4720-BFBD-3903800928E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16697" y="1063564"/>
            <a:ext cx="266400" cy="2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5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1"/>
          <p:cNvSpPr>
            <a:spLocks noChangeArrowheads="1"/>
          </p:cNvSpPr>
          <p:nvPr/>
        </p:nvSpPr>
        <p:spPr bwMode="auto">
          <a:xfrm>
            <a:off x="473290" y="4044334"/>
            <a:ext cx="5257800" cy="228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73" name="object 11"/>
          <p:cNvSpPr>
            <a:spLocks noChangeArrowheads="1"/>
          </p:cNvSpPr>
          <p:nvPr/>
        </p:nvSpPr>
        <p:spPr bwMode="auto">
          <a:xfrm>
            <a:off x="473290" y="4044334"/>
            <a:ext cx="5257800" cy="228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3290" y="4267994"/>
            <a:ext cx="5257800" cy="685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 </a:t>
            </a: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6095206" y="1600994"/>
            <a:ext cx="0" cy="472440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473075" y="1601788"/>
            <a:ext cx="5257800" cy="22082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7" name="Bildplatzhalter 3"/>
          <p:cNvSpPr>
            <a:spLocks noGrp="1"/>
          </p:cNvSpPr>
          <p:nvPr>
            <p:ph type="pic" sz="quarter" idx="12"/>
          </p:nvPr>
        </p:nvSpPr>
        <p:spPr>
          <a:xfrm>
            <a:off x="6400526" y="1601788"/>
            <a:ext cx="5257800" cy="472360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63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object 7"/>
          <p:cNvSpPr>
            <a:spLocks/>
          </p:cNvSpPr>
          <p:nvPr/>
        </p:nvSpPr>
        <p:spPr bwMode="auto">
          <a:xfrm>
            <a:off x="188681" y="140338"/>
            <a:ext cx="11173177" cy="6574286"/>
          </a:xfrm>
          <a:custGeom>
            <a:avLst/>
            <a:gdLst>
              <a:gd name="T0" fmla="*/ 0 w 9144000"/>
              <a:gd name="T1" fmla="*/ 6762199 h 6767995"/>
              <a:gd name="T2" fmla="*/ 9144000 w 9144000"/>
              <a:gd name="T3" fmla="*/ 6762199 h 6767995"/>
              <a:gd name="T4" fmla="*/ 9144000 w 9144000"/>
              <a:gd name="T5" fmla="*/ 0 h 6767995"/>
              <a:gd name="T6" fmla="*/ 0 w 9144000"/>
              <a:gd name="T7" fmla="*/ 0 h 6767995"/>
              <a:gd name="T8" fmla="*/ 0 w 9144000"/>
              <a:gd name="T9" fmla="*/ 6762199 h 67679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6767995">
                <a:moveTo>
                  <a:pt x="0" y="6767995"/>
                </a:moveTo>
                <a:lnTo>
                  <a:pt x="9144000" y="6767995"/>
                </a:lnTo>
                <a:lnTo>
                  <a:pt x="9144000" y="0"/>
                </a:lnTo>
                <a:lnTo>
                  <a:pt x="0" y="0"/>
                </a:lnTo>
                <a:lnTo>
                  <a:pt x="0" y="6767995"/>
                </a:lnTo>
                <a:close/>
              </a:path>
            </a:pathLst>
          </a:custGeom>
          <a:solidFill>
            <a:srgbClr val="ECE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061" name="object 41"/>
          <p:cNvSpPr>
            <a:spLocks/>
          </p:cNvSpPr>
          <p:nvPr/>
        </p:nvSpPr>
        <p:spPr bwMode="auto">
          <a:xfrm rot="16200000">
            <a:off x="7935004" y="3265969"/>
            <a:ext cx="6867302" cy="319936"/>
          </a:xfrm>
          <a:custGeom>
            <a:avLst/>
            <a:gdLst>
              <a:gd name="T0" fmla="*/ 0 w 8711996"/>
              <a:gd name="T1" fmla="*/ 322182 h 324002"/>
              <a:gd name="T2" fmla="*/ 8714444 w 8711996"/>
              <a:gd name="T3" fmla="*/ 322182 h 324002"/>
              <a:gd name="T4" fmla="*/ 8714444 w 8711996"/>
              <a:gd name="T5" fmla="*/ 0 h 324002"/>
              <a:gd name="T6" fmla="*/ 0 w 8711996"/>
              <a:gd name="T7" fmla="*/ 0 h 324002"/>
              <a:gd name="T8" fmla="*/ 0 w 8711996"/>
              <a:gd name="T9" fmla="*/ 322182 h 3240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11996" h="324002">
                <a:moveTo>
                  <a:pt x="0" y="324002"/>
                </a:moveTo>
                <a:lnTo>
                  <a:pt x="8711996" y="324002"/>
                </a:lnTo>
                <a:lnTo>
                  <a:pt x="8711996" y="0"/>
                </a:lnTo>
                <a:lnTo>
                  <a:pt x="0" y="0"/>
                </a:lnTo>
                <a:lnTo>
                  <a:pt x="0" y="324002"/>
                </a:lnTo>
                <a:close/>
              </a:path>
            </a:pathLst>
          </a:custGeom>
          <a:solidFill>
            <a:srgbClr val="7AB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063" name="object 43"/>
          <p:cNvSpPr>
            <a:spLocks/>
          </p:cNvSpPr>
          <p:nvPr userDrawn="1"/>
        </p:nvSpPr>
        <p:spPr bwMode="auto">
          <a:xfrm rot="16200000">
            <a:off x="8425657" y="3094831"/>
            <a:ext cx="6859589" cy="669923"/>
          </a:xfrm>
          <a:custGeom>
            <a:avLst/>
            <a:gdLst>
              <a:gd name="T0" fmla="*/ 0 w 8711996"/>
              <a:gd name="T1" fmla="*/ 322182 h 324002"/>
              <a:gd name="T2" fmla="*/ 8714444 w 8711996"/>
              <a:gd name="T3" fmla="*/ 322182 h 324002"/>
              <a:gd name="T4" fmla="*/ 8714444 w 8711996"/>
              <a:gd name="T5" fmla="*/ 0 h 324002"/>
              <a:gd name="T6" fmla="*/ 0 w 8711996"/>
              <a:gd name="T7" fmla="*/ 0 h 324002"/>
              <a:gd name="T8" fmla="*/ 0 w 8711996"/>
              <a:gd name="T9" fmla="*/ 322182 h 3240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11996" h="324002">
                <a:moveTo>
                  <a:pt x="0" y="324002"/>
                </a:moveTo>
                <a:lnTo>
                  <a:pt x="8711996" y="324002"/>
                </a:lnTo>
                <a:lnTo>
                  <a:pt x="8711996" y="0"/>
                </a:lnTo>
                <a:lnTo>
                  <a:pt x="0" y="0"/>
                </a:lnTo>
                <a:lnTo>
                  <a:pt x="0" y="324002"/>
                </a:lnTo>
                <a:close/>
              </a:path>
            </a:pathLst>
          </a:custGeom>
          <a:solidFill>
            <a:srgbClr val="3D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6" name="object 4"/>
          <p:cNvSpPr txBox="1">
            <a:spLocks noChangeArrowheads="1"/>
          </p:cNvSpPr>
          <p:nvPr/>
        </p:nvSpPr>
        <p:spPr bwMode="auto">
          <a:xfrm rot="16200000">
            <a:off x="8484698" y="3017261"/>
            <a:ext cx="6722336" cy="68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100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698E6ED9-8DDB-4B61-A728-6859BA908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383" t="15217" r="9234"/>
          <a:stretch/>
        </p:blipFill>
        <p:spPr>
          <a:xfrm>
            <a:off x="9299302" y="-11349"/>
            <a:ext cx="1909385" cy="108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4" r:id="rId3"/>
    <p:sldLayoutId id="2147484003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13" Type="http://schemas.openxmlformats.org/officeDocument/2006/relationships/image" Target="../media/image87.png"/><Relationship Id="rId18" Type="http://schemas.openxmlformats.org/officeDocument/2006/relationships/image" Target="../media/image9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sv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0.svg"/><Relationship Id="rId20" Type="http://schemas.openxmlformats.org/officeDocument/2006/relationships/image" Target="../media/image9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sv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svg"/><Relationship Id="rId19" Type="http://schemas.openxmlformats.org/officeDocument/2006/relationships/image" Target="../media/image93.png"/><Relationship Id="rId4" Type="http://schemas.openxmlformats.org/officeDocument/2006/relationships/image" Target="../media/image78.svg"/><Relationship Id="rId9" Type="http://schemas.openxmlformats.org/officeDocument/2006/relationships/image" Target="../media/image83.png"/><Relationship Id="rId14" Type="http://schemas.openxmlformats.org/officeDocument/2006/relationships/image" Target="../media/image8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sv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svg"/><Relationship Id="rId9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svg"/><Relationship Id="rId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jpg"/><Relationship Id="rId4" Type="http://schemas.openxmlformats.org/officeDocument/2006/relationships/image" Target="../media/image10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slide" Target="slide3.xml"/><Relationship Id="rId21" Type="http://schemas.openxmlformats.org/officeDocument/2006/relationships/image" Target="../media/image21.png"/><Relationship Id="rId7" Type="http://schemas.openxmlformats.org/officeDocument/2006/relationships/slide" Target="slide18.xml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image" Target="../media/image25.png"/><Relationship Id="rId5" Type="http://schemas.openxmlformats.org/officeDocument/2006/relationships/slide" Target="slide11.xml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slide" Target="slide6.xml"/><Relationship Id="rId9" Type="http://schemas.openxmlformats.org/officeDocument/2006/relationships/image" Target="../media/image23.png"/><Relationship Id="rId14" Type="http://schemas.openxmlformats.org/officeDocument/2006/relationships/image" Target="../media/image28.sv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.png"/><Relationship Id="rId18" Type="http://schemas.openxmlformats.org/officeDocument/2006/relationships/slide" Target="slide11.xml"/><Relationship Id="rId26" Type="http://schemas.openxmlformats.org/officeDocument/2006/relationships/image" Target="../media/image11.svg"/><Relationship Id="rId3" Type="http://schemas.openxmlformats.org/officeDocument/2006/relationships/image" Target="../media/image35.png"/><Relationship Id="rId21" Type="http://schemas.openxmlformats.org/officeDocument/2006/relationships/slide" Target="slide9.xml"/><Relationship Id="rId7" Type="http://schemas.openxmlformats.org/officeDocument/2006/relationships/image" Target="../media/image39.png"/><Relationship Id="rId12" Type="http://schemas.openxmlformats.org/officeDocument/2006/relationships/slide" Target="slide3.xml"/><Relationship Id="rId17" Type="http://schemas.openxmlformats.org/officeDocument/2006/relationships/image" Target="../media/image5.svg"/><Relationship Id="rId25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png"/><Relationship Id="rId20" Type="http://schemas.openxmlformats.org/officeDocument/2006/relationships/image" Target="../media/image7.svg"/><Relationship Id="rId29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slide" Target="slide15.xml"/><Relationship Id="rId5" Type="http://schemas.openxmlformats.org/officeDocument/2006/relationships/image" Target="../media/image37.png"/><Relationship Id="rId15" Type="http://schemas.openxmlformats.org/officeDocument/2006/relationships/slide" Target="slide6.xml"/><Relationship Id="rId23" Type="http://schemas.openxmlformats.org/officeDocument/2006/relationships/image" Target="../media/image9.svg"/><Relationship Id="rId28" Type="http://schemas.openxmlformats.org/officeDocument/2006/relationships/image" Target="../media/image13.svg"/><Relationship Id="rId10" Type="http://schemas.openxmlformats.org/officeDocument/2006/relationships/image" Target="../media/image42.jpg"/><Relationship Id="rId19" Type="http://schemas.openxmlformats.org/officeDocument/2006/relationships/image" Target="../media/image6.png"/><Relationship Id="rId31" Type="http://schemas.openxmlformats.org/officeDocument/2006/relationships/image" Target="../media/image15.sv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3.svg"/><Relationship Id="rId22" Type="http://schemas.openxmlformats.org/officeDocument/2006/relationships/image" Target="../media/image8.png"/><Relationship Id="rId27" Type="http://schemas.openxmlformats.org/officeDocument/2006/relationships/image" Target="../media/image12.png"/><Relationship Id="rId3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19.png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svg"/><Relationship Id="rId15" Type="http://schemas.openxmlformats.org/officeDocument/2006/relationships/image" Target="../media/image68.png"/><Relationship Id="rId10" Type="http://schemas.openxmlformats.org/officeDocument/2006/relationships/image" Target="../media/image63.sv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AE110C3-0FC3-4FAB-BB5A-3618D48474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290" y="4040434"/>
            <a:ext cx="5257800" cy="2284960"/>
          </a:xfrm>
        </p:spPr>
        <p:txBody>
          <a:bodyPr/>
          <a:lstStyle/>
          <a:p>
            <a:pPr algn="just"/>
            <a:r>
              <a:rPr lang="en-US" sz="2400" dirty="0"/>
              <a:t>Conceptualization of a Critical Infrastructure Network – Model for Flood Risk Assessments</a:t>
            </a:r>
            <a:endParaRPr lang="en-DE" sz="2400" dirty="0"/>
          </a:p>
          <a:p>
            <a:pPr algn="just"/>
            <a:r>
              <a:rPr lang="en-DE" sz="1800" dirty="0"/>
              <a:t>U</a:t>
            </a:r>
            <a:r>
              <a:rPr lang="de-DE" sz="1800" dirty="0"/>
              <a:t>n</a:t>
            </a:r>
            <a:r>
              <a:rPr lang="en-DE" sz="1800" dirty="0" err="1"/>
              <a:t>i</a:t>
            </a:r>
            <a:r>
              <a:rPr lang="de-DE" sz="1800" dirty="0"/>
              <a:t>v</a:t>
            </a:r>
            <a:r>
              <a:rPr lang="en-DE" sz="1800" dirty="0"/>
              <a:t>e</a:t>
            </a:r>
            <a:r>
              <a:rPr lang="de-DE" sz="1800" dirty="0"/>
              <a:t>r</a:t>
            </a:r>
            <a:r>
              <a:rPr lang="en-DE" sz="1800" dirty="0"/>
              <a:t>s</a:t>
            </a:r>
            <a:r>
              <a:rPr lang="de-DE" sz="1800" dirty="0"/>
              <a:t>i</a:t>
            </a:r>
            <a:r>
              <a:rPr lang="en-DE" sz="1800" dirty="0"/>
              <a:t>t</a:t>
            </a:r>
            <a:r>
              <a:rPr lang="de-DE" sz="1800" dirty="0"/>
              <a:t>y</a:t>
            </a:r>
            <a:r>
              <a:rPr lang="en-DE" sz="1800" dirty="0"/>
              <a:t> </a:t>
            </a:r>
            <a:r>
              <a:rPr lang="de-DE" sz="1800" dirty="0"/>
              <a:t>o</a:t>
            </a:r>
            <a:r>
              <a:rPr lang="en-DE" sz="1800" dirty="0"/>
              <a:t>f Ap</a:t>
            </a:r>
            <a:r>
              <a:rPr lang="de-DE" sz="1800" dirty="0"/>
              <a:t>p</a:t>
            </a:r>
            <a:r>
              <a:rPr lang="en-DE" sz="1800" dirty="0"/>
              <a:t>lied </a:t>
            </a:r>
            <a:r>
              <a:rPr lang="en-DE" sz="1800" dirty="0" err="1"/>
              <a:t>Scien</a:t>
            </a:r>
            <a:r>
              <a:rPr lang="de-DE" sz="1800" dirty="0"/>
              <a:t>c</a:t>
            </a:r>
            <a:r>
              <a:rPr lang="en-DE" sz="1800" dirty="0"/>
              <a:t>e Magdeburg</a:t>
            </a:r>
          </a:p>
          <a:p>
            <a:pPr algn="just"/>
            <a:r>
              <a:rPr lang="en-DE" sz="1800" dirty="0"/>
              <a:t>Dipl.-Ing Roman Schotten, </a:t>
            </a:r>
          </a:p>
          <a:p>
            <a:pPr algn="just"/>
            <a:r>
              <a:rPr lang="en-DE" sz="1800" dirty="0"/>
              <a:t>Prof.-Ing. Daniel Bachmann</a:t>
            </a:r>
            <a:endParaRPr lang="en-US" sz="1800" dirty="0"/>
          </a:p>
          <a:p>
            <a:pPr algn="just"/>
            <a:endParaRPr lang="en-US" sz="2400" dirty="0"/>
          </a:p>
          <a:p>
            <a:endParaRPr lang="de-DE" sz="2000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A505DC99-A9B0-4716-81E2-F37C404B243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 t="-4754" r="28446" b="4754"/>
          <a:stretch/>
        </p:blipFill>
        <p:spPr>
          <a:xfrm>
            <a:off x="6247866" y="1678631"/>
            <a:ext cx="4503470" cy="4723606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C377943-4ADE-4C6E-84CC-3180BB16AD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6" y="1292554"/>
            <a:ext cx="2458282" cy="240324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BDB939D-9581-4214-826F-500CC9AACC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90" y="1410840"/>
            <a:ext cx="2392395" cy="22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4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6121BCD-7B73-4FFB-AB0A-6387DE903B7C}"/>
              </a:ext>
            </a:extLst>
          </p:cNvPr>
          <p:cNvSpPr txBox="1">
            <a:spLocks/>
          </p:cNvSpPr>
          <p:nvPr/>
        </p:nvSpPr>
        <p:spPr>
          <a:xfrm>
            <a:off x="608806" y="147604"/>
            <a:ext cx="8310610" cy="5334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000" b="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2800" b="1" dirty="0">
                <a:latin typeface="Arial"/>
              </a:rPr>
              <a:t>A</a:t>
            </a:r>
            <a:r>
              <a:rPr lang="en-DE" sz="2800" b="1" dirty="0">
                <a:latin typeface="Arial"/>
              </a:rPr>
              <a:t>p</a:t>
            </a:r>
            <a:r>
              <a:rPr lang="de-DE" sz="2800" b="1" dirty="0">
                <a:latin typeface="Arial"/>
              </a:rPr>
              <a:t>p</a:t>
            </a:r>
            <a:r>
              <a:rPr lang="en-DE" sz="2800" b="1" dirty="0">
                <a:latin typeface="Arial"/>
              </a:rPr>
              <a:t>r</a:t>
            </a:r>
            <a:r>
              <a:rPr lang="de-DE" sz="2800" b="1" dirty="0">
                <a:latin typeface="Arial"/>
              </a:rPr>
              <a:t>o</a:t>
            </a:r>
            <a:r>
              <a:rPr lang="en-DE" sz="2800" b="1" dirty="0">
                <a:latin typeface="Arial"/>
              </a:rPr>
              <a:t>a</a:t>
            </a:r>
            <a:r>
              <a:rPr lang="de-DE" sz="2800" b="1" dirty="0">
                <a:latin typeface="Arial"/>
              </a:rPr>
              <a:t>c</a:t>
            </a:r>
            <a:r>
              <a:rPr lang="en-DE" sz="2800" b="1" dirty="0">
                <a:latin typeface="Arial"/>
              </a:rPr>
              <a:t>h</a:t>
            </a:r>
            <a:r>
              <a:rPr lang="de-DE" sz="2800" b="1" dirty="0">
                <a:latin typeface="Arial"/>
              </a:rPr>
              <a:t>e</a:t>
            </a:r>
            <a:r>
              <a:rPr lang="en-DE" sz="2800" b="1" dirty="0">
                <a:latin typeface="Arial"/>
              </a:rPr>
              <a:t>s </a:t>
            </a:r>
            <a:r>
              <a:rPr lang="de-DE" sz="2800" b="1" dirty="0">
                <a:latin typeface="Arial"/>
              </a:rPr>
              <a:t>f</a:t>
            </a:r>
            <a:r>
              <a:rPr lang="en-DE" sz="2800" b="1" dirty="0">
                <a:latin typeface="Arial"/>
              </a:rPr>
              <a:t>o</a:t>
            </a:r>
            <a:r>
              <a:rPr lang="de-DE" sz="2800" b="1" dirty="0">
                <a:latin typeface="Arial"/>
              </a:rPr>
              <a:t>r</a:t>
            </a:r>
            <a:r>
              <a:rPr lang="en-DE" sz="2800" b="1" dirty="0">
                <a:latin typeface="Arial"/>
              </a:rPr>
              <a:t> </a:t>
            </a:r>
            <a:r>
              <a:rPr lang="de-DE" sz="2800" b="1" dirty="0">
                <a:latin typeface="Arial"/>
              </a:rPr>
              <a:t>C</a:t>
            </a:r>
            <a:r>
              <a:rPr lang="en-DE" sz="2800" b="1" dirty="0">
                <a:latin typeface="Arial"/>
              </a:rPr>
              <a:t>I </a:t>
            </a:r>
            <a:r>
              <a:rPr lang="de-DE" sz="2800" b="1" dirty="0">
                <a:latin typeface="Arial"/>
              </a:rPr>
              <a:t>M</a:t>
            </a:r>
            <a:r>
              <a:rPr lang="en-DE" sz="2800" b="1" dirty="0">
                <a:latin typeface="Arial"/>
              </a:rPr>
              <a:t>o</a:t>
            </a:r>
            <a:r>
              <a:rPr lang="de-DE" sz="2800" b="1" dirty="0">
                <a:latin typeface="Arial"/>
              </a:rPr>
              <a:t>d</a:t>
            </a:r>
            <a:r>
              <a:rPr lang="en-DE" sz="2800" b="1" dirty="0">
                <a:latin typeface="Arial"/>
              </a:rPr>
              <a:t>e</a:t>
            </a:r>
            <a:r>
              <a:rPr lang="de-DE" sz="2800" b="1" dirty="0">
                <a:latin typeface="Arial"/>
              </a:rPr>
              <a:t>l</a:t>
            </a:r>
            <a:r>
              <a:rPr lang="en-DE" sz="2800" b="1" dirty="0">
                <a:latin typeface="Arial"/>
              </a:rPr>
              <a:t>l</a:t>
            </a:r>
            <a:r>
              <a:rPr lang="de-DE" sz="2800" b="1" dirty="0">
                <a:latin typeface="Arial"/>
              </a:rPr>
              <a:t>i</a:t>
            </a:r>
            <a:r>
              <a:rPr lang="en-DE" sz="2800" b="1" dirty="0">
                <a:latin typeface="Arial"/>
              </a:rPr>
              <a:t>n</a:t>
            </a:r>
            <a:r>
              <a:rPr lang="de-DE" sz="2800" b="1" dirty="0">
                <a:latin typeface="Arial"/>
              </a:rPr>
              <a:t>g</a:t>
            </a:r>
            <a:br>
              <a:rPr lang="en-DE" sz="2000" b="1" dirty="0">
                <a:latin typeface="Arial"/>
              </a:rPr>
            </a:br>
            <a:r>
              <a:rPr lang="de-DE" sz="2000" dirty="0"/>
              <a:t>C</a:t>
            </a:r>
            <a:r>
              <a:rPr lang="en-DE" sz="2000" dirty="0"/>
              <a:t>o</a:t>
            </a:r>
            <a:r>
              <a:rPr lang="de-DE" sz="2000" dirty="0"/>
              <a:t>n</a:t>
            </a:r>
            <a:r>
              <a:rPr lang="en-DE" sz="2000" dirty="0"/>
              <a:t>c</a:t>
            </a:r>
            <a:r>
              <a:rPr lang="de-DE" sz="2000" dirty="0"/>
              <a:t>e</a:t>
            </a:r>
            <a:r>
              <a:rPr lang="en-DE" sz="2000" dirty="0"/>
              <a:t>p</a:t>
            </a:r>
            <a:r>
              <a:rPr lang="de-DE" sz="2000" dirty="0"/>
              <a:t>t</a:t>
            </a:r>
            <a:r>
              <a:rPr lang="en-DE" sz="2000" dirty="0"/>
              <a:t>u</a:t>
            </a:r>
            <a:r>
              <a:rPr lang="de-DE" sz="2000" dirty="0"/>
              <a:t>a</a:t>
            </a:r>
            <a:r>
              <a:rPr lang="en-DE" sz="2000" dirty="0"/>
              <a:t>l</a:t>
            </a:r>
            <a:r>
              <a:rPr lang="de-DE" sz="2000" dirty="0"/>
              <a:t>i</a:t>
            </a:r>
            <a:r>
              <a:rPr lang="en-DE" sz="2000" dirty="0"/>
              <a:t>z</a:t>
            </a:r>
            <a:r>
              <a:rPr lang="de-DE" sz="2000" dirty="0"/>
              <a:t>a</a:t>
            </a:r>
            <a:r>
              <a:rPr lang="en-DE" sz="2000" dirty="0"/>
              <a:t>t</a:t>
            </a:r>
            <a:r>
              <a:rPr lang="de-DE" sz="2000" dirty="0"/>
              <a:t>i</a:t>
            </a:r>
            <a:r>
              <a:rPr lang="en-DE" sz="2000" dirty="0"/>
              <a:t>o</a:t>
            </a:r>
            <a:r>
              <a:rPr lang="de-DE" sz="2000" dirty="0"/>
              <a:t>n</a:t>
            </a:r>
            <a:r>
              <a:rPr lang="en-DE" sz="2000" dirty="0"/>
              <a:t> </a:t>
            </a:r>
            <a:r>
              <a:rPr lang="de-DE" sz="2000" dirty="0"/>
              <a:t>o</a:t>
            </a:r>
            <a:r>
              <a:rPr lang="en-DE" sz="2000" dirty="0"/>
              <a:t>f </a:t>
            </a:r>
            <a:r>
              <a:rPr lang="de-DE" sz="2000" dirty="0"/>
              <a:t>a</a:t>
            </a:r>
            <a:r>
              <a:rPr lang="en-DE" sz="2000" dirty="0"/>
              <a:t> </a:t>
            </a:r>
            <a:r>
              <a:rPr lang="de-DE" sz="2000" dirty="0"/>
              <a:t>C</a:t>
            </a:r>
            <a:r>
              <a:rPr lang="en-DE" sz="2000" dirty="0"/>
              <a:t>I </a:t>
            </a:r>
            <a:r>
              <a:rPr lang="de-DE" sz="2000" dirty="0"/>
              <a:t>M</a:t>
            </a:r>
            <a:r>
              <a:rPr lang="en-DE" sz="2000" dirty="0"/>
              <a:t>o</a:t>
            </a:r>
            <a:r>
              <a:rPr lang="de-DE" sz="2000" dirty="0"/>
              <a:t>d</a:t>
            </a:r>
            <a:r>
              <a:rPr lang="en-DE" sz="2000" dirty="0"/>
              <a:t>e</a:t>
            </a:r>
            <a:r>
              <a:rPr lang="de-DE" sz="2000" dirty="0"/>
              <a:t>l</a:t>
            </a:r>
            <a:r>
              <a:rPr lang="en-DE" sz="2000" dirty="0"/>
              <a:t>l</a:t>
            </a:r>
            <a:r>
              <a:rPr lang="de-DE" sz="2000" dirty="0"/>
              <a:t>i</a:t>
            </a:r>
            <a:r>
              <a:rPr lang="en-DE" sz="2000" dirty="0"/>
              <a:t>n</a:t>
            </a:r>
            <a:r>
              <a:rPr lang="de-DE" sz="2000" dirty="0"/>
              <a:t>g</a:t>
            </a:r>
            <a:r>
              <a:rPr lang="en-DE" sz="2000" dirty="0"/>
              <a:t> Software</a:t>
            </a:r>
            <a:endParaRPr lang="de-DE" sz="2000" dirty="0"/>
          </a:p>
          <a:p>
            <a:pPr lvl="0" fontAlgn="auto">
              <a:lnSpc>
                <a:spcPct val="150000"/>
              </a:lnSpc>
              <a:spcAft>
                <a:spcPts val="0"/>
              </a:spcAft>
              <a:defRPr/>
            </a:pPr>
            <a:endParaRPr lang="en-DE" sz="2800" b="1" dirty="0">
              <a:latin typeface="Arial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0215E16-F0CA-45EE-880D-8299C3153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6" y="1074843"/>
            <a:ext cx="8089943" cy="5637141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95742A51-885B-4C91-82F0-7B9163E39975}"/>
              </a:ext>
            </a:extLst>
          </p:cNvPr>
          <p:cNvSpPr/>
          <p:nvPr/>
        </p:nvSpPr>
        <p:spPr>
          <a:xfrm>
            <a:off x="2660356" y="5730974"/>
            <a:ext cx="2213570" cy="610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051C861-6599-459C-8D7D-0DBE281C9B3C}"/>
              </a:ext>
            </a:extLst>
          </p:cNvPr>
          <p:cNvSpPr/>
          <p:nvPr/>
        </p:nvSpPr>
        <p:spPr>
          <a:xfrm>
            <a:off x="11190636" y="3731413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54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442E31C-16E1-43FD-B591-55F603F52757}"/>
              </a:ext>
            </a:extLst>
          </p:cNvPr>
          <p:cNvSpPr txBox="1">
            <a:spLocks/>
          </p:cNvSpPr>
          <p:nvPr/>
        </p:nvSpPr>
        <p:spPr>
          <a:xfrm>
            <a:off x="5484566" y="1197581"/>
            <a:ext cx="4853580" cy="4961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DE" sz="2400" dirty="0">
                <a:latin typeface="Arial"/>
              </a:rPr>
              <a:t>M</a:t>
            </a:r>
            <a:r>
              <a:rPr lang="de-DE" sz="2400" dirty="0">
                <a:latin typeface="Arial"/>
              </a:rPr>
              <a:t>o</a:t>
            </a:r>
            <a:r>
              <a:rPr lang="en-DE" sz="2400" dirty="0">
                <a:latin typeface="Arial"/>
              </a:rPr>
              <a:t>d</a:t>
            </a: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l </a:t>
            </a:r>
            <a:r>
              <a:rPr lang="de-DE" sz="2400" dirty="0">
                <a:latin typeface="Arial"/>
              </a:rPr>
              <a:t>b</a:t>
            </a:r>
            <a:r>
              <a:rPr lang="en-DE" sz="2400" dirty="0">
                <a:latin typeface="Arial"/>
              </a:rPr>
              <a:t>a</a:t>
            </a:r>
            <a:r>
              <a:rPr lang="de-DE" sz="2400" dirty="0">
                <a:latin typeface="Arial"/>
              </a:rPr>
              <a:t>s</a:t>
            </a:r>
            <a:r>
              <a:rPr lang="en-DE" sz="2400" dirty="0" err="1">
                <a:latin typeface="Arial"/>
              </a:rPr>
              <a:t>i</a:t>
            </a:r>
            <a:r>
              <a:rPr lang="de-DE" sz="2400" dirty="0">
                <a:latin typeface="Arial"/>
              </a:rPr>
              <a:t>s</a:t>
            </a:r>
            <a:r>
              <a:rPr lang="en-DE" sz="2400" dirty="0">
                <a:latin typeface="Arial"/>
              </a:rPr>
              <a:t>: </a:t>
            </a:r>
            <a:r>
              <a:rPr lang="de-DE" sz="2400" dirty="0">
                <a:latin typeface="Arial"/>
              </a:rPr>
              <a:t>R</a:t>
            </a:r>
            <a:r>
              <a:rPr lang="en-DE" sz="2400" dirty="0">
                <a:latin typeface="Arial"/>
              </a:rPr>
              <a:t>e</a:t>
            </a:r>
            <a:r>
              <a:rPr lang="de-DE" sz="2400" dirty="0">
                <a:latin typeface="Arial"/>
              </a:rPr>
              <a:t>s</a:t>
            </a:r>
            <a:r>
              <a:rPr lang="en-DE" sz="2400" dirty="0">
                <a:latin typeface="Arial"/>
              </a:rPr>
              <a:t>e</a:t>
            </a:r>
            <a:r>
              <a:rPr lang="de-DE" sz="2400" dirty="0">
                <a:latin typeface="Arial"/>
              </a:rPr>
              <a:t>m</a:t>
            </a:r>
            <a:r>
              <a:rPr lang="en-DE" sz="2400" dirty="0">
                <a:latin typeface="Arial"/>
              </a:rPr>
              <a:t>b</a:t>
            </a:r>
            <a:r>
              <a:rPr lang="de-DE" sz="2400" dirty="0">
                <a:latin typeface="Arial"/>
              </a:rPr>
              <a:t>l</a:t>
            </a:r>
            <a:r>
              <a:rPr lang="en-DE" sz="2400" dirty="0" err="1">
                <a:latin typeface="Arial"/>
              </a:rPr>
              <a:t>i</a:t>
            </a:r>
            <a:r>
              <a:rPr lang="de-DE" sz="2400" dirty="0">
                <a:latin typeface="Arial"/>
              </a:rPr>
              <a:t>n</a:t>
            </a:r>
            <a:r>
              <a:rPr lang="en-DE" sz="2400" dirty="0">
                <a:latin typeface="Arial"/>
              </a:rPr>
              <a:t>g </a:t>
            </a:r>
            <a:r>
              <a:rPr lang="de-DE" sz="2400" dirty="0">
                <a:latin typeface="Arial"/>
              </a:rPr>
              <a:t>c</a:t>
            </a:r>
            <a:r>
              <a:rPr lang="en-DE" sz="2400" dirty="0">
                <a:latin typeface="Arial"/>
              </a:rPr>
              <a:t>r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t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c</a:t>
            </a:r>
            <a:r>
              <a:rPr lang="de-DE" sz="2400" dirty="0">
                <a:latin typeface="Arial"/>
              </a:rPr>
              <a:t>a</a:t>
            </a:r>
            <a:r>
              <a:rPr lang="en-DE" sz="2400" dirty="0">
                <a:latin typeface="Arial"/>
              </a:rPr>
              <a:t>l 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n</a:t>
            </a:r>
            <a:r>
              <a:rPr lang="de-DE" sz="2400" dirty="0">
                <a:latin typeface="Arial"/>
              </a:rPr>
              <a:t>f</a:t>
            </a:r>
            <a:r>
              <a:rPr lang="en-DE" sz="2400" dirty="0">
                <a:latin typeface="Arial"/>
              </a:rPr>
              <a:t>r</a:t>
            </a:r>
            <a:r>
              <a:rPr lang="de-DE" sz="2400" dirty="0">
                <a:latin typeface="Arial"/>
              </a:rPr>
              <a:t>a</a:t>
            </a:r>
            <a:r>
              <a:rPr lang="en-DE" sz="2400" dirty="0">
                <a:latin typeface="Arial"/>
              </a:rPr>
              <a:t>s</a:t>
            </a:r>
            <a:r>
              <a:rPr lang="de-DE" sz="2400" dirty="0">
                <a:latin typeface="Arial"/>
              </a:rPr>
              <a:t>t</a:t>
            </a:r>
            <a:r>
              <a:rPr lang="en-DE" sz="2400" dirty="0">
                <a:latin typeface="Arial"/>
              </a:rPr>
              <a:t>r</a:t>
            </a:r>
            <a:r>
              <a:rPr lang="de-DE" sz="2400" dirty="0">
                <a:latin typeface="Arial"/>
              </a:rPr>
              <a:t>u</a:t>
            </a:r>
            <a:r>
              <a:rPr lang="en-DE" sz="2400" dirty="0">
                <a:latin typeface="Arial"/>
              </a:rPr>
              <a:t>c</a:t>
            </a:r>
            <a:r>
              <a:rPr lang="de-DE" sz="2400" dirty="0">
                <a:latin typeface="Arial"/>
              </a:rPr>
              <a:t>t</a:t>
            </a:r>
            <a:r>
              <a:rPr lang="en-DE" sz="2400" dirty="0">
                <a:latin typeface="Arial"/>
              </a:rPr>
              <a:t>u</a:t>
            </a:r>
            <a:r>
              <a:rPr lang="de-DE" sz="2400" dirty="0">
                <a:latin typeface="Arial"/>
              </a:rPr>
              <a:t>r</a:t>
            </a:r>
            <a:r>
              <a:rPr lang="en-DE" sz="2400" dirty="0">
                <a:latin typeface="Arial"/>
              </a:rPr>
              <a:t>e</a:t>
            </a:r>
            <a:r>
              <a:rPr lang="de-DE" sz="2400" dirty="0">
                <a:latin typeface="Arial"/>
              </a:rPr>
              <a:t>s</a:t>
            </a:r>
            <a:r>
              <a:rPr lang="en-DE" sz="2400" dirty="0">
                <a:latin typeface="Arial"/>
              </a:rPr>
              <a:t> </a:t>
            </a:r>
            <a:r>
              <a:rPr lang="de-DE" sz="2400" dirty="0">
                <a:latin typeface="Arial"/>
              </a:rPr>
              <a:t>w</a:t>
            </a:r>
            <a:r>
              <a:rPr lang="en-DE" sz="2400" dirty="0" err="1">
                <a:latin typeface="Arial"/>
              </a:rPr>
              <a:t>i</a:t>
            </a:r>
            <a:r>
              <a:rPr lang="de-DE" sz="2400" dirty="0">
                <a:latin typeface="Arial"/>
              </a:rPr>
              <a:t>t</a:t>
            </a:r>
            <a:r>
              <a:rPr lang="en-DE" sz="2400" dirty="0">
                <a:latin typeface="Arial"/>
              </a:rPr>
              <a:t>h </a:t>
            </a:r>
            <a:r>
              <a:rPr lang="de-DE" sz="2400" dirty="0">
                <a:latin typeface="Arial"/>
              </a:rPr>
              <a:t>a</a:t>
            </a:r>
            <a:r>
              <a:rPr lang="en-DE" sz="2400" dirty="0">
                <a:latin typeface="Arial"/>
              </a:rPr>
              <a:t> </a:t>
            </a:r>
            <a:r>
              <a:rPr lang="de-DE" sz="2400" dirty="0">
                <a:latin typeface="Arial"/>
              </a:rPr>
              <a:t>c</a:t>
            </a:r>
            <a:r>
              <a:rPr lang="en-DE" sz="2400" dirty="0">
                <a:latin typeface="Arial"/>
              </a:rPr>
              <a:t>o</a:t>
            </a:r>
            <a:r>
              <a:rPr lang="de-DE" sz="2400" dirty="0">
                <a:latin typeface="Arial"/>
              </a:rPr>
              <a:t>m</a:t>
            </a:r>
            <a:r>
              <a:rPr lang="en-DE" sz="2400" dirty="0">
                <a:latin typeface="Arial"/>
              </a:rPr>
              <a:t>b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n</a:t>
            </a:r>
            <a:r>
              <a:rPr lang="de-DE" sz="2400" dirty="0">
                <a:latin typeface="Arial"/>
              </a:rPr>
              <a:t>a</a:t>
            </a:r>
            <a:r>
              <a:rPr lang="en-DE" sz="2400" dirty="0">
                <a:latin typeface="Arial"/>
              </a:rPr>
              <a:t>t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o</a:t>
            </a:r>
            <a:r>
              <a:rPr lang="de-DE" sz="2400" dirty="0">
                <a:latin typeface="Arial"/>
              </a:rPr>
              <a:t>n</a:t>
            </a:r>
            <a:r>
              <a:rPr lang="en-DE" sz="2400" dirty="0">
                <a:latin typeface="Arial"/>
              </a:rPr>
              <a:t> </a:t>
            </a:r>
            <a:r>
              <a:rPr lang="de-DE" sz="2400" dirty="0">
                <a:latin typeface="Arial"/>
              </a:rPr>
              <a:t>o</a:t>
            </a:r>
            <a:r>
              <a:rPr lang="en-DE" sz="2400" dirty="0">
                <a:latin typeface="Arial"/>
              </a:rPr>
              <a:t>f </a:t>
            </a:r>
            <a:r>
              <a:rPr lang="de-DE" sz="2400" dirty="0">
                <a:latin typeface="Arial"/>
              </a:rPr>
              <a:t>p</a:t>
            </a:r>
            <a:r>
              <a:rPr lang="en-DE" sz="2400" dirty="0">
                <a:latin typeface="Arial"/>
              </a:rPr>
              <a:t>o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n</a:t>
            </a:r>
            <a:r>
              <a:rPr lang="de-DE" sz="2400" dirty="0">
                <a:latin typeface="Arial"/>
              </a:rPr>
              <a:t>t</a:t>
            </a:r>
            <a:r>
              <a:rPr lang="en-DE" sz="2400" dirty="0">
                <a:latin typeface="Arial"/>
              </a:rPr>
              <a:t>, </a:t>
            </a:r>
            <a:r>
              <a:rPr lang="de-DE" sz="2400" dirty="0">
                <a:latin typeface="Arial"/>
              </a:rPr>
              <a:t>c</a:t>
            </a:r>
            <a:r>
              <a:rPr lang="en-DE" sz="2400" dirty="0">
                <a:latin typeface="Arial"/>
              </a:rPr>
              <a:t>o</a:t>
            </a:r>
            <a:r>
              <a:rPr lang="de-DE" sz="2400" dirty="0">
                <a:latin typeface="Arial"/>
              </a:rPr>
              <a:t>n</a:t>
            </a:r>
            <a:r>
              <a:rPr lang="en-DE" sz="2400" dirty="0">
                <a:latin typeface="Arial"/>
              </a:rPr>
              <a:t>n</a:t>
            </a: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c</a:t>
            </a:r>
            <a:r>
              <a:rPr lang="de-DE" sz="2400" dirty="0">
                <a:latin typeface="Arial"/>
              </a:rPr>
              <a:t>t</a:t>
            </a:r>
            <a:r>
              <a:rPr lang="en-DE" sz="2400" dirty="0">
                <a:latin typeface="Arial"/>
              </a:rPr>
              <a:t>o</a:t>
            </a:r>
            <a:r>
              <a:rPr lang="de-DE" sz="2400" dirty="0">
                <a:latin typeface="Arial"/>
              </a:rPr>
              <a:t>r</a:t>
            </a:r>
            <a:r>
              <a:rPr lang="en-DE" sz="2400" dirty="0">
                <a:latin typeface="Arial"/>
              </a:rPr>
              <a:t> </a:t>
            </a:r>
            <a:r>
              <a:rPr lang="de-DE" sz="2400" dirty="0">
                <a:latin typeface="Arial"/>
              </a:rPr>
              <a:t>a</a:t>
            </a:r>
            <a:r>
              <a:rPr lang="en-DE" sz="2400" dirty="0">
                <a:latin typeface="Arial"/>
              </a:rPr>
              <a:t>n</a:t>
            </a:r>
            <a:r>
              <a:rPr lang="de-DE" sz="2400" dirty="0">
                <a:latin typeface="Arial"/>
              </a:rPr>
              <a:t>d</a:t>
            </a:r>
            <a:r>
              <a:rPr lang="en-DE" sz="2400" dirty="0">
                <a:latin typeface="Arial"/>
              </a:rPr>
              <a:t> </a:t>
            </a:r>
            <a:r>
              <a:rPr lang="de-DE" sz="2400" dirty="0">
                <a:latin typeface="Arial"/>
              </a:rPr>
              <a:t>p</a:t>
            </a:r>
            <a:r>
              <a:rPr lang="en-DE" sz="2400" dirty="0">
                <a:latin typeface="Arial"/>
              </a:rPr>
              <a:t>o</a:t>
            </a:r>
            <a:r>
              <a:rPr lang="de-DE" sz="2400" dirty="0">
                <a:latin typeface="Arial"/>
              </a:rPr>
              <a:t>l</a:t>
            </a:r>
            <a:r>
              <a:rPr lang="en-DE" sz="2400" dirty="0">
                <a:latin typeface="Arial"/>
              </a:rPr>
              <a:t>y</a:t>
            </a:r>
            <a:r>
              <a:rPr lang="de-DE" sz="2400" dirty="0">
                <a:latin typeface="Arial"/>
              </a:rPr>
              <a:t>g</a:t>
            </a:r>
            <a:r>
              <a:rPr lang="en-DE" sz="2400" dirty="0">
                <a:latin typeface="Arial"/>
              </a:rPr>
              <a:t>o</a:t>
            </a:r>
            <a:r>
              <a:rPr lang="de-DE" sz="2400" dirty="0">
                <a:latin typeface="Arial"/>
              </a:rPr>
              <a:t>n</a:t>
            </a:r>
            <a:r>
              <a:rPr lang="en-DE" sz="2400" dirty="0">
                <a:latin typeface="Arial"/>
              </a:rPr>
              <a:t> elements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DE" sz="2400" dirty="0">
              <a:latin typeface="Arial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en-DE" sz="2400" dirty="0">
                <a:latin typeface="Arial"/>
                <a:sym typeface="Wingdings" panose="05000000000000000000" pitchFamily="2" charset="2"/>
              </a:rPr>
              <a:t>As simple as possible +</a:t>
            </a:r>
            <a:br>
              <a:rPr lang="en-DE" sz="2400" dirty="0">
                <a:latin typeface="Arial"/>
                <a:sym typeface="Wingdings" panose="05000000000000000000" pitchFamily="2" charset="2"/>
              </a:rPr>
            </a:br>
            <a:r>
              <a:rPr lang="en-DE" sz="2400" dirty="0">
                <a:latin typeface="Arial"/>
                <a:sym typeface="Wingdings" panose="05000000000000000000" pitchFamily="2" charset="2"/>
              </a:rPr>
              <a:t>as complicated as </a:t>
            </a:r>
            <a:r>
              <a:rPr lang="de-DE" sz="2400" dirty="0" err="1">
                <a:latin typeface="Arial"/>
                <a:sym typeface="Wingdings" panose="05000000000000000000" pitchFamily="2" charset="2"/>
              </a:rPr>
              <a:t>necessary</a:t>
            </a:r>
            <a:endParaRPr lang="en-DE" sz="2400" dirty="0">
              <a:latin typeface="Arial"/>
            </a:endParaRP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6121BCD-7B73-4FFB-AB0A-6387DE903B7C}"/>
              </a:ext>
            </a:extLst>
          </p:cNvPr>
          <p:cNvSpPr txBox="1">
            <a:spLocks/>
          </p:cNvSpPr>
          <p:nvPr/>
        </p:nvSpPr>
        <p:spPr>
          <a:xfrm>
            <a:off x="608806" y="147604"/>
            <a:ext cx="8310610" cy="5334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000" b="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800" b="1" dirty="0">
                <a:latin typeface="Arial"/>
              </a:rPr>
              <a:t>C</a:t>
            </a:r>
            <a:r>
              <a:rPr lang="en-DE" sz="2800" b="1" dirty="0">
                <a:latin typeface="Arial"/>
              </a:rPr>
              <a:t>I </a:t>
            </a:r>
            <a:r>
              <a:rPr lang="de-DE" sz="2800" b="1" dirty="0">
                <a:latin typeface="Arial"/>
              </a:rPr>
              <a:t>M</a:t>
            </a:r>
            <a:r>
              <a:rPr lang="en-DE" sz="2800" b="1" dirty="0">
                <a:latin typeface="Arial"/>
              </a:rPr>
              <a:t>o</a:t>
            </a:r>
            <a:r>
              <a:rPr lang="de-DE" sz="2800" b="1" dirty="0">
                <a:latin typeface="Arial"/>
              </a:rPr>
              <a:t>d</a:t>
            </a:r>
            <a:r>
              <a:rPr lang="en-DE" sz="2800" b="1" dirty="0">
                <a:latin typeface="Arial"/>
              </a:rPr>
              <a:t>u</a:t>
            </a:r>
            <a:r>
              <a:rPr lang="de-DE" sz="2800" b="1" dirty="0">
                <a:latin typeface="Arial"/>
              </a:rPr>
              <a:t>l</a:t>
            </a:r>
            <a:r>
              <a:rPr lang="en-DE" sz="2800" b="1" dirty="0">
                <a:latin typeface="Arial"/>
              </a:rPr>
              <a:t>e ‘</a:t>
            </a:r>
            <a:r>
              <a:rPr lang="de-DE" sz="2800" b="1" dirty="0">
                <a:latin typeface="Arial"/>
              </a:rPr>
              <a:t>S</a:t>
            </a:r>
            <a:r>
              <a:rPr lang="en-DE" sz="2800" b="1" dirty="0">
                <a:latin typeface="Arial"/>
              </a:rPr>
              <a:t>a</a:t>
            </a:r>
            <a:r>
              <a:rPr lang="de-DE" sz="2800" b="1" dirty="0">
                <a:latin typeface="Arial"/>
              </a:rPr>
              <a:t>n</a:t>
            </a:r>
            <a:r>
              <a:rPr lang="en-DE" sz="2800" b="1" dirty="0">
                <a:latin typeface="Arial"/>
              </a:rPr>
              <a:t>d</a:t>
            </a:r>
            <a:r>
              <a:rPr lang="de-DE" sz="2800" b="1" dirty="0">
                <a:latin typeface="Arial"/>
              </a:rPr>
              <a:t>b</a:t>
            </a:r>
            <a:r>
              <a:rPr lang="en-DE" sz="2800" b="1" dirty="0">
                <a:latin typeface="Arial"/>
              </a:rPr>
              <a:t>o</a:t>
            </a:r>
            <a:r>
              <a:rPr lang="de-DE" sz="2800" b="1" dirty="0">
                <a:latin typeface="Arial"/>
              </a:rPr>
              <a:t>x</a:t>
            </a:r>
            <a:r>
              <a:rPr lang="en-DE" sz="2800" b="1" dirty="0">
                <a:latin typeface="Arial"/>
              </a:rPr>
              <a:t>’ Model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062229A-988B-40DC-9C4A-219E02D0E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56" y="831876"/>
            <a:ext cx="4518984" cy="569286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E0930BB-0064-46EC-893E-A4A1ABD8DB5E}"/>
              </a:ext>
            </a:extLst>
          </p:cNvPr>
          <p:cNvSpPr/>
          <p:nvPr/>
        </p:nvSpPr>
        <p:spPr>
          <a:xfrm>
            <a:off x="11190636" y="4651074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11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AAFE977-714D-4D33-9EDE-0A871819F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37"/>
          <a:stretch/>
        </p:blipFill>
        <p:spPr>
          <a:xfrm>
            <a:off x="294126" y="549377"/>
            <a:ext cx="4656130" cy="6027534"/>
          </a:xfrm>
          <a:prstGeom prst="rect">
            <a:avLst/>
          </a:prstGeom>
        </p:spPr>
      </p:pic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6121BCD-7B73-4FFB-AB0A-6387DE903B7C}"/>
              </a:ext>
            </a:extLst>
          </p:cNvPr>
          <p:cNvSpPr txBox="1">
            <a:spLocks/>
          </p:cNvSpPr>
          <p:nvPr/>
        </p:nvSpPr>
        <p:spPr>
          <a:xfrm>
            <a:off x="294126" y="15977"/>
            <a:ext cx="8124465" cy="5334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000" b="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400" b="1" dirty="0">
                <a:latin typeface="Arial"/>
              </a:rPr>
              <a:t>C</a:t>
            </a:r>
            <a:r>
              <a:rPr lang="en-DE" sz="2400" b="1" dirty="0">
                <a:latin typeface="Arial"/>
              </a:rPr>
              <a:t>I </a:t>
            </a:r>
            <a:r>
              <a:rPr lang="de-DE" sz="2400" b="1" dirty="0">
                <a:latin typeface="Arial"/>
              </a:rPr>
              <a:t>M</a:t>
            </a:r>
            <a:r>
              <a:rPr lang="en-DE" sz="2400" b="1" dirty="0">
                <a:latin typeface="Arial"/>
              </a:rPr>
              <a:t>o</a:t>
            </a:r>
            <a:r>
              <a:rPr lang="de-DE" sz="2400" b="1" dirty="0">
                <a:latin typeface="Arial"/>
              </a:rPr>
              <a:t>d</a:t>
            </a:r>
            <a:r>
              <a:rPr lang="en-DE" sz="2400" b="1" dirty="0">
                <a:latin typeface="Arial"/>
              </a:rPr>
              <a:t>u</a:t>
            </a:r>
            <a:r>
              <a:rPr lang="de-DE" sz="2400" b="1" dirty="0">
                <a:latin typeface="Arial"/>
              </a:rPr>
              <a:t>l</a:t>
            </a:r>
            <a:r>
              <a:rPr lang="en-DE" sz="2400" b="1" dirty="0">
                <a:latin typeface="Arial"/>
              </a:rPr>
              <a:t>e ‘Sandbox’ </a:t>
            </a:r>
            <a:r>
              <a:rPr lang="de-DE" sz="2400" b="1" dirty="0">
                <a:latin typeface="Arial"/>
              </a:rPr>
              <a:t>M</a:t>
            </a:r>
            <a:r>
              <a:rPr lang="en-DE" sz="2400" b="1" dirty="0">
                <a:latin typeface="Arial"/>
              </a:rPr>
              <a:t>o</a:t>
            </a:r>
            <a:r>
              <a:rPr lang="de-DE" sz="2400" b="1" dirty="0">
                <a:latin typeface="Arial"/>
              </a:rPr>
              <a:t>d</a:t>
            </a:r>
            <a:r>
              <a:rPr lang="en-DE" sz="2400" b="1" dirty="0">
                <a:latin typeface="Arial"/>
              </a:rPr>
              <a:t>e</a:t>
            </a:r>
            <a:r>
              <a:rPr lang="de-DE" sz="2400" b="1" dirty="0">
                <a:latin typeface="Arial"/>
              </a:rPr>
              <a:t>l</a:t>
            </a:r>
            <a:r>
              <a:rPr lang="en-DE" sz="2400" b="1" dirty="0">
                <a:latin typeface="Arial"/>
              </a:rPr>
              <a:t> – </a:t>
            </a:r>
            <a:r>
              <a:rPr lang="de-DE" sz="2400" b="1" dirty="0">
                <a:latin typeface="Arial"/>
              </a:rPr>
              <a:t>H</a:t>
            </a:r>
            <a:r>
              <a:rPr lang="en-DE" sz="2400" b="1" dirty="0">
                <a:latin typeface="Arial"/>
              </a:rPr>
              <a:t>y</a:t>
            </a:r>
            <a:r>
              <a:rPr lang="de-DE" sz="2400" b="1" dirty="0">
                <a:latin typeface="Arial"/>
              </a:rPr>
              <a:t>d</a:t>
            </a:r>
            <a:r>
              <a:rPr lang="en-DE" sz="2400" b="1" dirty="0">
                <a:latin typeface="Arial"/>
              </a:rPr>
              <a:t>r</a:t>
            </a:r>
            <a:r>
              <a:rPr lang="de-DE" sz="2400" b="1" dirty="0">
                <a:latin typeface="Arial"/>
              </a:rPr>
              <a:t>a</a:t>
            </a:r>
            <a:r>
              <a:rPr lang="en-DE" sz="2400" b="1" dirty="0">
                <a:latin typeface="Arial"/>
              </a:rPr>
              <a:t>u</a:t>
            </a:r>
            <a:r>
              <a:rPr lang="de-DE" sz="2400" b="1" dirty="0">
                <a:latin typeface="Arial"/>
              </a:rPr>
              <a:t>l</a:t>
            </a:r>
            <a:r>
              <a:rPr lang="en-DE" sz="2400" b="1" dirty="0" err="1">
                <a:latin typeface="Arial"/>
              </a:rPr>
              <a:t>i</a:t>
            </a:r>
            <a:r>
              <a:rPr lang="de-DE" sz="2400" b="1" dirty="0">
                <a:latin typeface="Arial"/>
              </a:rPr>
              <a:t>c</a:t>
            </a:r>
            <a:r>
              <a:rPr lang="en-DE" sz="2400" b="1" dirty="0">
                <a:latin typeface="Arial"/>
              </a:rPr>
              <a:t> </a:t>
            </a:r>
            <a:r>
              <a:rPr lang="de-DE" sz="2400" b="1" dirty="0">
                <a:latin typeface="Arial"/>
              </a:rPr>
              <a:t>I</a:t>
            </a:r>
            <a:r>
              <a:rPr lang="en-DE" sz="2400" b="1" dirty="0">
                <a:latin typeface="Arial"/>
              </a:rPr>
              <a:t>n</a:t>
            </a:r>
            <a:r>
              <a:rPr lang="de-DE" sz="2400" b="1" dirty="0">
                <a:latin typeface="Arial"/>
              </a:rPr>
              <a:t>p</a:t>
            </a:r>
            <a:r>
              <a:rPr lang="en-DE" sz="2400" b="1" dirty="0">
                <a:latin typeface="Arial"/>
              </a:rPr>
              <a:t>u</a:t>
            </a:r>
            <a:r>
              <a:rPr lang="de-DE" sz="2400" b="1" dirty="0">
                <a:latin typeface="Arial"/>
              </a:rPr>
              <a:t>t</a:t>
            </a:r>
            <a:r>
              <a:rPr lang="en-DE" sz="2400" b="1" dirty="0">
                <a:latin typeface="Arial"/>
              </a:rPr>
              <a:t> 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9B0BE34-BB51-4994-948A-F8BA1FFA5A0D}"/>
              </a:ext>
            </a:extLst>
          </p:cNvPr>
          <p:cNvSpPr txBox="1">
            <a:spLocks/>
          </p:cNvSpPr>
          <p:nvPr/>
        </p:nvSpPr>
        <p:spPr>
          <a:xfrm>
            <a:off x="5789886" y="1218174"/>
            <a:ext cx="3663840" cy="5266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DE" sz="2000" dirty="0">
                <a:latin typeface="Arial"/>
              </a:rPr>
              <a:t>C</a:t>
            </a:r>
            <a:r>
              <a:rPr lang="de-DE" sz="2000" dirty="0">
                <a:latin typeface="Arial"/>
              </a:rPr>
              <a:t>o</a:t>
            </a:r>
            <a:r>
              <a:rPr lang="en-DE" sz="2000" dirty="0">
                <a:latin typeface="Arial"/>
              </a:rPr>
              <a:t>m</a:t>
            </a:r>
            <a:r>
              <a:rPr lang="de-DE" sz="2000" dirty="0">
                <a:latin typeface="Arial"/>
              </a:rPr>
              <a:t>b</a:t>
            </a:r>
            <a:r>
              <a:rPr lang="en-DE" sz="2000" dirty="0" err="1">
                <a:latin typeface="Arial"/>
              </a:rPr>
              <a:t>i</a:t>
            </a:r>
            <a:r>
              <a:rPr lang="de-DE" sz="2000" dirty="0">
                <a:latin typeface="Arial"/>
              </a:rPr>
              <a:t>n</a:t>
            </a:r>
            <a:r>
              <a:rPr lang="en-DE" sz="2000" dirty="0">
                <a:latin typeface="Arial"/>
              </a:rPr>
              <a:t>a</a:t>
            </a:r>
            <a:r>
              <a:rPr lang="de-DE" sz="2000" dirty="0">
                <a:latin typeface="Arial"/>
              </a:rPr>
              <a:t>t</a:t>
            </a:r>
            <a:r>
              <a:rPr lang="en-DE" sz="2000" dirty="0" err="1">
                <a:latin typeface="Arial"/>
              </a:rPr>
              <a:t>i</a:t>
            </a:r>
            <a:r>
              <a:rPr lang="de-DE" sz="2000" dirty="0">
                <a:latin typeface="Arial"/>
              </a:rPr>
              <a:t>o</a:t>
            </a:r>
            <a:r>
              <a:rPr lang="en-DE" sz="2000" dirty="0">
                <a:latin typeface="Arial"/>
              </a:rPr>
              <a:t>n </a:t>
            </a:r>
            <a:r>
              <a:rPr lang="de-DE" sz="2000" dirty="0">
                <a:latin typeface="Arial"/>
              </a:rPr>
              <a:t>o</a:t>
            </a:r>
            <a:r>
              <a:rPr lang="en-DE" sz="2000" dirty="0">
                <a:latin typeface="Arial"/>
              </a:rPr>
              <a:t>f 1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 2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h</a:t>
            </a:r>
            <a:r>
              <a:rPr lang="en-DE" sz="2000" dirty="0">
                <a:latin typeface="Arial"/>
              </a:rPr>
              <a:t>y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r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>
                <a:latin typeface="Arial"/>
              </a:rPr>
              <a:t>u</a:t>
            </a:r>
            <a:r>
              <a:rPr lang="de-DE" sz="2000" dirty="0">
                <a:latin typeface="Arial"/>
              </a:rPr>
              <a:t>l</a:t>
            </a:r>
            <a:r>
              <a:rPr lang="en-DE" sz="2000" dirty="0" err="1">
                <a:latin typeface="Arial"/>
              </a:rPr>
              <a:t>i</a:t>
            </a:r>
            <a:r>
              <a:rPr lang="de-DE" sz="2000" dirty="0">
                <a:latin typeface="Arial"/>
              </a:rPr>
              <a:t>c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m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l</a:t>
            </a:r>
            <a:endParaRPr lang="en-DE" sz="2000" dirty="0">
              <a:latin typeface="Arial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DE" sz="2000" dirty="0">
              <a:latin typeface="Arial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000" dirty="0">
                <a:latin typeface="Arial"/>
              </a:rPr>
              <a:t>C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>
                <a:latin typeface="Arial"/>
              </a:rPr>
              <a:t>s</a:t>
            </a:r>
            <a:r>
              <a:rPr lang="de-DE" sz="2000" dirty="0">
                <a:latin typeface="Arial"/>
              </a:rPr>
              <a:t>t</a:t>
            </a:r>
            <a:r>
              <a:rPr lang="en-DE" sz="2000" dirty="0">
                <a:latin typeface="Arial"/>
              </a:rPr>
              <a:t>a</a:t>
            </a:r>
            <a:r>
              <a:rPr lang="de-DE" sz="2000" dirty="0">
                <a:latin typeface="Arial"/>
              </a:rPr>
              <a:t>l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B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u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a</a:t>
            </a:r>
            <a:r>
              <a:rPr lang="de-DE" sz="2000" dirty="0">
                <a:latin typeface="Arial"/>
              </a:rPr>
              <a:t>r</a:t>
            </a:r>
            <a:r>
              <a:rPr lang="en-DE" sz="2000" dirty="0">
                <a:latin typeface="Arial"/>
              </a:rPr>
              <a:t>y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DE" sz="2000" dirty="0">
              <a:latin typeface="Arial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000" dirty="0">
                <a:latin typeface="Arial"/>
              </a:rPr>
              <a:t>H</a:t>
            </a:r>
            <a:r>
              <a:rPr lang="en-DE" sz="2000" dirty="0">
                <a:latin typeface="Arial"/>
              </a:rPr>
              <a:t>y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r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>
                <a:latin typeface="Arial"/>
              </a:rPr>
              <a:t>u</a:t>
            </a:r>
            <a:r>
              <a:rPr lang="de-DE" sz="2000" dirty="0">
                <a:latin typeface="Arial"/>
              </a:rPr>
              <a:t>l</a:t>
            </a:r>
            <a:r>
              <a:rPr lang="en-DE" sz="2000" dirty="0" err="1">
                <a:latin typeface="Arial"/>
              </a:rPr>
              <a:t>i</a:t>
            </a:r>
            <a:r>
              <a:rPr lang="de-DE" sz="2000" dirty="0">
                <a:latin typeface="Arial"/>
              </a:rPr>
              <a:t>c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m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l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f</a:t>
            </a:r>
            <a:r>
              <a:rPr lang="en-DE" sz="2000" dirty="0">
                <a:latin typeface="Arial"/>
              </a:rPr>
              <a:t>l</a:t>
            </a:r>
            <a:r>
              <a:rPr lang="de-DE" sz="2000" dirty="0">
                <a:latin typeface="Arial"/>
              </a:rPr>
              <a:t>o</a:t>
            </a:r>
            <a:r>
              <a:rPr lang="en-DE" sz="2000" dirty="0">
                <a:latin typeface="Arial"/>
              </a:rPr>
              <a:t>w </a:t>
            </a:r>
            <a:endParaRPr lang="en-DE" sz="2000" dirty="0">
              <a:solidFill>
                <a:srgbClr val="00B0F0"/>
              </a:solidFill>
              <a:latin typeface="Arial"/>
              <a:sym typeface="Wingdings" panose="05000000000000000000" pitchFamily="2" charset="2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DE" sz="2000" dirty="0">
              <a:solidFill>
                <a:srgbClr val="00B0F0"/>
              </a:solidFill>
              <a:latin typeface="Arial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DE" sz="2000" dirty="0">
              <a:latin typeface="Arial"/>
            </a:endParaRPr>
          </a:p>
        </p:txBody>
      </p:sp>
      <p:sp>
        <p:nvSpPr>
          <p:cNvPr id="7" name="Minuszeichen 6">
            <a:extLst>
              <a:ext uri="{FF2B5EF4-FFF2-40B4-BE49-F238E27FC236}">
                <a16:creationId xmlns:a16="http://schemas.microsoft.com/office/drawing/2014/main" id="{BE090CE4-F04B-45A2-BFCD-8E0A3E9A679D}"/>
              </a:ext>
            </a:extLst>
          </p:cNvPr>
          <p:cNvSpPr/>
          <p:nvPr/>
        </p:nvSpPr>
        <p:spPr>
          <a:xfrm>
            <a:off x="8843086" y="2666494"/>
            <a:ext cx="992290" cy="305320"/>
          </a:xfrm>
          <a:prstGeom prst="mathMinus">
            <a:avLst/>
          </a:prstGeom>
          <a:solidFill>
            <a:srgbClr val="3EA9D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Zusammenführung 11">
            <a:extLst>
              <a:ext uri="{FF2B5EF4-FFF2-40B4-BE49-F238E27FC236}">
                <a16:creationId xmlns:a16="http://schemas.microsoft.com/office/drawing/2014/main" id="{9A7B7B79-085D-4A20-BCE1-B4B990181990}"/>
              </a:ext>
            </a:extLst>
          </p:cNvPr>
          <p:cNvSpPr/>
          <p:nvPr/>
        </p:nvSpPr>
        <p:spPr>
          <a:xfrm>
            <a:off x="9012486" y="3582454"/>
            <a:ext cx="360000" cy="360000"/>
          </a:xfrm>
          <a:prstGeom prst="flowChartSummingJunction">
            <a:avLst/>
          </a:prstGeom>
          <a:solidFill>
            <a:srgbClr val="3EA9DB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inuszeichen 13">
            <a:extLst>
              <a:ext uri="{FF2B5EF4-FFF2-40B4-BE49-F238E27FC236}">
                <a16:creationId xmlns:a16="http://schemas.microsoft.com/office/drawing/2014/main" id="{87CB2C44-85DA-4CB6-B3BC-279EBEFF2E18}"/>
              </a:ext>
            </a:extLst>
          </p:cNvPr>
          <p:cNvSpPr/>
          <p:nvPr/>
        </p:nvSpPr>
        <p:spPr>
          <a:xfrm>
            <a:off x="1137111" y="2055854"/>
            <a:ext cx="2515535" cy="305320"/>
          </a:xfrm>
          <a:prstGeom prst="mathMinus">
            <a:avLst/>
          </a:prstGeom>
          <a:solidFill>
            <a:srgbClr val="3EA9D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lussdiagramm: Zusammenführung 14">
            <a:extLst>
              <a:ext uri="{FF2B5EF4-FFF2-40B4-BE49-F238E27FC236}">
                <a16:creationId xmlns:a16="http://schemas.microsoft.com/office/drawing/2014/main" id="{D55D7268-5FF5-45A3-8AF1-7E63124A3C94}"/>
              </a:ext>
            </a:extLst>
          </p:cNvPr>
          <p:cNvSpPr/>
          <p:nvPr/>
        </p:nvSpPr>
        <p:spPr>
          <a:xfrm>
            <a:off x="599446" y="5796024"/>
            <a:ext cx="360000" cy="360000"/>
          </a:xfrm>
          <a:prstGeom prst="flowChartSummingJunction">
            <a:avLst/>
          </a:prstGeom>
          <a:solidFill>
            <a:srgbClr val="3EA9DB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C1184C0-C8C1-49A5-A1F3-982C2267E9EF}"/>
              </a:ext>
            </a:extLst>
          </p:cNvPr>
          <p:cNvSpPr/>
          <p:nvPr/>
        </p:nvSpPr>
        <p:spPr>
          <a:xfrm>
            <a:off x="11190636" y="4651074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94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6121BCD-7B73-4FFB-AB0A-6387DE903B7C}"/>
              </a:ext>
            </a:extLst>
          </p:cNvPr>
          <p:cNvSpPr txBox="1">
            <a:spLocks/>
          </p:cNvSpPr>
          <p:nvPr/>
        </p:nvSpPr>
        <p:spPr>
          <a:xfrm>
            <a:off x="608806" y="147604"/>
            <a:ext cx="8310610" cy="5334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000" b="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400" b="1" dirty="0">
                <a:latin typeface="Arial"/>
              </a:rPr>
              <a:t>C</a:t>
            </a:r>
            <a:r>
              <a:rPr lang="en-DE" sz="2400" b="1" dirty="0">
                <a:latin typeface="Arial"/>
              </a:rPr>
              <a:t>I </a:t>
            </a:r>
            <a:r>
              <a:rPr lang="de-DE" sz="2400" b="1" dirty="0">
                <a:latin typeface="Arial"/>
              </a:rPr>
              <a:t>M</a:t>
            </a:r>
            <a:r>
              <a:rPr lang="en-DE" sz="2400" b="1" dirty="0">
                <a:latin typeface="Arial"/>
              </a:rPr>
              <a:t>o</a:t>
            </a:r>
            <a:r>
              <a:rPr lang="de-DE" sz="2400" b="1" dirty="0">
                <a:latin typeface="Arial"/>
              </a:rPr>
              <a:t>d</a:t>
            </a:r>
            <a:r>
              <a:rPr lang="en-DE" sz="2400" b="1" dirty="0">
                <a:latin typeface="Arial"/>
              </a:rPr>
              <a:t>u</a:t>
            </a:r>
            <a:r>
              <a:rPr lang="de-DE" sz="2400" b="1" dirty="0">
                <a:latin typeface="Arial"/>
              </a:rPr>
              <a:t>l</a:t>
            </a:r>
            <a:r>
              <a:rPr lang="en-DE" sz="2400" b="1" dirty="0">
                <a:latin typeface="Arial"/>
              </a:rPr>
              <a:t>e ‘Sandbox’ </a:t>
            </a:r>
            <a:r>
              <a:rPr lang="de-DE" sz="2400" b="1" dirty="0">
                <a:latin typeface="Arial"/>
              </a:rPr>
              <a:t>M</a:t>
            </a:r>
            <a:r>
              <a:rPr lang="en-DE" sz="2400" b="1" dirty="0">
                <a:latin typeface="Arial"/>
              </a:rPr>
              <a:t>o</a:t>
            </a:r>
            <a:r>
              <a:rPr lang="de-DE" sz="2400" b="1" dirty="0">
                <a:latin typeface="Arial"/>
              </a:rPr>
              <a:t>d</a:t>
            </a:r>
            <a:r>
              <a:rPr lang="en-DE" sz="2400" b="1" dirty="0">
                <a:latin typeface="Arial"/>
              </a:rPr>
              <a:t>e</a:t>
            </a:r>
            <a:r>
              <a:rPr lang="de-DE" sz="2400" b="1" dirty="0">
                <a:latin typeface="Arial"/>
              </a:rPr>
              <a:t>l</a:t>
            </a:r>
            <a:r>
              <a:rPr lang="en-DE" sz="2400" b="1" dirty="0">
                <a:latin typeface="Arial"/>
              </a:rPr>
              <a:t> – </a:t>
            </a:r>
            <a:r>
              <a:rPr lang="de-DE" sz="2400" b="1" dirty="0">
                <a:latin typeface="Arial"/>
              </a:rPr>
              <a:t>I</a:t>
            </a:r>
            <a:r>
              <a:rPr lang="en-DE" sz="2400" b="1" dirty="0">
                <a:latin typeface="Arial"/>
              </a:rPr>
              <a:t>n</a:t>
            </a:r>
            <a:r>
              <a:rPr lang="de-DE" sz="2400" b="1" dirty="0">
                <a:latin typeface="Arial"/>
              </a:rPr>
              <a:t>s</a:t>
            </a:r>
            <a:r>
              <a:rPr lang="en-DE" sz="2400" b="1" dirty="0">
                <a:latin typeface="Arial"/>
              </a:rPr>
              <a:t>t</a:t>
            </a:r>
            <a:r>
              <a:rPr lang="de-DE" sz="2400" b="1" dirty="0">
                <a:latin typeface="Arial"/>
              </a:rPr>
              <a:t>a</a:t>
            </a:r>
            <a:r>
              <a:rPr lang="en-DE" sz="2400" b="1" dirty="0">
                <a:latin typeface="Arial"/>
              </a:rPr>
              <a:t>t</a:t>
            </a:r>
            <a:r>
              <a:rPr lang="de-DE" sz="2400" b="1" dirty="0">
                <a:latin typeface="Arial"/>
              </a:rPr>
              <a:t>i</a:t>
            </a:r>
            <a:r>
              <a:rPr lang="en-DE" sz="2400" b="1" dirty="0">
                <a:latin typeface="Arial"/>
              </a:rPr>
              <a:t>o</a:t>
            </a:r>
            <a:r>
              <a:rPr lang="de-DE" sz="2400" b="1" dirty="0">
                <a:latin typeface="Arial"/>
              </a:rPr>
              <a:t>n</a:t>
            </a:r>
            <a:r>
              <a:rPr lang="en-DE" sz="2400" b="1" dirty="0">
                <a:latin typeface="Arial"/>
              </a:rPr>
              <a:t>a</a:t>
            </a:r>
            <a:r>
              <a:rPr lang="de-DE" sz="2400" b="1" dirty="0">
                <a:latin typeface="Arial"/>
              </a:rPr>
              <a:t>r</a:t>
            </a:r>
            <a:r>
              <a:rPr lang="en-DE" sz="2400" b="1" dirty="0">
                <a:latin typeface="Arial"/>
              </a:rPr>
              <a:t>y Re</a:t>
            </a:r>
            <a:r>
              <a:rPr lang="de-DE" sz="2400" b="1" dirty="0">
                <a:latin typeface="Arial"/>
              </a:rPr>
              <a:t>s</a:t>
            </a:r>
            <a:r>
              <a:rPr lang="en-DE" sz="2400" b="1" dirty="0">
                <a:latin typeface="Arial"/>
              </a:rPr>
              <a:t>u</a:t>
            </a:r>
            <a:r>
              <a:rPr lang="de-DE" sz="2400" b="1" dirty="0">
                <a:latin typeface="Arial"/>
              </a:rPr>
              <a:t>l</a:t>
            </a:r>
            <a:r>
              <a:rPr lang="en-DE" sz="2400" b="1" dirty="0">
                <a:latin typeface="Arial"/>
              </a:rPr>
              <a:t>t</a:t>
            </a:r>
            <a:r>
              <a:rPr lang="de-DE" sz="2400" b="1" dirty="0">
                <a:latin typeface="Arial"/>
              </a:rPr>
              <a:t>s</a:t>
            </a:r>
            <a:r>
              <a:rPr lang="en-DE" sz="2400" b="1" dirty="0">
                <a:latin typeface="Arial"/>
              </a:rPr>
              <a:t> </a:t>
            </a:r>
          </a:p>
        </p:txBody>
      </p:sp>
      <p:pic>
        <p:nvPicPr>
          <p:cNvPr id="3" name="CIN_sandbox_v2">
            <a:hlinkClick r:id="" action="ppaction://media"/>
            <a:extLst>
              <a:ext uri="{FF2B5EF4-FFF2-40B4-BE49-F238E27FC236}">
                <a16:creationId xmlns:a16="http://schemas.microsoft.com/office/drawing/2014/main" id="{83CC3DFF-718F-4251-966D-1C95D4054D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6786" y="682044"/>
            <a:ext cx="6723552" cy="58029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908A37B-E49B-4D70-8E17-DDBEE09A3D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2" t="18084" r="3637"/>
          <a:stretch/>
        </p:blipFill>
        <p:spPr>
          <a:xfrm>
            <a:off x="8995746" y="1063564"/>
            <a:ext cx="2209746" cy="5619128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E6F502E-8AA5-445A-A31C-5628B90D490E}"/>
              </a:ext>
            </a:extLst>
          </p:cNvPr>
          <p:cNvSpPr/>
          <p:nvPr/>
        </p:nvSpPr>
        <p:spPr>
          <a:xfrm>
            <a:off x="11190636" y="4651074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0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6121BCD-7B73-4FFB-AB0A-6387DE903B7C}"/>
              </a:ext>
            </a:extLst>
          </p:cNvPr>
          <p:cNvSpPr txBox="1">
            <a:spLocks/>
          </p:cNvSpPr>
          <p:nvPr/>
        </p:nvSpPr>
        <p:spPr>
          <a:xfrm>
            <a:off x="608806" y="147604"/>
            <a:ext cx="8310610" cy="5334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000" b="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400" b="1" dirty="0">
                <a:latin typeface="Arial"/>
              </a:rPr>
              <a:t>C</a:t>
            </a:r>
            <a:r>
              <a:rPr lang="en-DE" sz="2400" b="1" dirty="0">
                <a:latin typeface="Arial"/>
              </a:rPr>
              <a:t>I </a:t>
            </a:r>
            <a:r>
              <a:rPr lang="de-DE" sz="2400" b="1" dirty="0">
                <a:latin typeface="Arial"/>
              </a:rPr>
              <a:t>M</a:t>
            </a:r>
            <a:r>
              <a:rPr lang="en-DE" sz="2400" b="1" dirty="0">
                <a:latin typeface="Arial"/>
              </a:rPr>
              <a:t>o</a:t>
            </a:r>
            <a:r>
              <a:rPr lang="de-DE" sz="2400" b="1" dirty="0">
                <a:latin typeface="Arial"/>
              </a:rPr>
              <a:t>d</a:t>
            </a:r>
            <a:r>
              <a:rPr lang="en-DE" sz="2400" b="1" dirty="0">
                <a:latin typeface="Arial"/>
              </a:rPr>
              <a:t>u</a:t>
            </a:r>
            <a:r>
              <a:rPr lang="de-DE" sz="2400" b="1" dirty="0">
                <a:latin typeface="Arial"/>
              </a:rPr>
              <a:t>l</a:t>
            </a:r>
            <a:r>
              <a:rPr lang="en-DE" sz="2400" b="1" dirty="0">
                <a:latin typeface="Arial"/>
              </a:rPr>
              <a:t>e ‘Sandbox’ </a:t>
            </a:r>
            <a:r>
              <a:rPr lang="de-DE" sz="2400" b="1" dirty="0">
                <a:latin typeface="Arial"/>
              </a:rPr>
              <a:t>M</a:t>
            </a:r>
            <a:r>
              <a:rPr lang="en-DE" sz="2400" b="1" dirty="0">
                <a:latin typeface="Arial"/>
              </a:rPr>
              <a:t>o</a:t>
            </a:r>
            <a:r>
              <a:rPr lang="de-DE" sz="2400" b="1" dirty="0">
                <a:latin typeface="Arial"/>
              </a:rPr>
              <a:t>d</a:t>
            </a:r>
            <a:r>
              <a:rPr lang="en-DE" sz="2400" b="1" dirty="0">
                <a:latin typeface="Arial"/>
              </a:rPr>
              <a:t>e</a:t>
            </a:r>
            <a:r>
              <a:rPr lang="de-DE" sz="2400" b="1" dirty="0">
                <a:latin typeface="Arial"/>
              </a:rPr>
              <a:t>l</a:t>
            </a:r>
            <a:r>
              <a:rPr lang="en-DE" sz="2400" b="1" dirty="0">
                <a:latin typeface="Arial"/>
              </a:rPr>
              <a:t> - </a:t>
            </a:r>
            <a:r>
              <a:rPr lang="de-DE" sz="2400" b="1" dirty="0">
                <a:latin typeface="Arial"/>
              </a:rPr>
              <a:t>O</a:t>
            </a:r>
            <a:r>
              <a:rPr lang="en-DE" sz="2400" b="1" dirty="0">
                <a:latin typeface="Arial"/>
              </a:rPr>
              <a:t>u</a:t>
            </a:r>
            <a:r>
              <a:rPr lang="de-DE" sz="2400" b="1" dirty="0">
                <a:latin typeface="Arial"/>
              </a:rPr>
              <a:t>t</a:t>
            </a:r>
            <a:r>
              <a:rPr lang="en-DE" sz="2400" b="1" dirty="0">
                <a:latin typeface="Arial"/>
              </a:rPr>
              <a:t>put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FFF3569-0EE1-41F7-B0D9-292E13E09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42" y="767306"/>
            <a:ext cx="6110100" cy="5803200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18D8AF2-053F-4960-ABAC-83CCDCC1D01F}"/>
              </a:ext>
            </a:extLst>
          </p:cNvPr>
          <p:cNvSpPr txBox="1">
            <a:spLocks/>
          </p:cNvSpPr>
          <p:nvPr/>
        </p:nvSpPr>
        <p:spPr>
          <a:xfrm>
            <a:off x="7087496" y="1216224"/>
            <a:ext cx="3663840" cy="5266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000" dirty="0">
                <a:latin typeface="Arial"/>
              </a:rPr>
              <a:t>L</a:t>
            </a:r>
            <a:r>
              <a:rPr lang="en-DE" sz="2000" dirty="0">
                <a:latin typeface="Arial"/>
              </a:rPr>
              <a:t>a</a:t>
            </a:r>
            <a:r>
              <a:rPr lang="de-DE" sz="2000" dirty="0">
                <a:latin typeface="Arial"/>
              </a:rPr>
              <a:t>s</a:t>
            </a:r>
            <a:r>
              <a:rPr lang="en-DE" sz="2000" dirty="0">
                <a:latin typeface="Arial"/>
              </a:rPr>
              <a:t>t </a:t>
            </a:r>
            <a:r>
              <a:rPr lang="de-DE" sz="2000" dirty="0">
                <a:latin typeface="Arial"/>
              </a:rPr>
              <a:t>t</a:t>
            </a:r>
            <a:r>
              <a:rPr lang="en-DE" sz="2000" dirty="0" err="1">
                <a:latin typeface="Arial"/>
              </a:rPr>
              <a:t>i</a:t>
            </a:r>
            <a:r>
              <a:rPr lang="de-DE" sz="2000" dirty="0">
                <a:latin typeface="Arial"/>
              </a:rPr>
              <a:t>m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s</a:t>
            </a:r>
            <a:r>
              <a:rPr lang="en-DE" sz="2000" dirty="0">
                <a:latin typeface="Arial"/>
              </a:rPr>
              <a:t>t</a:t>
            </a:r>
            <a:r>
              <a:rPr lang="de-DE" sz="2000" dirty="0">
                <a:latin typeface="Arial"/>
              </a:rPr>
              <a:t>e</a:t>
            </a:r>
            <a:r>
              <a:rPr lang="en-DE" sz="2000" dirty="0">
                <a:latin typeface="Arial"/>
              </a:rPr>
              <a:t>p </a:t>
            </a:r>
            <a:r>
              <a:rPr lang="de-DE" sz="2000" dirty="0">
                <a:latin typeface="Arial"/>
              </a:rPr>
              <a:t>b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f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r</a:t>
            </a:r>
            <a:r>
              <a:rPr lang="en-DE" sz="2000" dirty="0">
                <a:latin typeface="Arial"/>
              </a:rPr>
              <a:t>e </a:t>
            </a:r>
            <a:r>
              <a:rPr lang="de-DE" sz="2000" dirty="0">
                <a:latin typeface="Arial"/>
              </a:rPr>
              <a:t>m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l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s </a:t>
            </a:r>
            <a:r>
              <a:rPr lang="de-DE" sz="2000" dirty="0">
                <a:latin typeface="Arial"/>
              </a:rPr>
              <a:t>r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t</a:t>
            </a:r>
            <a:r>
              <a:rPr lang="en-DE" sz="2000" dirty="0">
                <a:latin typeface="Arial"/>
              </a:rPr>
              <a:t>u</a:t>
            </a:r>
            <a:r>
              <a:rPr lang="de-DE" sz="2000" dirty="0">
                <a:latin typeface="Arial"/>
              </a:rPr>
              <a:t>r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g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 err="1">
                <a:latin typeface="Arial"/>
              </a:rPr>
              <a:t>nto</a:t>
            </a:r>
            <a:r>
              <a:rPr lang="en-DE" sz="2000" dirty="0">
                <a:latin typeface="Arial"/>
              </a:rPr>
              <a:t> its 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t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a</a:t>
            </a:r>
            <a:r>
              <a:rPr lang="de-DE" sz="2000" dirty="0">
                <a:latin typeface="Arial"/>
              </a:rPr>
              <a:t>l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s</a:t>
            </a:r>
            <a:r>
              <a:rPr lang="en-DE" sz="2000" dirty="0">
                <a:latin typeface="Arial"/>
              </a:rPr>
              <a:t>t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>
                <a:latin typeface="Arial"/>
              </a:rPr>
              <a:t>t</a:t>
            </a:r>
            <a:r>
              <a:rPr lang="de-DE" sz="2000" dirty="0">
                <a:latin typeface="Arial"/>
              </a:rPr>
              <a:t>e</a:t>
            </a:r>
            <a:endParaRPr lang="en-DE" sz="2000" dirty="0">
              <a:latin typeface="Arial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DE" sz="2000" dirty="0">
              <a:latin typeface="Arial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000" dirty="0">
                <a:latin typeface="Arial"/>
              </a:rPr>
              <a:t>R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N</a:t>
            </a:r>
            <a:r>
              <a:rPr lang="en-DE" sz="2000" dirty="0">
                <a:latin typeface="Arial"/>
              </a:rPr>
              <a:t>u</a:t>
            </a:r>
            <a:r>
              <a:rPr lang="de-DE" sz="2000" dirty="0">
                <a:latin typeface="Arial"/>
              </a:rPr>
              <a:t>m</a:t>
            </a:r>
            <a:r>
              <a:rPr lang="en-DE" sz="2000" dirty="0">
                <a:latin typeface="Arial"/>
              </a:rPr>
              <a:t>b</a:t>
            </a:r>
            <a:r>
              <a:rPr lang="de-DE" sz="2000" dirty="0">
                <a:latin typeface="Arial"/>
              </a:rPr>
              <a:t>e</a:t>
            </a:r>
            <a:r>
              <a:rPr lang="en-DE" sz="2000" dirty="0">
                <a:latin typeface="Arial"/>
              </a:rPr>
              <a:t>r</a:t>
            </a:r>
            <a:r>
              <a:rPr lang="de-DE" sz="2000" dirty="0">
                <a:latin typeface="Arial"/>
              </a:rPr>
              <a:t>s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 err="1">
                <a:latin typeface="Arial"/>
              </a:rPr>
              <a:t>i</a:t>
            </a:r>
            <a:r>
              <a:rPr lang="de-DE" sz="2000" dirty="0">
                <a:latin typeface="Arial"/>
              </a:rPr>
              <a:t>c</a:t>
            </a:r>
            <a:r>
              <a:rPr lang="en-DE" sz="2000" dirty="0">
                <a:latin typeface="Arial"/>
              </a:rPr>
              <a:t>a</a:t>
            </a:r>
            <a:r>
              <a:rPr lang="de-DE" sz="2000" dirty="0">
                <a:latin typeface="Arial"/>
              </a:rPr>
              <a:t>t</a:t>
            </a:r>
            <a:r>
              <a:rPr lang="en-DE" sz="2000" dirty="0">
                <a:latin typeface="Arial"/>
              </a:rPr>
              <a:t>e the re</a:t>
            </a:r>
            <a:r>
              <a:rPr lang="de-DE" sz="2000" dirty="0">
                <a:latin typeface="Arial"/>
              </a:rPr>
              <a:t>c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v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r</a:t>
            </a:r>
            <a:r>
              <a:rPr lang="en-DE" sz="2000" dirty="0">
                <a:latin typeface="Arial"/>
              </a:rPr>
              <a:t>y </a:t>
            </a:r>
            <a:r>
              <a:rPr lang="de-DE" sz="2000" dirty="0">
                <a:latin typeface="Arial"/>
              </a:rPr>
              <a:t>t</a:t>
            </a:r>
            <a:r>
              <a:rPr lang="en-DE" sz="2000" dirty="0" err="1">
                <a:latin typeface="Arial"/>
              </a:rPr>
              <a:t>i</a:t>
            </a:r>
            <a:r>
              <a:rPr lang="de-DE" sz="2000" dirty="0">
                <a:latin typeface="Arial"/>
              </a:rPr>
              <a:t>m</a:t>
            </a:r>
            <a:r>
              <a:rPr lang="en-DE" sz="2000" dirty="0">
                <a:latin typeface="Arial"/>
              </a:rPr>
              <a:t>e [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a</a:t>
            </a:r>
            <a:r>
              <a:rPr lang="de-DE" sz="2000" dirty="0">
                <a:latin typeface="Arial"/>
              </a:rPr>
              <a:t>y</a:t>
            </a:r>
            <a:r>
              <a:rPr lang="en-DE" sz="2000" dirty="0">
                <a:latin typeface="Arial"/>
              </a:rPr>
              <a:t>s]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DE" sz="2000" dirty="0">
              <a:latin typeface="Arial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DE" sz="2000" dirty="0">
                <a:latin typeface="Arial"/>
              </a:rPr>
              <a:t>Other outputs </a:t>
            </a:r>
            <a:r>
              <a:rPr lang="de-DE" sz="2000" dirty="0">
                <a:latin typeface="Arial"/>
              </a:rPr>
              <a:t>h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r</a:t>
            </a:r>
            <a:r>
              <a:rPr lang="en-DE" sz="2000" dirty="0">
                <a:latin typeface="Arial"/>
              </a:rPr>
              <a:t>e:</a:t>
            </a:r>
            <a:br>
              <a:rPr lang="en-DE" sz="2000" dirty="0">
                <a:latin typeface="Arial"/>
              </a:rPr>
            </a:br>
            <a:r>
              <a:rPr lang="de-DE" sz="2000" dirty="0">
                <a:latin typeface="Arial"/>
              </a:rPr>
              <a:t>D</a:t>
            </a:r>
            <a:r>
              <a:rPr lang="en-DE" sz="2000" dirty="0" err="1">
                <a:latin typeface="Arial"/>
              </a:rPr>
              <a:t>i</a:t>
            </a:r>
            <a:r>
              <a:rPr lang="de-DE" sz="2000" dirty="0">
                <a:latin typeface="Arial"/>
              </a:rPr>
              <a:t>s</a:t>
            </a:r>
            <a:r>
              <a:rPr lang="en-DE" sz="2000" dirty="0">
                <a:latin typeface="Arial"/>
              </a:rPr>
              <a:t>r</a:t>
            </a:r>
            <a:r>
              <a:rPr lang="de-DE" sz="2000" dirty="0">
                <a:latin typeface="Arial"/>
              </a:rPr>
              <a:t>u</a:t>
            </a:r>
            <a:r>
              <a:rPr lang="en-DE" sz="2000" dirty="0">
                <a:latin typeface="Arial"/>
              </a:rPr>
              <a:t>p</a:t>
            </a:r>
            <a:r>
              <a:rPr lang="de-DE" sz="2000" dirty="0">
                <a:latin typeface="Arial"/>
              </a:rPr>
              <a:t>t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p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o</a:t>
            </a:r>
            <a:r>
              <a:rPr lang="en-DE" sz="2000" dirty="0">
                <a:latin typeface="Arial"/>
              </a:rPr>
              <a:t>p</a:t>
            </a:r>
            <a:r>
              <a:rPr lang="de-DE" sz="2000" dirty="0">
                <a:latin typeface="Arial"/>
              </a:rPr>
              <a:t>l</a:t>
            </a:r>
            <a:r>
              <a:rPr lang="en-DE" sz="2000" dirty="0">
                <a:latin typeface="Arial"/>
              </a:rPr>
              <a:t>e </a:t>
            </a:r>
            <a:r>
              <a:rPr lang="de-DE" sz="2000" dirty="0">
                <a:latin typeface="Arial"/>
              </a:rPr>
              <a:t>x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h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u</a:t>
            </a:r>
            <a:r>
              <a:rPr lang="en-DE" sz="2000" dirty="0">
                <a:latin typeface="Arial"/>
              </a:rPr>
              <a:t>r</a:t>
            </a:r>
            <a:r>
              <a:rPr lang="de-DE" sz="2000" dirty="0">
                <a:latin typeface="Arial"/>
              </a:rPr>
              <a:t>s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f</a:t>
            </a:r>
            <a:r>
              <a:rPr lang="en-DE" sz="2000" dirty="0">
                <a:latin typeface="Arial"/>
              </a:rPr>
              <a:t>r</a:t>
            </a:r>
            <a:r>
              <a:rPr lang="de-DE" sz="2000" dirty="0">
                <a:latin typeface="Arial"/>
              </a:rPr>
              <a:t>o</a:t>
            </a:r>
            <a:r>
              <a:rPr lang="en-DE" sz="2000" dirty="0">
                <a:latin typeface="Arial"/>
              </a:rPr>
              <a:t>m </a:t>
            </a:r>
            <a:r>
              <a:rPr lang="de-DE" sz="2000" dirty="0">
                <a:latin typeface="Arial"/>
              </a:rPr>
              <a:t>M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b</a:t>
            </a:r>
            <a:r>
              <a:rPr lang="en-DE" sz="2000" dirty="0" err="1">
                <a:latin typeface="Arial"/>
              </a:rPr>
              <a:t>i</a:t>
            </a:r>
            <a:r>
              <a:rPr lang="de-DE" sz="2000" dirty="0">
                <a:latin typeface="Arial"/>
              </a:rPr>
              <a:t>l</a:t>
            </a:r>
            <a:r>
              <a:rPr lang="en-DE" sz="2000" dirty="0">
                <a:latin typeface="Arial"/>
              </a:rPr>
              <a:t>e </a:t>
            </a:r>
            <a:r>
              <a:rPr lang="de-DE" sz="2000" dirty="0">
                <a:latin typeface="Arial"/>
              </a:rPr>
              <a:t>N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t</a:t>
            </a:r>
            <a:r>
              <a:rPr lang="en-DE" sz="2000" dirty="0">
                <a:latin typeface="Arial"/>
              </a:rPr>
              <a:t>w</a:t>
            </a:r>
            <a:r>
              <a:rPr lang="de-DE" sz="2000" dirty="0">
                <a:latin typeface="Arial"/>
              </a:rPr>
              <a:t>o</a:t>
            </a:r>
            <a:r>
              <a:rPr lang="en-DE" sz="2000" dirty="0">
                <a:latin typeface="Arial"/>
              </a:rPr>
              <a:t>r</a:t>
            </a:r>
            <a:r>
              <a:rPr lang="de-DE" sz="2000" dirty="0">
                <a:latin typeface="Arial"/>
              </a:rPr>
              <a:t>k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C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n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e</a:t>
            </a:r>
            <a:r>
              <a:rPr lang="en-DE" sz="2000" dirty="0">
                <a:latin typeface="Arial"/>
              </a:rPr>
              <a:t>c</a:t>
            </a:r>
            <a:r>
              <a:rPr lang="de-DE" sz="2000" dirty="0">
                <a:latin typeface="Arial"/>
              </a:rPr>
              <a:t>t</a:t>
            </a:r>
            <a:r>
              <a:rPr lang="en-DE" sz="2000" dirty="0" err="1">
                <a:latin typeface="Arial"/>
              </a:rPr>
              <a:t>i</a:t>
            </a:r>
            <a:r>
              <a:rPr lang="de-DE" sz="2000" dirty="0">
                <a:latin typeface="Arial"/>
              </a:rPr>
              <a:t>v</a:t>
            </a:r>
            <a:r>
              <a:rPr lang="en-DE" sz="2000" dirty="0" err="1">
                <a:latin typeface="Arial"/>
              </a:rPr>
              <a:t>i</a:t>
            </a:r>
            <a:r>
              <a:rPr lang="de-DE" sz="2000" dirty="0">
                <a:latin typeface="Arial"/>
              </a:rPr>
              <a:t>t</a:t>
            </a:r>
            <a:r>
              <a:rPr lang="en-DE" sz="2000" dirty="0">
                <a:latin typeface="Arial"/>
              </a:rPr>
              <a:t>y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A0D1381-17C0-4D9A-9910-D18A8258482F}"/>
              </a:ext>
            </a:extLst>
          </p:cNvPr>
          <p:cNvSpPr/>
          <p:nvPr/>
        </p:nvSpPr>
        <p:spPr>
          <a:xfrm>
            <a:off x="11190636" y="4651074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26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442E31C-16E1-43FD-B591-55F603F52757}"/>
              </a:ext>
            </a:extLst>
          </p:cNvPr>
          <p:cNvSpPr txBox="1">
            <a:spLocks/>
          </p:cNvSpPr>
          <p:nvPr/>
        </p:nvSpPr>
        <p:spPr>
          <a:xfrm>
            <a:off x="707316" y="1063564"/>
            <a:ext cx="10196680" cy="717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DE" sz="2400" dirty="0">
                <a:latin typeface="Arial"/>
              </a:rPr>
              <a:t>How to derive da</a:t>
            </a:r>
            <a:r>
              <a:rPr lang="de-DE" sz="2400" dirty="0">
                <a:latin typeface="Arial"/>
              </a:rPr>
              <a:t>t</a:t>
            </a:r>
            <a:r>
              <a:rPr lang="en-DE" sz="2400" dirty="0">
                <a:latin typeface="Arial"/>
              </a:rPr>
              <a:t>a </a:t>
            </a:r>
            <a:r>
              <a:rPr lang="de-DE" sz="2400" dirty="0">
                <a:latin typeface="Arial"/>
              </a:rPr>
              <a:t>o</a:t>
            </a:r>
            <a:r>
              <a:rPr lang="en-DE" sz="2400" dirty="0">
                <a:latin typeface="Arial"/>
              </a:rPr>
              <a:t>n ...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DE" sz="2400" dirty="0">
              <a:latin typeface="Arial"/>
            </a:endParaRP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6121BCD-7B73-4FFB-AB0A-6387DE903B7C}"/>
              </a:ext>
            </a:extLst>
          </p:cNvPr>
          <p:cNvSpPr txBox="1">
            <a:spLocks/>
          </p:cNvSpPr>
          <p:nvPr/>
        </p:nvSpPr>
        <p:spPr>
          <a:xfrm>
            <a:off x="608806" y="147604"/>
            <a:ext cx="8310610" cy="5334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000" b="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de-DE" sz="2800" b="1" dirty="0">
                <a:latin typeface="Arial"/>
              </a:rPr>
              <a:t>C</a:t>
            </a:r>
            <a:r>
              <a:rPr lang="en-DE" sz="2800" b="1" dirty="0">
                <a:latin typeface="Arial"/>
              </a:rPr>
              <a:t>h</a:t>
            </a:r>
            <a:r>
              <a:rPr lang="de-DE" sz="2800" b="1" dirty="0">
                <a:latin typeface="Arial"/>
              </a:rPr>
              <a:t>a</a:t>
            </a:r>
            <a:r>
              <a:rPr lang="en-DE" sz="2800" b="1" dirty="0">
                <a:latin typeface="Arial"/>
              </a:rPr>
              <a:t>l</a:t>
            </a:r>
            <a:r>
              <a:rPr lang="de-DE" sz="2800" b="1" dirty="0">
                <a:latin typeface="Arial"/>
              </a:rPr>
              <a:t>l</a:t>
            </a:r>
            <a:r>
              <a:rPr lang="en-DE" sz="2800" b="1" dirty="0">
                <a:latin typeface="Arial"/>
              </a:rPr>
              <a:t>e</a:t>
            </a:r>
            <a:r>
              <a:rPr lang="de-DE" sz="2800" b="1" dirty="0">
                <a:latin typeface="Arial"/>
              </a:rPr>
              <a:t>n</a:t>
            </a:r>
            <a:r>
              <a:rPr lang="en-DE" sz="2800" b="1" dirty="0">
                <a:latin typeface="Arial"/>
              </a:rPr>
              <a:t>g</a:t>
            </a:r>
            <a:r>
              <a:rPr lang="de-DE" sz="2800" b="1" dirty="0">
                <a:latin typeface="Arial"/>
              </a:rPr>
              <a:t>e</a:t>
            </a:r>
            <a:r>
              <a:rPr lang="en-DE" sz="2800" b="1" dirty="0">
                <a:latin typeface="Arial"/>
              </a:rPr>
              <a:t>s </a:t>
            </a:r>
            <a:r>
              <a:rPr lang="de-DE" sz="2800" b="1" dirty="0">
                <a:latin typeface="Arial"/>
              </a:rPr>
              <a:t>f</a:t>
            </a:r>
            <a:r>
              <a:rPr lang="en-DE" sz="2800" b="1" dirty="0">
                <a:latin typeface="Arial"/>
              </a:rPr>
              <a:t>o</a:t>
            </a:r>
            <a:r>
              <a:rPr lang="de-DE" sz="2800" b="1" dirty="0">
                <a:latin typeface="Arial"/>
              </a:rPr>
              <a:t>r</a:t>
            </a:r>
            <a:r>
              <a:rPr lang="en-DE" sz="2800" b="1" dirty="0">
                <a:latin typeface="Arial"/>
              </a:rPr>
              <a:t> </a:t>
            </a:r>
            <a:r>
              <a:rPr lang="de-DE" sz="2800" b="1" dirty="0">
                <a:latin typeface="Arial"/>
              </a:rPr>
              <a:t>t</a:t>
            </a:r>
            <a:r>
              <a:rPr lang="en-DE" sz="2800" b="1" dirty="0">
                <a:latin typeface="Arial"/>
              </a:rPr>
              <a:t>h</a:t>
            </a:r>
            <a:r>
              <a:rPr lang="de-DE" sz="2800" b="1" dirty="0">
                <a:latin typeface="Arial"/>
              </a:rPr>
              <a:t>e</a:t>
            </a:r>
            <a:r>
              <a:rPr lang="en-DE" sz="2800" b="1" dirty="0">
                <a:latin typeface="Arial"/>
              </a:rPr>
              <a:t> </a:t>
            </a:r>
            <a:r>
              <a:rPr lang="de-DE" sz="2800" b="1" dirty="0">
                <a:latin typeface="Arial"/>
              </a:rPr>
              <a:t>C</a:t>
            </a:r>
            <a:r>
              <a:rPr lang="en-DE" sz="2800" b="1" dirty="0">
                <a:latin typeface="Arial"/>
              </a:rPr>
              <a:t>I</a:t>
            </a:r>
            <a:r>
              <a:rPr lang="de-DE" sz="2800" b="1" dirty="0">
                <a:latin typeface="Arial"/>
              </a:rPr>
              <a:t>N</a:t>
            </a:r>
            <a:r>
              <a:rPr lang="en-DE" sz="2800" b="1" dirty="0">
                <a:latin typeface="Arial"/>
              </a:rPr>
              <a:t> </a:t>
            </a:r>
            <a:r>
              <a:rPr lang="de-DE" sz="2800" b="1" dirty="0">
                <a:latin typeface="Arial"/>
              </a:rPr>
              <a:t>M</a:t>
            </a:r>
            <a:r>
              <a:rPr lang="en-DE" sz="2800" b="1" dirty="0">
                <a:latin typeface="Arial"/>
              </a:rPr>
              <a:t>o</a:t>
            </a:r>
            <a:r>
              <a:rPr lang="de-DE" sz="2800" b="1" dirty="0">
                <a:latin typeface="Arial"/>
              </a:rPr>
              <a:t>d</a:t>
            </a:r>
            <a:r>
              <a:rPr lang="en-DE" sz="2800" b="1" dirty="0">
                <a:latin typeface="Arial"/>
              </a:rPr>
              <a:t>u</a:t>
            </a:r>
            <a:r>
              <a:rPr lang="de-DE" sz="2800" b="1" dirty="0">
                <a:latin typeface="Arial"/>
              </a:rPr>
              <a:t>l</a:t>
            </a:r>
            <a:r>
              <a:rPr lang="en-DE" sz="2800" b="1" dirty="0">
                <a:latin typeface="Arial"/>
              </a:rPr>
              <a:t>e</a:t>
            </a:r>
            <a:br>
              <a:rPr lang="en-DE" sz="2800" b="1" dirty="0">
                <a:latin typeface="Arial"/>
              </a:rPr>
            </a:br>
            <a:r>
              <a:rPr lang="de-DE" sz="2000" b="1" dirty="0">
                <a:latin typeface="Arial"/>
              </a:rPr>
              <a:t>D</a:t>
            </a:r>
            <a:r>
              <a:rPr lang="en-DE" sz="2000" b="1" dirty="0">
                <a:latin typeface="Arial"/>
              </a:rPr>
              <a:t>a</a:t>
            </a:r>
            <a:r>
              <a:rPr lang="de-DE" sz="2000" b="1" dirty="0">
                <a:latin typeface="Arial"/>
              </a:rPr>
              <a:t>t</a:t>
            </a:r>
            <a:r>
              <a:rPr lang="en-DE" sz="2000" b="1" dirty="0">
                <a:latin typeface="Arial"/>
              </a:rPr>
              <a:t>a </a:t>
            </a:r>
            <a:r>
              <a:rPr lang="de-DE" sz="2000" b="1" dirty="0">
                <a:latin typeface="Arial"/>
              </a:rPr>
              <a:t>I</a:t>
            </a:r>
            <a:r>
              <a:rPr lang="en-DE" sz="2000" b="1" dirty="0">
                <a:latin typeface="Arial"/>
              </a:rPr>
              <a:t>n</a:t>
            </a:r>
            <a:r>
              <a:rPr lang="de-DE" sz="2000" b="1" dirty="0">
                <a:latin typeface="Arial"/>
              </a:rPr>
              <a:t>p</a:t>
            </a:r>
            <a:r>
              <a:rPr lang="en-DE" sz="2000" b="1" dirty="0">
                <a:latin typeface="Arial"/>
              </a:rPr>
              <a:t>u</a:t>
            </a:r>
            <a:r>
              <a:rPr lang="de-DE" sz="2000" b="1" dirty="0">
                <a:latin typeface="Arial"/>
              </a:rPr>
              <a:t>t</a:t>
            </a:r>
            <a:r>
              <a:rPr lang="en-DE" sz="2000" b="1" dirty="0">
                <a:latin typeface="Arial"/>
              </a:rPr>
              <a:t>s &amp; </a:t>
            </a:r>
            <a:r>
              <a:rPr lang="de-DE" sz="2000" b="1" dirty="0">
                <a:latin typeface="Arial"/>
              </a:rPr>
              <a:t>C</a:t>
            </a:r>
            <a:r>
              <a:rPr lang="en-DE" sz="2000" b="1" dirty="0">
                <a:latin typeface="Arial"/>
              </a:rPr>
              <a:t>h</a:t>
            </a:r>
            <a:r>
              <a:rPr lang="de-DE" sz="2000" b="1" dirty="0">
                <a:latin typeface="Arial"/>
              </a:rPr>
              <a:t>a</a:t>
            </a:r>
            <a:r>
              <a:rPr lang="en-DE" sz="2000" b="1" dirty="0">
                <a:latin typeface="Arial"/>
              </a:rPr>
              <a:t>l</a:t>
            </a:r>
            <a:r>
              <a:rPr lang="de-DE" sz="2000" b="1" dirty="0">
                <a:latin typeface="Arial"/>
              </a:rPr>
              <a:t>l</a:t>
            </a:r>
            <a:r>
              <a:rPr lang="en-DE" sz="2000" b="1" dirty="0">
                <a:latin typeface="Arial"/>
              </a:rPr>
              <a:t>e</a:t>
            </a:r>
            <a:r>
              <a:rPr lang="de-DE" sz="2000" b="1" dirty="0">
                <a:latin typeface="Arial"/>
              </a:rPr>
              <a:t>n</a:t>
            </a:r>
            <a:r>
              <a:rPr lang="en-DE" sz="2000" b="1" dirty="0">
                <a:latin typeface="Arial"/>
              </a:rPr>
              <a:t>g</a:t>
            </a:r>
            <a:r>
              <a:rPr lang="de-DE" sz="2000" b="1" dirty="0">
                <a:latin typeface="Arial"/>
              </a:rPr>
              <a:t>e</a:t>
            </a:r>
            <a:r>
              <a:rPr lang="en-DE" sz="2000" b="1" dirty="0">
                <a:latin typeface="Arial"/>
              </a:rPr>
              <a:t>s</a:t>
            </a:r>
          </a:p>
        </p:txBody>
      </p:sp>
      <p:pic>
        <p:nvPicPr>
          <p:cNvPr id="5" name="Grafik 4" descr="Funkmast">
            <a:extLst>
              <a:ext uri="{FF2B5EF4-FFF2-40B4-BE49-F238E27FC236}">
                <a16:creationId xmlns:a16="http://schemas.microsoft.com/office/drawing/2014/main" id="{23EB0964-B1F2-4F07-8021-B52964C2D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101" y="1979524"/>
            <a:ext cx="540000" cy="540000"/>
          </a:xfrm>
          <a:prstGeom prst="rect">
            <a:avLst/>
          </a:prstGeom>
        </p:spPr>
      </p:pic>
      <p:pic>
        <p:nvPicPr>
          <p:cNvPr id="7" name="Grafik 6" descr="Welle">
            <a:extLst>
              <a:ext uri="{FF2B5EF4-FFF2-40B4-BE49-F238E27FC236}">
                <a16:creationId xmlns:a16="http://schemas.microsoft.com/office/drawing/2014/main" id="{9C30D054-6007-4021-9A18-0FFE93F54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116" y="2058194"/>
            <a:ext cx="540000" cy="540000"/>
          </a:xfrm>
          <a:prstGeom prst="rect">
            <a:avLst/>
          </a:prstGeom>
        </p:spPr>
      </p:pic>
      <p:pic>
        <p:nvPicPr>
          <p:cNvPr id="10" name="Grafik 9" descr="Lineal">
            <a:extLst>
              <a:ext uri="{FF2B5EF4-FFF2-40B4-BE49-F238E27FC236}">
                <a16:creationId xmlns:a16="http://schemas.microsoft.com/office/drawing/2014/main" id="{6B785355-6DD5-4F9D-ABF7-1A1E3C1F9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900000">
            <a:off x="595478" y="1979523"/>
            <a:ext cx="540000" cy="540000"/>
          </a:xfrm>
          <a:prstGeom prst="rect">
            <a:avLst/>
          </a:prstGeom>
        </p:spPr>
      </p:pic>
      <p:pic>
        <p:nvPicPr>
          <p:cNvPr id="12" name="Grafik 11" descr="Dusche">
            <a:extLst>
              <a:ext uri="{FF2B5EF4-FFF2-40B4-BE49-F238E27FC236}">
                <a16:creationId xmlns:a16="http://schemas.microsoft.com/office/drawing/2014/main" id="{A4995837-E183-4F9E-9921-CA26B1E45A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3414" y="4279633"/>
            <a:ext cx="540000" cy="540000"/>
          </a:xfrm>
          <a:prstGeom prst="rect">
            <a:avLst/>
          </a:prstGeom>
        </p:spPr>
      </p:pic>
      <p:pic>
        <p:nvPicPr>
          <p:cNvPr id="14" name="Grafik 13" descr="Toilette">
            <a:extLst>
              <a:ext uri="{FF2B5EF4-FFF2-40B4-BE49-F238E27FC236}">
                <a16:creationId xmlns:a16="http://schemas.microsoft.com/office/drawing/2014/main" id="{CC3B748F-F204-43FF-A830-A570DB2F2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5510" y="5305082"/>
            <a:ext cx="540000" cy="540000"/>
          </a:xfrm>
          <a:prstGeom prst="rect">
            <a:avLst/>
          </a:prstGeom>
        </p:spPr>
      </p:pic>
      <p:pic>
        <p:nvPicPr>
          <p:cNvPr id="16" name="Grafik 15" descr="Ampel">
            <a:extLst>
              <a:ext uri="{FF2B5EF4-FFF2-40B4-BE49-F238E27FC236}">
                <a16:creationId xmlns:a16="http://schemas.microsoft.com/office/drawing/2014/main" id="{B54BB740-9855-452F-A19F-25DC32F8E1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3640" y="3159794"/>
            <a:ext cx="540000" cy="540000"/>
          </a:xfrm>
          <a:prstGeom prst="rect">
            <a:avLst/>
          </a:prstGeom>
        </p:spPr>
      </p:pic>
      <p:pic>
        <p:nvPicPr>
          <p:cNvPr id="18" name="Grafik 17" descr="Kranich">
            <a:extLst>
              <a:ext uri="{FF2B5EF4-FFF2-40B4-BE49-F238E27FC236}">
                <a16:creationId xmlns:a16="http://schemas.microsoft.com/office/drawing/2014/main" id="{ECD5EEA7-43D3-4784-ABAA-0054495E1C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5510" y="3160588"/>
            <a:ext cx="540000" cy="540000"/>
          </a:xfrm>
          <a:prstGeom prst="rect">
            <a:avLst/>
          </a:prstGeom>
        </p:spPr>
      </p:pic>
      <p:pic>
        <p:nvPicPr>
          <p:cNvPr id="20" name="Grafik 19" descr="Wasser">
            <a:extLst>
              <a:ext uri="{FF2B5EF4-FFF2-40B4-BE49-F238E27FC236}">
                <a16:creationId xmlns:a16="http://schemas.microsoft.com/office/drawing/2014/main" id="{BF937333-47BE-4ADC-BB04-11C13F926B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28027" y="4279633"/>
            <a:ext cx="540000" cy="540000"/>
          </a:xfrm>
          <a:prstGeom prst="rect">
            <a:avLst/>
          </a:prstGeom>
        </p:spPr>
      </p:pic>
      <p:pic>
        <p:nvPicPr>
          <p:cNvPr id="23" name="Grafik 22" descr="Verbunden">
            <a:extLst>
              <a:ext uri="{FF2B5EF4-FFF2-40B4-BE49-F238E27FC236}">
                <a16:creationId xmlns:a16="http://schemas.microsoft.com/office/drawing/2014/main" id="{A9C077C2-7CE2-4893-A0A1-4EE67F8F749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53640" y="3253499"/>
            <a:ext cx="360000" cy="360000"/>
          </a:xfrm>
          <a:prstGeom prst="rect">
            <a:avLst/>
          </a:prstGeom>
        </p:spPr>
      </p:pic>
      <p:pic>
        <p:nvPicPr>
          <p:cNvPr id="24" name="Grafik 23" descr="Verbunden">
            <a:extLst>
              <a:ext uri="{FF2B5EF4-FFF2-40B4-BE49-F238E27FC236}">
                <a16:creationId xmlns:a16="http://schemas.microsoft.com/office/drawing/2014/main" id="{6A387205-F608-439B-A721-83299921077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49026" y="4395760"/>
            <a:ext cx="360000" cy="360000"/>
          </a:xfrm>
          <a:prstGeom prst="rect">
            <a:avLst/>
          </a:prstGeom>
        </p:spPr>
      </p:pic>
      <p:pic>
        <p:nvPicPr>
          <p:cNvPr id="25" name="Grafik 24" descr="Verbunden">
            <a:extLst>
              <a:ext uri="{FF2B5EF4-FFF2-40B4-BE49-F238E27FC236}">
                <a16:creationId xmlns:a16="http://schemas.microsoft.com/office/drawing/2014/main" id="{97421867-B57F-4789-93AE-C4AD0B070EF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74181" y="4934682"/>
            <a:ext cx="360000" cy="360000"/>
          </a:xfrm>
          <a:prstGeom prst="rect">
            <a:avLst/>
          </a:prstGeom>
        </p:spPr>
      </p:pic>
      <p:pic>
        <p:nvPicPr>
          <p:cNvPr id="26" name="Grafik 25" descr="Verbunden">
            <a:extLst>
              <a:ext uri="{FF2B5EF4-FFF2-40B4-BE49-F238E27FC236}">
                <a16:creationId xmlns:a16="http://schemas.microsoft.com/office/drawing/2014/main" id="{C5C6EE37-F5D7-4647-BCC3-D17A919EB7C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8806" y="4945150"/>
            <a:ext cx="360000" cy="360000"/>
          </a:xfrm>
          <a:prstGeom prst="rect">
            <a:avLst/>
          </a:prstGeom>
        </p:spPr>
      </p:pic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4F593741-C797-4244-89BF-FADEF13D7A53}"/>
              </a:ext>
            </a:extLst>
          </p:cNvPr>
          <p:cNvSpPr txBox="1">
            <a:spLocks/>
          </p:cNvSpPr>
          <p:nvPr/>
        </p:nvSpPr>
        <p:spPr>
          <a:xfrm>
            <a:off x="704948" y="1987534"/>
            <a:ext cx="10196680" cy="6129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DE" sz="2400" dirty="0">
                <a:latin typeface="Arial"/>
              </a:rPr>
              <a:t>		... </a:t>
            </a:r>
            <a:r>
              <a:rPr lang="de-DE" sz="2400" b="1" dirty="0">
                <a:latin typeface="Arial"/>
              </a:rPr>
              <a:t>w</a:t>
            </a:r>
            <a:r>
              <a:rPr lang="en-DE" sz="2400" b="1" dirty="0" err="1">
                <a:latin typeface="Arial"/>
              </a:rPr>
              <a:t>ater</a:t>
            </a:r>
            <a:r>
              <a:rPr lang="en-DE" sz="2400" b="1" dirty="0">
                <a:latin typeface="Arial"/>
              </a:rPr>
              <a:t> level </a:t>
            </a:r>
            <a:r>
              <a:rPr lang="en-DE" sz="2400" b="1" dirty="0" err="1">
                <a:latin typeface="Arial"/>
              </a:rPr>
              <a:t>th</a:t>
            </a:r>
            <a:r>
              <a:rPr lang="de-DE" sz="2400" b="1" dirty="0">
                <a:latin typeface="Arial"/>
              </a:rPr>
              <a:t>r</a:t>
            </a:r>
            <a:r>
              <a:rPr lang="en-DE" sz="2400" b="1" dirty="0">
                <a:latin typeface="Arial"/>
              </a:rPr>
              <a:t>e</a:t>
            </a:r>
            <a:r>
              <a:rPr lang="de-DE" sz="2400" b="1" dirty="0">
                <a:latin typeface="Arial"/>
              </a:rPr>
              <a:t>s</a:t>
            </a:r>
            <a:r>
              <a:rPr lang="en-DE" sz="2400" b="1" dirty="0">
                <a:latin typeface="Arial"/>
              </a:rPr>
              <a:t>h</a:t>
            </a:r>
            <a:r>
              <a:rPr lang="de-DE" sz="2400" b="1" dirty="0">
                <a:latin typeface="Arial"/>
              </a:rPr>
              <a:t>o</a:t>
            </a:r>
            <a:r>
              <a:rPr lang="en-DE" sz="2400" b="1" dirty="0">
                <a:latin typeface="Arial"/>
              </a:rPr>
              <a:t>l</a:t>
            </a:r>
            <a:r>
              <a:rPr lang="de-DE" sz="2400" b="1" dirty="0">
                <a:latin typeface="Arial"/>
              </a:rPr>
              <a:t>d</a:t>
            </a:r>
            <a:r>
              <a:rPr lang="en-DE" sz="2400" b="1" dirty="0">
                <a:latin typeface="Arial"/>
              </a:rPr>
              <a:t>s </a:t>
            </a:r>
            <a:r>
              <a:rPr lang="de-DE" sz="2400" dirty="0">
                <a:latin typeface="Arial"/>
              </a:rPr>
              <a:t>f</a:t>
            </a:r>
            <a:r>
              <a:rPr lang="en-DE" sz="2400" dirty="0">
                <a:latin typeface="Arial"/>
              </a:rPr>
              <a:t>o</a:t>
            </a:r>
            <a:r>
              <a:rPr lang="de-DE" sz="2400" dirty="0">
                <a:latin typeface="Arial"/>
              </a:rPr>
              <a:t>r</a:t>
            </a:r>
            <a:r>
              <a:rPr lang="en-DE" sz="2400" dirty="0">
                <a:latin typeface="Arial"/>
              </a:rPr>
              <a:t> critical infrastructure assets?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DE" sz="2400" dirty="0">
              <a:latin typeface="Arial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DE" sz="2400" dirty="0">
              <a:latin typeface="Arial"/>
            </a:endParaRPr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0E9C0488-2B37-4D1C-B9E4-C6D4AB86B27E}"/>
              </a:ext>
            </a:extLst>
          </p:cNvPr>
          <p:cNvSpPr txBox="1">
            <a:spLocks/>
          </p:cNvSpPr>
          <p:nvPr/>
        </p:nvSpPr>
        <p:spPr>
          <a:xfrm>
            <a:off x="707315" y="3196624"/>
            <a:ext cx="10377587" cy="6020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DE" sz="2400" dirty="0">
                <a:latin typeface="Arial"/>
              </a:rPr>
              <a:t>		... </a:t>
            </a:r>
            <a:r>
              <a:rPr lang="en-DE" sz="2400" dirty="0" err="1">
                <a:latin typeface="Arial"/>
              </a:rPr>
              <a:t>th</a:t>
            </a: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 </a:t>
            </a:r>
            <a:r>
              <a:rPr lang="de-DE" sz="2400" b="1" dirty="0">
                <a:latin typeface="Arial"/>
              </a:rPr>
              <a:t>c</a:t>
            </a:r>
            <a:r>
              <a:rPr lang="en-DE" sz="2400" b="1" dirty="0">
                <a:latin typeface="Arial"/>
              </a:rPr>
              <a:t>o</a:t>
            </a:r>
            <a:r>
              <a:rPr lang="de-DE" sz="2400" b="1" dirty="0">
                <a:latin typeface="Arial"/>
              </a:rPr>
              <a:t>n</a:t>
            </a:r>
            <a:r>
              <a:rPr lang="en-DE" sz="2400" b="1" dirty="0">
                <a:latin typeface="Arial"/>
              </a:rPr>
              <a:t>n</a:t>
            </a:r>
            <a:r>
              <a:rPr lang="de-DE" sz="2400" b="1" dirty="0">
                <a:latin typeface="Arial"/>
              </a:rPr>
              <a:t>e</a:t>
            </a:r>
            <a:r>
              <a:rPr lang="en-DE" sz="2400" b="1" dirty="0">
                <a:latin typeface="Arial"/>
              </a:rPr>
              <a:t>c</a:t>
            </a:r>
            <a:r>
              <a:rPr lang="de-DE" sz="2400" b="1" dirty="0">
                <a:latin typeface="Arial"/>
              </a:rPr>
              <a:t>t</a:t>
            </a:r>
            <a:r>
              <a:rPr lang="en-DE" sz="2400" b="1" dirty="0" err="1">
                <a:latin typeface="Arial"/>
              </a:rPr>
              <a:t>ivity</a:t>
            </a:r>
            <a:r>
              <a:rPr lang="en-DE" sz="2400" b="1" dirty="0">
                <a:latin typeface="Arial"/>
              </a:rPr>
              <a:t> in between</a:t>
            </a:r>
            <a:r>
              <a:rPr lang="en-DE" sz="2400" dirty="0">
                <a:latin typeface="Arial"/>
              </a:rPr>
              <a:t> critical infrastructure </a:t>
            </a:r>
            <a:r>
              <a:rPr lang="en-DE" sz="2400" b="1" dirty="0">
                <a:latin typeface="Arial"/>
              </a:rPr>
              <a:t>sectors?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1262A268-7B64-4D2D-AB9E-041E6462784A}"/>
              </a:ext>
            </a:extLst>
          </p:cNvPr>
          <p:cNvSpPr txBox="1">
            <a:spLocks/>
          </p:cNvSpPr>
          <p:nvPr/>
        </p:nvSpPr>
        <p:spPr>
          <a:xfrm>
            <a:off x="688506" y="4491087"/>
            <a:ext cx="10396395" cy="9081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DE" sz="2400" b="1" dirty="0">
                <a:latin typeface="Arial"/>
              </a:rPr>
              <a:t>		... </a:t>
            </a:r>
            <a:r>
              <a:rPr lang="en-DE" sz="2400" dirty="0" err="1">
                <a:latin typeface="Arial"/>
              </a:rPr>
              <a:t>th</a:t>
            </a: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 </a:t>
            </a:r>
            <a:r>
              <a:rPr lang="de-DE" sz="2400" b="1" dirty="0">
                <a:latin typeface="Arial"/>
              </a:rPr>
              <a:t>c</a:t>
            </a:r>
            <a:r>
              <a:rPr lang="en-DE" sz="2400" b="1" dirty="0">
                <a:latin typeface="Arial"/>
              </a:rPr>
              <a:t>o</a:t>
            </a:r>
            <a:r>
              <a:rPr lang="de-DE" sz="2400" b="1" dirty="0">
                <a:latin typeface="Arial"/>
              </a:rPr>
              <a:t>n</a:t>
            </a:r>
            <a:r>
              <a:rPr lang="en-DE" sz="2400" b="1" dirty="0">
                <a:latin typeface="Arial"/>
              </a:rPr>
              <a:t>n</a:t>
            </a:r>
            <a:r>
              <a:rPr lang="de-DE" sz="2400" b="1" dirty="0">
                <a:latin typeface="Arial"/>
              </a:rPr>
              <a:t>e</a:t>
            </a:r>
            <a:r>
              <a:rPr lang="en-DE" sz="2400" b="1" dirty="0">
                <a:latin typeface="Arial"/>
              </a:rPr>
              <a:t>c</a:t>
            </a:r>
            <a:r>
              <a:rPr lang="de-DE" sz="2400" b="1" dirty="0">
                <a:latin typeface="Arial"/>
              </a:rPr>
              <a:t>t</a:t>
            </a:r>
            <a:r>
              <a:rPr lang="en-DE" sz="2400" b="1" dirty="0" err="1">
                <a:latin typeface="Arial"/>
              </a:rPr>
              <a:t>ivity</a:t>
            </a:r>
            <a:r>
              <a:rPr lang="en-DE" sz="2400" b="1" dirty="0">
                <a:latin typeface="Arial"/>
              </a:rPr>
              <a:t> in between</a:t>
            </a:r>
            <a:r>
              <a:rPr lang="en-DE" sz="2400" dirty="0">
                <a:latin typeface="Arial"/>
              </a:rPr>
              <a:t> critical infrastructure </a:t>
            </a:r>
            <a:r>
              <a:rPr lang="en-DE" sz="2400" b="1" dirty="0">
                <a:latin typeface="Arial"/>
              </a:rPr>
              <a:t>sectors?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DE" sz="2400" dirty="0">
              <a:latin typeface="Arial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05719F3-CF46-4DB2-85CD-7EFC04580C71}"/>
              </a:ext>
            </a:extLst>
          </p:cNvPr>
          <p:cNvSpPr/>
          <p:nvPr/>
        </p:nvSpPr>
        <p:spPr>
          <a:xfrm>
            <a:off x="11190636" y="5556580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6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Klassenzimmer">
            <a:extLst>
              <a:ext uri="{FF2B5EF4-FFF2-40B4-BE49-F238E27FC236}">
                <a16:creationId xmlns:a16="http://schemas.microsoft.com/office/drawing/2014/main" id="{CFF9EB59-3385-472F-BC0D-502E47A7A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6530" y="3991870"/>
            <a:ext cx="1440000" cy="1440000"/>
          </a:xfrm>
          <a:prstGeom prst="rect">
            <a:avLst/>
          </a:prstGeom>
        </p:spPr>
      </p:pic>
      <p:pic>
        <p:nvPicPr>
          <p:cNvPr id="48" name="Grafik 47" descr="Playbook">
            <a:extLst>
              <a:ext uri="{FF2B5EF4-FFF2-40B4-BE49-F238E27FC236}">
                <a16:creationId xmlns:a16="http://schemas.microsoft.com/office/drawing/2014/main" id="{9E718659-FADE-42DA-96C6-163434055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2434" y="5604765"/>
            <a:ext cx="914400" cy="914400"/>
          </a:xfrm>
          <a:prstGeom prst="rect">
            <a:avLst/>
          </a:prstGeom>
        </p:spPr>
      </p:pic>
      <p:pic>
        <p:nvPicPr>
          <p:cNvPr id="85" name="Grafik 84" descr="Kreisdiagramm">
            <a:extLst>
              <a:ext uri="{FF2B5EF4-FFF2-40B4-BE49-F238E27FC236}">
                <a16:creationId xmlns:a16="http://schemas.microsoft.com/office/drawing/2014/main" id="{93DF1F40-FA29-4BE9-B224-574761E0B0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62286" y="4654185"/>
            <a:ext cx="914400" cy="914400"/>
          </a:xfrm>
          <a:prstGeom prst="rect">
            <a:avLst/>
          </a:prstGeom>
        </p:spPr>
      </p:pic>
      <p:cxnSp>
        <p:nvCxnSpPr>
          <p:cNvPr id="93" name="Gerade Verbindung mit Pfeil 92">
            <a:extLst>
              <a:ext uri="{FF2B5EF4-FFF2-40B4-BE49-F238E27FC236}">
                <a16:creationId xmlns:a16="http://schemas.microsoft.com/office/drawing/2014/main" id="{3A8CAF6F-5C1A-42D6-8CF1-94D9080A7A86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9466530" y="4711870"/>
            <a:ext cx="595756" cy="384036"/>
          </a:xfrm>
          <a:prstGeom prst="straightConnector1">
            <a:avLst/>
          </a:prstGeom>
          <a:ln w="76200" cap="rnd" cmpd="sng">
            <a:solidFill>
              <a:srgbClr val="7AB41D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72F5C12E-7F13-4333-BAD6-DE87445782DB}"/>
              </a:ext>
            </a:extLst>
          </p:cNvPr>
          <p:cNvCxnSpPr>
            <a:cxnSpLocks/>
          </p:cNvCxnSpPr>
          <p:nvPr/>
        </p:nvCxnSpPr>
        <p:spPr>
          <a:xfrm flipH="1">
            <a:off x="9877358" y="5583134"/>
            <a:ext cx="642128" cy="355079"/>
          </a:xfrm>
          <a:prstGeom prst="straightConnector1">
            <a:avLst/>
          </a:prstGeom>
          <a:ln w="76200" cap="rnd" cmpd="sng">
            <a:solidFill>
              <a:srgbClr val="7AB41D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384DD730-1DF9-4975-BE9E-B4D3EC4525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-1" b="31119"/>
          <a:stretch/>
        </p:blipFill>
        <p:spPr>
          <a:xfrm>
            <a:off x="217796" y="2290032"/>
            <a:ext cx="5120321" cy="4421952"/>
          </a:xfrm>
          <a:prstGeom prst="rect">
            <a:avLst/>
          </a:prstGeom>
        </p:spPr>
      </p:pic>
      <p:sp>
        <p:nvSpPr>
          <p:cNvPr id="50" name="Textplatzhalter 1">
            <a:extLst>
              <a:ext uri="{FF2B5EF4-FFF2-40B4-BE49-F238E27FC236}">
                <a16:creationId xmlns:a16="http://schemas.microsoft.com/office/drawing/2014/main" id="{532A9109-D062-40CE-B2CD-8620BF726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489" y="208384"/>
            <a:ext cx="9271527" cy="533400"/>
          </a:xfrm>
        </p:spPr>
        <p:txBody>
          <a:bodyPr/>
          <a:lstStyle/>
          <a:p>
            <a:r>
              <a:rPr lang="de-DE" b="1" dirty="0"/>
              <a:t>T</a:t>
            </a:r>
            <a:r>
              <a:rPr lang="en-DE" b="1" dirty="0"/>
              <a:t>a</a:t>
            </a:r>
            <a:r>
              <a:rPr lang="de-DE" b="1" dirty="0"/>
              <a:t>c</a:t>
            </a:r>
            <a:r>
              <a:rPr lang="en-DE" b="1" dirty="0"/>
              <a:t>k</a:t>
            </a:r>
            <a:r>
              <a:rPr lang="de-DE" b="1" dirty="0"/>
              <a:t>l</a:t>
            </a:r>
            <a:r>
              <a:rPr lang="en-DE" b="1" dirty="0" err="1"/>
              <a:t>i</a:t>
            </a:r>
            <a:r>
              <a:rPr lang="de-DE" b="1" dirty="0"/>
              <a:t>n</a:t>
            </a:r>
            <a:r>
              <a:rPr lang="en-DE" b="1" dirty="0"/>
              <a:t>g </a:t>
            </a:r>
            <a:r>
              <a:rPr lang="de-DE" b="1" dirty="0"/>
              <a:t>C</a:t>
            </a:r>
            <a:r>
              <a:rPr lang="en-DE" b="1" dirty="0"/>
              <a:t>h</a:t>
            </a:r>
            <a:r>
              <a:rPr lang="de-DE" b="1" dirty="0"/>
              <a:t>a</a:t>
            </a:r>
            <a:r>
              <a:rPr lang="en-DE" b="1" dirty="0"/>
              <a:t>l</a:t>
            </a:r>
            <a:r>
              <a:rPr lang="de-DE" b="1" dirty="0"/>
              <a:t>l</a:t>
            </a:r>
            <a:r>
              <a:rPr lang="en-DE" b="1" dirty="0"/>
              <a:t>e</a:t>
            </a:r>
            <a:r>
              <a:rPr lang="de-DE" b="1" dirty="0"/>
              <a:t>n</a:t>
            </a:r>
            <a:r>
              <a:rPr lang="en-DE" b="1" dirty="0"/>
              <a:t>g</a:t>
            </a:r>
            <a:r>
              <a:rPr lang="de-DE" b="1" dirty="0"/>
              <a:t>e</a:t>
            </a:r>
            <a:r>
              <a:rPr lang="en-DE" b="1" dirty="0"/>
              <a:t>s </a:t>
            </a:r>
            <a:r>
              <a:rPr lang="de-DE" b="1" dirty="0"/>
              <a:t>w</a:t>
            </a:r>
            <a:r>
              <a:rPr lang="en-DE" b="1" dirty="0" err="1"/>
              <a:t>i</a:t>
            </a:r>
            <a:r>
              <a:rPr lang="de-DE" b="1" dirty="0"/>
              <a:t>t</a:t>
            </a:r>
            <a:r>
              <a:rPr lang="en-DE" b="1" dirty="0"/>
              <a:t>h ‘</a:t>
            </a:r>
            <a:r>
              <a:rPr lang="de-DE" b="1" dirty="0" err="1"/>
              <a:t>Cir</a:t>
            </a:r>
            <a:r>
              <a:rPr lang="en-DE" b="1" dirty="0"/>
              <a:t>c</a:t>
            </a:r>
            <a:r>
              <a:rPr lang="de-DE" b="1" dirty="0"/>
              <a:t>l</a:t>
            </a:r>
            <a:r>
              <a:rPr lang="en-DE" b="1" dirty="0"/>
              <a:t>e’</a:t>
            </a:r>
            <a:br>
              <a:rPr lang="en-DE" b="1" dirty="0"/>
            </a:br>
            <a:r>
              <a:rPr lang="de-DE" b="1" dirty="0"/>
              <a:t>a</a:t>
            </a:r>
            <a:r>
              <a:rPr lang="en-DE" b="1" dirty="0"/>
              <a:t>n</a:t>
            </a:r>
            <a:r>
              <a:rPr lang="de-DE" b="1" dirty="0"/>
              <a:t>d</a:t>
            </a:r>
            <a:r>
              <a:rPr lang="en-DE" b="1" dirty="0"/>
              <a:t> </a:t>
            </a:r>
            <a:r>
              <a:rPr lang="de-DE" b="1" dirty="0"/>
              <a:t>P</a:t>
            </a:r>
            <a:r>
              <a:rPr lang="en-DE" b="1" dirty="0"/>
              <a:t>u</a:t>
            </a:r>
            <a:r>
              <a:rPr lang="de-DE" b="1" dirty="0"/>
              <a:t>b</a:t>
            </a:r>
            <a:r>
              <a:rPr lang="en-DE" b="1" dirty="0"/>
              <a:t>l</a:t>
            </a:r>
            <a:r>
              <a:rPr lang="de-DE" b="1" dirty="0"/>
              <a:t>i</a:t>
            </a:r>
            <a:r>
              <a:rPr lang="en-DE" b="1" dirty="0"/>
              <a:t>c </a:t>
            </a:r>
            <a:r>
              <a:rPr lang="de-DE" b="1" dirty="0"/>
              <a:t>D</a:t>
            </a:r>
            <a:r>
              <a:rPr lang="en-DE" b="1" dirty="0"/>
              <a:t>a</a:t>
            </a:r>
            <a:r>
              <a:rPr lang="de-DE" b="1" dirty="0"/>
              <a:t>t</a:t>
            </a:r>
            <a:r>
              <a:rPr lang="en-DE" b="1" dirty="0"/>
              <a:t>a</a:t>
            </a:r>
            <a:br>
              <a:rPr lang="en-DE" b="1" dirty="0"/>
            </a:br>
            <a:r>
              <a:rPr lang="de-DE" sz="2000" b="1" dirty="0">
                <a:latin typeface="Arial"/>
              </a:rPr>
              <a:t>D</a:t>
            </a:r>
            <a:r>
              <a:rPr lang="en-DE" sz="2000" b="1" dirty="0">
                <a:latin typeface="Arial"/>
              </a:rPr>
              <a:t>a</a:t>
            </a:r>
            <a:r>
              <a:rPr lang="de-DE" sz="2000" b="1" dirty="0">
                <a:latin typeface="Arial"/>
              </a:rPr>
              <a:t>t</a:t>
            </a:r>
            <a:r>
              <a:rPr lang="en-DE" sz="2000" b="1" dirty="0">
                <a:latin typeface="Arial"/>
              </a:rPr>
              <a:t>a </a:t>
            </a:r>
            <a:r>
              <a:rPr lang="de-DE" sz="2000" b="1" dirty="0">
                <a:latin typeface="Arial"/>
              </a:rPr>
              <a:t>I</a:t>
            </a:r>
            <a:r>
              <a:rPr lang="en-DE" sz="2000" b="1" dirty="0">
                <a:latin typeface="Arial"/>
              </a:rPr>
              <a:t>n</a:t>
            </a:r>
            <a:r>
              <a:rPr lang="de-DE" sz="2000" b="1" dirty="0">
                <a:latin typeface="Arial"/>
              </a:rPr>
              <a:t>p</a:t>
            </a:r>
            <a:r>
              <a:rPr lang="en-DE" sz="2000" b="1" dirty="0">
                <a:latin typeface="Arial"/>
              </a:rPr>
              <a:t>u</a:t>
            </a:r>
            <a:r>
              <a:rPr lang="de-DE" sz="2000" b="1" dirty="0">
                <a:latin typeface="Arial"/>
              </a:rPr>
              <a:t>t</a:t>
            </a:r>
            <a:r>
              <a:rPr lang="en-DE" sz="2000" b="1" dirty="0">
                <a:latin typeface="Arial"/>
              </a:rPr>
              <a:t>s &amp; </a:t>
            </a:r>
            <a:r>
              <a:rPr lang="de-DE" sz="2000" b="1" dirty="0">
                <a:latin typeface="Arial"/>
              </a:rPr>
              <a:t>C</a:t>
            </a:r>
            <a:r>
              <a:rPr lang="en-DE" sz="2000" b="1" dirty="0">
                <a:latin typeface="Arial"/>
              </a:rPr>
              <a:t>h</a:t>
            </a:r>
            <a:r>
              <a:rPr lang="de-DE" sz="2000" b="1" dirty="0">
                <a:latin typeface="Arial"/>
              </a:rPr>
              <a:t>a</a:t>
            </a:r>
            <a:r>
              <a:rPr lang="en-DE" sz="2000" b="1" dirty="0">
                <a:latin typeface="Arial"/>
              </a:rPr>
              <a:t>l</a:t>
            </a:r>
            <a:r>
              <a:rPr lang="de-DE" sz="2000" b="1" dirty="0">
                <a:latin typeface="Arial"/>
              </a:rPr>
              <a:t>l</a:t>
            </a:r>
            <a:r>
              <a:rPr lang="en-DE" sz="2000" b="1" dirty="0">
                <a:latin typeface="Arial"/>
              </a:rPr>
              <a:t>e</a:t>
            </a:r>
            <a:r>
              <a:rPr lang="de-DE" sz="2000" b="1" dirty="0">
                <a:latin typeface="Arial"/>
              </a:rPr>
              <a:t>n</a:t>
            </a:r>
            <a:r>
              <a:rPr lang="en-DE" sz="2000" b="1" dirty="0">
                <a:latin typeface="Arial"/>
              </a:rPr>
              <a:t>g</a:t>
            </a:r>
            <a:r>
              <a:rPr lang="de-DE" sz="2000" b="1" dirty="0">
                <a:latin typeface="Arial"/>
              </a:rPr>
              <a:t>e</a:t>
            </a:r>
            <a:r>
              <a:rPr lang="en-DE" sz="2000" b="1" dirty="0">
                <a:latin typeface="Arial"/>
              </a:rPr>
              <a:t>s</a:t>
            </a:r>
            <a:endParaRPr lang="en-GB" sz="2000" b="1" dirty="0"/>
          </a:p>
          <a:p>
            <a:endParaRPr lang="en-GB" b="1" dirty="0"/>
          </a:p>
        </p:txBody>
      </p:sp>
      <p:sp>
        <p:nvSpPr>
          <p:cNvPr id="90" name="Inhaltsplatzhalter 2">
            <a:extLst>
              <a:ext uri="{FF2B5EF4-FFF2-40B4-BE49-F238E27FC236}">
                <a16:creationId xmlns:a16="http://schemas.microsoft.com/office/drawing/2014/main" id="{7DA3C53A-305F-48A5-967E-8F0AF884E858}"/>
              </a:ext>
            </a:extLst>
          </p:cNvPr>
          <p:cNvSpPr txBox="1">
            <a:spLocks/>
          </p:cNvSpPr>
          <p:nvPr/>
        </p:nvSpPr>
        <p:spPr>
          <a:xfrm>
            <a:off x="211794" y="5141923"/>
            <a:ext cx="4401924" cy="1611686"/>
          </a:xfrm>
          <a:prstGeom prst="rect">
            <a:avLst/>
          </a:prstGeom>
          <a:solidFill>
            <a:srgbClr val="ECECED">
              <a:alpha val="47000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DE" sz="1600" dirty="0">
                <a:latin typeface="Arial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Arial"/>
              </a:rPr>
              <a:t>A</a:t>
            </a:r>
            <a:r>
              <a:rPr lang="en-DE" sz="1600" dirty="0">
                <a:latin typeface="Arial"/>
              </a:rPr>
              <a:t> </a:t>
            </a:r>
            <a:r>
              <a:rPr lang="de-DE" sz="1600" dirty="0">
                <a:latin typeface="Arial"/>
              </a:rPr>
              <a:t>m</a:t>
            </a:r>
            <a:r>
              <a:rPr lang="en-DE" sz="1600" dirty="0">
                <a:latin typeface="Arial"/>
              </a:rPr>
              <a:t>e</a:t>
            </a:r>
            <a:r>
              <a:rPr lang="de-DE" sz="1600" dirty="0">
                <a:latin typeface="Arial"/>
              </a:rPr>
              <a:t>t</a:t>
            </a:r>
            <a:r>
              <a:rPr lang="en-DE" sz="1600" dirty="0">
                <a:latin typeface="Arial"/>
              </a:rPr>
              <a:t>h</a:t>
            </a:r>
            <a:r>
              <a:rPr lang="de-DE" sz="1600" dirty="0">
                <a:latin typeface="Arial"/>
              </a:rPr>
              <a:t>o</a:t>
            </a:r>
            <a:r>
              <a:rPr lang="en-DE" sz="1600" dirty="0">
                <a:latin typeface="Arial"/>
              </a:rPr>
              <a:t>d </a:t>
            </a:r>
            <a:r>
              <a:rPr lang="de-DE" sz="1600" dirty="0">
                <a:latin typeface="Arial"/>
              </a:rPr>
              <a:t>t</a:t>
            </a:r>
            <a:r>
              <a:rPr lang="en-DE" sz="1600" dirty="0">
                <a:latin typeface="Arial"/>
              </a:rPr>
              <a:t>o </a:t>
            </a:r>
            <a:r>
              <a:rPr lang="de-DE" sz="1600" dirty="0">
                <a:latin typeface="Arial"/>
              </a:rPr>
              <a:t>d</a:t>
            </a:r>
            <a:r>
              <a:rPr lang="en-DE" sz="1600" dirty="0">
                <a:latin typeface="Arial"/>
              </a:rPr>
              <a:t>e</a:t>
            </a:r>
            <a:r>
              <a:rPr lang="de-DE" sz="1600" dirty="0">
                <a:latin typeface="Arial"/>
              </a:rPr>
              <a:t>r</a:t>
            </a:r>
            <a:r>
              <a:rPr lang="en-DE" sz="1600" dirty="0" err="1">
                <a:latin typeface="Arial"/>
              </a:rPr>
              <a:t>i</a:t>
            </a:r>
            <a:r>
              <a:rPr lang="de-DE" sz="1600" dirty="0">
                <a:latin typeface="Arial"/>
              </a:rPr>
              <a:t>v</a:t>
            </a:r>
            <a:r>
              <a:rPr lang="en-DE" sz="1600" dirty="0">
                <a:latin typeface="Arial"/>
              </a:rPr>
              <a:t>e </a:t>
            </a:r>
            <a:r>
              <a:rPr lang="de-DE" sz="1600" b="1" dirty="0">
                <a:latin typeface="Arial"/>
              </a:rPr>
              <a:t>c</a:t>
            </a:r>
            <a:r>
              <a:rPr lang="en-DE" sz="1600" b="1" dirty="0">
                <a:latin typeface="Arial"/>
              </a:rPr>
              <a:t>r</a:t>
            </a:r>
            <a:r>
              <a:rPr lang="de-DE" sz="1600" b="1" dirty="0">
                <a:latin typeface="Arial"/>
              </a:rPr>
              <a:t>i</a:t>
            </a:r>
            <a:r>
              <a:rPr lang="en-DE" sz="1600" b="1" dirty="0">
                <a:latin typeface="Arial"/>
              </a:rPr>
              <a:t>t</a:t>
            </a:r>
            <a:r>
              <a:rPr lang="de-DE" sz="1600" b="1" dirty="0">
                <a:latin typeface="Arial"/>
              </a:rPr>
              <a:t>i</a:t>
            </a:r>
            <a:r>
              <a:rPr lang="en-DE" sz="1600" b="1" dirty="0">
                <a:latin typeface="Arial"/>
              </a:rPr>
              <a:t>c</a:t>
            </a:r>
            <a:r>
              <a:rPr lang="de-DE" sz="1600" b="1" dirty="0">
                <a:latin typeface="Arial"/>
              </a:rPr>
              <a:t>a</a:t>
            </a:r>
            <a:r>
              <a:rPr lang="en-DE" sz="1600" b="1" dirty="0">
                <a:latin typeface="Arial"/>
              </a:rPr>
              <a:t>l </a:t>
            </a:r>
            <a:r>
              <a:rPr lang="de-DE" sz="1600" b="1" dirty="0">
                <a:latin typeface="Arial"/>
              </a:rPr>
              <a:t>i</a:t>
            </a:r>
            <a:r>
              <a:rPr lang="en-DE" sz="1600" b="1" dirty="0">
                <a:latin typeface="Arial"/>
              </a:rPr>
              <a:t>n</a:t>
            </a:r>
            <a:r>
              <a:rPr lang="de-DE" sz="1600" b="1" dirty="0">
                <a:latin typeface="Arial"/>
              </a:rPr>
              <a:t>f</a:t>
            </a:r>
            <a:r>
              <a:rPr lang="en-DE" sz="1600" b="1" dirty="0">
                <a:latin typeface="Arial"/>
              </a:rPr>
              <a:t>r</a:t>
            </a:r>
            <a:r>
              <a:rPr lang="de-DE" sz="1600" b="1" dirty="0">
                <a:latin typeface="Arial"/>
              </a:rPr>
              <a:t>a</a:t>
            </a:r>
            <a:r>
              <a:rPr lang="en-DE" sz="1600" b="1" dirty="0">
                <a:latin typeface="Arial"/>
              </a:rPr>
              <a:t>s</a:t>
            </a:r>
            <a:r>
              <a:rPr lang="de-DE" sz="1600" b="1" dirty="0">
                <a:latin typeface="Arial"/>
              </a:rPr>
              <a:t>t</a:t>
            </a:r>
            <a:r>
              <a:rPr lang="en-DE" sz="1600" b="1" dirty="0">
                <a:latin typeface="Arial"/>
              </a:rPr>
              <a:t>r</a:t>
            </a:r>
            <a:r>
              <a:rPr lang="de-DE" sz="1600" b="1" dirty="0">
                <a:latin typeface="Arial"/>
              </a:rPr>
              <a:t>u</a:t>
            </a:r>
            <a:r>
              <a:rPr lang="en-DE" sz="1600" b="1" dirty="0">
                <a:latin typeface="Arial"/>
              </a:rPr>
              <a:t>c</a:t>
            </a:r>
            <a:r>
              <a:rPr lang="de-DE" sz="1600" b="1" dirty="0">
                <a:latin typeface="Arial"/>
              </a:rPr>
              <a:t>t</a:t>
            </a:r>
            <a:r>
              <a:rPr lang="en-DE" sz="1600" b="1" dirty="0">
                <a:latin typeface="Arial"/>
              </a:rPr>
              <a:t>u</a:t>
            </a:r>
            <a:r>
              <a:rPr lang="de-DE" sz="1600" b="1" dirty="0">
                <a:latin typeface="Arial"/>
              </a:rPr>
              <a:t>r</a:t>
            </a:r>
            <a:r>
              <a:rPr lang="en-DE" sz="1600" b="1" dirty="0">
                <a:latin typeface="Arial"/>
              </a:rPr>
              <a:t>e </a:t>
            </a:r>
            <a:r>
              <a:rPr lang="de-DE" sz="1600" b="1" dirty="0">
                <a:latin typeface="Arial"/>
              </a:rPr>
              <a:t>i</a:t>
            </a:r>
            <a:r>
              <a:rPr lang="en-DE" sz="1600" b="1" dirty="0">
                <a:latin typeface="Arial"/>
              </a:rPr>
              <a:t>n</a:t>
            </a:r>
            <a:r>
              <a:rPr lang="de-DE" sz="1600" b="1" dirty="0">
                <a:latin typeface="Arial"/>
              </a:rPr>
              <a:t>f</a:t>
            </a:r>
            <a:r>
              <a:rPr lang="en-DE" sz="1600" b="1" dirty="0">
                <a:latin typeface="Arial"/>
              </a:rPr>
              <a:t>o</a:t>
            </a:r>
            <a:r>
              <a:rPr lang="de-DE" sz="1600" b="1" dirty="0">
                <a:latin typeface="Arial"/>
              </a:rPr>
              <a:t>r</a:t>
            </a:r>
            <a:r>
              <a:rPr lang="en-DE" sz="1600" b="1" dirty="0">
                <a:latin typeface="Arial"/>
              </a:rPr>
              <a:t>m</a:t>
            </a:r>
            <a:r>
              <a:rPr lang="de-DE" sz="1600" b="1" dirty="0">
                <a:latin typeface="Arial"/>
              </a:rPr>
              <a:t>a</a:t>
            </a:r>
            <a:r>
              <a:rPr lang="en-DE" sz="1600" b="1" dirty="0">
                <a:latin typeface="Arial"/>
              </a:rPr>
              <a:t>t</a:t>
            </a:r>
            <a:r>
              <a:rPr lang="de-DE" sz="1600" b="1" dirty="0">
                <a:latin typeface="Arial"/>
              </a:rPr>
              <a:t>i</a:t>
            </a:r>
            <a:r>
              <a:rPr lang="en-DE" sz="1600" b="1" dirty="0">
                <a:latin typeface="Arial"/>
              </a:rPr>
              <a:t>o</a:t>
            </a:r>
            <a:r>
              <a:rPr lang="de-DE" sz="1600" b="1" dirty="0">
                <a:latin typeface="Arial"/>
              </a:rPr>
              <a:t>n</a:t>
            </a:r>
            <a:r>
              <a:rPr lang="en-DE" sz="1600" dirty="0">
                <a:latin typeface="Arial"/>
              </a:rPr>
              <a:t> </a:t>
            </a:r>
            <a:r>
              <a:rPr lang="de-DE" sz="1600" dirty="0">
                <a:latin typeface="Arial"/>
              </a:rPr>
              <a:t>t</a:t>
            </a:r>
            <a:r>
              <a:rPr lang="en-DE" sz="1600" dirty="0">
                <a:latin typeface="Arial"/>
              </a:rPr>
              <a:t>h</a:t>
            </a:r>
            <a:r>
              <a:rPr lang="de-DE" sz="1600" dirty="0">
                <a:latin typeface="Arial"/>
              </a:rPr>
              <a:t>r</a:t>
            </a:r>
            <a:r>
              <a:rPr lang="en-DE" sz="1600" dirty="0">
                <a:latin typeface="Arial"/>
              </a:rPr>
              <a:t>o</a:t>
            </a:r>
            <a:r>
              <a:rPr lang="de-DE" sz="1600" dirty="0">
                <a:latin typeface="Arial"/>
              </a:rPr>
              <a:t>u</a:t>
            </a:r>
            <a:r>
              <a:rPr lang="en-DE" sz="1600" dirty="0">
                <a:latin typeface="Arial"/>
              </a:rPr>
              <a:t>g</a:t>
            </a:r>
            <a:r>
              <a:rPr lang="de-DE" sz="1600" dirty="0">
                <a:latin typeface="Arial"/>
              </a:rPr>
              <a:t>h</a:t>
            </a:r>
            <a:r>
              <a:rPr lang="en-DE" sz="1600" dirty="0">
                <a:latin typeface="Arial"/>
              </a:rPr>
              <a:t> </a:t>
            </a:r>
            <a:r>
              <a:rPr lang="de-DE" sz="1600" b="1" dirty="0">
                <a:latin typeface="Arial"/>
              </a:rPr>
              <a:t>s</a:t>
            </a:r>
            <a:r>
              <a:rPr lang="en-DE" sz="1600" b="1" dirty="0">
                <a:latin typeface="Arial"/>
              </a:rPr>
              <a:t>t</a:t>
            </a:r>
            <a:r>
              <a:rPr lang="de-DE" sz="1600" b="1" dirty="0">
                <a:latin typeface="Arial"/>
              </a:rPr>
              <a:t>a</a:t>
            </a:r>
            <a:r>
              <a:rPr lang="en-DE" sz="1600" b="1" dirty="0">
                <a:latin typeface="Arial"/>
              </a:rPr>
              <a:t>k</a:t>
            </a:r>
            <a:r>
              <a:rPr lang="de-DE" sz="1600" b="1" dirty="0">
                <a:latin typeface="Arial"/>
              </a:rPr>
              <a:t>e</a:t>
            </a:r>
            <a:r>
              <a:rPr lang="en-DE" sz="1600" b="1" dirty="0">
                <a:latin typeface="Arial"/>
              </a:rPr>
              <a:t>h</a:t>
            </a:r>
            <a:r>
              <a:rPr lang="de-DE" sz="1600" b="1" dirty="0">
                <a:latin typeface="Arial"/>
              </a:rPr>
              <a:t>o</a:t>
            </a:r>
            <a:r>
              <a:rPr lang="en-DE" sz="1600" b="1" dirty="0">
                <a:latin typeface="Arial"/>
              </a:rPr>
              <a:t>l</a:t>
            </a:r>
            <a:r>
              <a:rPr lang="de-DE" sz="1600" b="1" dirty="0">
                <a:latin typeface="Arial"/>
              </a:rPr>
              <a:t>d</a:t>
            </a:r>
            <a:r>
              <a:rPr lang="en-DE" sz="1600" b="1" dirty="0">
                <a:latin typeface="Arial"/>
              </a:rPr>
              <a:t>e</a:t>
            </a:r>
            <a:r>
              <a:rPr lang="de-DE" sz="1600" b="1" dirty="0">
                <a:latin typeface="Arial"/>
              </a:rPr>
              <a:t>r</a:t>
            </a:r>
            <a:r>
              <a:rPr lang="en-DE" sz="1600" b="1" dirty="0">
                <a:latin typeface="Arial"/>
              </a:rPr>
              <a:t> </a:t>
            </a:r>
            <a:r>
              <a:rPr lang="de-DE" sz="1600" b="1" dirty="0">
                <a:latin typeface="Arial"/>
              </a:rPr>
              <a:t>e</a:t>
            </a:r>
            <a:r>
              <a:rPr lang="en-DE" sz="1600" b="1" dirty="0">
                <a:latin typeface="Arial"/>
              </a:rPr>
              <a:t>n</a:t>
            </a:r>
            <a:r>
              <a:rPr lang="de-DE" sz="1600" b="1" dirty="0">
                <a:latin typeface="Arial"/>
              </a:rPr>
              <a:t>g</a:t>
            </a:r>
            <a:r>
              <a:rPr lang="en-DE" sz="1600" b="1" dirty="0">
                <a:latin typeface="Arial"/>
              </a:rPr>
              <a:t>a</a:t>
            </a:r>
            <a:r>
              <a:rPr lang="de-DE" sz="1600" b="1" dirty="0">
                <a:latin typeface="Arial"/>
              </a:rPr>
              <a:t>g</a:t>
            </a:r>
            <a:r>
              <a:rPr lang="en-DE" sz="1600" b="1" dirty="0">
                <a:latin typeface="Arial"/>
              </a:rPr>
              <a:t>e</a:t>
            </a:r>
            <a:r>
              <a:rPr lang="de-DE" sz="1600" b="1" dirty="0">
                <a:latin typeface="Arial"/>
              </a:rPr>
              <a:t>m</a:t>
            </a:r>
            <a:r>
              <a:rPr lang="en-DE" sz="1600" b="1" dirty="0">
                <a:latin typeface="Arial"/>
              </a:rPr>
              <a:t>e</a:t>
            </a:r>
            <a:r>
              <a:rPr lang="de-DE" sz="1600" b="1" dirty="0">
                <a:latin typeface="Arial"/>
              </a:rPr>
              <a:t>n</a:t>
            </a:r>
            <a:r>
              <a:rPr lang="en-DE" sz="1600" b="1" dirty="0">
                <a:latin typeface="Arial"/>
              </a:rPr>
              <a:t>t </a:t>
            </a:r>
            <a:r>
              <a:rPr lang="de-DE" sz="1600" dirty="0">
                <a:latin typeface="Arial"/>
              </a:rPr>
              <a:t>s</a:t>
            </a:r>
            <a:r>
              <a:rPr lang="en-DE" sz="1600" dirty="0">
                <a:latin typeface="Arial"/>
              </a:rPr>
              <a:t>u</a:t>
            </a:r>
            <a:r>
              <a:rPr lang="de-DE" sz="1600" dirty="0">
                <a:latin typeface="Arial"/>
              </a:rPr>
              <a:t>p</a:t>
            </a:r>
            <a:r>
              <a:rPr lang="en-DE" sz="1600" dirty="0">
                <a:latin typeface="Arial"/>
              </a:rPr>
              <a:t>p</a:t>
            </a:r>
            <a:r>
              <a:rPr lang="de-DE" sz="1600" dirty="0">
                <a:latin typeface="Arial"/>
              </a:rPr>
              <a:t>o</a:t>
            </a:r>
            <a:r>
              <a:rPr lang="en-DE" sz="1600" dirty="0">
                <a:latin typeface="Arial"/>
              </a:rPr>
              <a:t>r</a:t>
            </a:r>
            <a:r>
              <a:rPr lang="de-DE" sz="1600" dirty="0">
                <a:latin typeface="Arial"/>
              </a:rPr>
              <a:t>t</a:t>
            </a:r>
            <a:r>
              <a:rPr lang="en-DE" sz="1600" dirty="0">
                <a:latin typeface="Arial"/>
              </a:rPr>
              <a:t>e</a:t>
            </a:r>
            <a:r>
              <a:rPr lang="de-DE" sz="1600" dirty="0">
                <a:latin typeface="Arial"/>
              </a:rPr>
              <a:t>d</a:t>
            </a:r>
            <a:r>
              <a:rPr lang="en-DE" sz="1600" dirty="0">
                <a:latin typeface="Arial"/>
              </a:rPr>
              <a:t> </a:t>
            </a:r>
            <a:r>
              <a:rPr lang="de-DE" sz="1600" dirty="0">
                <a:latin typeface="Arial"/>
              </a:rPr>
              <a:t>b</a:t>
            </a:r>
            <a:r>
              <a:rPr lang="en-DE" sz="1600" dirty="0">
                <a:latin typeface="Arial"/>
              </a:rPr>
              <a:t>y </a:t>
            </a:r>
            <a:r>
              <a:rPr lang="de-DE" sz="1600" dirty="0">
                <a:latin typeface="Arial"/>
              </a:rPr>
              <a:t>a</a:t>
            </a:r>
            <a:r>
              <a:rPr lang="en-DE" sz="1600" dirty="0">
                <a:latin typeface="Arial"/>
              </a:rPr>
              <a:t> </a:t>
            </a:r>
            <a:r>
              <a:rPr lang="de-DE" sz="1600" dirty="0">
                <a:latin typeface="Arial"/>
              </a:rPr>
              <a:t>p</a:t>
            </a:r>
            <a:r>
              <a:rPr lang="en-DE" sz="1600" dirty="0">
                <a:latin typeface="Arial"/>
              </a:rPr>
              <a:t>u</a:t>
            </a:r>
            <a:r>
              <a:rPr lang="de-DE" sz="1600" dirty="0">
                <a:latin typeface="Arial"/>
              </a:rPr>
              <a:t>b</a:t>
            </a:r>
            <a:r>
              <a:rPr lang="en-DE" sz="1600" dirty="0">
                <a:latin typeface="Arial"/>
              </a:rPr>
              <a:t>l</a:t>
            </a:r>
            <a:r>
              <a:rPr lang="de-DE" sz="1600" dirty="0">
                <a:latin typeface="Arial"/>
              </a:rPr>
              <a:t>i</a:t>
            </a:r>
            <a:r>
              <a:rPr lang="en-DE" sz="1600" dirty="0">
                <a:latin typeface="Arial"/>
              </a:rPr>
              <a:t>c</a:t>
            </a:r>
            <a:r>
              <a:rPr lang="de-DE" sz="1600" dirty="0">
                <a:latin typeface="Arial"/>
              </a:rPr>
              <a:t>l</a:t>
            </a:r>
            <a:r>
              <a:rPr lang="en-DE" sz="1600" dirty="0">
                <a:latin typeface="Arial"/>
              </a:rPr>
              <a:t>y </a:t>
            </a:r>
            <a:r>
              <a:rPr lang="de-DE" sz="1600" dirty="0">
                <a:latin typeface="Arial"/>
              </a:rPr>
              <a:t>a</a:t>
            </a:r>
            <a:r>
              <a:rPr lang="en-DE" sz="1600" dirty="0">
                <a:latin typeface="Arial"/>
              </a:rPr>
              <a:t>v</a:t>
            </a:r>
            <a:r>
              <a:rPr lang="de-DE" sz="1600" dirty="0">
                <a:latin typeface="Arial"/>
              </a:rPr>
              <a:t>a</a:t>
            </a:r>
            <a:r>
              <a:rPr lang="en-DE" sz="1600" dirty="0" err="1">
                <a:latin typeface="Arial"/>
              </a:rPr>
              <a:t>i</a:t>
            </a:r>
            <a:r>
              <a:rPr lang="de-DE" sz="1600" dirty="0">
                <a:latin typeface="Arial"/>
              </a:rPr>
              <a:t>l</a:t>
            </a:r>
            <a:r>
              <a:rPr lang="en-DE" sz="1600" dirty="0">
                <a:latin typeface="Arial"/>
              </a:rPr>
              <a:t>a</a:t>
            </a:r>
            <a:r>
              <a:rPr lang="de-DE" sz="1600" dirty="0">
                <a:latin typeface="Arial"/>
              </a:rPr>
              <a:t>b</a:t>
            </a:r>
            <a:r>
              <a:rPr lang="en-DE" sz="1600" dirty="0">
                <a:latin typeface="Arial"/>
              </a:rPr>
              <a:t>l</a:t>
            </a:r>
            <a:r>
              <a:rPr lang="de-DE" sz="1600" dirty="0">
                <a:latin typeface="Arial"/>
              </a:rPr>
              <a:t>e</a:t>
            </a:r>
            <a:r>
              <a:rPr lang="en-DE" sz="1600" dirty="0">
                <a:latin typeface="Arial"/>
              </a:rPr>
              <a:t> </a:t>
            </a:r>
            <a:r>
              <a:rPr lang="de-DE" sz="1600" b="1" dirty="0">
                <a:latin typeface="Arial"/>
              </a:rPr>
              <a:t>o</a:t>
            </a:r>
            <a:r>
              <a:rPr lang="en-DE" sz="1600" b="1" dirty="0">
                <a:latin typeface="Arial"/>
              </a:rPr>
              <a:t>n</a:t>
            </a:r>
            <a:r>
              <a:rPr lang="de-DE" sz="1600" b="1" dirty="0">
                <a:latin typeface="Arial"/>
              </a:rPr>
              <a:t>l</a:t>
            </a:r>
            <a:r>
              <a:rPr lang="en-DE" sz="1600" b="1" dirty="0" err="1">
                <a:latin typeface="Arial"/>
              </a:rPr>
              <a:t>i</a:t>
            </a:r>
            <a:r>
              <a:rPr lang="de-DE" sz="1600" b="1" dirty="0">
                <a:latin typeface="Arial"/>
              </a:rPr>
              <a:t>n</a:t>
            </a:r>
            <a:r>
              <a:rPr lang="en-DE" sz="1600" b="1" dirty="0">
                <a:latin typeface="Arial"/>
              </a:rPr>
              <a:t>e </a:t>
            </a:r>
            <a:r>
              <a:rPr lang="de-DE" sz="1600" b="1" dirty="0">
                <a:latin typeface="Arial"/>
              </a:rPr>
              <a:t>t</a:t>
            </a:r>
            <a:r>
              <a:rPr lang="en-DE" sz="1600" b="1" dirty="0">
                <a:latin typeface="Arial"/>
              </a:rPr>
              <a:t>o</a:t>
            </a:r>
            <a:r>
              <a:rPr lang="de-DE" sz="1600" b="1" dirty="0">
                <a:latin typeface="Arial"/>
              </a:rPr>
              <a:t>o</a:t>
            </a:r>
            <a:r>
              <a:rPr lang="en-DE" sz="1600" b="1" dirty="0">
                <a:latin typeface="Arial"/>
              </a:rPr>
              <a:t>l</a:t>
            </a:r>
            <a:endParaRPr lang="en-DE" sz="1800" b="1" dirty="0">
              <a:latin typeface="Arial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9558139-8561-436B-91B3-991069567D5E}"/>
              </a:ext>
            </a:extLst>
          </p:cNvPr>
          <p:cNvSpPr/>
          <p:nvPr/>
        </p:nvSpPr>
        <p:spPr>
          <a:xfrm>
            <a:off x="6867193" y="2175955"/>
            <a:ext cx="18084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2800" b="1" dirty="0">
                <a:latin typeface="Arial"/>
                <a:ea typeface="+mn-ea"/>
              </a:rPr>
              <a:t>+ 	</a:t>
            </a:r>
            <a:r>
              <a:rPr lang="de-DE" sz="2800" b="1" dirty="0">
                <a:latin typeface="Arial"/>
                <a:ea typeface="+mn-ea"/>
              </a:rPr>
              <a:t>O</a:t>
            </a:r>
            <a:r>
              <a:rPr lang="en-DE" sz="2800" b="1" dirty="0">
                <a:latin typeface="Arial"/>
                <a:ea typeface="+mn-ea"/>
              </a:rPr>
              <a:t>p</a:t>
            </a:r>
            <a:r>
              <a:rPr lang="de-DE" sz="2800" b="1" dirty="0">
                <a:latin typeface="Arial"/>
                <a:ea typeface="+mn-ea"/>
              </a:rPr>
              <a:t>e</a:t>
            </a:r>
            <a:r>
              <a:rPr lang="en-DE" sz="2800" b="1" dirty="0">
                <a:latin typeface="Arial"/>
                <a:ea typeface="+mn-ea"/>
              </a:rPr>
              <a:t>n 	</a:t>
            </a:r>
            <a:r>
              <a:rPr lang="de-DE" sz="2800" b="1" dirty="0">
                <a:latin typeface="Arial"/>
                <a:ea typeface="+mn-ea"/>
              </a:rPr>
              <a:t>S</a:t>
            </a:r>
            <a:r>
              <a:rPr lang="en-DE" sz="2800" b="1" dirty="0">
                <a:latin typeface="Arial"/>
                <a:ea typeface="+mn-ea"/>
              </a:rPr>
              <a:t>t</a:t>
            </a:r>
            <a:r>
              <a:rPr lang="de-DE" sz="2800" b="1" dirty="0">
                <a:latin typeface="Arial"/>
                <a:ea typeface="+mn-ea"/>
              </a:rPr>
              <a:t>r</a:t>
            </a:r>
            <a:r>
              <a:rPr lang="en-DE" sz="2800" b="1" dirty="0">
                <a:latin typeface="Arial"/>
                <a:ea typeface="+mn-ea"/>
              </a:rPr>
              <a:t>e</a:t>
            </a:r>
            <a:r>
              <a:rPr lang="de-DE" sz="2800" b="1" dirty="0">
                <a:latin typeface="Arial"/>
                <a:ea typeface="+mn-ea"/>
              </a:rPr>
              <a:t>e</a:t>
            </a:r>
            <a:r>
              <a:rPr lang="en-DE" sz="2800" b="1" dirty="0">
                <a:latin typeface="Arial"/>
                <a:ea typeface="+mn-ea"/>
              </a:rPr>
              <a:t>t 	</a:t>
            </a:r>
            <a:r>
              <a:rPr lang="de-DE" sz="2800" b="1" dirty="0">
                <a:latin typeface="Arial"/>
                <a:ea typeface="+mn-ea"/>
              </a:rPr>
              <a:t>M</a:t>
            </a:r>
            <a:r>
              <a:rPr lang="en-DE" sz="2800" b="1" dirty="0">
                <a:latin typeface="Arial"/>
                <a:ea typeface="+mn-ea"/>
              </a:rPr>
              <a:t>a</a:t>
            </a:r>
            <a:r>
              <a:rPr lang="de-DE" sz="2800" b="1" dirty="0">
                <a:latin typeface="Arial"/>
                <a:ea typeface="+mn-ea"/>
              </a:rPr>
              <a:t>p</a:t>
            </a:r>
            <a:r>
              <a:rPr lang="en-DE" sz="2800" b="1" dirty="0">
                <a:latin typeface="Arial"/>
                <a:ea typeface="+mn-ea"/>
              </a:rPr>
              <a:t>s</a:t>
            </a:r>
            <a:endParaRPr lang="en-US" sz="2800" dirty="0">
              <a:latin typeface="Arial"/>
              <a:ea typeface="+mn-ea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D61035D-2F0A-4542-BF8A-D03A128C0862}"/>
              </a:ext>
            </a:extLst>
          </p:cNvPr>
          <p:cNvSpPr/>
          <p:nvPr/>
        </p:nvSpPr>
        <p:spPr>
          <a:xfrm>
            <a:off x="179038" y="6404544"/>
            <a:ext cx="2543068" cy="338554"/>
          </a:xfrm>
          <a:prstGeom prst="rect">
            <a:avLst/>
          </a:prstGeom>
          <a:solidFill>
            <a:srgbClr val="ECECED">
              <a:alpha val="47000"/>
            </a:srgbClr>
          </a:solidFill>
        </p:spPr>
        <p:txBody>
          <a:bodyPr wrap="none">
            <a:spAutoFit/>
          </a:bodyPr>
          <a:lstStyle/>
          <a:p>
            <a:r>
              <a:rPr lang="en-DE" sz="16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DE" sz="1600" b="1" dirty="0">
                <a:latin typeface="Arial" panose="020B0604020202020204" pitchFamily="34" charset="0"/>
                <a:cs typeface="Arial" panose="020B0604020202020204" pitchFamily="34" charset="0"/>
              </a:rPr>
              <a:t>w.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circle.deltares.org/</a:t>
            </a:r>
          </a:p>
        </p:txBody>
      </p:sp>
      <p:pic>
        <p:nvPicPr>
          <p:cNvPr id="84" name="Grafik 83">
            <a:extLst>
              <a:ext uri="{FF2B5EF4-FFF2-40B4-BE49-F238E27FC236}">
                <a16:creationId xmlns:a16="http://schemas.microsoft.com/office/drawing/2014/main" id="{5FB9EB3D-FA9E-4BCF-AB9E-945438D1F4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253" y="1924990"/>
            <a:ext cx="1485930" cy="1485928"/>
          </a:xfrm>
          <a:prstGeom prst="rect">
            <a:avLst/>
          </a:prstGeom>
        </p:spPr>
      </p:pic>
      <p:sp>
        <p:nvSpPr>
          <p:cNvPr id="86" name="Rechteck 85">
            <a:extLst>
              <a:ext uri="{FF2B5EF4-FFF2-40B4-BE49-F238E27FC236}">
                <a16:creationId xmlns:a16="http://schemas.microsoft.com/office/drawing/2014/main" id="{ABE0203B-C833-4006-ADD0-709D68E6EBF8}"/>
              </a:ext>
            </a:extLst>
          </p:cNvPr>
          <p:cNvSpPr/>
          <p:nvPr/>
        </p:nvSpPr>
        <p:spPr>
          <a:xfrm>
            <a:off x="601759" y="1822012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2000" b="1" dirty="0" err="1">
                <a:latin typeface="Arial"/>
                <a:ea typeface="+mn-ea"/>
              </a:rPr>
              <a:t>CIr</a:t>
            </a:r>
            <a:r>
              <a:rPr lang="de-DE" sz="2000" b="1" dirty="0">
                <a:latin typeface="Arial"/>
                <a:ea typeface="+mn-ea"/>
              </a:rPr>
              <a:t>c</a:t>
            </a:r>
            <a:r>
              <a:rPr lang="en-DE" sz="2000" b="1" dirty="0">
                <a:latin typeface="Arial"/>
                <a:ea typeface="+mn-ea"/>
              </a:rPr>
              <a:t>l</a:t>
            </a:r>
            <a:r>
              <a:rPr lang="de-DE" sz="2000" b="1" dirty="0">
                <a:latin typeface="Arial"/>
                <a:ea typeface="+mn-ea"/>
              </a:rPr>
              <a:t>e</a:t>
            </a:r>
            <a:r>
              <a:rPr lang="en-DE" sz="2000" b="1" dirty="0">
                <a:latin typeface="Arial"/>
                <a:ea typeface="+mn-ea"/>
              </a:rPr>
              <a:t> - </a:t>
            </a:r>
            <a:r>
              <a:rPr lang="en-US" sz="2000" b="1" dirty="0">
                <a:latin typeface="Arial"/>
                <a:ea typeface="+mn-ea"/>
              </a:rPr>
              <a:t>C</a:t>
            </a:r>
            <a:r>
              <a:rPr lang="en-US" sz="2000" dirty="0">
                <a:latin typeface="Arial"/>
                <a:ea typeface="+mn-ea"/>
              </a:rPr>
              <a:t>ritical </a:t>
            </a:r>
            <a:r>
              <a:rPr lang="en-US" sz="2000" b="1" dirty="0">
                <a:latin typeface="Arial"/>
                <a:ea typeface="+mn-ea"/>
              </a:rPr>
              <a:t>I</a:t>
            </a:r>
            <a:r>
              <a:rPr lang="en-US" sz="2000" dirty="0">
                <a:latin typeface="Arial"/>
                <a:ea typeface="+mn-ea"/>
              </a:rPr>
              <a:t>nfrastructures: </a:t>
            </a:r>
            <a:r>
              <a:rPr lang="en-US" sz="2000" b="1" dirty="0">
                <a:latin typeface="Arial"/>
                <a:ea typeface="+mn-ea"/>
              </a:rPr>
              <a:t>R</a:t>
            </a:r>
            <a:r>
              <a:rPr lang="en-US" sz="2000" dirty="0">
                <a:latin typeface="Arial"/>
                <a:ea typeface="+mn-ea"/>
              </a:rPr>
              <a:t>elations and </a:t>
            </a:r>
            <a:r>
              <a:rPr lang="en-US" sz="2000" b="1" dirty="0">
                <a:latin typeface="Arial"/>
                <a:ea typeface="+mn-ea"/>
              </a:rPr>
              <a:t>C</a:t>
            </a:r>
            <a:r>
              <a:rPr lang="en-US" sz="2000" dirty="0">
                <a:latin typeface="Arial"/>
                <a:ea typeface="+mn-ea"/>
              </a:rPr>
              <a:t>onsequences for </a:t>
            </a:r>
            <a:r>
              <a:rPr lang="en-US" sz="2000" b="1" dirty="0">
                <a:latin typeface="Arial"/>
                <a:ea typeface="+mn-ea"/>
              </a:rPr>
              <a:t>L</a:t>
            </a:r>
            <a:r>
              <a:rPr lang="en-US" sz="2000" dirty="0">
                <a:latin typeface="Arial"/>
                <a:ea typeface="+mn-ea"/>
              </a:rPr>
              <a:t>ife and </a:t>
            </a:r>
            <a:r>
              <a:rPr lang="en-US" sz="2000" b="1" dirty="0">
                <a:latin typeface="Arial"/>
                <a:ea typeface="+mn-ea"/>
              </a:rPr>
              <a:t>E</a:t>
            </a:r>
            <a:r>
              <a:rPr lang="en-US" sz="2000" dirty="0">
                <a:latin typeface="Arial"/>
                <a:ea typeface="+mn-ea"/>
              </a:rPr>
              <a:t>nvironment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78C32FBF-934E-4839-93C3-A8E034EE5397}"/>
              </a:ext>
            </a:extLst>
          </p:cNvPr>
          <p:cNvSpPr/>
          <p:nvPr/>
        </p:nvSpPr>
        <p:spPr>
          <a:xfrm>
            <a:off x="6356436" y="5001090"/>
            <a:ext cx="26054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2800" b="1" dirty="0">
                <a:latin typeface="Arial"/>
                <a:ea typeface="+mn-ea"/>
              </a:rPr>
              <a:t>+ 	</a:t>
            </a:r>
            <a:r>
              <a:rPr lang="de-DE" sz="2800" b="1" dirty="0">
                <a:latin typeface="Arial"/>
                <a:ea typeface="+mn-ea"/>
              </a:rPr>
              <a:t>E</a:t>
            </a:r>
            <a:r>
              <a:rPr lang="en-DE" sz="2800" b="1" dirty="0">
                <a:latin typeface="Arial"/>
                <a:ea typeface="+mn-ea"/>
              </a:rPr>
              <a:t>x</a:t>
            </a:r>
            <a:r>
              <a:rPr lang="de-DE" sz="2800" b="1" dirty="0">
                <a:latin typeface="Arial"/>
                <a:ea typeface="+mn-ea"/>
              </a:rPr>
              <a:t>p</a:t>
            </a:r>
            <a:r>
              <a:rPr lang="en-DE" sz="2800" b="1" dirty="0">
                <a:latin typeface="Arial"/>
                <a:ea typeface="+mn-ea"/>
              </a:rPr>
              <a:t>e</a:t>
            </a:r>
            <a:r>
              <a:rPr lang="de-DE" sz="2800" b="1" dirty="0">
                <a:latin typeface="Arial"/>
                <a:ea typeface="+mn-ea"/>
              </a:rPr>
              <a:t>r</a:t>
            </a:r>
            <a:r>
              <a:rPr lang="en-DE" sz="2800" b="1" dirty="0">
                <a:latin typeface="Arial"/>
                <a:ea typeface="+mn-ea"/>
              </a:rPr>
              <a:t>t 	</a:t>
            </a:r>
            <a:r>
              <a:rPr lang="de-DE" sz="2800" b="1" dirty="0">
                <a:latin typeface="Arial"/>
                <a:ea typeface="+mn-ea"/>
              </a:rPr>
              <a:t>K</a:t>
            </a:r>
            <a:r>
              <a:rPr lang="en-DE" sz="2800" b="1" dirty="0">
                <a:latin typeface="Arial"/>
                <a:ea typeface="+mn-ea"/>
              </a:rPr>
              <a:t>n</a:t>
            </a:r>
            <a:r>
              <a:rPr lang="de-DE" sz="2800" b="1" dirty="0">
                <a:latin typeface="Arial"/>
                <a:ea typeface="+mn-ea"/>
              </a:rPr>
              <a:t>o</a:t>
            </a:r>
            <a:r>
              <a:rPr lang="en-DE" sz="2800" b="1" dirty="0">
                <a:latin typeface="Arial"/>
                <a:ea typeface="+mn-ea"/>
              </a:rPr>
              <a:t>w</a:t>
            </a:r>
            <a:r>
              <a:rPr lang="de-DE" sz="2800" b="1" dirty="0">
                <a:latin typeface="Arial"/>
                <a:ea typeface="+mn-ea"/>
              </a:rPr>
              <a:t>d</a:t>
            </a:r>
            <a:r>
              <a:rPr lang="en-DE" sz="2800" b="1" dirty="0">
                <a:latin typeface="Arial"/>
                <a:ea typeface="+mn-ea"/>
              </a:rPr>
              <a:t>l</a:t>
            </a:r>
            <a:r>
              <a:rPr lang="de-DE" sz="2800" b="1" dirty="0">
                <a:latin typeface="Arial"/>
                <a:ea typeface="+mn-ea"/>
              </a:rPr>
              <a:t>e</a:t>
            </a:r>
            <a:r>
              <a:rPr lang="en-DE" sz="2800" b="1" dirty="0">
                <a:latin typeface="Arial"/>
                <a:ea typeface="+mn-ea"/>
              </a:rPr>
              <a:t>g</a:t>
            </a:r>
            <a:r>
              <a:rPr lang="de-DE" sz="2800" b="1" dirty="0">
                <a:latin typeface="Arial"/>
                <a:ea typeface="+mn-ea"/>
              </a:rPr>
              <a:t>e</a:t>
            </a:r>
            <a:endParaRPr lang="en-US" sz="2800" dirty="0">
              <a:latin typeface="Arial"/>
              <a:ea typeface="+mn-ea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0BDD809-1EC5-496F-A9FC-AB41901D732E}"/>
              </a:ext>
            </a:extLst>
          </p:cNvPr>
          <p:cNvSpPr/>
          <p:nvPr/>
        </p:nvSpPr>
        <p:spPr>
          <a:xfrm>
            <a:off x="11190636" y="5556580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815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1">
            <a:extLst>
              <a:ext uri="{FF2B5EF4-FFF2-40B4-BE49-F238E27FC236}">
                <a16:creationId xmlns:a16="http://schemas.microsoft.com/office/drawing/2014/main" id="{532A9109-D062-40CE-B2CD-8620BF726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305594"/>
            <a:ext cx="6629400" cy="533400"/>
          </a:xfrm>
        </p:spPr>
        <p:txBody>
          <a:bodyPr/>
          <a:lstStyle/>
          <a:p>
            <a:r>
              <a:rPr lang="de-DE" b="1" dirty="0"/>
              <a:t>Th</a:t>
            </a:r>
            <a:r>
              <a:rPr lang="en-DE" b="1" dirty="0"/>
              <a:t>e ‘</a:t>
            </a:r>
            <a:r>
              <a:rPr lang="de-DE" b="1" dirty="0"/>
              <a:t>C</a:t>
            </a:r>
            <a:r>
              <a:rPr lang="en-DE" b="1" dirty="0"/>
              <a:t>I</a:t>
            </a:r>
            <a:r>
              <a:rPr lang="de-DE" b="1" dirty="0"/>
              <a:t>r</a:t>
            </a:r>
            <a:r>
              <a:rPr lang="en-DE" b="1" dirty="0"/>
              <a:t>c</a:t>
            </a:r>
            <a:r>
              <a:rPr lang="de-DE" b="1" dirty="0"/>
              <a:t>l</a:t>
            </a:r>
            <a:r>
              <a:rPr lang="en-DE" b="1" dirty="0"/>
              <a:t>e’ </a:t>
            </a:r>
            <a:r>
              <a:rPr lang="de-DE" b="1" dirty="0"/>
              <a:t>A</a:t>
            </a:r>
            <a:r>
              <a:rPr lang="en-DE" b="1" dirty="0"/>
              <a:t>p</a:t>
            </a:r>
            <a:r>
              <a:rPr lang="de-DE" b="1" dirty="0"/>
              <a:t>p</a:t>
            </a:r>
            <a:r>
              <a:rPr lang="en-DE" b="1" dirty="0"/>
              <a:t>r</a:t>
            </a:r>
            <a:r>
              <a:rPr lang="de-DE" b="1" dirty="0"/>
              <a:t>o</a:t>
            </a:r>
            <a:r>
              <a:rPr lang="en-DE" b="1" dirty="0"/>
              <a:t>a</a:t>
            </a:r>
            <a:r>
              <a:rPr lang="de-DE" b="1" dirty="0"/>
              <a:t>c</a:t>
            </a:r>
            <a:r>
              <a:rPr lang="en-DE" b="1" dirty="0"/>
              <a:t>h</a:t>
            </a:r>
            <a:br>
              <a:rPr lang="en-DE" b="1" dirty="0"/>
            </a:br>
            <a:r>
              <a:rPr lang="de-DE" sz="2000" b="1" dirty="0">
                <a:latin typeface="Arial"/>
              </a:rPr>
              <a:t>D</a:t>
            </a:r>
            <a:r>
              <a:rPr lang="en-DE" sz="2000" b="1" dirty="0">
                <a:latin typeface="Arial"/>
              </a:rPr>
              <a:t>a</a:t>
            </a:r>
            <a:r>
              <a:rPr lang="de-DE" sz="2000" b="1" dirty="0">
                <a:latin typeface="Arial"/>
              </a:rPr>
              <a:t>t</a:t>
            </a:r>
            <a:r>
              <a:rPr lang="en-DE" sz="2000" b="1" dirty="0">
                <a:latin typeface="Arial"/>
              </a:rPr>
              <a:t>a </a:t>
            </a:r>
            <a:r>
              <a:rPr lang="de-DE" sz="2000" b="1" dirty="0">
                <a:latin typeface="Arial"/>
              </a:rPr>
              <a:t>I</a:t>
            </a:r>
            <a:r>
              <a:rPr lang="en-DE" sz="2000" b="1" dirty="0">
                <a:latin typeface="Arial"/>
              </a:rPr>
              <a:t>n</a:t>
            </a:r>
            <a:r>
              <a:rPr lang="de-DE" sz="2000" b="1" dirty="0">
                <a:latin typeface="Arial"/>
              </a:rPr>
              <a:t>p</a:t>
            </a:r>
            <a:r>
              <a:rPr lang="en-DE" sz="2000" b="1" dirty="0">
                <a:latin typeface="Arial"/>
              </a:rPr>
              <a:t>u</a:t>
            </a:r>
            <a:r>
              <a:rPr lang="de-DE" sz="2000" b="1" dirty="0">
                <a:latin typeface="Arial"/>
              </a:rPr>
              <a:t>t</a:t>
            </a:r>
            <a:r>
              <a:rPr lang="en-DE" sz="2000" b="1" dirty="0">
                <a:latin typeface="Arial"/>
              </a:rPr>
              <a:t>s &amp; </a:t>
            </a:r>
            <a:r>
              <a:rPr lang="de-DE" sz="2000" b="1" dirty="0">
                <a:latin typeface="Arial"/>
              </a:rPr>
              <a:t>C</a:t>
            </a:r>
            <a:r>
              <a:rPr lang="en-DE" sz="2000" b="1" dirty="0">
                <a:latin typeface="Arial"/>
              </a:rPr>
              <a:t>h</a:t>
            </a:r>
            <a:r>
              <a:rPr lang="de-DE" sz="2000" b="1" dirty="0">
                <a:latin typeface="Arial"/>
              </a:rPr>
              <a:t>a</a:t>
            </a:r>
            <a:r>
              <a:rPr lang="en-DE" sz="2000" b="1" dirty="0">
                <a:latin typeface="Arial"/>
              </a:rPr>
              <a:t>l</a:t>
            </a:r>
            <a:r>
              <a:rPr lang="de-DE" sz="2000" b="1" dirty="0">
                <a:latin typeface="Arial"/>
              </a:rPr>
              <a:t>l</a:t>
            </a:r>
            <a:r>
              <a:rPr lang="en-DE" sz="2000" b="1" dirty="0">
                <a:latin typeface="Arial"/>
              </a:rPr>
              <a:t>e</a:t>
            </a:r>
            <a:r>
              <a:rPr lang="de-DE" sz="2000" b="1" dirty="0">
                <a:latin typeface="Arial"/>
              </a:rPr>
              <a:t>n</a:t>
            </a:r>
            <a:r>
              <a:rPr lang="en-DE" sz="2000" b="1" dirty="0">
                <a:latin typeface="Arial"/>
              </a:rPr>
              <a:t>g</a:t>
            </a:r>
            <a:r>
              <a:rPr lang="de-DE" sz="2000" b="1" dirty="0">
                <a:latin typeface="Arial"/>
              </a:rPr>
              <a:t>e</a:t>
            </a:r>
            <a:r>
              <a:rPr lang="en-DE" sz="2000" b="1" dirty="0">
                <a:latin typeface="Arial"/>
              </a:rPr>
              <a:t>s</a:t>
            </a:r>
            <a:endParaRPr lang="en-GB" sz="2000" b="1" dirty="0"/>
          </a:p>
          <a:p>
            <a:endParaRPr lang="en-GB" dirty="0"/>
          </a:p>
        </p:txBody>
      </p:sp>
      <p:sp>
        <p:nvSpPr>
          <p:cNvPr id="90" name="Inhaltsplatzhalter 2">
            <a:extLst>
              <a:ext uri="{FF2B5EF4-FFF2-40B4-BE49-F238E27FC236}">
                <a16:creationId xmlns:a16="http://schemas.microsoft.com/office/drawing/2014/main" id="{7DA3C53A-305F-48A5-967E-8F0AF884E858}"/>
              </a:ext>
            </a:extLst>
          </p:cNvPr>
          <p:cNvSpPr txBox="1">
            <a:spLocks/>
          </p:cNvSpPr>
          <p:nvPr/>
        </p:nvSpPr>
        <p:spPr>
          <a:xfrm>
            <a:off x="696566" y="4803734"/>
            <a:ext cx="4401924" cy="1189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DE" sz="1800" dirty="0">
                <a:latin typeface="Arial"/>
              </a:rPr>
              <a:t>Step: Discussing </a:t>
            </a:r>
            <a:r>
              <a:rPr lang="de-DE" sz="1800" b="1" dirty="0">
                <a:latin typeface="Arial"/>
              </a:rPr>
              <a:t>m</a:t>
            </a:r>
            <a:r>
              <a:rPr lang="en-DE" sz="1800" b="1" dirty="0" err="1">
                <a:latin typeface="Arial"/>
              </a:rPr>
              <a:t>i</a:t>
            </a:r>
            <a:r>
              <a:rPr lang="de-DE" sz="1800" b="1" dirty="0">
                <a:latin typeface="Arial"/>
              </a:rPr>
              <a:t>t</a:t>
            </a:r>
            <a:r>
              <a:rPr lang="en-DE" sz="1800" b="1" dirty="0" err="1">
                <a:latin typeface="Arial"/>
              </a:rPr>
              <a:t>i</a:t>
            </a:r>
            <a:r>
              <a:rPr lang="de-DE" sz="1800" b="1" dirty="0">
                <a:latin typeface="Arial"/>
              </a:rPr>
              <a:t>g</a:t>
            </a:r>
            <a:r>
              <a:rPr lang="en-DE" sz="1800" b="1" dirty="0">
                <a:latin typeface="Arial"/>
              </a:rPr>
              <a:t>a</a:t>
            </a:r>
            <a:r>
              <a:rPr lang="de-DE" sz="1800" b="1" dirty="0">
                <a:latin typeface="Arial"/>
              </a:rPr>
              <a:t>t</a:t>
            </a:r>
            <a:r>
              <a:rPr lang="en-DE" sz="1800" b="1" dirty="0" err="1">
                <a:latin typeface="Arial"/>
              </a:rPr>
              <a:t>i</a:t>
            </a:r>
            <a:r>
              <a:rPr lang="de-DE" sz="1800" b="1" dirty="0">
                <a:latin typeface="Arial"/>
              </a:rPr>
              <a:t>o</a:t>
            </a:r>
            <a:r>
              <a:rPr lang="en-DE" sz="1800" b="1" dirty="0">
                <a:latin typeface="Arial"/>
              </a:rPr>
              <a:t>n </a:t>
            </a:r>
            <a:r>
              <a:rPr lang="de-DE" sz="1800" b="1" dirty="0">
                <a:latin typeface="Arial"/>
              </a:rPr>
              <a:t>m</a:t>
            </a:r>
            <a:r>
              <a:rPr lang="en-DE" sz="1800" b="1" dirty="0">
                <a:latin typeface="Arial"/>
              </a:rPr>
              <a:t>e</a:t>
            </a:r>
            <a:r>
              <a:rPr lang="de-DE" sz="1800" b="1" dirty="0">
                <a:latin typeface="Arial"/>
              </a:rPr>
              <a:t>a</a:t>
            </a:r>
            <a:r>
              <a:rPr lang="en-DE" sz="1800" b="1" dirty="0">
                <a:latin typeface="Arial"/>
              </a:rPr>
              <a:t>s</a:t>
            </a:r>
            <a:r>
              <a:rPr lang="de-DE" sz="1800" b="1" dirty="0">
                <a:latin typeface="Arial"/>
              </a:rPr>
              <a:t>u</a:t>
            </a:r>
            <a:r>
              <a:rPr lang="en-DE" sz="1800" b="1" dirty="0">
                <a:latin typeface="Arial"/>
              </a:rPr>
              <a:t>r</a:t>
            </a:r>
            <a:r>
              <a:rPr lang="de-DE" sz="1800" b="1" dirty="0">
                <a:latin typeface="Arial"/>
              </a:rPr>
              <a:t>e</a:t>
            </a:r>
            <a:r>
              <a:rPr lang="en-DE" sz="1800" b="1" dirty="0">
                <a:latin typeface="Arial"/>
              </a:rPr>
              <a:t>s </a:t>
            </a:r>
            <a:r>
              <a:rPr lang="de-DE" sz="1800" dirty="0">
                <a:latin typeface="Arial"/>
              </a:rPr>
              <a:t>t</a:t>
            </a:r>
            <a:r>
              <a:rPr lang="en-DE" sz="1800" dirty="0">
                <a:latin typeface="Arial"/>
              </a:rPr>
              <a:t>o </a:t>
            </a:r>
            <a:r>
              <a:rPr lang="de-DE" sz="1800" dirty="0">
                <a:latin typeface="Arial"/>
              </a:rPr>
              <a:t>p</a:t>
            </a:r>
            <a:r>
              <a:rPr lang="en-DE" sz="1800" dirty="0">
                <a:latin typeface="Arial"/>
              </a:rPr>
              <a:t>r</a:t>
            </a:r>
            <a:r>
              <a:rPr lang="de-DE" sz="1800" dirty="0">
                <a:latin typeface="Arial"/>
              </a:rPr>
              <a:t>e</a:t>
            </a:r>
            <a:r>
              <a:rPr lang="en-DE" sz="1800" dirty="0">
                <a:latin typeface="Arial"/>
              </a:rPr>
              <a:t>v</a:t>
            </a:r>
            <a:r>
              <a:rPr lang="de-DE" sz="1800" dirty="0">
                <a:latin typeface="Arial"/>
              </a:rPr>
              <a:t>e</a:t>
            </a:r>
            <a:r>
              <a:rPr lang="en-DE" sz="1800" dirty="0">
                <a:latin typeface="Arial"/>
              </a:rPr>
              <a:t>n</a:t>
            </a:r>
            <a:r>
              <a:rPr lang="de-DE" sz="1800" dirty="0">
                <a:latin typeface="Arial"/>
              </a:rPr>
              <a:t>t</a:t>
            </a:r>
            <a:r>
              <a:rPr lang="en-DE" sz="1800" dirty="0">
                <a:latin typeface="Arial"/>
              </a:rPr>
              <a:t> </a:t>
            </a:r>
            <a:r>
              <a:rPr lang="de-DE" sz="1800" dirty="0">
                <a:latin typeface="Arial"/>
              </a:rPr>
              <a:t>c</a:t>
            </a:r>
            <a:r>
              <a:rPr lang="en-DE" sz="1800" dirty="0">
                <a:latin typeface="Arial"/>
              </a:rPr>
              <a:t>a</a:t>
            </a:r>
            <a:r>
              <a:rPr lang="de-DE" sz="1800" dirty="0">
                <a:latin typeface="Arial"/>
              </a:rPr>
              <a:t>s</a:t>
            </a:r>
            <a:r>
              <a:rPr lang="en-DE" sz="1800" dirty="0">
                <a:latin typeface="Arial"/>
              </a:rPr>
              <a:t>c</a:t>
            </a:r>
            <a:r>
              <a:rPr lang="de-DE" sz="1800" dirty="0">
                <a:latin typeface="Arial"/>
              </a:rPr>
              <a:t>a</a:t>
            </a:r>
            <a:r>
              <a:rPr lang="en-DE" sz="1800" dirty="0">
                <a:latin typeface="Arial"/>
              </a:rPr>
              <a:t>d</a:t>
            </a:r>
            <a:r>
              <a:rPr lang="de-DE" sz="1800" dirty="0">
                <a:latin typeface="Arial"/>
              </a:rPr>
              <a:t>e</a:t>
            </a:r>
            <a:r>
              <a:rPr lang="en-DE" sz="1800" dirty="0">
                <a:latin typeface="Arial"/>
              </a:rPr>
              <a:t>s </a:t>
            </a:r>
            <a:r>
              <a:rPr lang="de-DE" sz="1800" dirty="0">
                <a:latin typeface="Arial"/>
              </a:rPr>
              <a:t>w</a:t>
            </a:r>
            <a:r>
              <a:rPr lang="en-DE" sz="1800" dirty="0" err="1">
                <a:latin typeface="Arial"/>
              </a:rPr>
              <a:t>i</a:t>
            </a:r>
            <a:r>
              <a:rPr lang="de-DE" sz="1800" dirty="0">
                <a:latin typeface="Arial"/>
              </a:rPr>
              <a:t>t</a:t>
            </a:r>
            <a:r>
              <a:rPr lang="en-DE" sz="1800" dirty="0">
                <a:latin typeface="Arial"/>
              </a:rPr>
              <a:t>h all stakeholders </a:t>
            </a:r>
            <a:endParaRPr lang="en-DE" sz="2000" dirty="0">
              <a:latin typeface="Arial"/>
            </a:endParaRPr>
          </a:p>
        </p:txBody>
      </p:sp>
      <p:pic>
        <p:nvPicPr>
          <p:cNvPr id="91" name="Bildplatzhalter 5">
            <a:extLst>
              <a:ext uri="{FF2B5EF4-FFF2-40B4-BE49-F238E27FC236}">
                <a16:creationId xmlns:a16="http://schemas.microsoft.com/office/drawing/2014/main" id="{35BE3B03-8149-4015-83A6-A364B84A5F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-4743" r="29368" b="-8278"/>
          <a:stretch/>
        </p:blipFill>
        <p:spPr>
          <a:xfrm>
            <a:off x="5037336" y="609509"/>
            <a:ext cx="6117286" cy="6423232"/>
          </a:xfrm>
          <a:prstGeom prst="rect">
            <a:avLst/>
          </a:prstGeom>
        </p:spPr>
      </p:pic>
      <p:sp>
        <p:nvSpPr>
          <p:cNvPr id="2" name="Pfeil: nach rechts gekrümmt 1">
            <a:extLst>
              <a:ext uri="{FF2B5EF4-FFF2-40B4-BE49-F238E27FC236}">
                <a16:creationId xmlns:a16="http://schemas.microsoft.com/office/drawing/2014/main" id="{CBDE1E68-4F80-4620-8BF6-FBF078720FCA}"/>
              </a:ext>
            </a:extLst>
          </p:cNvPr>
          <p:cNvSpPr/>
          <p:nvPr/>
        </p:nvSpPr>
        <p:spPr>
          <a:xfrm rot="20679268">
            <a:off x="8337419" y="2148768"/>
            <a:ext cx="686970" cy="3047870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4" name="Pfeil: nach rechts gekrümmt 83">
            <a:extLst>
              <a:ext uri="{FF2B5EF4-FFF2-40B4-BE49-F238E27FC236}">
                <a16:creationId xmlns:a16="http://schemas.microsoft.com/office/drawing/2014/main" id="{2B73D893-48FF-47FC-94ED-CB94C371EC00}"/>
              </a:ext>
            </a:extLst>
          </p:cNvPr>
          <p:cNvSpPr/>
          <p:nvPr/>
        </p:nvSpPr>
        <p:spPr>
          <a:xfrm rot="21396526">
            <a:off x="7865452" y="2155218"/>
            <a:ext cx="821192" cy="3682343"/>
          </a:xfrm>
          <a:prstGeom prst="curvedRightArrow">
            <a:avLst>
              <a:gd name="adj1" fmla="val 25000"/>
              <a:gd name="adj2" fmla="val 67669"/>
              <a:gd name="adj3" fmla="val 2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6" name="Pfeil: nach rechts gekrümmt 85">
            <a:extLst>
              <a:ext uri="{FF2B5EF4-FFF2-40B4-BE49-F238E27FC236}">
                <a16:creationId xmlns:a16="http://schemas.microsoft.com/office/drawing/2014/main" id="{6E65907B-85CA-41AC-9077-85B5FFB40DBD}"/>
              </a:ext>
            </a:extLst>
          </p:cNvPr>
          <p:cNvSpPr/>
          <p:nvPr/>
        </p:nvSpPr>
        <p:spPr>
          <a:xfrm rot="17728832">
            <a:off x="8118859" y="2247045"/>
            <a:ext cx="1025289" cy="1239159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7" name="Pfeil: nach rechts gekrümmt 86">
            <a:extLst>
              <a:ext uri="{FF2B5EF4-FFF2-40B4-BE49-F238E27FC236}">
                <a16:creationId xmlns:a16="http://schemas.microsoft.com/office/drawing/2014/main" id="{1A1D8501-CF1C-465E-B7CC-ED09C2E1DEB2}"/>
              </a:ext>
            </a:extLst>
          </p:cNvPr>
          <p:cNvSpPr/>
          <p:nvPr/>
        </p:nvSpPr>
        <p:spPr>
          <a:xfrm rot="3121345" flipV="1">
            <a:off x="8511944" y="4698266"/>
            <a:ext cx="468584" cy="1069879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8" name="Pfeil: nach rechts gekrümmt 87">
            <a:extLst>
              <a:ext uri="{FF2B5EF4-FFF2-40B4-BE49-F238E27FC236}">
                <a16:creationId xmlns:a16="http://schemas.microsoft.com/office/drawing/2014/main" id="{D4020A24-BC11-4C03-A938-F40DA98E9E63}"/>
              </a:ext>
            </a:extLst>
          </p:cNvPr>
          <p:cNvSpPr/>
          <p:nvPr/>
        </p:nvSpPr>
        <p:spPr>
          <a:xfrm rot="3121345">
            <a:off x="7804183" y="5306443"/>
            <a:ext cx="644746" cy="39623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9" name="Pfeil: nach rechts gekrümmt 88">
            <a:extLst>
              <a:ext uri="{FF2B5EF4-FFF2-40B4-BE49-F238E27FC236}">
                <a16:creationId xmlns:a16="http://schemas.microsoft.com/office/drawing/2014/main" id="{2E76D136-A8AB-4DA4-BA9C-671283AA2F1D}"/>
              </a:ext>
            </a:extLst>
          </p:cNvPr>
          <p:cNvSpPr/>
          <p:nvPr/>
        </p:nvSpPr>
        <p:spPr>
          <a:xfrm rot="4214356">
            <a:off x="7631908" y="2791911"/>
            <a:ext cx="790857" cy="3418480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D61035D-2F0A-4542-BF8A-D03A128C0862}"/>
              </a:ext>
            </a:extLst>
          </p:cNvPr>
          <p:cNvSpPr/>
          <p:nvPr/>
        </p:nvSpPr>
        <p:spPr>
          <a:xfrm>
            <a:off x="8487469" y="6321361"/>
            <a:ext cx="2675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https://circle.deltares.org/</a:t>
            </a:r>
          </a:p>
        </p:txBody>
      </p:sp>
      <p:pic>
        <p:nvPicPr>
          <p:cNvPr id="4" name="Grafik 3" descr="Verbotszeichen">
            <a:extLst>
              <a:ext uri="{FF2B5EF4-FFF2-40B4-BE49-F238E27FC236}">
                <a16:creationId xmlns:a16="http://schemas.microsoft.com/office/drawing/2014/main" id="{BF5D972F-586F-449D-B108-CBB53BE7E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0245" y="1637746"/>
            <a:ext cx="1260000" cy="1260000"/>
          </a:xfrm>
          <a:prstGeom prst="rect">
            <a:avLst/>
          </a:prstGeom>
        </p:spPr>
      </p:pic>
      <p:sp>
        <p:nvSpPr>
          <p:cNvPr id="85" name="Inhaltsplatzhalter 2">
            <a:extLst>
              <a:ext uri="{FF2B5EF4-FFF2-40B4-BE49-F238E27FC236}">
                <a16:creationId xmlns:a16="http://schemas.microsoft.com/office/drawing/2014/main" id="{BDF9E720-D8AF-43CC-86C5-6177A6F17EEE}"/>
              </a:ext>
            </a:extLst>
          </p:cNvPr>
          <p:cNvSpPr txBox="1">
            <a:spLocks/>
          </p:cNvSpPr>
          <p:nvPr/>
        </p:nvSpPr>
        <p:spPr>
          <a:xfrm>
            <a:off x="711325" y="2897747"/>
            <a:ext cx="4401924" cy="13716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n-DE" sz="1800" dirty="0">
                <a:latin typeface="Arial"/>
              </a:rPr>
              <a:t>Step: </a:t>
            </a:r>
            <a:r>
              <a:rPr lang="en-DE" sz="1800" b="1" dirty="0">
                <a:latin typeface="Arial"/>
              </a:rPr>
              <a:t>Connecting</a:t>
            </a:r>
            <a:r>
              <a:rPr lang="en-DE" sz="1800" dirty="0">
                <a:latin typeface="Arial"/>
              </a:rPr>
              <a:t> the </a:t>
            </a:r>
            <a:r>
              <a:rPr lang="de-DE" sz="1800" dirty="0">
                <a:latin typeface="Arial"/>
              </a:rPr>
              <a:t>C</a:t>
            </a:r>
            <a:r>
              <a:rPr lang="en-DE" sz="1800" dirty="0">
                <a:latin typeface="Arial"/>
              </a:rPr>
              <a:t>I </a:t>
            </a:r>
            <a:r>
              <a:rPr lang="de-DE" sz="1800" dirty="0">
                <a:latin typeface="Arial"/>
              </a:rPr>
              <a:t>s</a:t>
            </a:r>
            <a:r>
              <a:rPr lang="en-DE" sz="1800" dirty="0">
                <a:latin typeface="Arial"/>
              </a:rPr>
              <a:t>e</a:t>
            </a:r>
            <a:r>
              <a:rPr lang="de-DE" sz="1800" dirty="0">
                <a:latin typeface="Arial"/>
              </a:rPr>
              <a:t>c</a:t>
            </a:r>
            <a:r>
              <a:rPr lang="en-DE" sz="1800" dirty="0">
                <a:latin typeface="Arial"/>
              </a:rPr>
              <a:t>t</a:t>
            </a:r>
            <a:r>
              <a:rPr lang="de-DE" sz="1800" dirty="0">
                <a:latin typeface="Arial"/>
              </a:rPr>
              <a:t>o</a:t>
            </a:r>
            <a:r>
              <a:rPr lang="en-DE" sz="1800" dirty="0">
                <a:latin typeface="Arial"/>
              </a:rPr>
              <a:t>r</a:t>
            </a:r>
            <a:r>
              <a:rPr lang="de-DE" sz="1800" dirty="0">
                <a:latin typeface="Arial"/>
              </a:rPr>
              <a:t>s</a:t>
            </a:r>
            <a:r>
              <a:rPr lang="en-DE" sz="1800" dirty="0">
                <a:latin typeface="Arial"/>
              </a:rPr>
              <a:t> </a:t>
            </a:r>
            <a:r>
              <a:rPr lang="de-DE" sz="1800" dirty="0">
                <a:latin typeface="Arial"/>
              </a:rPr>
              <a:t>w</a:t>
            </a:r>
            <a:r>
              <a:rPr lang="en-DE" sz="1800" dirty="0" err="1">
                <a:latin typeface="Arial"/>
              </a:rPr>
              <a:t>i</a:t>
            </a:r>
            <a:r>
              <a:rPr lang="de-DE" sz="1800" dirty="0">
                <a:latin typeface="Arial"/>
              </a:rPr>
              <a:t>t</a:t>
            </a:r>
            <a:r>
              <a:rPr lang="en-DE" sz="1800" dirty="0">
                <a:latin typeface="Arial"/>
              </a:rPr>
              <a:t>h cascading effects </a:t>
            </a:r>
            <a:r>
              <a:rPr lang="de-DE" sz="1800" dirty="0">
                <a:latin typeface="Arial"/>
              </a:rPr>
              <a:t>a</a:t>
            </a:r>
            <a:r>
              <a:rPr lang="en-DE" sz="1800" dirty="0">
                <a:latin typeface="Arial"/>
              </a:rPr>
              <a:t>n</a:t>
            </a:r>
            <a:r>
              <a:rPr lang="de-DE" sz="1800" dirty="0">
                <a:latin typeface="Arial"/>
              </a:rPr>
              <a:t>d</a:t>
            </a:r>
            <a:r>
              <a:rPr lang="en-DE" sz="1800" dirty="0">
                <a:latin typeface="Arial"/>
              </a:rPr>
              <a:t> </a:t>
            </a:r>
            <a:r>
              <a:rPr lang="de-DE" sz="1800" dirty="0">
                <a:latin typeface="Arial"/>
              </a:rPr>
              <a:t>c</a:t>
            </a:r>
            <a:r>
              <a:rPr lang="en-DE" sz="1800" dirty="0">
                <a:latin typeface="Arial"/>
              </a:rPr>
              <a:t>o</a:t>
            </a:r>
            <a:r>
              <a:rPr lang="de-DE" sz="1800" dirty="0">
                <a:latin typeface="Arial"/>
              </a:rPr>
              <a:t>l</a:t>
            </a:r>
            <a:r>
              <a:rPr lang="en-DE" sz="1800" dirty="0">
                <a:latin typeface="Arial"/>
              </a:rPr>
              <a:t>l</a:t>
            </a:r>
            <a:r>
              <a:rPr lang="de-DE" sz="1800" dirty="0">
                <a:latin typeface="Arial"/>
              </a:rPr>
              <a:t>e</a:t>
            </a:r>
            <a:r>
              <a:rPr lang="en-DE" sz="1800" dirty="0">
                <a:latin typeface="Arial"/>
              </a:rPr>
              <a:t>c</a:t>
            </a:r>
            <a:r>
              <a:rPr lang="de-DE" sz="1800" dirty="0">
                <a:latin typeface="Arial"/>
              </a:rPr>
              <a:t>t</a:t>
            </a:r>
            <a:r>
              <a:rPr lang="en-DE" sz="1800" dirty="0" err="1">
                <a:latin typeface="Arial"/>
              </a:rPr>
              <a:t>i</a:t>
            </a:r>
            <a:r>
              <a:rPr lang="de-DE" sz="1800" dirty="0">
                <a:latin typeface="Arial"/>
              </a:rPr>
              <a:t>n</a:t>
            </a:r>
            <a:r>
              <a:rPr lang="en-DE" sz="1800" dirty="0">
                <a:latin typeface="Arial"/>
              </a:rPr>
              <a:t>g </a:t>
            </a:r>
            <a:r>
              <a:rPr lang="de-DE" sz="1800" dirty="0">
                <a:latin typeface="Arial"/>
              </a:rPr>
              <a:t>t</a:t>
            </a:r>
            <a:r>
              <a:rPr lang="en-DE" sz="1800" dirty="0">
                <a:latin typeface="Arial"/>
              </a:rPr>
              <a:t>h</a:t>
            </a:r>
            <a:r>
              <a:rPr lang="de-DE" sz="1800" dirty="0">
                <a:latin typeface="Arial"/>
              </a:rPr>
              <a:t>r</a:t>
            </a:r>
            <a:r>
              <a:rPr lang="en-DE" sz="1800" dirty="0">
                <a:latin typeface="Arial"/>
              </a:rPr>
              <a:t>e</a:t>
            </a:r>
            <a:r>
              <a:rPr lang="de-DE" sz="1800" dirty="0">
                <a:latin typeface="Arial"/>
              </a:rPr>
              <a:t>s</a:t>
            </a:r>
            <a:r>
              <a:rPr lang="en-DE" sz="1800" dirty="0">
                <a:latin typeface="Arial"/>
              </a:rPr>
              <a:t>h</a:t>
            </a:r>
            <a:r>
              <a:rPr lang="de-DE" sz="1800" dirty="0">
                <a:latin typeface="Arial"/>
              </a:rPr>
              <a:t>o</a:t>
            </a:r>
            <a:r>
              <a:rPr lang="en-DE" sz="1800" dirty="0">
                <a:latin typeface="Arial"/>
              </a:rPr>
              <a:t>l</a:t>
            </a:r>
            <a:r>
              <a:rPr lang="de-DE" sz="1800" dirty="0">
                <a:latin typeface="Arial"/>
              </a:rPr>
              <a:t>d</a:t>
            </a:r>
            <a:r>
              <a:rPr lang="en-DE" sz="1800" dirty="0">
                <a:latin typeface="Arial"/>
              </a:rPr>
              <a:t> </a:t>
            </a:r>
            <a:r>
              <a:rPr lang="de-DE" sz="1800" dirty="0">
                <a:latin typeface="Arial"/>
              </a:rPr>
              <a:t>v</a:t>
            </a:r>
            <a:r>
              <a:rPr lang="en-DE" sz="1800" dirty="0">
                <a:latin typeface="Arial"/>
              </a:rPr>
              <a:t>a</a:t>
            </a:r>
            <a:r>
              <a:rPr lang="de-DE" sz="1800" dirty="0">
                <a:latin typeface="Arial"/>
              </a:rPr>
              <a:t>l</a:t>
            </a:r>
            <a:r>
              <a:rPr lang="en-DE" sz="1800" dirty="0">
                <a:latin typeface="Arial"/>
              </a:rPr>
              <a:t>u</a:t>
            </a:r>
            <a:r>
              <a:rPr lang="de-DE" sz="1800" dirty="0">
                <a:latin typeface="Arial"/>
              </a:rPr>
              <a:t>e</a:t>
            </a:r>
            <a:r>
              <a:rPr lang="en-DE" sz="1800" dirty="0">
                <a:latin typeface="Arial"/>
              </a:rPr>
              <a:t>s</a:t>
            </a:r>
          </a:p>
        </p:txBody>
      </p:sp>
      <p:sp>
        <p:nvSpPr>
          <p:cNvPr id="92" name="Inhaltsplatzhalter 2">
            <a:extLst>
              <a:ext uri="{FF2B5EF4-FFF2-40B4-BE49-F238E27FC236}">
                <a16:creationId xmlns:a16="http://schemas.microsoft.com/office/drawing/2014/main" id="{89C9567A-4467-480F-AB2C-54E1E6C8261E}"/>
              </a:ext>
            </a:extLst>
          </p:cNvPr>
          <p:cNvSpPr txBox="1">
            <a:spLocks/>
          </p:cNvSpPr>
          <p:nvPr/>
        </p:nvSpPr>
        <p:spPr>
          <a:xfrm>
            <a:off x="696566" y="1142559"/>
            <a:ext cx="4401924" cy="14476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1800" dirty="0">
                <a:latin typeface="Arial"/>
                <a:sym typeface="Wingdings" panose="05000000000000000000" pitchFamily="2" charset="2"/>
              </a:rPr>
              <a:t>S</a:t>
            </a:r>
            <a:r>
              <a:rPr lang="en-DE" sz="1800" dirty="0">
                <a:latin typeface="Arial"/>
                <a:sym typeface="Wingdings" panose="05000000000000000000" pitchFamily="2" charset="2"/>
              </a:rPr>
              <a:t>t</a:t>
            </a:r>
            <a:r>
              <a:rPr lang="de-DE" sz="1800" dirty="0">
                <a:latin typeface="Arial"/>
                <a:sym typeface="Wingdings" panose="05000000000000000000" pitchFamily="2" charset="2"/>
              </a:rPr>
              <a:t>e</a:t>
            </a:r>
            <a:r>
              <a:rPr lang="en-DE" sz="1800" dirty="0">
                <a:latin typeface="Arial"/>
                <a:sym typeface="Wingdings" panose="05000000000000000000" pitchFamily="2" charset="2"/>
              </a:rPr>
              <a:t>p: </a:t>
            </a:r>
            <a:r>
              <a:rPr lang="de-DE" sz="1800" b="1" dirty="0">
                <a:latin typeface="Arial"/>
                <a:sym typeface="Wingdings" panose="05000000000000000000" pitchFamily="2" charset="2"/>
              </a:rPr>
              <a:t>C</a:t>
            </a:r>
            <a:r>
              <a:rPr lang="en-DE" sz="1800" b="1" dirty="0">
                <a:latin typeface="Arial"/>
                <a:sym typeface="Wingdings" panose="05000000000000000000" pitchFamily="2" charset="2"/>
              </a:rPr>
              <a:t>o</a:t>
            </a:r>
            <a:r>
              <a:rPr lang="de-DE" sz="1800" b="1" dirty="0">
                <a:latin typeface="Arial"/>
                <a:sym typeface="Wingdings" panose="05000000000000000000" pitchFamily="2" charset="2"/>
              </a:rPr>
              <a:t>l</a:t>
            </a:r>
            <a:r>
              <a:rPr lang="en-DE" sz="1800" b="1" dirty="0">
                <a:latin typeface="Arial"/>
                <a:sym typeface="Wingdings" panose="05000000000000000000" pitchFamily="2" charset="2"/>
              </a:rPr>
              <a:t>l</a:t>
            </a:r>
            <a:r>
              <a:rPr lang="de-DE" sz="1800" b="1" dirty="0">
                <a:latin typeface="Arial"/>
                <a:sym typeface="Wingdings" panose="05000000000000000000" pitchFamily="2" charset="2"/>
              </a:rPr>
              <a:t>a</a:t>
            </a:r>
            <a:r>
              <a:rPr lang="en-DE" sz="1800" b="1" dirty="0">
                <a:latin typeface="Arial"/>
                <a:sym typeface="Wingdings" panose="05000000000000000000" pitchFamily="2" charset="2"/>
              </a:rPr>
              <a:t>b</a:t>
            </a:r>
            <a:r>
              <a:rPr lang="de-DE" sz="1800" b="1" dirty="0">
                <a:latin typeface="Arial"/>
                <a:sym typeface="Wingdings" panose="05000000000000000000" pitchFamily="2" charset="2"/>
              </a:rPr>
              <a:t>o</a:t>
            </a:r>
            <a:r>
              <a:rPr lang="en-DE" sz="1800" b="1" dirty="0">
                <a:latin typeface="Arial"/>
                <a:sym typeface="Wingdings" panose="05000000000000000000" pitchFamily="2" charset="2"/>
              </a:rPr>
              <a:t>r</a:t>
            </a:r>
            <a:r>
              <a:rPr lang="de-DE" sz="1800" b="1" dirty="0">
                <a:latin typeface="Arial"/>
                <a:sym typeface="Wingdings" panose="05000000000000000000" pitchFamily="2" charset="2"/>
              </a:rPr>
              <a:t>a</a:t>
            </a:r>
            <a:r>
              <a:rPr lang="en-DE" sz="1800" b="1" dirty="0">
                <a:latin typeface="Arial"/>
                <a:sym typeface="Wingdings" panose="05000000000000000000" pitchFamily="2" charset="2"/>
              </a:rPr>
              <a:t>t</a:t>
            </a:r>
            <a:r>
              <a:rPr lang="de-DE" sz="1800" b="1" dirty="0">
                <a:latin typeface="Arial"/>
                <a:sym typeface="Wingdings" panose="05000000000000000000" pitchFamily="2" charset="2"/>
              </a:rPr>
              <a:t>i</a:t>
            </a:r>
            <a:r>
              <a:rPr lang="en-DE" sz="1800" b="1" dirty="0">
                <a:latin typeface="Arial"/>
                <a:sym typeface="Wingdings" panose="05000000000000000000" pitchFamily="2" charset="2"/>
              </a:rPr>
              <a:t>v</a:t>
            </a:r>
            <a:r>
              <a:rPr lang="de-DE" sz="1800" b="1" dirty="0">
                <a:latin typeface="Arial"/>
                <a:sym typeface="Wingdings" panose="05000000000000000000" pitchFamily="2" charset="2"/>
              </a:rPr>
              <a:t>e</a:t>
            </a:r>
            <a:r>
              <a:rPr lang="en-DE" sz="1800" b="1" dirty="0">
                <a:latin typeface="Arial"/>
                <a:sym typeface="Wingdings" panose="05000000000000000000" pitchFamily="2" charset="2"/>
              </a:rPr>
              <a:t> </a:t>
            </a:r>
            <a:r>
              <a:rPr lang="de-DE" sz="1800" dirty="0">
                <a:latin typeface="Arial"/>
                <a:sym typeface="Wingdings" panose="05000000000000000000" pitchFamily="2" charset="2"/>
              </a:rPr>
              <a:t>a</a:t>
            </a:r>
            <a:r>
              <a:rPr lang="en-DE" sz="1800" dirty="0">
                <a:latin typeface="Arial"/>
                <a:sym typeface="Wingdings" panose="05000000000000000000" pitchFamily="2" charset="2"/>
              </a:rPr>
              <a:t>r</a:t>
            </a:r>
            <a:r>
              <a:rPr lang="de-DE" sz="1800" dirty="0">
                <a:latin typeface="Arial"/>
                <a:sym typeface="Wingdings" panose="05000000000000000000" pitchFamily="2" charset="2"/>
              </a:rPr>
              <a:t>r</a:t>
            </a:r>
            <a:r>
              <a:rPr lang="en-DE" sz="1800" dirty="0">
                <a:latin typeface="Arial"/>
                <a:sym typeface="Wingdings" panose="05000000000000000000" pitchFamily="2" charset="2"/>
              </a:rPr>
              <a:t>a</a:t>
            </a:r>
            <a:r>
              <a:rPr lang="de-DE" sz="1800" dirty="0">
                <a:latin typeface="Arial"/>
                <a:sym typeface="Wingdings" panose="05000000000000000000" pitchFamily="2" charset="2"/>
              </a:rPr>
              <a:t>n</a:t>
            </a:r>
            <a:r>
              <a:rPr lang="en-DE" sz="1800" dirty="0">
                <a:latin typeface="Arial"/>
                <a:sym typeface="Wingdings" panose="05000000000000000000" pitchFamily="2" charset="2"/>
              </a:rPr>
              <a:t>g</a:t>
            </a:r>
            <a:r>
              <a:rPr lang="de-DE" sz="1800" dirty="0">
                <a:latin typeface="Arial"/>
                <a:sym typeface="Wingdings" panose="05000000000000000000" pitchFamily="2" charset="2"/>
              </a:rPr>
              <a:t>e</a:t>
            </a:r>
            <a:r>
              <a:rPr lang="en-DE" sz="1800" dirty="0">
                <a:latin typeface="Arial"/>
                <a:sym typeface="Wingdings" panose="05000000000000000000" pitchFamily="2" charset="2"/>
              </a:rPr>
              <a:t>m</a:t>
            </a:r>
            <a:r>
              <a:rPr lang="de-DE" sz="1800" dirty="0">
                <a:latin typeface="Arial"/>
                <a:sym typeface="Wingdings" panose="05000000000000000000" pitchFamily="2" charset="2"/>
              </a:rPr>
              <a:t>e</a:t>
            </a:r>
            <a:r>
              <a:rPr lang="en-DE" sz="1800" dirty="0">
                <a:latin typeface="Arial"/>
                <a:sym typeface="Wingdings" panose="05000000000000000000" pitchFamily="2" charset="2"/>
              </a:rPr>
              <a:t>n</a:t>
            </a:r>
            <a:r>
              <a:rPr lang="de-DE" sz="1800" dirty="0">
                <a:latin typeface="Arial"/>
                <a:sym typeface="Wingdings" panose="05000000000000000000" pitchFamily="2" charset="2"/>
              </a:rPr>
              <a:t>t</a:t>
            </a:r>
            <a:r>
              <a:rPr lang="en-DE" sz="1800" dirty="0">
                <a:latin typeface="Arial"/>
                <a:sym typeface="Wingdings" panose="05000000000000000000" pitchFamily="2" charset="2"/>
              </a:rPr>
              <a:t> </a:t>
            </a:r>
            <a:r>
              <a:rPr lang="de-DE" sz="1800" dirty="0">
                <a:latin typeface="Arial"/>
                <a:sym typeface="Wingdings" panose="05000000000000000000" pitchFamily="2" charset="2"/>
              </a:rPr>
              <a:t>o</a:t>
            </a:r>
            <a:r>
              <a:rPr lang="en-DE" sz="1800" dirty="0">
                <a:latin typeface="Arial"/>
                <a:sym typeface="Wingdings" panose="05000000000000000000" pitchFamily="2" charset="2"/>
              </a:rPr>
              <a:t>f </a:t>
            </a:r>
            <a:r>
              <a:rPr lang="de-DE" sz="1800" dirty="0">
                <a:latin typeface="Arial"/>
                <a:sym typeface="Wingdings" panose="05000000000000000000" pitchFamily="2" charset="2"/>
              </a:rPr>
              <a:t>t</a:t>
            </a:r>
            <a:r>
              <a:rPr lang="en-DE" sz="1800" dirty="0">
                <a:latin typeface="Arial"/>
                <a:sym typeface="Wingdings" panose="05000000000000000000" pitchFamily="2" charset="2"/>
              </a:rPr>
              <a:t>h</a:t>
            </a:r>
            <a:r>
              <a:rPr lang="de-DE" sz="1800" dirty="0">
                <a:latin typeface="Arial"/>
                <a:sym typeface="Wingdings" panose="05000000000000000000" pitchFamily="2" charset="2"/>
              </a:rPr>
              <a:t>e</a:t>
            </a:r>
            <a:r>
              <a:rPr lang="en-DE" sz="1800" dirty="0">
                <a:latin typeface="Arial"/>
                <a:sym typeface="Wingdings" panose="05000000000000000000" pitchFamily="2" charset="2"/>
              </a:rPr>
              <a:t> most relevant</a:t>
            </a:r>
            <a:r>
              <a:rPr lang="de-DE" sz="1800" dirty="0">
                <a:latin typeface="Arial"/>
                <a:sym typeface="Wingdings" panose="05000000000000000000" pitchFamily="2" charset="2"/>
              </a:rPr>
              <a:t>a</a:t>
            </a:r>
            <a:r>
              <a:rPr lang="en-DE" sz="1800" dirty="0">
                <a:latin typeface="Arial"/>
                <a:sym typeface="Wingdings" panose="05000000000000000000" pitchFamily="2" charset="2"/>
              </a:rPr>
              <a:t>l  </a:t>
            </a:r>
            <a:r>
              <a:rPr lang="de-DE" sz="1800" b="1" dirty="0">
                <a:latin typeface="Arial"/>
              </a:rPr>
              <a:t>c</a:t>
            </a:r>
            <a:r>
              <a:rPr lang="en-DE" sz="1800" b="1" dirty="0">
                <a:latin typeface="Arial"/>
              </a:rPr>
              <a:t>r</a:t>
            </a:r>
            <a:r>
              <a:rPr lang="de-DE" sz="1800" b="1" dirty="0">
                <a:latin typeface="Arial"/>
              </a:rPr>
              <a:t>i</a:t>
            </a:r>
            <a:r>
              <a:rPr lang="en-DE" sz="1800" b="1" dirty="0">
                <a:latin typeface="Arial"/>
              </a:rPr>
              <a:t>t</a:t>
            </a:r>
            <a:r>
              <a:rPr lang="de-DE" sz="1800" b="1" dirty="0">
                <a:latin typeface="Arial"/>
              </a:rPr>
              <a:t>i</a:t>
            </a:r>
            <a:r>
              <a:rPr lang="en-DE" sz="1800" b="1" dirty="0">
                <a:latin typeface="Arial"/>
              </a:rPr>
              <a:t>c</a:t>
            </a:r>
            <a:r>
              <a:rPr lang="de-DE" sz="1800" b="1" dirty="0">
                <a:latin typeface="Arial"/>
              </a:rPr>
              <a:t>a</a:t>
            </a:r>
            <a:r>
              <a:rPr lang="en-DE" sz="1800" b="1" dirty="0">
                <a:latin typeface="Arial"/>
              </a:rPr>
              <a:t>l </a:t>
            </a:r>
            <a:r>
              <a:rPr lang="de-DE" sz="1800" b="1" dirty="0">
                <a:latin typeface="Arial"/>
              </a:rPr>
              <a:t>i</a:t>
            </a:r>
            <a:r>
              <a:rPr lang="en-DE" sz="1800" b="1" dirty="0">
                <a:latin typeface="Arial"/>
              </a:rPr>
              <a:t>n</a:t>
            </a:r>
            <a:r>
              <a:rPr lang="de-DE" sz="1800" b="1" dirty="0">
                <a:latin typeface="Arial"/>
              </a:rPr>
              <a:t>f</a:t>
            </a:r>
            <a:r>
              <a:rPr lang="en-DE" sz="1800" b="1" dirty="0">
                <a:latin typeface="Arial"/>
              </a:rPr>
              <a:t>r</a:t>
            </a:r>
            <a:r>
              <a:rPr lang="de-DE" sz="1800" b="1" dirty="0">
                <a:latin typeface="Arial"/>
              </a:rPr>
              <a:t>a</a:t>
            </a:r>
            <a:r>
              <a:rPr lang="en-DE" sz="1800" b="1" dirty="0">
                <a:latin typeface="Arial"/>
              </a:rPr>
              <a:t>s</a:t>
            </a:r>
            <a:r>
              <a:rPr lang="de-DE" sz="1800" b="1" dirty="0">
                <a:latin typeface="Arial"/>
              </a:rPr>
              <a:t>t</a:t>
            </a:r>
            <a:r>
              <a:rPr lang="en-DE" sz="1800" b="1" dirty="0">
                <a:latin typeface="Arial"/>
              </a:rPr>
              <a:t>r</a:t>
            </a:r>
            <a:r>
              <a:rPr lang="de-DE" sz="1800" b="1" dirty="0">
                <a:latin typeface="Arial"/>
              </a:rPr>
              <a:t>u</a:t>
            </a:r>
            <a:r>
              <a:rPr lang="en-DE" sz="1800" b="1" dirty="0">
                <a:latin typeface="Arial"/>
              </a:rPr>
              <a:t>c</a:t>
            </a:r>
            <a:r>
              <a:rPr lang="de-DE" sz="1800" b="1" dirty="0">
                <a:latin typeface="Arial"/>
              </a:rPr>
              <a:t>t</a:t>
            </a:r>
            <a:r>
              <a:rPr lang="en-DE" sz="1800" b="1" dirty="0">
                <a:latin typeface="Arial"/>
              </a:rPr>
              <a:t>u</a:t>
            </a:r>
            <a:r>
              <a:rPr lang="de-DE" sz="1800" b="1" dirty="0">
                <a:latin typeface="Arial"/>
              </a:rPr>
              <a:t>r</a:t>
            </a:r>
            <a:r>
              <a:rPr lang="en-DE" sz="1800" b="1" dirty="0">
                <a:latin typeface="Arial"/>
              </a:rPr>
              <a:t>e </a:t>
            </a:r>
            <a:r>
              <a:rPr lang="de-DE" sz="1800" b="1" dirty="0">
                <a:latin typeface="Arial"/>
              </a:rPr>
              <a:t>s</a:t>
            </a:r>
            <a:r>
              <a:rPr lang="en-DE" sz="1800" b="1" dirty="0">
                <a:latin typeface="Arial"/>
              </a:rPr>
              <a:t>e</a:t>
            </a:r>
            <a:r>
              <a:rPr lang="de-DE" sz="1800" b="1" dirty="0">
                <a:latin typeface="Arial"/>
              </a:rPr>
              <a:t>c</a:t>
            </a:r>
            <a:r>
              <a:rPr lang="en-DE" sz="1800" b="1" dirty="0">
                <a:latin typeface="Arial"/>
              </a:rPr>
              <a:t>t</a:t>
            </a:r>
            <a:r>
              <a:rPr lang="de-DE" sz="1800" b="1" dirty="0">
                <a:latin typeface="Arial"/>
              </a:rPr>
              <a:t>o</a:t>
            </a:r>
            <a:r>
              <a:rPr lang="en-DE" sz="1800" b="1" dirty="0">
                <a:latin typeface="Arial"/>
              </a:rPr>
              <a:t>r</a:t>
            </a:r>
            <a:r>
              <a:rPr lang="de-DE" sz="1800" b="1" dirty="0">
                <a:latin typeface="Arial"/>
              </a:rPr>
              <a:t>s</a:t>
            </a:r>
            <a:r>
              <a:rPr lang="en-DE" sz="1800" b="1" dirty="0">
                <a:latin typeface="Arial"/>
              </a:rPr>
              <a:t> </a:t>
            </a:r>
            <a:r>
              <a:rPr lang="de-DE" sz="1800" dirty="0">
                <a:latin typeface="Arial"/>
              </a:rPr>
              <a:t>i</a:t>
            </a:r>
            <a:r>
              <a:rPr lang="en-DE" sz="1800" dirty="0">
                <a:latin typeface="Arial"/>
              </a:rPr>
              <a:t>n </a:t>
            </a:r>
            <a:r>
              <a:rPr lang="de-DE" sz="1800" dirty="0">
                <a:latin typeface="Arial"/>
              </a:rPr>
              <a:t>a</a:t>
            </a:r>
            <a:r>
              <a:rPr lang="en-DE" sz="1800" dirty="0">
                <a:latin typeface="Arial"/>
              </a:rPr>
              <a:t> circle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E2D3344-EDEC-45F4-9E4B-22C040C0A098}"/>
              </a:ext>
            </a:extLst>
          </p:cNvPr>
          <p:cNvSpPr/>
          <p:nvPr/>
        </p:nvSpPr>
        <p:spPr>
          <a:xfrm>
            <a:off x="11190636" y="5556580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0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2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6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ADEDA13-F413-4D89-8DFE-61EB3B0A6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29000" cy="2286000"/>
          </a:xfrm>
          <a:prstGeom prst="rect">
            <a:avLst/>
          </a:prstGeom>
        </p:spPr>
      </p:pic>
      <p:sp>
        <p:nvSpPr>
          <p:cNvPr id="50" name="Textplatzhalter 1">
            <a:extLst>
              <a:ext uri="{FF2B5EF4-FFF2-40B4-BE49-F238E27FC236}">
                <a16:creationId xmlns:a16="http://schemas.microsoft.com/office/drawing/2014/main" id="{532A9109-D062-40CE-B2CD-8620BF726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7448" y="181018"/>
            <a:ext cx="5070733" cy="533400"/>
          </a:xfrm>
        </p:spPr>
        <p:txBody>
          <a:bodyPr/>
          <a:lstStyle/>
          <a:p>
            <a:r>
              <a:rPr lang="de-DE" b="1" dirty="0"/>
              <a:t>O</a:t>
            </a:r>
            <a:r>
              <a:rPr lang="en-DE" b="1" dirty="0"/>
              <a:t>u</a:t>
            </a:r>
            <a:r>
              <a:rPr lang="de-DE" b="1" dirty="0"/>
              <a:t>t</a:t>
            </a:r>
            <a:r>
              <a:rPr lang="en-DE" b="1" dirty="0"/>
              <a:t>l</a:t>
            </a:r>
            <a:r>
              <a:rPr lang="de-DE" b="1" dirty="0"/>
              <a:t>o</a:t>
            </a:r>
            <a:r>
              <a:rPr lang="en-DE" b="1" dirty="0"/>
              <a:t>o</a:t>
            </a:r>
            <a:r>
              <a:rPr lang="de-DE" b="1" dirty="0"/>
              <a:t>k</a:t>
            </a:r>
            <a:r>
              <a:rPr lang="en-DE" b="1" dirty="0"/>
              <a:t> </a:t>
            </a:r>
            <a:r>
              <a:rPr lang="de-DE" b="1" dirty="0"/>
              <a:t>f</a:t>
            </a:r>
            <a:r>
              <a:rPr lang="en-DE" b="1" dirty="0"/>
              <a:t>o</a:t>
            </a:r>
            <a:r>
              <a:rPr lang="de-DE" b="1" dirty="0"/>
              <a:t>r</a:t>
            </a:r>
            <a:r>
              <a:rPr lang="en-DE" b="1" dirty="0"/>
              <a:t> </a:t>
            </a:r>
            <a:r>
              <a:rPr lang="de-DE" b="1" dirty="0"/>
              <a:t>t</a:t>
            </a:r>
            <a:r>
              <a:rPr lang="en-DE" b="1" dirty="0"/>
              <a:t>h</a:t>
            </a:r>
            <a:r>
              <a:rPr lang="de-DE" b="1" dirty="0"/>
              <a:t>e</a:t>
            </a:r>
            <a:r>
              <a:rPr lang="en-DE" b="1" dirty="0"/>
              <a:t> </a:t>
            </a:r>
            <a:r>
              <a:rPr lang="de-DE" b="1" dirty="0"/>
              <a:t>C</a:t>
            </a:r>
            <a:r>
              <a:rPr lang="en-DE" b="1" dirty="0"/>
              <a:t>I </a:t>
            </a:r>
            <a:r>
              <a:rPr lang="de-DE" b="1" dirty="0"/>
              <a:t>M</a:t>
            </a:r>
            <a:r>
              <a:rPr lang="en-DE" b="1" dirty="0" err="1"/>
              <a:t>odule</a:t>
            </a:r>
            <a:endParaRPr lang="en-GB" b="1" dirty="0"/>
          </a:p>
          <a:p>
            <a:endParaRPr lang="en-GB" dirty="0"/>
          </a:p>
        </p:txBody>
      </p:sp>
      <p:sp>
        <p:nvSpPr>
          <p:cNvPr id="92" name="Inhaltsplatzhalter 2">
            <a:extLst>
              <a:ext uri="{FF2B5EF4-FFF2-40B4-BE49-F238E27FC236}">
                <a16:creationId xmlns:a16="http://schemas.microsoft.com/office/drawing/2014/main" id="{89C9567A-4467-480F-AB2C-54E1E6C8261E}"/>
              </a:ext>
            </a:extLst>
          </p:cNvPr>
          <p:cNvSpPr txBox="1">
            <a:spLocks/>
          </p:cNvSpPr>
          <p:nvPr/>
        </p:nvSpPr>
        <p:spPr>
          <a:xfrm>
            <a:off x="3918293" y="1150853"/>
            <a:ext cx="7052562" cy="14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1800" dirty="0">
                <a:latin typeface="Arial"/>
              </a:rPr>
              <a:t>B</a:t>
            </a:r>
            <a:r>
              <a:rPr lang="en-DE" sz="1800" dirty="0">
                <a:latin typeface="Arial"/>
              </a:rPr>
              <a:t>u</a:t>
            </a:r>
            <a:r>
              <a:rPr lang="de-DE" sz="1800" dirty="0">
                <a:latin typeface="Arial"/>
              </a:rPr>
              <a:t>i</a:t>
            </a:r>
            <a:r>
              <a:rPr lang="en-DE" sz="1800" dirty="0">
                <a:latin typeface="Arial"/>
              </a:rPr>
              <a:t>l</a:t>
            </a:r>
            <a:r>
              <a:rPr lang="de-DE" sz="1800" dirty="0">
                <a:latin typeface="Arial"/>
              </a:rPr>
              <a:t>d</a:t>
            </a:r>
            <a:r>
              <a:rPr lang="en-DE" sz="1800" dirty="0" err="1">
                <a:latin typeface="Arial"/>
              </a:rPr>
              <a:t>i</a:t>
            </a:r>
            <a:r>
              <a:rPr lang="de-DE" sz="1800" dirty="0">
                <a:latin typeface="Arial"/>
              </a:rPr>
              <a:t>n</a:t>
            </a:r>
            <a:r>
              <a:rPr lang="en-DE" sz="1800" dirty="0">
                <a:latin typeface="Arial"/>
              </a:rPr>
              <a:t>g </a:t>
            </a:r>
            <a:r>
              <a:rPr lang="de-DE" sz="1800" dirty="0">
                <a:latin typeface="Arial"/>
              </a:rPr>
              <a:t>a</a:t>
            </a:r>
            <a:r>
              <a:rPr lang="en-DE" sz="1800" dirty="0">
                <a:latin typeface="Arial"/>
              </a:rPr>
              <a:t> </a:t>
            </a:r>
            <a:r>
              <a:rPr lang="de-DE" sz="1800" b="1" dirty="0">
                <a:latin typeface="Arial"/>
              </a:rPr>
              <a:t>m</a:t>
            </a:r>
            <a:r>
              <a:rPr lang="en-DE" sz="1800" b="1" dirty="0">
                <a:latin typeface="Arial"/>
              </a:rPr>
              <a:t>o</a:t>
            </a:r>
            <a:r>
              <a:rPr lang="de-DE" sz="1800" b="1" dirty="0">
                <a:latin typeface="Arial"/>
              </a:rPr>
              <a:t>r</a:t>
            </a:r>
            <a:r>
              <a:rPr lang="en-DE" sz="1800" b="1" dirty="0">
                <a:latin typeface="Arial"/>
              </a:rPr>
              <a:t>e </a:t>
            </a:r>
            <a:r>
              <a:rPr lang="de-DE" sz="1800" b="1" dirty="0">
                <a:latin typeface="Arial"/>
              </a:rPr>
              <a:t>c</a:t>
            </a:r>
            <a:r>
              <a:rPr lang="en-DE" sz="1800" b="1" dirty="0">
                <a:latin typeface="Arial"/>
              </a:rPr>
              <a:t>o</a:t>
            </a:r>
            <a:r>
              <a:rPr lang="de-DE" sz="1800" b="1" dirty="0">
                <a:latin typeface="Arial"/>
              </a:rPr>
              <a:t>m</a:t>
            </a:r>
            <a:r>
              <a:rPr lang="en-DE" sz="1800" b="1" dirty="0">
                <a:latin typeface="Arial"/>
              </a:rPr>
              <a:t>p</a:t>
            </a:r>
            <a:r>
              <a:rPr lang="de-DE" sz="1800" b="1" dirty="0">
                <a:latin typeface="Arial"/>
              </a:rPr>
              <a:t>l</a:t>
            </a:r>
            <a:r>
              <a:rPr lang="en-DE" sz="1800" b="1" dirty="0">
                <a:latin typeface="Arial"/>
              </a:rPr>
              <a:t>e</a:t>
            </a:r>
            <a:r>
              <a:rPr lang="de-DE" sz="1800" b="1" dirty="0">
                <a:latin typeface="Arial"/>
              </a:rPr>
              <a:t>x</a:t>
            </a:r>
            <a:r>
              <a:rPr lang="en-DE" sz="1800" b="1" dirty="0">
                <a:latin typeface="Arial"/>
              </a:rPr>
              <a:t> </a:t>
            </a:r>
            <a:r>
              <a:rPr lang="de-DE" sz="1800" dirty="0">
                <a:latin typeface="Arial"/>
              </a:rPr>
              <a:t>m</a:t>
            </a:r>
            <a:r>
              <a:rPr lang="en-DE" sz="1800" dirty="0">
                <a:latin typeface="Arial"/>
              </a:rPr>
              <a:t>o</a:t>
            </a:r>
            <a:r>
              <a:rPr lang="de-DE" sz="1800" dirty="0">
                <a:latin typeface="Arial"/>
              </a:rPr>
              <a:t>d</a:t>
            </a:r>
            <a:r>
              <a:rPr lang="en-DE" sz="1800" dirty="0">
                <a:latin typeface="Arial"/>
              </a:rPr>
              <a:t>e</a:t>
            </a:r>
            <a:r>
              <a:rPr lang="de-DE" sz="1800" dirty="0">
                <a:latin typeface="Arial"/>
              </a:rPr>
              <a:t>l</a:t>
            </a:r>
            <a:r>
              <a:rPr lang="en-DE" sz="1800" dirty="0">
                <a:latin typeface="Arial"/>
              </a:rPr>
              <a:t>:</a:t>
            </a:r>
          </a:p>
          <a:p>
            <a:pPr marL="1085850" lvl="1" indent="-457200">
              <a:lnSpc>
                <a:spcPct val="150000"/>
              </a:lnSpc>
              <a:buAutoNum type="arabicPeriod"/>
            </a:pPr>
            <a:r>
              <a:rPr lang="en-DE" sz="1600" dirty="0">
                <a:latin typeface="Arial"/>
              </a:rPr>
              <a:t>A higher number of nodes, connectors and polygons</a:t>
            </a:r>
          </a:p>
          <a:p>
            <a:pPr marL="1085850" lvl="1" indent="-457200">
              <a:lnSpc>
                <a:spcPct val="150000"/>
              </a:lnSpc>
              <a:buAutoNum type="arabicPeriod"/>
            </a:pPr>
            <a:r>
              <a:rPr lang="en-DE" sz="1600" dirty="0">
                <a:latin typeface="Arial"/>
              </a:rPr>
              <a:t>More </a:t>
            </a:r>
            <a:r>
              <a:rPr lang="en-DE" sz="1600" dirty="0" err="1">
                <a:latin typeface="Arial"/>
              </a:rPr>
              <a:t>transsectoral</a:t>
            </a:r>
            <a:r>
              <a:rPr lang="en-DE" sz="1600" dirty="0">
                <a:latin typeface="Arial"/>
              </a:rPr>
              <a:t> connectors</a:t>
            </a:r>
          </a:p>
          <a:p>
            <a:pPr marL="1085850" lvl="1" indent="-457200">
              <a:lnSpc>
                <a:spcPct val="150000"/>
              </a:lnSpc>
              <a:buAutoNum type="arabicPeriod"/>
            </a:pPr>
            <a:r>
              <a:rPr lang="en-DE" sz="1600" dirty="0">
                <a:latin typeface="Arial"/>
              </a:rPr>
              <a:t>Sectoral </a:t>
            </a:r>
            <a:r>
              <a:rPr lang="de-DE" sz="1600" dirty="0">
                <a:latin typeface="Arial"/>
              </a:rPr>
              <a:t>i</a:t>
            </a:r>
            <a:r>
              <a:rPr lang="en-DE" sz="1600" dirty="0">
                <a:latin typeface="Arial"/>
              </a:rPr>
              <a:t>n</a:t>
            </a:r>
            <a:r>
              <a:rPr lang="de-DE" sz="1600" dirty="0">
                <a:latin typeface="Arial"/>
              </a:rPr>
              <a:t>f</a:t>
            </a:r>
            <a:r>
              <a:rPr lang="en-DE" sz="1600" dirty="0">
                <a:latin typeface="Arial"/>
              </a:rPr>
              <a:t>o</a:t>
            </a:r>
            <a:r>
              <a:rPr lang="de-DE" sz="1600" dirty="0">
                <a:latin typeface="Arial"/>
              </a:rPr>
              <a:t>r</a:t>
            </a:r>
            <a:r>
              <a:rPr lang="en-DE" sz="1600" dirty="0">
                <a:latin typeface="Arial"/>
              </a:rPr>
              <a:t>m</a:t>
            </a:r>
            <a:r>
              <a:rPr lang="de-DE" sz="1600" dirty="0">
                <a:latin typeface="Arial"/>
              </a:rPr>
              <a:t>a</a:t>
            </a:r>
            <a:r>
              <a:rPr lang="en-DE" sz="1600" dirty="0">
                <a:latin typeface="Arial"/>
              </a:rPr>
              <a:t>t</a:t>
            </a:r>
            <a:r>
              <a:rPr lang="de-DE" sz="1600" dirty="0">
                <a:latin typeface="Arial"/>
              </a:rPr>
              <a:t>i</a:t>
            </a:r>
            <a:r>
              <a:rPr lang="en-DE" sz="1600" dirty="0">
                <a:latin typeface="Arial"/>
              </a:rPr>
              <a:t>o</a:t>
            </a:r>
            <a:r>
              <a:rPr lang="de-DE" sz="1600" dirty="0">
                <a:latin typeface="Arial"/>
              </a:rPr>
              <a:t>n</a:t>
            </a:r>
            <a:r>
              <a:rPr lang="en-DE" sz="1600" dirty="0">
                <a:latin typeface="Arial"/>
              </a:rPr>
              <a:t> </a:t>
            </a:r>
            <a:r>
              <a:rPr lang="de-DE" sz="1600" dirty="0">
                <a:latin typeface="Arial"/>
              </a:rPr>
              <a:t>s</a:t>
            </a:r>
            <a:r>
              <a:rPr lang="en-DE" sz="1600" dirty="0">
                <a:latin typeface="Arial"/>
              </a:rPr>
              <a:t>t</a:t>
            </a:r>
            <a:r>
              <a:rPr lang="de-DE" sz="1600" dirty="0">
                <a:latin typeface="Arial"/>
              </a:rPr>
              <a:t>a</a:t>
            </a:r>
            <a:r>
              <a:rPr lang="en-DE" sz="1600" dirty="0">
                <a:latin typeface="Arial"/>
              </a:rPr>
              <a:t>g</a:t>
            </a:r>
            <a:r>
              <a:rPr lang="de-DE" sz="1600" dirty="0">
                <a:latin typeface="Arial"/>
              </a:rPr>
              <a:t>g</a:t>
            </a:r>
            <a:r>
              <a:rPr lang="en-DE" sz="1600" dirty="0">
                <a:latin typeface="Arial"/>
              </a:rPr>
              <a:t>e</a:t>
            </a:r>
            <a:r>
              <a:rPr lang="de-DE" sz="1600" dirty="0">
                <a:latin typeface="Arial"/>
              </a:rPr>
              <a:t>r</a:t>
            </a:r>
            <a:r>
              <a:rPr lang="en-DE" sz="1600" dirty="0">
                <a:latin typeface="Arial"/>
              </a:rPr>
              <a:t>e</a:t>
            </a:r>
            <a:r>
              <a:rPr lang="de-DE" sz="1600" dirty="0">
                <a:latin typeface="Arial"/>
              </a:rPr>
              <a:t>d</a:t>
            </a:r>
            <a:r>
              <a:rPr lang="en-DE" sz="1600" dirty="0">
                <a:latin typeface="Arial"/>
              </a:rPr>
              <a:t> </a:t>
            </a:r>
            <a:r>
              <a:rPr lang="de-DE" sz="1600" dirty="0">
                <a:latin typeface="Arial"/>
              </a:rPr>
              <a:t>i</a:t>
            </a:r>
            <a:r>
              <a:rPr lang="en-DE" sz="1600" dirty="0">
                <a:latin typeface="Arial"/>
              </a:rPr>
              <a:t>n </a:t>
            </a:r>
            <a:r>
              <a:rPr lang="de-DE" sz="1600" dirty="0">
                <a:latin typeface="Arial"/>
              </a:rPr>
              <a:t>m</a:t>
            </a:r>
            <a:r>
              <a:rPr lang="en-DE" sz="1600" dirty="0">
                <a:latin typeface="Arial"/>
              </a:rPr>
              <a:t>u</a:t>
            </a:r>
            <a:r>
              <a:rPr lang="de-DE" sz="1600" dirty="0">
                <a:latin typeface="Arial"/>
              </a:rPr>
              <a:t>l</a:t>
            </a:r>
            <a:r>
              <a:rPr lang="en-DE" sz="1600" dirty="0">
                <a:latin typeface="Arial"/>
              </a:rPr>
              <a:t>t</a:t>
            </a:r>
            <a:r>
              <a:rPr lang="de-DE" sz="1600" dirty="0">
                <a:latin typeface="Arial"/>
              </a:rPr>
              <a:t>i</a:t>
            </a:r>
            <a:r>
              <a:rPr lang="en-DE" sz="1600" dirty="0">
                <a:latin typeface="Arial"/>
              </a:rPr>
              <a:t>p</a:t>
            </a:r>
            <a:r>
              <a:rPr lang="de-DE" sz="1600" dirty="0">
                <a:latin typeface="Arial"/>
              </a:rPr>
              <a:t>l</a:t>
            </a:r>
            <a:r>
              <a:rPr lang="en-DE" sz="1600" dirty="0">
                <a:latin typeface="Arial"/>
              </a:rPr>
              <a:t>e </a:t>
            </a:r>
            <a:r>
              <a:rPr lang="de-DE" sz="1600" dirty="0">
                <a:latin typeface="Arial"/>
              </a:rPr>
              <a:t>l</a:t>
            </a:r>
            <a:r>
              <a:rPr lang="en-DE" sz="1600" dirty="0">
                <a:latin typeface="Arial"/>
              </a:rPr>
              <a:t>a</a:t>
            </a:r>
            <a:r>
              <a:rPr lang="de-DE" sz="1600" dirty="0">
                <a:latin typeface="Arial"/>
              </a:rPr>
              <a:t>y</a:t>
            </a:r>
            <a:r>
              <a:rPr lang="en-DE" sz="1600" dirty="0">
                <a:latin typeface="Arial"/>
              </a:rPr>
              <a:t>o</a:t>
            </a:r>
            <a:r>
              <a:rPr lang="de-DE" sz="1600" dirty="0">
                <a:latin typeface="Arial"/>
              </a:rPr>
              <a:t>r</a:t>
            </a:r>
            <a:r>
              <a:rPr lang="en-DE" sz="1600" dirty="0">
                <a:latin typeface="Arial"/>
              </a:rPr>
              <a:t>s (</a:t>
            </a:r>
            <a:r>
              <a:rPr lang="de-DE" sz="1600" dirty="0">
                <a:latin typeface="Arial"/>
              </a:rPr>
              <a:t>p</a:t>
            </a:r>
            <a:r>
              <a:rPr lang="en-DE" sz="1600" dirty="0">
                <a:latin typeface="Arial"/>
              </a:rPr>
              <a:t>o</a:t>
            </a:r>
            <a:r>
              <a:rPr lang="de-DE" sz="1600" dirty="0">
                <a:latin typeface="Arial"/>
              </a:rPr>
              <a:t>w</a:t>
            </a:r>
            <a:r>
              <a:rPr lang="en-DE" sz="1600" dirty="0">
                <a:latin typeface="Arial"/>
              </a:rPr>
              <a:t>e</a:t>
            </a:r>
            <a:r>
              <a:rPr lang="de-DE" sz="1600" dirty="0">
                <a:latin typeface="Arial"/>
              </a:rPr>
              <a:t>r</a:t>
            </a:r>
            <a:r>
              <a:rPr lang="en-DE" sz="1600" dirty="0">
                <a:latin typeface="Arial"/>
              </a:rPr>
              <a:t> </a:t>
            </a:r>
            <a:r>
              <a:rPr lang="de-DE" sz="1600" dirty="0">
                <a:latin typeface="Arial"/>
              </a:rPr>
              <a:t>p</a:t>
            </a:r>
            <a:r>
              <a:rPr lang="en-DE" sz="1600" dirty="0">
                <a:latin typeface="Arial"/>
              </a:rPr>
              <a:t>l</a:t>
            </a:r>
            <a:r>
              <a:rPr lang="de-DE" sz="1600" dirty="0">
                <a:latin typeface="Arial"/>
              </a:rPr>
              <a:t>a</a:t>
            </a:r>
            <a:r>
              <a:rPr lang="en-DE" sz="1600" dirty="0">
                <a:latin typeface="Arial"/>
              </a:rPr>
              <a:t>n</a:t>
            </a:r>
            <a:r>
              <a:rPr lang="de-DE" sz="1600" dirty="0">
                <a:latin typeface="Arial"/>
              </a:rPr>
              <a:t>t</a:t>
            </a:r>
            <a:r>
              <a:rPr lang="en-DE" sz="1600" dirty="0">
                <a:latin typeface="Arial"/>
              </a:rPr>
              <a:t>, high voltage </a:t>
            </a:r>
            <a:r>
              <a:rPr lang="en-DE" sz="1600" dirty="0" err="1">
                <a:latin typeface="Arial"/>
              </a:rPr>
              <a:t>transformator</a:t>
            </a:r>
            <a:r>
              <a:rPr lang="en-DE" sz="1600" dirty="0">
                <a:latin typeface="Arial"/>
              </a:rPr>
              <a:t>, low voltage </a:t>
            </a:r>
            <a:r>
              <a:rPr lang="en-DE" sz="1600" dirty="0" err="1">
                <a:latin typeface="Arial"/>
              </a:rPr>
              <a:t>transformator</a:t>
            </a:r>
            <a:r>
              <a:rPr lang="en-DE" sz="1600" dirty="0">
                <a:latin typeface="Arial"/>
              </a:rPr>
              <a:t>)</a:t>
            </a:r>
          </a:p>
          <a:p>
            <a:pPr marL="1085850" lvl="1" indent="-457200">
              <a:lnSpc>
                <a:spcPct val="150000"/>
              </a:lnSpc>
              <a:buAutoNum type="arabicPeriod"/>
            </a:pPr>
            <a:endParaRPr lang="en-DE" sz="1800" dirty="0">
              <a:latin typeface="Arial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1800" dirty="0">
                <a:latin typeface="Arial"/>
              </a:rPr>
              <a:t>T</a:t>
            </a:r>
            <a:r>
              <a:rPr lang="en-DE" sz="1800" dirty="0">
                <a:latin typeface="Arial"/>
              </a:rPr>
              <a:t>h</a:t>
            </a:r>
            <a:r>
              <a:rPr lang="de-DE" sz="1800" dirty="0">
                <a:latin typeface="Arial"/>
              </a:rPr>
              <a:t>e</a:t>
            </a:r>
            <a:r>
              <a:rPr lang="en-DE" sz="1800" dirty="0">
                <a:latin typeface="Arial"/>
              </a:rPr>
              <a:t> </a:t>
            </a:r>
            <a:r>
              <a:rPr lang="de-DE" sz="1800" b="1" dirty="0">
                <a:latin typeface="Arial"/>
              </a:rPr>
              <a:t>v</a:t>
            </a:r>
            <a:r>
              <a:rPr lang="en-DE" sz="1800" b="1" dirty="0">
                <a:latin typeface="Arial"/>
              </a:rPr>
              <a:t>a</a:t>
            </a:r>
            <a:r>
              <a:rPr lang="de-DE" sz="1800" b="1" dirty="0">
                <a:latin typeface="Arial"/>
              </a:rPr>
              <a:t>l</a:t>
            </a:r>
            <a:r>
              <a:rPr lang="en-DE" sz="1800" b="1" dirty="0" err="1">
                <a:latin typeface="Arial"/>
              </a:rPr>
              <a:t>i</a:t>
            </a:r>
            <a:r>
              <a:rPr lang="de-DE" sz="1800" b="1" dirty="0">
                <a:latin typeface="Arial"/>
              </a:rPr>
              <a:t>d</a:t>
            </a:r>
            <a:r>
              <a:rPr lang="en-DE" sz="1800" b="1" dirty="0">
                <a:latin typeface="Arial"/>
              </a:rPr>
              <a:t>a</a:t>
            </a:r>
            <a:r>
              <a:rPr lang="de-DE" sz="1800" b="1" dirty="0">
                <a:latin typeface="Arial"/>
              </a:rPr>
              <a:t>t</a:t>
            </a:r>
            <a:r>
              <a:rPr lang="en-DE" sz="1800" b="1" dirty="0">
                <a:latin typeface="Arial"/>
              </a:rPr>
              <a:t>ion </a:t>
            </a:r>
            <a:r>
              <a:rPr lang="en-DE" sz="1800" dirty="0">
                <a:latin typeface="Arial"/>
              </a:rPr>
              <a:t>of </a:t>
            </a:r>
            <a:r>
              <a:rPr lang="de-DE" sz="1800" dirty="0">
                <a:latin typeface="Arial"/>
              </a:rPr>
              <a:t>a</a:t>
            </a:r>
            <a:r>
              <a:rPr lang="en-DE" sz="1800" dirty="0">
                <a:latin typeface="Arial"/>
              </a:rPr>
              <a:t> </a:t>
            </a:r>
            <a:r>
              <a:rPr lang="de-DE" sz="1800" dirty="0">
                <a:latin typeface="Arial"/>
              </a:rPr>
              <a:t>c</a:t>
            </a:r>
            <a:r>
              <a:rPr lang="en-DE" sz="1800" dirty="0">
                <a:latin typeface="Arial"/>
              </a:rPr>
              <a:t>r</a:t>
            </a:r>
            <a:r>
              <a:rPr lang="de-DE" sz="1800" dirty="0">
                <a:latin typeface="Arial"/>
              </a:rPr>
              <a:t>i</a:t>
            </a:r>
            <a:r>
              <a:rPr lang="en-DE" sz="1800" dirty="0">
                <a:latin typeface="Arial"/>
              </a:rPr>
              <a:t>t</a:t>
            </a:r>
            <a:r>
              <a:rPr lang="de-DE" sz="1800" dirty="0">
                <a:latin typeface="Arial"/>
              </a:rPr>
              <a:t>i</a:t>
            </a:r>
            <a:r>
              <a:rPr lang="en-DE" sz="1800" dirty="0">
                <a:latin typeface="Arial"/>
              </a:rPr>
              <a:t>c</a:t>
            </a:r>
            <a:r>
              <a:rPr lang="de-DE" sz="1800" dirty="0">
                <a:latin typeface="Arial"/>
              </a:rPr>
              <a:t>a</a:t>
            </a:r>
            <a:r>
              <a:rPr lang="en-DE" sz="1800" dirty="0">
                <a:latin typeface="Arial"/>
              </a:rPr>
              <a:t>l </a:t>
            </a:r>
            <a:r>
              <a:rPr lang="de-DE" sz="1800" dirty="0">
                <a:latin typeface="Arial"/>
              </a:rPr>
              <a:t>i</a:t>
            </a:r>
            <a:r>
              <a:rPr lang="en-DE" sz="1800" dirty="0">
                <a:latin typeface="Arial"/>
              </a:rPr>
              <a:t>n</a:t>
            </a:r>
            <a:r>
              <a:rPr lang="de-DE" sz="1800" dirty="0">
                <a:latin typeface="Arial"/>
              </a:rPr>
              <a:t>f</a:t>
            </a:r>
            <a:r>
              <a:rPr lang="en-DE" sz="1800" dirty="0">
                <a:latin typeface="Arial"/>
              </a:rPr>
              <a:t>r</a:t>
            </a:r>
            <a:r>
              <a:rPr lang="de-DE" sz="1800" dirty="0">
                <a:latin typeface="Arial"/>
              </a:rPr>
              <a:t>a</a:t>
            </a:r>
            <a:r>
              <a:rPr lang="en-DE" sz="1800" dirty="0">
                <a:latin typeface="Arial"/>
              </a:rPr>
              <a:t>s</a:t>
            </a:r>
            <a:r>
              <a:rPr lang="de-DE" sz="1800" dirty="0">
                <a:latin typeface="Arial"/>
              </a:rPr>
              <a:t>t</a:t>
            </a:r>
            <a:r>
              <a:rPr lang="en-DE" sz="1800" dirty="0">
                <a:latin typeface="Arial"/>
              </a:rPr>
              <a:t>r</a:t>
            </a:r>
            <a:r>
              <a:rPr lang="de-DE" sz="1800" dirty="0">
                <a:latin typeface="Arial"/>
              </a:rPr>
              <a:t>u</a:t>
            </a:r>
            <a:r>
              <a:rPr lang="en-DE" sz="1800" dirty="0">
                <a:latin typeface="Arial"/>
              </a:rPr>
              <a:t>c</a:t>
            </a:r>
            <a:r>
              <a:rPr lang="de-DE" sz="1800" dirty="0">
                <a:latin typeface="Arial"/>
              </a:rPr>
              <a:t>t</a:t>
            </a:r>
            <a:r>
              <a:rPr lang="en-DE" sz="1800" dirty="0">
                <a:latin typeface="Arial"/>
              </a:rPr>
              <a:t>u</a:t>
            </a:r>
            <a:r>
              <a:rPr lang="de-DE" sz="1800" dirty="0">
                <a:latin typeface="Arial"/>
              </a:rPr>
              <a:t>r</a:t>
            </a:r>
            <a:r>
              <a:rPr lang="en-DE" sz="1800" dirty="0">
                <a:latin typeface="Arial"/>
              </a:rPr>
              <a:t>e </a:t>
            </a:r>
            <a:r>
              <a:rPr lang="de-DE" sz="1800" dirty="0">
                <a:latin typeface="Arial"/>
              </a:rPr>
              <a:t>d</a:t>
            </a:r>
            <a:r>
              <a:rPr lang="en-DE" sz="1800" dirty="0" err="1">
                <a:latin typeface="Arial"/>
              </a:rPr>
              <a:t>i</a:t>
            </a:r>
            <a:r>
              <a:rPr lang="de-DE" sz="1800" dirty="0">
                <a:latin typeface="Arial"/>
              </a:rPr>
              <a:t>s</a:t>
            </a:r>
            <a:r>
              <a:rPr lang="en-DE" sz="1800" dirty="0">
                <a:latin typeface="Arial"/>
              </a:rPr>
              <a:t>r</a:t>
            </a:r>
            <a:r>
              <a:rPr lang="de-DE" sz="1800" dirty="0">
                <a:latin typeface="Arial"/>
              </a:rPr>
              <a:t>u</a:t>
            </a:r>
            <a:r>
              <a:rPr lang="en-DE" sz="1800" dirty="0">
                <a:latin typeface="Arial"/>
              </a:rPr>
              <a:t>p</a:t>
            </a:r>
            <a:r>
              <a:rPr lang="de-DE" sz="1800" dirty="0">
                <a:latin typeface="Arial"/>
              </a:rPr>
              <a:t>t</a:t>
            </a:r>
            <a:r>
              <a:rPr lang="en-DE" sz="1800" dirty="0" err="1">
                <a:latin typeface="Arial"/>
              </a:rPr>
              <a:t>i</a:t>
            </a:r>
            <a:r>
              <a:rPr lang="de-DE" sz="1800" dirty="0">
                <a:latin typeface="Arial"/>
              </a:rPr>
              <a:t>o</a:t>
            </a:r>
            <a:r>
              <a:rPr lang="en-DE" sz="1800" dirty="0">
                <a:latin typeface="Arial"/>
              </a:rPr>
              <a:t>n </a:t>
            </a:r>
            <a:r>
              <a:rPr lang="de-DE" sz="1800" dirty="0">
                <a:latin typeface="Arial"/>
              </a:rPr>
              <a:t>m</a:t>
            </a:r>
            <a:r>
              <a:rPr lang="en-DE" sz="1800" dirty="0">
                <a:latin typeface="Arial"/>
              </a:rPr>
              <a:t>o</a:t>
            </a:r>
            <a:r>
              <a:rPr lang="de-DE" sz="1800" dirty="0">
                <a:latin typeface="Arial"/>
              </a:rPr>
              <a:t>d</a:t>
            </a:r>
            <a:r>
              <a:rPr lang="en-DE" sz="1800" dirty="0">
                <a:latin typeface="Arial"/>
              </a:rPr>
              <a:t>e</a:t>
            </a:r>
            <a:r>
              <a:rPr lang="de-DE" sz="1800" dirty="0">
                <a:latin typeface="Arial"/>
              </a:rPr>
              <a:t>l</a:t>
            </a:r>
            <a:r>
              <a:rPr lang="en-DE" sz="1800" dirty="0">
                <a:latin typeface="Arial"/>
              </a:rPr>
              <a:t> </a:t>
            </a:r>
            <a:r>
              <a:rPr lang="de-DE" sz="1800" dirty="0">
                <a:latin typeface="Arial"/>
              </a:rPr>
              <a:t>i</a:t>
            </a:r>
            <a:r>
              <a:rPr lang="en-DE" sz="1800" dirty="0">
                <a:latin typeface="Arial"/>
              </a:rPr>
              <a:t>n</a:t>
            </a:r>
            <a:r>
              <a:rPr lang="de-DE" sz="1800" dirty="0">
                <a:latin typeface="Arial"/>
              </a:rPr>
              <a:t>c</a:t>
            </a:r>
            <a:r>
              <a:rPr lang="en-DE" sz="1800" dirty="0">
                <a:latin typeface="Arial"/>
              </a:rPr>
              <a:t>l</a:t>
            </a:r>
            <a:r>
              <a:rPr lang="de-DE" sz="1800" dirty="0">
                <a:latin typeface="Arial"/>
              </a:rPr>
              <a:t>u</a:t>
            </a:r>
            <a:r>
              <a:rPr lang="en-DE" sz="1800" dirty="0">
                <a:latin typeface="Arial"/>
              </a:rPr>
              <a:t>d</a:t>
            </a:r>
            <a:r>
              <a:rPr lang="de-DE" sz="1800" dirty="0">
                <a:latin typeface="Arial"/>
              </a:rPr>
              <a:t>i</a:t>
            </a:r>
            <a:r>
              <a:rPr lang="en-DE" sz="1800" dirty="0">
                <a:latin typeface="Arial"/>
              </a:rPr>
              <a:t>n</a:t>
            </a:r>
            <a:r>
              <a:rPr lang="de-DE" sz="1800" dirty="0">
                <a:latin typeface="Arial"/>
              </a:rPr>
              <a:t>g</a:t>
            </a:r>
            <a:r>
              <a:rPr lang="en-DE" sz="1800" dirty="0">
                <a:latin typeface="Arial"/>
              </a:rPr>
              <a:t> </a:t>
            </a:r>
            <a:r>
              <a:rPr lang="de-DE" sz="1800" dirty="0">
                <a:latin typeface="Arial"/>
              </a:rPr>
              <a:t>c</a:t>
            </a:r>
            <a:r>
              <a:rPr lang="en-DE" sz="1800" dirty="0">
                <a:latin typeface="Arial"/>
              </a:rPr>
              <a:t>a</a:t>
            </a:r>
            <a:r>
              <a:rPr lang="de-DE" sz="1800" dirty="0">
                <a:latin typeface="Arial"/>
              </a:rPr>
              <a:t>s</a:t>
            </a:r>
            <a:r>
              <a:rPr lang="en-DE" sz="1800" dirty="0">
                <a:latin typeface="Arial"/>
              </a:rPr>
              <a:t>c</a:t>
            </a:r>
            <a:r>
              <a:rPr lang="de-DE" sz="1800" dirty="0">
                <a:latin typeface="Arial"/>
              </a:rPr>
              <a:t>a</a:t>
            </a:r>
            <a:r>
              <a:rPr lang="en-DE" sz="1800" dirty="0">
                <a:latin typeface="Arial"/>
              </a:rPr>
              <a:t>d</a:t>
            </a:r>
            <a:r>
              <a:rPr lang="de-DE" sz="1800" dirty="0">
                <a:latin typeface="Arial"/>
              </a:rPr>
              <a:t>i</a:t>
            </a:r>
            <a:r>
              <a:rPr lang="en-DE" sz="1800" dirty="0">
                <a:latin typeface="Arial"/>
              </a:rPr>
              <a:t>n</a:t>
            </a:r>
            <a:r>
              <a:rPr lang="de-DE" sz="1800" dirty="0">
                <a:latin typeface="Arial"/>
              </a:rPr>
              <a:t>g</a:t>
            </a:r>
            <a:r>
              <a:rPr lang="en-DE" sz="1800" dirty="0">
                <a:latin typeface="Arial"/>
              </a:rPr>
              <a:t> effects. </a:t>
            </a:r>
            <a:br>
              <a:rPr lang="en-DE" sz="1800" dirty="0">
                <a:latin typeface="Arial"/>
              </a:rPr>
            </a:br>
            <a:r>
              <a:rPr lang="de-DE" sz="1800" dirty="0">
                <a:latin typeface="Arial"/>
              </a:rPr>
              <a:t>H</a:t>
            </a:r>
            <a:r>
              <a:rPr lang="en-DE" sz="1800" dirty="0">
                <a:latin typeface="Arial"/>
              </a:rPr>
              <a:t>o</a:t>
            </a:r>
            <a:r>
              <a:rPr lang="de-DE" sz="1800" dirty="0">
                <a:latin typeface="Arial"/>
              </a:rPr>
              <a:t>w</a:t>
            </a:r>
            <a:r>
              <a:rPr lang="en-DE" sz="1800" dirty="0">
                <a:latin typeface="Arial"/>
              </a:rPr>
              <a:t> </a:t>
            </a:r>
            <a:r>
              <a:rPr lang="de-DE" sz="1800" dirty="0">
                <a:latin typeface="Arial"/>
              </a:rPr>
              <a:t>t</a:t>
            </a:r>
            <a:r>
              <a:rPr lang="en-DE" sz="1800" dirty="0">
                <a:latin typeface="Arial"/>
              </a:rPr>
              <a:t>o </a:t>
            </a:r>
            <a:r>
              <a:rPr lang="de-DE" sz="1800" dirty="0">
                <a:latin typeface="Arial"/>
              </a:rPr>
              <a:t>q</a:t>
            </a:r>
            <a:r>
              <a:rPr lang="en-DE" sz="1800" dirty="0" err="1">
                <a:latin typeface="Arial"/>
              </a:rPr>
              <a:t>uantify</a:t>
            </a:r>
            <a:r>
              <a:rPr lang="en-DE" sz="1800" dirty="0">
                <a:latin typeface="Arial"/>
              </a:rPr>
              <a:t> the accuracy of a CI model?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DE" sz="1800" b="1" dirty="0">
              <a:latin typeface="Arial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1800" dirty="0">
                <a:latin typeface="Arial"/>
              </a:rPr>
              <a:t>D</a:t>
            </a:r>
            <a:r>
              <a:rPr lang="en-DE" sz="1800" dirty="0">
                <a:latin typeface="Arial"/>
              </a:rPr>
              <a:t>a</a:t>
            </a:r>
            <a:r>
              <a:rPr lang="de-DE" sz="1800" dirty="0">
                <a:latin typeface="Arial"/>
              </a:rPr>
              <a:t>m</a:t>
            </a:r>
            <a:r>
              <a:rPr lang="en-DE" sz="1800" dirty="0">
                <a:latin typeface="Arial"/>
              </a:rPr>
              <a:t>a</a:t>
            </a:r>
            <a:r>
              <a:rPr lang="de-DE" sz="1800" dirty="0">
                <a:latin typeface="Arial"/>
              </a:rPr>
              <a:t>g</a:t>
            </a:r>
            <a:r>
              <a:rPr lang="en-DE" sz="1800" dirty="0">
                <a:latin typeface="Arial"/>
              </a:rPr>
              <a:t>e calculations </a:t>
            </a:r>
            <a:r>
              <a:rPr lang="de-DE" sz="1800" dirty="0">
                <a:latin typeface="Arial"/>
              </a:rPr>
              <a:t>o</a:t>
            </a:r>
            <a:r>
              <a:rPr lang="en-DE" sz="1800" dirty="0">
                <a:latin typeface="Arial"/>
              </a:rPr>
              <a:t>f </a:t>
            </a:r>
            <a:r>
              <a:rPr lang="en-DE" sz="1800" b="1" dirty="0" err="1">
                <a:latin typeface="Arial"/>
              </a:rPr>
              <a:t>cr</a:t>
            </a:r>
            <a:r>
              <a:rPr lang="de-DE" sz="1800" b="1" dirty="0">
                <a:latin typeface="Arial"/>
              </a:rPr>
              <a:t>i</a:t>
            </a:r>
            <a:r>
              <a:rPr lang="en-DE" sz="1800" b="1" dirty="0">
                <a:latin typeface="Arial"/>
              </a:rPr>
              <a:t>t</a:t>
            </a:r>
            <a:r>
              <a:rPr lang="de-DE" sz="1800" b="1" dirty="0">
                <a:latin typeface="Arial"/>
              </a:rPr>
              <a:t>i</a:t>
            </a:r>
            <a:r>
              <a:rPr lang="en-DE" sz="1800" b="1" dirty="0" err="1">
                <a:latin typeface="Arial"/>
              </a:rPr>
              <a:t>cal</a:t>
            </a:r>
            <a:r>
              <a:rPr lang="en-DE" sz="1800" b="1" dirty="0">
                <a:latin typeface="Arial"/>
              </a:rPr>
              <a:t> </a:t>
            </a:r>
            <a:r>
              <a:rPr lang="de-DE" sz="1800" b="1" dirty="0">
                <a:latin typeface="Arial"/>
              </a:rPr>
              <a:t>i</a:t>
            </a:r>
            <a:r>
              <a:rPr lang="en-DE" sz="1800" b="1" dirty="0" err="1">
                <a:latin typeface="Arial"/>
              </a:rPr>
              <a:t>nfrastructures</a:t>
            </a:r>
            <a:r>
              <a:rPr lang="en-DE" sz="1800" b="1" dirty="0">
                <a:latin typeface="Arial"/>
              </a:rPr>
              <a:t> </a:t>
            </a:r>
            <a:r>
              <a:rPr lang="de-DE" sz="1800" b="1" dirty="0">
                <a:latin typeface="Arial"/>
              </a:rPr>
              <a:t>i</a:t>
            </a:r>
            <a:r>
              <a:rPr lang="en-DE" sz="1800" b="1" dirty="0">
                <a:latin typeface="Arial"/>
              </a:rPr>
              <a:t>n </a:t>
            </a:r>
            <a:r>
              <a:rPr lang="en-DE" sz="1800" b="1" dirty="0" err="1">
                <a:latin typeface="Arial"/>
              </a:rPr>
              <a:t>fl</a:t>
            </a:r>
            <a:r>
              <a:rPr lang="de-DE" sz="1800" b="1" dirty="0">
                <a:latin typeface="Arial"/>
              </a:rPr>
              <a:t>o</a:t>
            </a:r>
            <a:r>
              <a:rPr lang="en-DE" sz="1800" b="1" dirty="0">
                <a:latin typeface="Arial"/>
              </a:rPr>
              <a:t>o</a:t>
            </a:r>
            <a:r>
              <a:rPr lang="de-DE" sz="1800" b="1" dirty="0">
                <a:latin typeface="Arial"/>
              </a:rPr>
              <a:t>d</a:t>
            </a:r>
            <a:r>
              <a:rPr lang="en-DE" sz="1800" b="1" dirty="0">
                <a:latin typeface="Arial"/>
              </a:rPr>
              <a:t> </a:t>
            </a:r>
            <a:r>
              <a:rPr lang="de-DE" sz="1800" b="1" dirty="0">
                <a:latin typeface="Arial"/>
              </a:rPr>
              <a:t>r</a:t>
            </a:r>
            <a:r>
              <a:rPr lang="en-DE" sz="1800" b="1" dirty="0" err="1">
                <a:latin typeface="Arial"/>
              </a:rPr>
              <a:t>i</a:t>
            </a:r>
            <a:r>
              <a:rPr lang="de-DE" sz="1800" b="1" dirty="0">
                <a:latin typeface="Arial"/>
              </a:rPr>
              <a:t>s</a:t>
            </a:r>
            <a:r>
              <a:rPr lang="en-DE" sz="1800" b="1" dirty="0">
                <a:latin typeface="Arial"/>
              </a:rPr>
              <a:t>k </a:t>
            </a:r>
            <a:r>
              <a:rPr lang="de-DE" sz="1800" b="1" dirty="0">
                <a:latin typeface="Arial"/>
              </a:rPr>
              <a:t>m</a:t>
            </a:r>
            <a:r>
              <a:rPr lang="en-DE" sz="1800" b="1" dirty="0">
                <a:latin typeface="Arial"/>
              </a:rPr>
              <a:t>a</a:t>
            </a:r>
            <a:r>
              <a:rPr lang="de-DE" sz="1800" b="1" dirty="0">
                <a:latin typeface="Arial"/>
              </a:rPr>
              <a:t>n</a:t>
            </a:r>
            <a:r>
              <a:rPr lang="en-DE" sz="1800" b="1" dirty="0">
                <a:latin typeface="Arial"/>
              </a:rPr>
              <a:t>a</a:t>
            </a:r>
            <a:r>
              <a:rPr lang="de-DE" sz="1800" b="1" dirty="0" err="1">
                <a:latin typeface="Arial"/>
              </a:rPr>
              <a:t>ge</a:t>
            </a:r>
            <a:r>
              <a:rPr lang="en-DE" sz="1800" b="1" dirty="0">
                <a:latin typeface="Arial"/>
              </a:rPr>
              <a:t>m</a:t>
            </a:r>
            <a:r>
              <a:rPr lang="de-DE" sz="1800" b="1" dirty="0">
                <a:latin typeface="Arial"/>
              </a:rPr>
              <a:t>e</a:t>
            </a:r>
            <a:r>
              <a:rPr lang="en-DE" sz="1800" b="1" dirty="0">
                <a:latin typeface="Arial"/>
              </a:rPr>
              <a:t>n</a:t>
            </a:r>
            <a:r>
              <a:rPr lang="de-DE" sz="1800" b="1" dirty="0">
                <a:latin typeface="Arial"/>
              </a:rPr>
              <a:t>t</a:t>
            </a:r>
            <a:r>
              <a:rPr lang="en-DE" sz="1800" b="1" dirty="0">
                <a:latin typeface="Arial"/>
              </a:rPr>
              <a:t> </a:t>
            </a:r>
            <a:r>
              <a:rPr lang="de-DE" sz="1800" b="1" dirty="0">
                <a:latin typeface="Arial"/>
              </a:rPr>
              <a:t>p</a:t>
            </a:r>
            <a:r>
              <a:rPr lang="en-DE" sz="1800" b="1" dirty="0">
                <a:latin typeface="Arial"/>
              </a:rPr>
              <a:t>r</a:t>
            </a:r>
            <a:r>
              <a:rPr lang="de-DE" sz="1800" b="1" dirty="0">
                <a:latin typeface="Arial"/>
              </a:rPr>
              <a:t>o</a:t>
            </a:r>
            <a:r>
              <a:rPr lang="en-DE" sz="1800" b="1" dirty="0">
                <a:latin typeface="Arial"/>
              </a:rPr>
              <a:t>c</a:t>
            </a:r>
            <a:r>
              <a:rPr lang="de-DE" sz="1800" b="1" dirty="0">
                <a:latin typeface="Arial"/>
              </a:rPr>
              <a:t>e</a:t>
            </a:r>
            <a:r>
              <a:rPr lang="en-DE" sz="1800" b="1" dirty="0">
                <a:latin typeface="Arial"/>
              </a:rPr>
              <a:t>d</a:t>
            </a:r>
            <a:r>
              <a:rPr lang="de-DE" sz="1800" b="1" dirty="0">
                <a:latin typeface="Arial"/>
              </a:rPr>
              <a:t>u</a:t>
            </a:r>
            <a:r>
              <a:rPr lang="en-DE" sz="1800" b="1" dirty="0">
                <a:latin typeface="Arial"/>
              </a:rPr>
              <a:t>r</a:t>
            </a:r>
            <a:r>
              <a:rPr lang="de-DE" sz="1800" b="1" dirty="0">
                <a:latin typeface="Arial"/>
              </a:rPr>
              <a:t>e</a:t>
            </a:r>
            <a:r>
              <a:rPr lang="en-DE" sz="1800" b="1" dirty="0">
                <a:latin typeface="Arial"/>
              </a:rPr>
              <a:t>s</a:t>
            </a:r>
            <a:r>
              <a:rPr lang="en-DE" sz="1800" dirty="0">
                <a:latin typeface="Arial"/>
              </a:rPr>
              <a:t>. </a:t>
            </a:r>
            <a:r>
              <a:rPr lang="de-DE" sz="1800" dirty="0">
                <a:latin typeface="Arial"/>
              </a:rPr>
              <a:t>H</a:t>
            </a:r>
            <a:r>
              <a:rPr lang="en-DE" sz="1800" dirty="0">
                <a:latin typeface="Arial"/>
              </a:rPr>
              <a:t>o</a:t>
            </a:r>
            <a:r>
              <a:rPr lang="de-DE" sz="1800" dirty="0">
                <a:latin typeface="Arial"/>
              </a:rPr>
              <a:t>w</a:t>
            </a:r>
            <a:r>
              <a:rPr lang="en-DE" sz="1800" dirty="0">
                <a:latin typeface="Arial"/>
              </a:rPr>
              <a:t> </a:t>
            </a:r>
            <a:r>
              <a:rPr lang="de-DE" sz="1800" dirty="0">
                <a:latin typeface="Arial"/>
              </a:rPr>
              <a:t>t</a:t>
            </a:r>
            <a:r>
              <a:rPr lang="en-DE" sz="1800" dirty="0">
                <a:latin typeface="Arial"/>
              </a:rPr>
              <a:t>o embed critical infrastructures in </a:t>
            </a:r>
            <a:r>
              <a:rPr lang="en-DE" sz="1800" b="1" dirty="0">
                <a:latin typeface="Arial"/>
              </a:rPr>
              <a:t>directives</a:t>
            </a:r>
            <a:r>
              <a:rPr lang="en-DE" sz="1800" dirty="0">
                <a:latin typeface="Arial"/>
              </a:rPr>
              <a:t>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DE" sz="1800" b="1" dirty="0">
              <a:latin typeface="Arial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DE" sz="1800" b="1" dirty="0">
              <a:latin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EDAC239-E28A-4390-B552-4A4850E13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999"/>
            <a:ext cx="3433292" cy="2286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695EE1A-D3D3-48C0-AA08-6DFD2A1F97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4" b="1042"/>
          <a:stretch/>
        </p:blipFill>
        <p:spPr>
          <a:xfrm>
            <a:off x="4292" y="4571999"/>
            <a:ext cx="3429000" cy="2287589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06730941-3AEA-4ECF-8447-FE99891B8F18}"/>
              </a:ext>
            </a:extLst>
          </p:cNvPr>
          <p:cNvSpPr/>
          <p:nvPr/>
        </p:nvSpPr>
        <p:spPr>
          <a:xfrm>
            <a:off x="11190636" y="6464314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56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rafik 75">
            <a:extLst>
              <a:ext uri="{FF2B5EF4-FFF2-40B4-BE49-F238E27FC236}">
                <a16:creationId xmlns:a16="http://schemas.microsoft.com/office/drawing/2014/main" id="{339616E7-F5BF-452C-8F4E-A2F77F088C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77" y="4422084"/>
            <a:ext cx="3430048" cy="2289900"/>
          </a:xfrm>
          <a:prstGeom prst="rect">
            <a:avLst/>
          </a:prstGeom>
        </p:spPr>
      </p:pic>
      <p:sp>
        <p:nvSpPr>
          <p:cNvPr id="77" name="Inhaltsplatzhalter 2">
            <a:extLst>
              <a:ext uri="{FF2B5EF4-FFF2-40B4-BE49-F238E27FC236}">
                <a16:creationId xmlns:a16="http://schemas.microsoft.com/office/drawing/2014/main" id="{BEDE1210-2DAA-49B7-A7CF-DC0602B53B64}"/>
              </a:ext>
            </a:extLst>
          </p:cNvPr>
          <p:cNvSpPr txBox="1">
            <a:spLocks/>
          </p:cNvSpPr>
          <p:nvPr/>
        </p:nvSpPr>
        <p:spPr>
          <a:xfrm>
            <a:off x="217796" y="3506124"/>
            <a:ext cx="4503470" cy="91596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de-DE" sz="2000" dirty="0">
                <a:latin typeface="Arial"/>
              </a:rPr>
              <a:t>T</a:t>
            </a:r>
            <a:r>
              <a:rPr lang="en-DE" sz="2000" dirty="0">
                <a:latin typeface="Arial"/>
              </a:rPr>
              <a:t>h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k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y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u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f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r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y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u</a:t>
            </a:r>
            <a:r>
              <a:rPr lang="en-DE" sz="2000" dirty="0">
                <a:latin typeface="Arial"/>
              </a:rPr>
              <a:t>r 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>
                <a:latin typeface="Arial"/>
              </a:rPr>
              <a:t>t</a:t>
            </a:r>
            <a:r>
              <a:rPr lang="de-DE" sz="2000" dirty="0">
                <a:latin typeface="Arial"/>
              </a:rPr>
              <a:t>t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n</a:t>
            </a:r>
            <a:r>
              <a:rPr lang="en-DE" sz="2000" dirty="0">
                <a:latin typeface="Arial"/>
              </a:rPr>
              <a:t>t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n</a:t>
            </a:r>
            <a:r>
              <a:rPr lang="en-DE" sz="2000" dirty="0">
                <a:latin typeface="Arial"/>
              </a:rPr>
              <a:t>. </a:t>
            </a:r>
            <a:br>
              <a:rPr lang="en-DE" sz="2000" dirty="0">
                <a:latin typeface="Arial"/>
              </a:rPr>
            </a:b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w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l</a:t>
            </a:r>
            <a:r>
              <a:rPr lang="en-DE" sz="2000" dirty="0">
                <a:latin typeface="Arial"/>
              </a:rPr>
              <a:t>c</a:t>
            </a:r>
            <a:r>
              <a:rPr lang="de-DE" sz="2000" dirty="0">
                <a:latin typeface="Arial"/>
              </a:rPr>
              <a:t>o</a:t>
            </a:r>
            <a:r>
              <a:rPr lang="en-DE" sz="2000" dirty="0">
                <a:latin typeface="Arial"/>
              </a:rPr>
              <a:t>m</a:t>
            </a:r>
            <a:r>
              <a:rPr lang="de-DE" sz="2000" dirty="0">
                <a:latin typeface="Arial"/>
              </a:rPr>
              <a:t>e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y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u</a:t>
            </a:r>
            <a:r>
              <a:rPr lang="en-DE" sz="2000" dirty="0">
                <a:latin typeface="Arial"/>
              </a:rPr>
              <a:t>r </a:t>
            </a:r>
            <a:r>
              <a:rPr lang="de-DE" sz="2000" dirty="0">
                <a:latin typeface="Arial"/>
              </a:rPr>
              <a:t>s</a:t>
            </a:r>
            <a:r>
              <a:rPr lang="en-DE" sz="2000" dirty="0">
                <a:latin typeface="Arial"/>
              </a:rPr>
              <a:t>u</a:t>
            </a:r>
            <a:r>
              <a:rPr lang="de-DE" sz="2000" dirty="0">
                <a:latin typeface="Arial"/>
              </a:rPr>
              <a:t>g</a:t>
            </a:r>
            <a:r>
              <a:rPr lang="en-DE" sz="2000" dirty="0">
                <a:latin typeface="Arial"/>
              </a:rPr>
              <a:t>g</a:t>
            </a:r>
            <a:r>
              <a:rPr lang="de-DE" sz="2000" dirty="0">
                <a:latin typeface="Arial"/>
              </a:rPr>
              <a:t>e</a:t>
            </a:r>
            <a:r>
              <a:rPr lang="en-DE" sz="2000" dirty="0">
                <a:latin typeface="Arial"/>
              </a:rPr>
              <a:t>s</a:t>
            </a:r>
            <a:r>
              <a:rPr lang="de-DE" sz="2000" dirty="0">
                <a:latin typeface="Arial"/>
              </a:rPr>
              <a:t>t</a:t>
            </a:r>
            <a:r>
              <a:rPr lang="en-DE" sz="2000" dirty="0" err="1">
                <a:latin typeface="Arial"/>
              </a:rPr>
              <a:t>i</a:t>
            </a:r>
            <a:r>
              <a:rPr lang="de-DE" sz="2000" dirty="0">
                <a:latin typeface="Arial"/>
              </a:rPr>
              <a:t>o</a:t>
            </a:r>
            <a:r>
              <a:rPr lang="en-DE" sz="2000" dirty="0">
                <a:latin typeface="Arial"/>
              </a:rPr>
              <a:t>ns or </a:t>
            </a:r>
            <a:r>
              <a:rPr lang="en-DE" sz="2000" dirty="0" err="1">
                <a:latin typeface="Arial"/>
              </a:rPr>
              <a:t>criti</a:t>
            </a:r>
            <a:r>
              <a:rPr lang="de-DE" sz="2000" dirty="0">
                <a:latin typeface="Arial"/>
              </a:rPr>
              <a:t>q</a:t>
            </a:r>
            <a:r>
              <a:rPr lang="en-DE" sz="2000" dirty="0">
                <a:latin typeface="Arial"/>
              </a:rPr>
              <a:t>u</a:t>
            </a:r>
            <a:r>
              <a:rPr lang="de-DE" sz="2000" dirty="0">
                <a:latin typeface="Arial"/>
              </a:rPr>
              <a:t>e</a:t>
            </a:r>
            <a:r>
              <a:rPr lang="en-DE" sz="2000" dirty="0">
                <a:latin typeface="Arial"/>
              </a:rPr>
              <a:t>.</a:t>
            </a:r>
            <a:endParaRPr lang="en-DE" sz="2000" b="1" dirty="0">
              <a:latin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F505DF6-2884-4B28-BA9C-2730509A5C29}"/>
              </a:ext>
            </a:extLst>
          </p:cNvPr>
          <p:cNvSpPr/>
          <p:nvPr/>
        </p:nvSpPr>
        <p:spPr>
          <a:xfrm>
            <a:off x="225039" y="6298616"/>
            <a:ext cx="2454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>
                <a:latin typeface="Arial"/>
              </a:rPr>
              <a:t>w</a:t>
            </a:r>
            <a:r>
              <a:rPr lang="de-DE" dirty="0">
                <a:latin typeface="Arial"/>
              </a:rPr>
              <a:t>w</a:t>
            </a:r>
            <a:r>
              <a:rPr lang="en-DE" dirty="0">
                <a:latin typeface="Arial"/>
              </a:rPr>
              <a:t>w.</a:t>
            </a:r>
            <a:r>
              <a:rPr lang="de-DE" dirty="0">
                <a:latin typeface="Arial"/>
              </a:rPr>
              <a:t>promaides.h2.de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A7135E-280D-4A83-AD96-70EEBB06D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3" y="4422084"/>
            <a:ext cx="1919506" cy="18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6121BCD-7B73-4FFB-AB0A-6387DE903B7C}"/>
              </a:ext>
            </a:extLst>
          </p:cNvPr>
          <p:cNvSpPr txBox="1">
            <a:spLocks/>
          </p:cNvSpPr>
          <p:nvPr/>
        </p:nvSpPr>
        <p:spPr>
          <a:xfrm>
            <a:off x="3912819" y="340164"/>
            <a:ext cx="8310610" cy="5334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000" b="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</a:t>
            </a:r>
            <a:r>
              <a:rPr lang="en-DE" dirty="0"/>
              <a:t>o</a:t>
            </a:r>
            <a:r>
              <a:rPr lang="de-DE" dirty="0"/>
              <a:t>n</a:t>
            </a:r>
            <a:r>
              <a:rPr lang="en-DE" dirty="0"/>
              <a:t>t</a:t>
            </a:r>
            <a:r>
              <a:rPr lang="de-DE" dirty="0"/>
              <a:t>e</a:t>
            </a:r>
            <a:r>
              <a:rPr lang="en-DE" dirty="0"/>
              <a:t>n</a:t>
            </a:r>
            <a:r>
              <a:rPr lang="de-DE" dirty="0"/>
              <a:t>t</a:t>
            </a:r>
            <a:r>
              <a:rPr lang="en-DE" dirty="0"/>
              <a:t> </a:t>
            </a:r>
            <a:r>
              <a:rPr lang="de-DE" dirty="0"/>
              <a:t>o</a:t>
            </a:r>
            <a:r>
              <a:rPr lang="en-DE" dirty="0"/>
              <a:t>f </a:t>
            </a:r>
            <a:r>
              <a:rPr lang="de-DE" dirty="0"/>
              <a:t>t</a:t>
            </a:r>
            <a:r>
              <a:rPr lang="en-DE" dirty="0"/>
              <a:t>h</a:t>
            </a:r>
            <a:r>
              <a:rPr lang="de-DE" dirty="0"/>
              <a:t>i</a:t>
            </a:r>
            <a:r>
              <a:rPr lang="en-DE" dirty="0"/>
              <a:t>s </a:t>
            </a:r>
            <a:r>
              <a:rPr lang="de-DE" dirty="0"/>
              <a:t>p</a:t>
            </a:r>
            <a:r>
              <a:rPr lang="en-DE" dirty="0"/>
              <a:t>r</a:t>
            </a:r>
            <a:r>
              <a:rPr lang="de-DE" dirty="0"/>
              <a:t>e</a:t>
            </a:r>
            <a:r>
              <a:rPr lang="en-DE" dirty="0"/>
              <a:t>s</a:t>
            </a:r>
            <a:r>
              <a:rPr lang="de-DE" dirty="0"/>
              <a:t>e</a:t>
            </a:r>
            <a:r>
              <a:rPr lang="en-DE" dirty="0"/>
              <a:t>n</a:t>
            </a:r>
            <a:r>
              <a:rPr lang="de-DE" dirty="0"/>
              <a:t>t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</a:t>
            </a:r>
            <a:endParaRPr lang="en-GB" dirty="0"/>
          </a:p>
        </p:txBody>
      </p:sp>
      <p:sp>
        <p:nvSpPr>
          <p:cNvPr id="4" name="Rechteck 3">
            <a:hlinkClick r:id="rId3" action="ppaction://hlinksldjump"/>
            <a:extLst>
              <a:ext uri="{FF2B5EF4-FFF2-40B4-BE49-F238E27FC236}">
                <a16:creationId xmlns:a16="http://schemas.microsoft.com/office/drawing/2014/main" id="{C30E8045-786A-4028-B467-C461000D2FD3}"/>
              </a:ext>
            </a:extLst>
          </p:cNvPr>
          <p:cNvSpPr/>
          <p:nvPr/>
        </p:nvSpPr>
        <p:spPr>
          <a:xfrm>
            <a:off x="5077222" y="1323269"/>
            <a:ext cx="5343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" name="Rechteck 4">
            <a:hlinkClick r:id="rId4" action="ppaction://hlinksldjump"/>
            <a:extLst>
              <a:ext uri="{FF2B5EF4-FFF2-40B4-BE49-F238E27FC236}">
                <a16:creationId xmlns:a16="http://schemas.microsoft.com/office/drawing/2014/main" id="{2DD4E172-6A7D-41F8-AE17-10EC7CCD183E}"/>
              </a:ext>
            </a:extLst>
          </p:cNvPr>
          <p:cNvSpPr/>
          <p:nvPr/>
        </p:nvSpPr>
        <p:spPr>
          <a:xfrm>
            <a:off x="5077222" y="2236703"/>
            <a:ext cx="5114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6" name="Rechteck 5">
            <a:hlinkClick r:id="rId5" action="ppaction://hlinksldjump"/>
            <a:extLst>
              <a:ext uri="{FF2B5EF4-FFF2-40B4-BE49-F238E27FC236}">
                <a16:creationId xmlns:a16="http://schemas.microsoft.com/office/drawing/2014/main" id="{19DFB65D-D942-48EC-86D7-09CF977CB485}"/>
              </a:ext>
            </a:extLst>
          </p:cNvPr>
          <p:cNvSpPr/>
          <p:nvPr/>
        </p:nvSpPr>
        <p:spPr>
          <a:xfrm>
            <a:off x="5077222" y="4058951"/>
            <a:ext cx="4656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 startAt="4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hlinkClick r:id="rId6" action="ppaction://hlinksldjump"/>
            <a:extLst>
              <a:ext uri="{FF2B5EF4-FFF2-40B4-BE49-F238E27FC236}">
                <a16:creationId xmlns:a16="http://schemas.microsoft.com/office/drawing/2014/main" id="{E95D16BC-8917-46CD-A279-1521CE5AC14C}"/>
              </a:ext>
            </a:extLst>
          </p:cNvPr>
          <p:cNvSpPr/>
          <p:nvPr/>
        </p:nvSpPr>
        <p:spPr>
          <a:xfrm>
            <a:off x="5100028" y="4979353"/>
            <a:ext cx="4656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 startAt="5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nputs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 &amp; Challenges</a:t>
            </a:r>
          </a:p>
        </p:txBody>
      </p:sp>
      <p:sp>
        <p:nvSpPr>
          <p:cNvPr id="9" name="Rechteck 8">
            <a:hlinkClick r:id="rId7" action="ppaction://hlinksldjump"/>
            <a:extLst>
              <a:ext uri="{FF2B5EF4-FFF2-40B4-BE49-F238E27FC236}">
                <a16:creationId xmlns:a16="http://schemas.microsoft.com/office/drawing/2014/main" id="{0AB94754-007D-4D1A-B022-C166CECF66E4}"/>
              </a:ext>
            </a:extLst>
          </p:cNvPr>
          <p:cNvSpPr/>
          <p:nvPr/>
        </p:nvSpPr>
        <p:spPr>
          <a:xfrm>
            <a:off x="5074608" y="5865906"/>
            <a:ext cx="4656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 startAt="6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>
            <a:hlinkClick r:id="rId8" action="ppaction://hlinksldjump"/>
            <a:extLst>
              <a:ext uri="{FF2B5EF4-FFF2-40B4-BE49-F238E27FC236}">
                <a16:creationId xmlns:a16="http://schemas.microsoft.com/office/drawing/2014/main" id="{589F187F-40CD-4B95-9A06-3E3A603FC35E}"/>
              </a:ext>
            </a:extLst>
          </p:cNvPr>
          <p:cNvSpPr/>
          <p:nvPr/>
        </p:nvSpPr>
        <p:spPr>
          <a:xfrm>
            <a:off x="5077222" y="3155884"/>
            <a:ext cx="5953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 Software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 descr="Feuer">
            <a:hlinkClick r:id="rId3" action="ppaction://hlinksldjump"/>
            <a:extLst>
              <a:ext uri="{FF2B5EF4-FFF2-40B4-BE49-F238E27FC236}">
                <a16:creationId xmlns:a16="http://schemas.microsoft.com/office/drawing/2014/main" id="{AF1CD524-5A4D-410C-AE5A-869667945D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12819" y="1066124"/>
            <a:ext cx="914400" cy="914400"/>
          </a:xfrm>
          <a:prstGeom prst="rect">
            <a:avLst/>
          </a:prstGeom>
        </p:spPr>
      </p:pic>
      <p:pic>
        <p:nvPicPr>
          <p:cNvPr id="20" name="Grafik 19" descr="Monitor">
            <a:hlinkClick r:id="rId4" action="ppaction://hlinksldjump"/>
            <a:extLst>
              <a:ext uri="{FF2B5EF4-FFF2-40B4-BE49-F238E27FC236}">
                <a16:creationId xmlns:a16="http://schemas.microsoft.com/office/drawing/2014/main" id="{E534CFBF-89B3-46F7-8639-D7BF56D5DE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27619" y="1980145"/>
            <a:ext cx="914400" cy="914400"/>
          </a:xfrm>
          <a:prstGeom prst="rect">
            <a:avLst/>
          </a:prstGeom>
        </p:spPr>
      </p:pic>
      <p:pic>
        <p:nvPicPr>
          <p:cNvPr id="24" name="Grafik 23" descr="Eimer und Schaufel">
            <a:hlinkClick r:id="rId5" action="ppaction://hlinksldjump"/>
            <a:extLst>
              <a:ext uri="{FF2B5EF4-FFF2-40B4-BE49-F238E27FC236}">
                <a16:creationId xmlns:a16="http://schemas.microsoft.com/office/drawing/2014/main" id="{00A3FA72-FD30-4F20-B2BF-90415C7BB2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27619" y="3807808"/>
            <a:ext cx="914400" cy="914400"/>
          </a:xfrm>
          <a:prstGeom prst="rect">
            <a:avLst/>
          </a:prstGeom>
        </p:spPr>
      </p:pic>
      <p:pic>
        <p:nvPicPr>
          <p:cNvPr id="26" name="Grafik 25" descr="Glühbirne und Zahnrad">
            <a:hlinkClick r:id="rId8" action="ppaction://hlinksldjump"/>
            <a:extLst>
              <a:ext uri="{FF2B5EF4-FFF2-40B4-BE49-F238E27FC236}">
                <a16:creationId xmlns:a16="http://schemas.microsoft.com/office/drawing/2014/main" id="{25B87023-7D9B-41A8-9115-094A28D7FD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12819" y="2894166"/>
            <a:ext cx="914400" cy="914400"/>
          </a:xfrm>
          <a:prstGeom prst="rect">
            <a:avLst/>
          </a:prstGeom>
        </p:spPr>
      </p:pic>
      <p:pic>
        <p:nvPicPr>
          <p:cNvPr id="28" name="Grafik 27" descr="Herunterladen">
            <a:hlinkClick r:id="rId6" action="ppaction://hlinksldjump"/>
            <a:extLst>
              <a:ext uri="{FF2B5EF4-FFF2-40B4-BE49-F238E27FC236}">
                <a16:creationId xmlns:a16="http://schemas.microsoft.com/office/drawing/2014/main" id="{CA138424-1ABD-4434-90A4-4D042E6E06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12819" y="4722208"/>
            <a:ext cx="914400" cy="914400"/>
          </a:xfrm>
          <a:prstGeom prst="rect">
            <a:avLst/>
          </a:prstGeom>
        </p:spPr>
      </p:pic>
      <p:pic>
        <p:nvPicPr>
          <p:cNvPr id="30" name="Grafik 29" descr="Fernglas">
            <a:hlinkClick r:id="rId6" action="ppaction://hlinksldjump"/>
            <a:extLst>
              <a:ext uri="{FF2B5EF4-FFF2-40B4-BE49-F238E27FC236}">
                <a16:creationId xmlns:a16="http://schemas.microsoft.com/office/drawing/2014/main" id="{C20FF152-6F84-4A55-A0CC-D91266886CD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98019" y="5635471"/>
            <a:ext cx="914400" cy="914400"/>
          </a:xfrm>
          <a:prstGeom prst="rect">
            <a:avLst/>
          </a:prstGeom>
        </p:spPr>
      </p:pic>
      <p:sp>
        <p:nvSpPr>
          <p:cNvPr id="34" name="Textplatzhalter 1">
            <a:extLst>
              <a:ext uri="{FF2B5EF4-FFF2-40B4-BE49-F238E27FC236}">
                <a16:creationId xmlns:a16="http://schemas.microsoft.com/office/drawing/2014/main" id="{8F42CB0B-48FC-4A5E-AC20-B145D65FB4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958" y="439059"/>
            <a:ext cx="3374999" cy="2284960"/>
          </a:xfrm>
        </p:spPr>
        <p:txBody>
          <a:bodyPr/>
          <a:lstStyle/>
          <a:p>
            <a:pPr algn="just"/>
            <a:r>
              <a:rPr lang="en-US" sz="2000" dirty="0"/>
              <a:t>Conceptualization </a:t>
            </a:r>
            <a:endParaRPr lang="en-DE" sz="2000" dirty="0"/>
          </a:p>
          <a:p>
            <a:pPr algn="just"/>
            <a:r>
              <a:rPr lang="en-US" sz="2000" dirty="0"/>
              <a:t>of a Critical Infrastructure</a:t>
            </a:r>
            <a:endParaRPr lang="en-DE" sz="2000" dirty="0"/>
          </a:p>
          <a:p>
            <a:pPr algn="just"/>
            <a:r>
              <a:rPr lang="en-US" sz="2000" dirty="0"/>
              <a:t>Network</a:t>
            </a:r>
            <a:r>
              <a:rPr lang="en-DE" sz="2000" dirty="0"/>
              <a:t> </a:t>
            </a:r>
            <a:r>
              <a:rPr lang="en-US" sz="2000" dirty="0"/>
              <a:t>Model </a:t>
            </a:r>
            <a:endParaRPr lang="en-DE" sz="2000" dirty="0"/>
          </a:p>
          <a:p>
            <a:pPr algn="just"/>
            <a:r>
              <a:rPr lang="en-US" sz="2000" dirty="0"/>
              <a:t>for Flood Risk Assessments</a:t>
            </a:r>
            <a:endParaRPr lang="en-DE" sz="2000" dirty="0"/>
          </a:p>
          <a:p>
            <a:pPr algn="just"/>
            <a:endParaRPr lang="en-US" sz="2000" dirty="0"/>
          </a:p>
          <a:p>
            <a:endParaRPr lang="de-DE" sz="1800" dirty="0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DC4CF38F-0204-4BAE-91BA-DA41AF3C391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9" y="2149743"/>
            <a:ext cx="2458282" cy="240324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70FE53AC-4152-4372-9980-36DA94690D2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4" y="4628280"/>
            <a:ext cx="2392395" cy="2284960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6F8945D2-F66A-4D6D-8857-D95143019CF3}"/>
              </a:ext>
            </a:extLst>
          </p:cNvPr>
          <p:cNvSpPr/>
          <p:nvPr/>
        </p:nvSpPr>
        <p:spPr>
          <a:xfrm>
            <a:off x="11184846" y="1039523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40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442E31C-16E1-43FD-B591-55F603F52757}"/>
              </a:ext>
            </a:extLst>
          </p:cNvPr>
          <p:cNvSpPr txBox="1">
            <a:spLocks/>
          </p:cNvSpPr>
          <p:nvPr/>
        </p:nvSpPr>
        <p:spPr>
          <a:xfrm>
            <a:off x="707316" y="1063564"/>
            <a:ext cx="10425670" cy="1221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DE" sz="2000" dirty="0">
                <a:latin typeface="Arial"/>
              </a:rPr>
              <a:t>This research is executed in the framework of the </a:t>
            </a:r>
            <a:r>
              <a:rPr lang="en-DE" sz="2000" b="1" dirty="0">
                <a:latin typeface="Arial"/>
              </a:rPr>
              <a:t>PARADeS </a:t>
            </a:r>
            <a:r>
              <a:rPr lang="en-DE" sz="2000" dirty="0">
                <a:latin typeface="Arial"/>
              </a:rPr>
              <a:t>project </a:t>
            </a:r>
            <a:br>
              <a:rPr lang="en-DE" sz="2000" dirty="0">
                <a:latin typeface="Arial"/>
              </a:rPr>
            </a:br>
            <a:r>
              <a:rPr lang="en-DE" sz="2000" dirty="0">
                <a:latin typeface="Arial"/>
              </a:rPr>
              <a:t>funded by the Federal Ministry of Education and Research (BMBF)</a:t>
            </a: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6121BCD-7B73-4FFB-AB0A-6387DE903B7C}"/>
              </a:ext>
            </a:extLst>
          </p:cNvPr>
          <p:cNvSpPr txBox="1">
            <a:spLocks/>
          </p:cNvSpPr>
          <p:nvPr/>
        </p:nvSpPr>
        <p:spPr>
          <a:xfrm>
            <a:off x="608806" y="147604"/>
            <a:ext cx="8310610" cy="5334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000" b="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2800" b="1" dirty="0">
                <a:latin typeface="Arial"/>
              </a:rPr>
              <a:t>P</a:t>
            </a:r>
            <a:r>
              <a:rPr lang="en-DE" sz="2800" b="1" dirty="0" err="1">
                <a:latin typeface="Arial"/>
              </a:rPr>
              <a:t>roject</a:t>
            </a:r>
            <a:r>
              <a:rPr lang="en-DE" sz="2800" b="1" dirty="0">
                <a:latin typeface="Arial"/>
              </a:rPr>
              <a:t> &amp; </a:t>
            </a:r>
            <a:r>
              <a:rPr lang="de-DE" sz="2800" b="1" dirty="0">
                <a:latin typeface="Arial"/>
              </a:rPr>
              <a:t>C</a:t>
            </a:r>
            <a:r>
              <a:rPr lang="en-DE" sz="2800" b="1" dirty="0">
                <a:latin typeface="Arial"/>
              </a:rPr>
              <a:t>o</a:t>
            </a:r>
            <a:r>
              <a:rPr lang="de-DE" sz="2800" b="1" dirty="0">
                <a:latin typeface="Arial"/>
              </a:rPr>
              <a:t>n</a:t>
            </a:r>
            <a:r>
              <a:rPr lang="en-DE" sz="2800" b="1" dirty="0">
                <a:latin typeface="Arial"/>
              </a:rPr>
              <a:t>s</a:t>
            </a:r>
            <a:r>
              <a:rPr lang="de-DE" sz="2800" b="1" dirty="0">
                <a:latin typeface="Arial"/>
              </a:rPr>
              <a:t>o</a:t>
            </a:r>
            <a:r>
              <a:rPr lang="en-DE" sz="2800" b="1" dirty="0">
                <a:latin typeface="Arial"/>
              </a:rPr>
              <a:t>r</a:t>
            </a:r>
            <a:r>
              <a:rPr lang="de-DE" sz="2800" b="1" dirty="0">
                <a:latin typeface="Arial"/>
              </a:rPr>
              <a:t>t</a:t>
            </a:r>
            <a:r>
              <a:rPr lang="en-DE" sz="2800" b="1" dirty="0" err="1">
                <a:latin typeface="Arial"/>
              </a:rPr>
              <a:t>i</a:t>
            </a:r>
            <a:r>
              <a:rPr lang="de-DE" sz="2800" b="1" dirty="0">
                <a:latin typeface="Arial"/>
              </a:rPr>
              <a:t>u</a:t>
            </a:r>
            <a:r>
              <a:rPr lang="en-DE" sz="2800" b="1" dirty="0">
                <a:latin typeface="Arial"/>
              </a:rPr>
              <a:t>m</a:t>
            </a:r>
            <a:br>
              <a:rPr lang="en-DE" sz="1800" b="1" dirty="0">
                <a:latin typeface="Arial"/>
              </a:rPr>
            </a:br>
            <a:r>
              <a:rPr lang="en-DE" sz="1800" dirty="0"/>
              <a:t>M</a:t>
            </a:r>
            <a:r>
              <a:rPr lang="de-DE" sz="1800" dirty="0"/>
              <a:t>o</a:t>
            </a:r>
            <a:r>
              <a:rPr lang="en-DE" sz="1800" dirty="0"/>
              <a:t>t</a:t>
            </a:r>
            <a:r>
              <a:rPr lang="de-DE" sz="1800" dirty="0"/>
              <a:t>i</a:t>
            </a:r>
            <a:r>
              <a:rPr lang="en-DE" sz="1800" dirty="0"/>
              <a:t>v</a:t>
            </a:r>
            <a:r>
              <a:rPr lang="de-DE" sz="1800" dirty="0"/>
              <a:t>a</a:t>
            </a:r>
            <a:r>
              <a:rPr lang="en-DE" sz="1800" dirty="0"/>
              <a:t>t</a:t>
            </a:r>
            <a:r>
              <a:rPr lang="de-DE" sz="1800" dirty="0"/>
              <a:t>i</a:t>
            </a:r>
            <a:r>
              <a:rPr lang="en-DE" sz="1800" dirty="0"/>
              <a:t>o</a:t>
            </a:r>
            <a:r>
              <a:rPr lang="de-DE" sz="1800" dirty="0"/>
              <a:t>n</a:t>
            </a:r>
            <a:r>
              <a:rPr lang="en-DE" sz="1800" dirty="0"/>
              <a:t> &amp; </a:t>
            </a:r>
            <a:r>
              <a:rPr lang="de-DE" sz="1800" dirty="0"/>
              <a:t>O</a:t>
            </a:r>
            <a:r>
              <a:rPr lang="en-DE" sz="1800" dirty="0"/>
              <a:t>b</a:t>
            </a:r>
            <a:r>
              <a:rPr lang="de-DE" sz="1800" dirty="0"/>
              <a:t>j</a:t>
            </a:r>
            <a:r>
              <a:rPr lang="en-DE" sz="1800" dirty="0"/>
              <a:t>e</a:t>
            </a:r>
            <a:r>
              <a:rPr lang="de-DE" sz="1800" dirty="0"/>
              <a:t>c</a:t>
            </a:r>
            <a:r>
              <a:rPr lang="en-DE" sz="1800" dirty="0"/>
              <a:t>t</a:t>
            </a:r>
            <a:r>
              <a:rPr lang="de-DE" sz="1800" dirty="0"/>
              <a:t>i</a:t>
            </a:r>
            <a:r>
              <a:rPr lang="en-DE" sz="1800" dirty="0"/>
              <a:t>v</a:t>
            </a:r>
            <a:r>
              <a:rPr lang="de-DE" sz="1800" dirty="0"/>
              <a:t>e</a:t>
            </a:r>
          </a:p>
          <a:p>
            <a:pPr lvl="0" fontAlgn="auto">
              <a:spcAft>
                <a:spcPts val="0"/>
              </a:spcAft>
              <a:defRPr/>
            </a:pPr>
            <a:endParaRPr lang="en-DE" sz="1800" b="1" dirty="0">
              <a:latin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2E9F87-56EC-4F82-A26A-17E14916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6" y="2657762"/>
            <a:ext cx="7549770" cy="88357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B2F534C-D382-4B02-88BB-1EED22F0D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106" y="2361174"/>
            <a:ext cx="2507184" cy="1471717"/>
          </a:xfrm>
          <a:prstGeom prst="rect">
            <a:avLst/>
          </a:prstGeom>
        </p:spPr>
      </p:pic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CA926DF8-63E9-4C12-B115-D95396213444}"/>
              </a:ext>
            </a:extLst>
          </p:cNvPr>
          <p:cNvSpPr txBox="1">
            <a:spLocks/>
          </p:cNvSpPr>
          <p:nvPr/>
        </p:nvSpPr>
        <p:spPr>
          <a:xfrm>
            <a:off x="707316" y="3964105"/>
            <a:ext cx="10425670" cy="1221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de-DE" sz="2000" dirty="0">
                <a:latin typeface="Arial"/>
              </a:rPr>
              <a:t>T</a:t>
            </a:r>
            <a:r>
              <a:rPr lang="en-DE" sz="2000" dirty="0">
                <a:latin typeface="Arial"/>
              </a:rPr>
              <a:t>h</a:t>
            </a:r>
            <a:r>
              <a:rPr lang="de-DE" sz="2000" dirty="0">
                <a:latin typeface="Arial"/>
              </a:rPr>
              <a:t>e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c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n</a:t>
            </a:r>
            <a:r>
              <a:rPr lang="en-DE" sz="2000" dirty="0">
                <a:latin typeface="Arial"/>
              </a:rPr>
              <a:t>s</a:t>
            </a:r>
            <a:r>
              <a:rPr lang="de-DE" sz="2000" dirty="0">
                <a:latin typeface="Arial"/>
              </a:rPr>
              <a:t>o</a:t>
            </a:r>
            <a:r>
              <a:rPr lang="en-DE" sz="2000" dirty="0">
                <a:latin typeface="Arial"/>
              </a:rPr>
              <a:t>r</a:t>
            </a:r>
            <a:r>
              <a:rPr lang="de-DE" sz="2000" dirty="0">
                <a:latin typeface="Arial"/>
              </a:rPr>
              <a:t>t</a:t>
            </a:r>
            <a:r>
              <a:rPr lang="en-DE" sz="2000" dirty="0" err="1">
                <a:latin typeface="Arial"/>
              </a:rPr>
              <a:t>i</a:t>
            </a:r>
            <a:r>
              <a:rPr lang="de-DE" sz="2000" dirty="0">
                <a:latin typeface="Arial"/>
              </a:rPr>
              <a:t>u</a:t>
            </a:r>
            <a:r>
              <a:rPr lang="en-DE" sz="2000" dirty="0">
                <a:latin typeface="Arial"/>
              </a:rPr>
              <a:t>m </a:t>
            </a:r>
            <a:r>
              <a:rPr lang="de-DE" sz="2000" dirty="0">
                <a:latin typeface="Arial"/>
              </a:rPr>
              <a:t>c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n</a:t>
            </a:r>
            <a:r>
              <a:rPr lang="en-DE" sz="2000" dirty="0">
                <a:latin typeface="Arial"/>
              </a:rPr>
              <a:t>s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s</a:t>
            </a:r>
            <a:r>
              <a:rPr lang="de-DE" sz="2000" dirty="0">
                <a:latin typeface="Arial"/>
              </a:rPr>
              <a:t>t</a:t>
            </a:r>
            <a:r>
              <a:rPr lang="en-DE" sz="2000" dirty="0">
                <a:latin typeface="Arial"/>
              </a:rPr>
              <a:t>s </a:t>
            </a:r>
            <a:r>
              <a:rPr lang="de-DE" sz="2000" dirty="0">
                <a:latin typeface="Arial"/>
              </a:rPr>
              <a:t>o</a:t>
            </a:r>
            <a:r>
              <a:rPr lang="en-DE" sz="2000" dirty="0">
                <a:latin typeface="Arial"/>
              </a:rPr>
              <a:t>f 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c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m</a:t>
            </a:r>
            <a:r>
              <a:rPr lang="en-DE" sz="2000" dirty="0">
                <a:latin typeface="Arial"/>
              </a:rPr>
              <a:t>b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>
                <a:latin typeface="Arial"/>
              </a:rPr>
              <a:t>t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n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f</a:t>
            </a:r>
            <a:r>
              <a:rPr lang="en-DE" sz="2000" dirty="0">
                <a:latin typeface="Arial"/>
              </a:rPr>
              <a:t>r</a:t>
            </a:r>
            <a:r>
              <a:rPr lang="de-DE" sz="2000" dirty="0">
                <a:latin typeface="Arial"/>
              </a:rPr>
              <a:t>o</a:t>
            </a:r>
            <a:r>
              <a:rPr lang="en-DE" sz="2000" dirty="0">
                <a:latin typeface="Arial"/>
              </a:rPr>
              <a:t>m </a:t>
            </a:r>
            <a:r>
              <a:rPr lang="de-DE" sz="2000" dirty="0">
                <a:latin typeface="Arial"/>
              </a:rPr>
              <a:t>G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r</a:t>
            </a:r>
            <a:r>
              <a:rPr lang="en-DE" sz="2000" dirty="0">
                <a:latin typeface="Arial"/>
              </a:rPr>
              <a:t>m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>
                <a:latin typeface="Arial"/>
              </a:rPr>
              <a:t>n 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G</a:t>
            </a:r>
            <a:r>
              <a:rPr lang="en-DE" sz="2000" dirty="0">
                <a:latin typeface="Arial"/>
              </a:rPr>
              <a:t>h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 err="1">
                <a:latin typeface="Arial"/>
              </a:rPr>
              <a:t>i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>
                <a:latin typeface="Arial"/>
              </a:rPr>
              <a:t>n </a:t>
            </a:r>
            <a:r>
              <a:rPr lang="de-DE" sz="2000" dirty="0">
                <a:latin typeface="Arial"/>
              </a:rPr>
              <a:t>P</a:t>
            </a:r>
            <a:r>
              <a:rPr lang="en-DE" sz="2000" dirty="0">
                <a:latin typeface="Arial"/>
              </a:rPr>
              <a:t>a</a:t>
            </a:r>
            <a:r>
              <a:rPr lang="de-DE" sz="2000" dirty="0">
                <a:latin typeface="Arial"/>
              </a:rPr>
              <a:t>r</a:t>
            </a:r>
            <a:r>
              <a:rPr lang="en-DE" sz="2000" dirty="0">
                <a:latin typeface="Arial"/>
              </a:rPr>
              <a:t>t</a:t>
            </a:r>
            <a:r>
              <a:rPr lang="de-DE" sz="2000" dirty="0">
                <a:latin typeface="Arial"/>
              </a:rPr>
              <a:t>n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r</a:t>
            </a:r>
            <a:r>
              <a:rPr lang="en-DE" sz="2000" dirty="0">
                <a:latin typeface="Arial"/>
              </a:rPr>
              <a:t>s: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122485C0-00D9-48DB-AB68-2E47C7817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6" y="4871060"/>
            <a:ext cx="2618182" cy="576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D6364ABF-5F4F-4C0F-83F2-F1B9985255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30" y="4840937"/>
            <a:ext cx="1406164" cy="12240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A2789CCF-78C5-4930-AA0C-961E1A06ED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776" y="4835060"/>
            <a:ext cx="1684404" cy="1224000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134BFD8B-FF7C-41B0-B76E-B5687C3C19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40" y="4907060"/>
            <a:ext cx="1042523" cy="1224000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A087D6AC-80D9-42DE-8738-1A2E098CB2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45"/>
          <a:stretch/>
        </p:blipFill>
        <p:spPr>
          <a:xfrm>
            <a:off x="6809581" y="4856986"/>
            <a:ext cx="1277720" cy="1224000"/>
          </a:xfrm>
          <a:prstGeom prst="rect">
            <a:avLst/>
          </a:prstGeom>
        </p:spPr>
      </p:pic>
      <p:pic>
        <p:nvPicPr>
          <p:cNvPr id="97" name="Grafik 96">
            <a:extLst>
              <a:ext uri="{FF2B5EF4-FFF2-40B4-BE49-F238E27FC236}">
                <a16:creationId xmlns:a16="http://schemas.microsoft.com/office/drawing/2014/main" id="{78B58012-8574-4ECD-8719-66772B187B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719" y="4840937"/>
            <a:ext cx="1083186" cy="1224000"/>
          </a:xfrm>
          <a:prstGeom prst="rect">
            <a:avLst/>
          </a:prstGeom>
        </p:spPr>
      </p:pic>
      <p:pic>
        <p:nvPicPr>
          <p:cNvPr id="101" name="Grafik 100">
            <a:extLst>
              <a:ext uri="{FF2B5EF4-FFF2-40B4-BE49-F238E27FC236}">
                <a16:creationId xmlns:a16="http://schemas.microsoft.com/office/drawing/2014/main" id="{D4A23A14-DC71-4FFD-B3D6-96DFA1ED0E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02" y="5555060"/>
            <a:ext cx="2153271" cy="576000"/>
          </a:xfrm>
          <a:prstGeom prst="rect">
            <a:avLst/>
          </a:prstGeom>
        </p:spPr>
      </p:pic>
      <p:pic>
        <p:nvPicPr>
          <p:cNvPr id="14" name="Grafik 13" descr="Feuer">
            <a:hlinkClick r:id="rId12" action="ppaction://hlinksldjump"/>
            <a:extLst>
              <a:ext uri="{FF2B5EF4-FFF2-40B4-BE49-F238E27FC236}">
                <a16:creationId xmlns:a16="http://schemas.microsoft.com/office/drawing/2014/main" id="{773AF62D-DCB4-4E61-A758-828879E5A2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31497" y="1929906"/>
            <a:ext cx="266400" cy="266400"/>
          </a:xfrm>
          <a:prstGeom prst="rect">
            <a:avLst/>
          </a:prstGeom>
        </p:spPr>
      </p:pic>
      <p:pic>
        <p:nvPicPr>
          <p:cNvPr id="15" name="Grafik 14" descr="Monitor">
            <a:hlinkClick r:id="rId15" action="ppaction://hlinksldjump"/>
            <a:extLst>
              <a:ext uri="{FF2B5EF4-FFF2-40B4-BE49-F238E27FC236}">
                <a16:creationId xmlns:a16="http://schemas.microsoft.com/office/drawing/2014/main" id="{D3151A84-0417-42CB-AA92-A704835E1B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46297" y="2843927"/>
            <a:ext cx="266400" cy="266400"/>
          </a:xfrm>
          <a:prstGeom prst="rect">
            <a:avLst/>
          </a:prstGeom>
        </p:spPr>
      </p:pic>
      <p:pic>
        <p:nvPicPr>
          <p:cNvPr id="16" name="Grafik 15" descr="Eimer und Schaufel">
            <a:hlinkClick r:id="rId18" action="ppaction://hlinksldjump"/>
            <a:extLst>
              <a:ext uri="{FF2B5EF4-FFF2-40B4-BE49-F238E27FC236}">
                <a16:creationId xmlns:a16="http://schemas.microsoft.com/office/drawing/2014/main" id="{46206987-A617-48EA-8E61-4CCC81BC86D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246297" y="4671590"/>
            <a:ext cx="266400" cy="266400"/>
          </a:xfrm>
          <a:prstGeom prst="rect">
            <a:avLst/>
          </a:prstGeom>
        </p:spPr>
      </p:pic>
      <p:pic>
        <p:nvPicPr>
          <p:cNvPr id="17" name="Grafik 16" descr="Glühbirne und Zahnrad">
            <a:hlinkClick r:id="rId21" action="ppaction://hlinksldjump"/>
            <a:extLst>
              <a:ext uri="{FF2B5EF4-FFF2-40B4-BE49-F238E27FC236}">
                <a16:creationId xmlns:a16="http://schemas.microsoft.com/office/drawing/2014/main" id="{9AEF984C-5F29-49B3-8F9A-5E2F3FF1CFF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31497" y="3757948"/>
            <a:ext cx="266400" cy="266400"/>
          </a:xfrm>
          <a:prstGeom prst="rect">
            <a:avLst/>
          </a:prstGeom>
        </p:spPr>
      </p:pic>
      <p:pic>
        <p:nvPicPr>
          <p:cNvPr id="18" name="Grafik 17" descr="Herunterladen">
            <a:hlinkClick r:id="rId24" action="ppaction://hlinksldjump"/>
            <a:extLst>
              <a:ext uri="{FF2B5EF4-FFF2-40B4-BE49-F238E27FC236}">
                <a16:creationId xmlns:a16="http://schemas.microsoft.com/office/drawing/2014/main" id="{6AE61205-DD42-44F4-B58A-BC6F06E3F23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231497" y="5585990"/>
            <a:ext cx="266400" cy="266400"/>
          </a:xfrm>
          <a:prstGeom prst="rect">
            <a:avLst/>
          </a:prstGeom>
        </p:spPr>
      </p:pic>
      <p:pic>
        <p:nvPicPr>
          <p:cNvPr id="19" name="Grafik 18" descr="Fernglas">
            <a:hlinkClick r:id="rId24" action="ppaction://hlinksldjump"/>
            <a:extLst>
              <a:ext uri="{FF2B5EF4-FFF2-40B4-BE49-F238E27FC236}">
                <a16:creationId xmlns:a16="http://schemas.microsoft.com/office/drawing/2014/main" id="{4B292666-1934-44EF-8B0C-2862D4D6845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216697" y="6499253"/>
            <a:ext cx="266400" cy="266400"/>
          </a:xfrm>
          <a:prstGeom prst="rect">
            <a:avLst/>
          </a:prstGeom>
        </p:spPr>
      </p:pic>
      <p:pic>
        <p:nvPicPr>
          <p:cNvPr id="5" name="Grafik 4" descr="Zuhause">
            <a:hlinkClick r:id="rId29" action="ppaction://hlinksldjump"/>
            <a:extLst>
              <a:ext uri="{FF2B5EF4-FFF2-40B4-BE49-F238E27FC236}">
                <a16:creationId xmlns:a16="http://schemas.microsoft.com/office/drawing/2014/main" id="{1B39C82D-1461-4125-9A8E-714AA63295E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216697" y="1063564"/>
            <a:ext cx="266400" cy="266400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614D53B3-83BC-4FA2-86C5-CA7B30AB6CEC}"/>
              </a:ext>
            </a:extLst>
          </p:cNvPr>
          <p:cNvSpPr/>
          <p:nvPr/>
        </p:nvSpPr>
        <p:spPr>
          <a:xfrm>
            <a:off x="11199660" y="1903194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69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15575C-BC96-4A05-B5DD-47E492579F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215" y="626877"/>
            <a:ext cx="5063702" cy="251419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F17C590-B8AE-44EE-AF05-6F35B5B9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60" y="3572384"/>
            <a:ext cx="4701389" cy="31212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259A4B3-5695-4507-AFA2-2EAC7FCC13A5}"/>
              </a:ext>
            </a:extLst>
          </p:cNvPr>
          <p:cNvGrpSpPr/>
          <p:nvPr/>
        </p:nvGrpSpPr>
        <p:grpSpPr>
          <a:xfrm>
            <a:off x="8981504" y="-7713"/>
            <a:ext cx="2538986" cy="1031716"/>
            <a:chOff x="9143206" y="-1"/>
            <a:chExt cx="2538986" cy="1031716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7950D673-7EA8-43BF-BD9D-814A5EC6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3206" y="0"/>
              <a:ext cx="2538986" cy="1031715"/>
            </a:xfrm>
            <a:custGeom>
              <a:avLst/>
              <a:gdLst>
                <a:gd name="T0" fmla="*/ 0 w 1965604"/>
                <a:gd name="T1" fmla="*/ 1070324 h 1061288"/>
                <a:gd name="T2" fmla="*/ 1962256 w 1965604"/>
                <a:gd name="T3" fmla="*/ 1070324 h 1061288"/>
                <a:gd name="T4" fmla="*/ 1962256 w 1965604"/>
                <a:gd name="T5" fmla="*/ 0 h 1061288"/>
                <a:gd name="T6" fmla="*/ 0 w 1965604"/>
                <a:gd name="T7" fmla="*/ 0 h 1061288"/>
                <a:gd name="T8" fmla="*/ 0 w 1965604"/>
                <a:gd name="T9" fmla="*/ 1070324 h 1061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5604" h="1061288">
                  <a:moveTo>
                    <a:pt x="0" y="1061288"/>
                  </a:moveTo>
                  <a:lnTo>
                    <a:pt x="1965604" y="1061288"/>
                  </a:lnTo>
                  <a:lnTo>
                    <a:pt x="1965604" y="0"/>
                  </a:lnTo>
                  <a:lnTo>
                    <a:pt x="0" y="0"/>
                  </a:lnTo>
                  <a:lnTo>
                    <a:pt x="0" y="1061288"/>
                  </a:lnTo>
                  <a:close/>
                </a:path>
              </a:pathLst>
            </a:custGeom>
            <a:solidFill>
              <a:srgbClr val="0A94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DF20D2CC-17A0-4B59-A295-AD3021D08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3206" y="-1"/>
              <a:ext cx="2538986" cy="103171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A48B8CD6-A88B-4A21-B3F6-A9D927E25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287" y="260628"/>
              <a:ext cx="662433" cy="559809"/>
            </a:xfrm>
            <a:custGeom>
              <a:avLst/>
              <a:gdLst>
                <a:gd name="T0" fmla="*/ 324086 w 513223"/>
                <a:gd name="T1" fmla="*/ 150637 h 576656"/>
                <a:gd name="T2" fmla="*/ 337069 w 513223"/>
                <a:gd name="T3" fmla="*/ 148961 h 576656"/>
                <a:gd name="T4" fmla="*/ 349813 w 513223"/>
                <a:gd name="T5" fmla="*/ 147928 h 576656"/>
                <a:gd name="T6" fmla="*/ 362222 w 513223"/>
                <a:gd name="T7" fmla="*/ 147577 h 576656"/>
                <a:gd name="T8" fmla="*/ 375662 w 513223"/>
                <a:gd name="T9" fmla="*/ 147865 h 576656"/>
                <a:gd name="T10" fmla="*/ 392225 w 513223"/>
                <a:gd name="T11" fmla="*/ 149128 h 576656"/>
                <a:gd name="T12" fmla="*/ 407611 w 513223"/>
                <a:gd name="T13" fmla="*/ 151408 h 576656"/>
                <a:gd name="T14" fmla="*/ 421829 w 513223"/>
                <a:gd name="T15" fmla="*/ 154727 h 576656"/>
                <a:gd name="T16" fmla="*/ 434902 w 513223"/>
                <a:gd name="T17" fmla="*/ 159099 h 576656"/>
                <a:gd name="T18" fmla="*/ 446839 w 513223"/>
                <a:gd name="T19" fmla="*/ 164542 h 576656"/>
                <a:gd name="T20" fmla="*/ 457660 w 513223"/>
                <a:gd name="T21" fmla="*/ 171077 h 576656"/>
                <a:gd name="T22" fmla="*/ 467377 w 513223"/>
                <a:gd name="T23" fmla="*/ 178718 h 576656"/>
                <a:gd name="T24" fmla="*/ 476007 w 513223"/>
                <a:gd name="T25" fmla="*/ 187484 h 576656"/>
                <a:gd name="T26" fmla="*/ 483563 w 513223"/>
                <a:gd name="T27" fmla="*/ 197393 h 576656"/>
                <a:gd name="T28" fmla="*/ 490063 w 513223"/>
                <a:gd name="T29" fmla="*/ 208461 h 576656"/>
                <a:gd name="T30" fmla="*/ 495521 w 513223"/>
                <a:gd name="T31" fmla="*/ 220710 h 576656"/>
                <a:gd name="T32" fmla="*/ 499953 w 513223"/>
                <a:gd name="T33" fmla="*/ 234154 h 576656"/>
                <a:gd name="T34" fmla="*/ 503373 w 513223"/>
                <a:gd name="T35" fmla="*/ 248811 h 576656"/>
                <a:gd name="T36" fmla="*/ 505798 w 513223"/>
                <a:gd name="T37" fmla="*/ 264699 h 576656"/>
                <a:gd name="T38" fmla="*/ 507241 w 513223"/>
                <a:gd name="T39" fmla="*/ 281835 h 576656"/>
                <a:gd name="T40" fmla="*/ 507718 w 513223"/>
                <a:gd name="T41" fmla="*/ 300239 h 576656"/>
                <a:gd name="T42" fmla="*/ 507718 w 513223"/>
                <a:gd name="T43" fmla="*/ 383074 h 576656"/>
                <a:gd name="T44" fmla="*/ 327359 w 513223"/>
                <a:gd name="T45" fmla="*/ 450163 h 576656"/>
                <a:gd name="T46" fmla="*/ 327359 w 513223"/>
                <a:gd name="T47" fmla="*/ 309824 h 576656"/>
                <a:gd name="T48" fmla="*/ 326632 w 513223"/>
                <a:gd name="T49" fmla="*/ 298529 h 576656"/>
                <a:gd name="T50" fmla="*/ 323176 w 513223"/>
                <a:gd name="T51" fmla="*/ 284858 h 576656"/>
                <a:gd name="T52" fmla="*/ 316897 w 513223"/>
                <a:gd name="T53" fmla="*/ 273708 h 576656"/>
                <a:gd name="T54" fmla="*/ 307817 w 513223"/>
                <a:gd name="T55" fmla="*/ 265065 h 576656"/>
                <a:gd name="T56" fmla="*/ 295958 w 513223"/>
                <a:gd name="T57" fmla="*/ 258910 h 576656"/>
                <a:gd name="T58" fmla="*/ 281348 w 513223"/>
                <a:gd name="T59" fmla="*/ 255227 h 576656"/>
                <a:gd name="T60" fmla="*/ 264008 w 513223"/>
                <a:gd name="T61" fmla="*/ 254005 h 576656"/>
                <a:gd name="T62" fmla="*/ 262562 w 513223"/>
                <a:gd name="T63" fmla="*/ 254017 h 576656"/>
                <a:gd name="T64" fmla="*/ 251536 w 513223"/>
                <a:gd name="T65" fmla="*/ 254918 h 576656"/>
                <a:gd name="T66" fmla="*/ 239906 w 513223"/>
                <a:gd name="T67" fmla="*/ 257174 h 576656"/>
                <a:gd name="T68" fmla="*/ 227889 w 513223"/>
                <a:gd name="T69" fmla="*/ 260718 h 576656"/>
                <a:gd name="T70" fmla="*/ 215706 w 513223"/>
                <a:gd name="T71" fmla="*/ 265472 h 576656"/>
                <a:gd name="T72" fmla="*/ 203573 w 513223"/>
                <a:gd name="T73" fmla="*/ 271371 h 576656"/>
                <a:gd name="T74" fmla="*/ 191710 w 513223"/>
                <a:gd name="T75" fmla="*/ 278339 h 576656"/>
                <a:gd name="T76" fmla="*/ 180334 w 513223"/>
                <a:gd name="T77" fmla="*/ 286303 h 576656"/>
                <a:gd name="T78" fmla="*/ 180334 w 513223"/>
                <a:gd name="T79" fmla="*/ 504856 h 576656"/>
                <a:gd name="T80" fmla="*/ 0 w 513223"/>
                <a:gd name="T81" fmla="*/ 571946 h 576656"/>
                <a:gd name="T82" fmla="*/ 0 w 513223"/>
                <a:gd name="T83" fmla="*/ 61123 h 576656"/>
                <a:gd name="T84" fmla="*/ 180334 w 513223"/>
                <a:gd name="T85" fmla="*/ 0 h 576656"/>
                <a:gd name="T86" fmla="*/ 180334 w 513223"/>
                <a:gd name="T87" fmla="*/ 210387 h 576656"/>
                <a:gd name="T88" fmla="*/ 182865 w 513223"/>
                <a:gd name="T89" fmla="*/ 208266 h 576656"/>
                <a:gd name="T90" fmla="*/ 191589 w 513223"/>
                <a:gd name="T91" fmla="*/ 201591 h 576656"/>
                <a:gd name="T92" fmla="*/ 201173 w 513223"/>
                <a:gd name="T93" fmla="*/ 195140 h 576656"/>
                <a:gd name="T94" fmla="*/ 211522 w 513223"/>
                <a:gd name="T95" fmla="*/ 188947 h 576656"/>
                <a:gd name="T96" fmla="*/ 222549 w 513223"/>
                <a:gd name="T97" fmla="*/ 183049 h 576656"/>
                <a:gd name="T98" fmla="*/ 234159 w 513223"/>
                <a:gd name="T99" fmla="*/ 177477 h 576656"/>
                <a:gd name="T100" fmla="*/ 246261 w 513223"/>
                <a:gd name="T101" fmla="*/ 172271 h 576656"/>
                <a:gd name="T102" fmla="*/ 258764 w 513223"/>
                <a:gd name="T103" fmla="*/ 167463 h 576656"/>
                <a:gd name="T104" fmla="*/ 271578 w 513223"/>
                <a:gd name="T105" fmla="*/ 163088 h 576656"/>
                <a:gd name="T106" fmla="*/ 284608 w 513223"/>
                <a:gd name="T107" fmla="*/ 159184 h 576656"/>
                <a:gd name="T108" fmla="*/ 297763 w 513223"/>
                <a:gd name="T109" fmla="*/ 155783 h 576656"/>
                <a:gd name="T110" fmla="*/ 310952 w 513223"/>
                <a:gd name="T111" fmla="*/ 152922 h 576656"/>
                <a:gd name="T112" fmla="*/ 324086 w 513223"/>
                <a:gd name="T113" fmla="*/ 150637 h 5766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13223" h="576656">
                  <a:moveTo>
                    <a:pt x="327599" y="151877"/>
                  </a:moveTo>
                  <a:lnTo>
                    <a:pt x="340724" y="150187"/>
                  </a:lnTo>
                  <a:lnTo>
                    <a:pt x="353605" y="149146"/>
                  </a:lnTo>
                  <a:lnTo>
                    <a:pt x="366150" y="148792"/>
                  </a:lnTo>
                  <a:lnTo>
                    <a:pt x="379735" y="149083"/>
                  </a:lnTo>
                  <a:lnTo>
                    <a:pt x="396478" y="150356"/>
                  </a:lnTo>
                  <a:lnTo>
                    <a:pt x="412029" y="152656"/>
                  </a:lnTo>
                  <a:lnTo>
                    <a:pt x="426403" y="156001"/>
                  </a:lnTo>
                  <a:lnTo>
                    <a:pt x="439617" y="160409"/>
                  </a:lnTo>
                  <a:lnTo>
                    <a:pt x="451684" y="165898"/>
                  </a:lnTo>
                  <a:lnTo>
                    <a:pt x="462622" y="172486"/>
                  </a:lnTo>
                  <a:lnTo>
                    <a:pt x="472444" y="180190"/>
                  </a:lnTo>
                  <a:lnTo>
                    <a:pt x="481167" y="189028"/>
                  </a:lnTo>
                  <a:lnTo>
                    <a:pt x="488806" y="199019"/>
                  </a:lnTo>
                  <a:lnTo>
                    <a:pt x="495377" y="210179"/>
                  </a:lnTo>
                  <a:lnTo>
                    <a:pt x="500894" y="222528"/>
                  </a:lnTo>
                  <a:lnTo>
                    <a:pt x="505374" y="236082"/>
                  </a:lnTo>
                  <a:lnTo>
                    <a:pt x="508831" y="250859"/>
                  </a:lnTo>
                  <a:lnTo>
                    <a:pt x="511282" y="266878"/>
                  </a:lnTo>
                  <a:lnTo>
                    <a:pt x="512741" y="284156"/>
                  </a:lnTo>
                  <a:lnTo>
                    <a:pt x="513223" y="302712"/>
                  </a:lnTo>
                  <a:lnTo>
                    <a:pt x="513223" y="386229"/>
                  </a:lnTo>
                  <a:lnTo>
                    <a:pt x="330908" y="453870"/>
                  </a:lnTo>
                  <a:lnTo>
                    <a:pt x="330908" y="312375"/>
                  </a:lnTo>
                  <a:lnTo>
                    <a:pt x="330174" y="300988"/>
                  </a:lnTo>
                  <a:lnTo>
                    <a:pt x="326680" y="287204"/>
                  </a:lnTo>
                  <a:lnTo>
                    <a:pt x="320332" y="275962"/>
                  </a:lnTo>
                  <a:lnTo>
                    <a:pt x="311153" y="267247"/>
                  </a:lnTo>
                  <a:lnTo>
                    <a:pt x="299167" y="261042"/>
                  </a:lnTo>
                  <a:lnTo>
                    <a:pt x="284398" y="257330"/>
                  </a:lnTo>
                  <a:lnTo>
                    <a:pt x="266870" y="256097"/>
                  </a:lnTo>
                  <a:lnTo>
                    <a:pt x="265408" y="256110"/>
                  </a:lnTo>
                  <a:lnTo>
                    <a:pt x="254263" y="257017"/>
                  </a:lnTo>
                  <a:lnTo>
                    <a:pt x="242507" y="259292"/>
                  </a:lnTo>
                  <a:lnTo>
                    <a:pt x="230360" y="262865"/>
                  </a:lnTo>
                  <a:lnTo>
                    <a:pt x="218045" y="267660"/>
                  </a:lnTo>
                  <a:lnTo>
                    <a:pt x="205781" y="273607"/>
                  </a:lnTo>
                  <a:lnTo>
                    <a:pt x="193789" y="280631"/>
                  </a:lnTo>
                  <a:lnTo>
                    <a:pt x="182289" y="288661"/>
                  </a:lnTo>
                  <a:lnTo>
                    <a:pt x="182289" y="509014"/>
                  </a:lnTo>
                  <a:lnTo>
                    <a:pt x="0" y="576656"/>
                  </a:lnTo>
                  <a:lnTo>
                    <a:pt x="0" y="61627"/>
                  </a:lnTo>
                  <a:lnTo>
                    <a:pt x="182289" y="0"/>
                  </a:lnTo>
                  <a:lnTo>
                    <a:pt x="182289" y="212120"/>
                  </a:lnTo>
                  <a:lnTo>
                    <a:pt x="184848" y="209980"/>
                  </a:lnTo>
                  <a:lnTo>
                    <a:pt x="193666" y="203251"/>
                  </a:lnTo>
                  <a:lnTo>
                    <a:pt x="203354" y="196747"/>
                  </a:lnTo>
                  <a:lnTo>
                    <a:pt x="213816" y="190503"/>
                  </a:lnTo>
                  <a:lnTo>
                    <a:pt x="224962" y="184556"/>
                  </a:lnTo>
                  <a:lnTo>
                    <a:pt x="236698" y="178939"/>
                  </a:lnTo>
                  <a:lnTo>
                    <a:pt x="248931" y="173690"/>
                  </a:lnTo>
                  <a:lnTo>
                    <a:pt x="261570" y="168842"/>
                  </a:lnTo>
                  <a:lnTo>
                    <a:pt x="274522" y="164432"/>
                  </a:lnTo>
                  <a:lnTo>
                    <a:pt x="287693" y="160495"/>
                  </a:lnTo>
                  <a:lnTo>
                    <a:pt x="300991" y="157067"/>
                  </a:lnTo>
                  <a:lnTo>
                    <a:pt x="314324" y="154182"/>
                  </a:lnTo>
                  <a:lnTo>
                    <a:pt x="327599" y="151877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BF72D73E-9B8C-4990-8EE5-71093F947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4511" y="726364"/>
              <a:ext cx="102544" cy="97156"/>
            </a:xfrm>
            <a:custGeom>
              <a:avLst/>
              <a:gdLst>
                <a:gd name="T0" fmla="*/ 89983 w 78475"/>
                <a:gd name="T1" fmla="*/ 85821 h 101413"/>
                <a:gd name="T2" fmla="*/ 60418 w 78475"/>
                <a:gd name="T3" fmla="*/ 85821 h 101413"/>
                <a:gd name="T4" fmla="*/ 60418 w 78475"/>
                <a:gd name="T5" fmla="*/ 50230 h 101413"/>
                <a:gd name="T6" fmla="*/ 29594 w 78475"/>
                <a:gd name="T7" fmla="*/ 50230 h 101413"/>
                <a:gd name="T8" fmla="*/ 29594 w 78475"/>
                <a:gd name="T9" fmla="*/ 85821 h 101413"/>
                <a:gd name="T10" fmla="*/ 0 w 78475"/>
                <a:gd name="T11" fmla="*/ 85821 h 101413"/>
                <a:gd name="T12" fmla="*/ 0 w 78475"/>
                <a:gd name="T13" fmla="*/ 0 h 101413"/>
                <a:gd name="T14" fmla="*/ 29594 w 78475"/>
                <a:gd name="T15" fmla="*/ 0 h 101413"/>
                <a:gd name="T16" fmla="*/ 29594 w 78475"/>
                <a:gd name="T17" fmla="*/ 34232 h 101413"/>
                <a:gd name="T18" fmla="*/ 60418 w 78475"/>
                <a:gd name="T19" fmla="*/ 34232 h 101413"/>
                <a:gd name="T20" fmla="*/ 60418 w 78475"/>
                <a:gd name="T21" fmla="*/ 0 h 101413"/>
                <a:gd name="T22" fmla="*/ 89983 w 78475"/>
                <a:gd name="T23" fmla="*/ 0 h 101413"/>
                <a:gd name="T24" fmla="*/ 89983 w 78475"/>
                <a:gd name="T25" fmla="*/ 85821 h 1014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475" h="101413">
                  <a:moveTo>
                    <a:pt x="78475" y="101413"/>
                  </a:moveTo>
                  <a:lnTo>
                    <a:pt x="52692" y="101413"/>
                  </a:lnTo>
                  <a:lnTo>
                    <a:pt x="52692" y="59359"/>
                  </a:lnTo>
                  <a:lnTo>
                    <a:pt x="25809" y="59359"/>
                  </a:lnTo>
                  <a:lnTo>
                    <a:pt x="25809" y="101413"/>
                  </a:lnTo>
                  <a:lnTo>
                    <a:pt x="0" y="101413"/>
                  </a:lnTo>
                  <a:lnTo>
                    <a:pt x="0" y="0"/>
                  </a:lnTo>
                  <a:lnTo>
                    <a:pt x="25809" y="0"/>
                  </a:lnTo>
                  <a:lnTo>
                    <a:pt x="25809" y="40451"/>
                  </a:lnTo>
                  <a:lnTo>
                    <a:pt x="52692" y="40451"/>
                  </a:lnTo>
                  <a:lnTo>
                    <a:pt x="52692" y="0"/>
                  </a:lnTo>
                  <a:lnTo>
                    <a:pt x="78475" y="0"/>
                  </a:lnTo>
                  <a:lnTo>
                    <a:pt x="78475" y="101413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F4C3C9AE-E4BF-4F34-9DEB-C16A183E3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7564" y="749496"/>
              <a:ext cx="100492" cy="75567"/>
            </a:xfrm>
            <a:custGeom>
              <a:avLst/>
              <a:gdLst>
                <a:gd name="T0" fmla="*/ 87541 w 76956"/>
                <a:gd name="T1" fmla="*/ 37442 h 78019"/>
                <a:gd name="T2" fmla="*/ 87282 w 76956"/>
                <a:gd name="T3" fmla="*/ 42345 h 78019"/>
                <a:gd name="T4" fmla="*/ 83304 w 76956"/>
                <a:gd name="T5" fmla="*/ 55726 h 78019"/>
                <a:gd name="T6" fmla="*/ 74636 w 76956"/>
                <a:gd name="T7" fmla="*/ 66134 h 78019"/>
                <a:gd name="T8" fmla="*/ 61408 w 76956"/>
                <a:gd name="T9" fmla="*/ 72888 h 78019"/>
                <a:gd name="T10" fmla="*/ 43755 w 76956"/>
                <a:gd name="T11" fmla="*/ 75291 h 78019"/>
                <a:gd name="T12" fmla="*/ 37526 w 76956"/>
                <a:gd name="T13" fmla="*/ 75030 h 78019"/>
                <a:gd name="T14" fmla="*/ 29335 w 76956"/>
                <a:gd name="T15" fmla="*/ 39569 h 78019"/>
                <a:gd name="T16" fmla="*/ 33221 w 76956"/>
                <a:gd name="T17" fmla="*/ 54749 h 78019"/>
                <a:gd name="T18" fmla="*/ 43755 w 76956"/>
                <a:gd name="T19" fmla="*/ 60162 h 78019"/>
                <a:gd name="T20" fmla="*/ 45205 w 76956"/>
                <a:gd name="T21" fmla="*/ 60098 h 78019"/>
                <a:gd name="T22" fmla="*/ 55013 w 76956"/>
                <a:gd name="T23" fmla="*/ 53570 h 78019"/>
                <a:gd name="T24" fmla="*/ 58214 w 76956"/>
                <a:gd name="T25" fmla="*/ 37442 h 78019"/>
                <a:gd name="T26" fmla="*/ 58193 w 76956"/>
                <a:gd name="T27" fmla="*/ 35935 h 78019"/>
                <a:gd name="T28" fmla="*/ 54401 w 76956"/>
                <a:gd name="T29" fmla="*/ 20551 h 78019"/>
                <a:gd name="T30" fmla="*/ 43755 w 76956"/>
                <a:gd name="T31" fmla="*/ 15178 h 78019"/>
                <a:gd name="T32" fmla="*/ 42725 w 76956"/>
                <a:gd name="T33" fmla="*/ 15207 h 78019"/>
                <a:gd name="T34" fmla="*/ 32600 w 76956"/>
                <a:gd name="T35" fmla="*/ 21361 h 78019"/>
                <a:gd name="T36" fmla="*/ 43755 w 76956"/>
                <a:gd name="T37" fmla="*/ 0 h 78019"/>
                <a:gd name="T38" fmla="*/ 49603 w 76956"/>
                <a:gd name="T39" fmla="*/ 225 h 78019"/>
                <a:gd name="T40" fmla="*/ 65994 w 76956"/>
                <a:gd name="T41" fmla="*/ 4031 h 78019"/>
                <a:gd name="T42" fmla="*/ 77873 w 76956"/>
                <a:gd name="T43" fmla="*/ 11965 h 78019"/>
                <a:gd name="T44" fmla="*/ 85101 w 76956"/>
                <a:gd name="T45" fmla="*/ 23337 h 78019"/>
                <a:gd name="T46" fmla="*/ 87541 w 76956"/>
                <a:gd name="T47" fmla="*/ 37442 h 78019"/>
                <a:gd name="T48" fmla="*/ 0 w 76956"/>
                <a:gd name="T49" fmla="*/ 37442 h 78019"/>
                <a:gd name="T50" fmla="*/ 220 w 76956"/>
                <a:gd name="T51" fmla="*/ 32936 h 78019"/>
                <a:gd name="T52" fmla="*/ 4113 w 76956"/>
                <a:gd name="T53" fmla="*/ 19578 h 78019"/>
                <a:gd name="T54" fmla="*/ 12750 w 76956"/>
                <a:gd name="T55" fmla="*/ 9168 h 78019"/>
                <a:gd name="T56" fmla="*/ 26006 w 76956"/>
                <a:gd name="T57" fmla="*/ 2412 h 78019"/>
                <a:gd name="T58" fmla="*/ 43755 w 76956"/>
                <a:gd name="T59" fmla="*/ 0 h 78019"/>
                <a:gd name="T60" fmla="*/ 32600 w 76956"/>
                <a:gd name="T61" fmla="*/ 21361 h 78019"/>
                <a:gd name="T62" fmla="*/ 29298 w 76956"/>
                <a:gd name="T63" fmla="*/ 37442 h 78019"/>
                <a:gd name="T64" fmla="*/ 29335 w 76956"/>
                <a:gd name="T65" fmla="*/ 39569 h 78019"/>
                <a:gd name="T66" fmla="*/ 37526 w 76956"/>
                <a:gd name="T67" fmla="*/ 75030 h 78019"/>
                <a:gd name="T68" fmla="*/ 21294 w 76956"/>
                <a:gd name="T69" fmla="*/ 71131 h 78019"/>
                <a:gd name="T70" fmla="*/ 9550 w 76956"/>
                <a:gd name="T71" fmla="*/ 63106 h 78019"/>
                <a:gd name="T72" fmla="*/ 2407 w 76956"/>
                <a:gd name="T73" fmla="*/ 51646 h 78019"/>
                <a:gd name="T74" fmla="*/ 0 w 76956"/>
                <a:gd name="T75" fmla="*/ 37442 h 780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6956" h="78019">
                  <a:moveTo>
                    <a:pt x="76956" y="38800"/>
                  </a:moveTo>
                  <a:lnTo>
                    <a:pt x="76727" y="43879"/>
                  </a:lnTo>
                  <a:lnTo>
                    <a:pt x="73231" y="57742"/>
                  </a:lnTo>
                  <a:lnTo>
                    <a:pt x="65610" y="68530"/>
                  </a:lnTo>
                  <a:lnTo>
                    <a:pt x="53982" y="75528"/>
                  </a:lnTo>
                  <a:lnTo>
                    <a:pt x="38464" y="78019"/>
                  </a:lnTo>
                  <a:lnTo>
                    <a:pt x="32988" y="77747"/>
                  </a:lnTo>
                  <a:lnTo>
                    <a:pt x="25788" y="41003"/>
                  </a:lnTo>
                  <a:lnTo>
                    <a:pt x="29204" y="56733"/>
                  </a:lnTo>
                  <a:lnTo>
                    <a:pt x="38464" y="62341"/>
                  </a:lnTo>
                  <a:lnTo>
                    <a:pt x="39737" y="62275"/>
                  </a:lnTo>
                  <a:lnTo>
                    <a:pt x="48361" y="55510"/>
                  </a:lnTo>
                  <a:lnTo>
                    <a:pt x="51173" y="38800"/>
                  </a:lnTo>
                  <a:lnTo>
                    <a:pt x="51157" y="37237"/>
                  </a:lnTo>
                  <a:lnTo>
                    <a:pt x="47822" y="21295"/>
                  </a:lnTo>
                  <a:lnTo>
                    <a:pt x="38464" y="15727"/>
                  </a:lnTo>
                  <a:lnTo>
                    <a:pt x="37558" y="15758"/>
                  </a:lnTo>
                  <a:lnTo>
                    <a:pt x="28657" y="22135"/>
                  </a:lnTo>
                  <a:lnTo>
                    <a:pt x="38464" y="0"/>
                  </a:lnTo>
                  <a:lnTo>
                    <a:pt x="43604" y="237"/>
                  </a:lnTo>
                  <a:lnTo>
                    <a:pt x="58015" y="4175"/>
                  </a:lnTo>
                  <a:lnTo>
                    <a:pt x="68457" y="12399"/>
                  </a:lnTo>
                  <a:lnTo>
                    <a:pt x="74811" y="24183"/>
                  </a:lnTo>
                  <a:lnTo>
                    <a:pt x="76956" y="38800"/>
                  </a:lnTo>
                  <a:close/>
                </a:path>
                <a:path w="76956" h="78019">
                  <a:moveTo>
                    <a:pt x="0" y="38800"/>
                  </a:moveTo>
                  <a:lnTo>
                    <a:pt x="196" y="34129"/>
                  </a:lnTo>
                  <a:lnTo>
                    <a:pt x="3616" y="20287"/>
                  </a:lnTo>
                  <a:lnTo>
                    <a:pt x="11209" y="9500"/>
                  </a:lnTo>
                  <a:lnTo>
                    <a:pt x="22861" y="2496"/>
                  </a:lnTo>
                  <a:lnTo>
                    <a:pt x="38464" y="0"/>
                  </a:lnTo>
                  <a:lnTo>
                    <a:pt x="28657" y="22135"/>
                  </a:lnTo>
                  <a:lnTo>
                    <a:pt x="25756" y="38800"/>
                  </a:lnTo>
                  <a:lnTo>
                    <a:pt x="25788" y="41003"/>
                  </a:lnTo>
                  <a:lnTo>
                    <a:pt x="32988" y="77747"/>
                  </a:lnTo>
                  <a:lnTo>
                    <a:pt x="18719" y="73707"/>
                  </a:lnTo>
                  <a:lnTo>
                    <a:pt x="8392" y="65392"/>
                  </a:lnTo>
                  <a:lnTo>
                    <a:pt x="2116" y="53517"/>
                  </a:lnTo>
                  <a:lnTo>
                    <a:pt x="0" y="38800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DBC7316E-D92E-48B7-914A-E5109E24F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2413" y="749496"/>
              <a:ext cx="79984" cy="75567"/>
            </a:xfrm>
            <a:custGeom>
              <a:avLst/>
              <a:gdLst>
                <a:gd name="T0" fmla="*/ 48459 w 61208"/>
                <a:gd name="T1" fmla="*/ 58741 h 77995"/>
                <a:gd name="T2" fmla="*/ 52688 w 61208"/>
                <a:gd name="T3" fmla="*/ 59000 h 77995"/>
                <a:gd name="T4" fmla="*/ 58642 w 61208"/>
                <a:gd name="T5" fmla="*/ 59000 h 77995"/>
                <a:gd name="T6" fmla="*/ 64051 w 61208"/>
                <a:gd name="T7" fmla="*/ 57304 h 77995"/>
                <a:gd name="T8" fmla="*/ 69282 w 61208"/>
                <a:gd name="T9" fmla="*/ 55752 h 77995"/>
                <a:gd name="T10" fmla="*/ 70210 w 61208"/>
                <a:gd name="T11" fmla="*/ 72467 h 77995"/>
                <a:gd name="T12" fmla="*/ 61915 w 61208"/>
                <a:gd name="T13" fmla="*/ 74138 h 77995"/>
                <a:gd name="T14" fmla="*/ 53411 w 61208"/>
                <a:gd name="T15" fmla="*/ 75547 h 77995"/>
                <a:gd name="T16" fmla="*/ 44392 w 61208"/>
                <a:gd name="T17" fmla="*/ 75547 h 77995"/>
                <a:gd name="T18" fmla="*/ 23306 w 61208"/>
                <a:gd name="T19" fmla="*/ 72114 h 77995"/>
                <a:gd name="T20" fmla="*/ 9926 w 61208"/>
                <a:gd name="T21" fmla="*/ 63540 h 77995"/>
                <a:gd name="T22" fmla="*/ 2705 w 61208"/>
                <a:gd name="T23" fmla="*/ 52416 h 77995"/>
                <a:gd name="T24" fmla="*/ 107 w 61208"/>
                <a:gd name="T25" fmla="*/ 41326 h 77995"/>
                <a:gd name="T26" fmla="*/ 0 w 61208"/>
                <a:gd name="T27" fmla="*/ 38585 h 77995"/>
                <a:gd name="T28" fmla="*/ 2447 w 61208"/>
                <a:gd name="T29" fmla="*/ 24582 h 77995"/>
                <a:gd name="T30" fmla="*/ 9642 w 61208"/>
                <a:gd name="T31" fmla="*/ 13141 h 77995"/>
                <a:gd name="T32" fmla="*/ 21373 w 61208"/>
                <a:gd name="T33" fmla="*/ 4913 h 77995"/>
                <a:gd name="T34" fmla="*/ 37424 w 61208"/>
                <a:gd name="T35" fmla="*/ 543 h 77995"/>
                <a:gd name="T36" fmla="*/ 46557 w 61208"/>
                <a:gd name="T37" fmla="*/ 0 h 77995"/>
                <a:gd name="T38" fmla="*/ 55936 w 61208"/>
                <a:gd name="T39" fmla="*/ 0 h 77995"/>
                <a:gd name="T40" fmla="*/ 61014 w 61208"/>
                <a:gd name="T41" fmla="*/ 1838 h 77995"/>
                <a:gd name="T42" fmla="*/ 69282 w 61208"/>
                <a:gd name="T43" fmla="*/ 3533 h 77995"/>
                <a:gd name="T44" fmla="*/ 67866 w 61208"/>
                <a:gd name="T45" fmla="*/ 20271 h 77995"/>
                <a:gd name="T46" fmla="*/ 62608 w 61208"/>
                <a:gd name="T47" fmla="*/ 18743 h 77995"/>
                <a:gd name="T48" fmla="*/ 57196 w 61208"/>
                <a:gd name="T49" fmla="*/ 17215 h 77995"/>
                <a:gd name="T50" fmla="*/ 51247 w 61208"/>
                <a:gd name="T51" fmla="*/ 17215 h 77995"/>
                <a:gd name="T52" fmla="*/ 33437 w 61208"/>
                <a:gd name="T53" fmla="*/ 24990 h 77995"/>
                <a:gd name="T54" fmla="*/ 29617 w 61208"/>
                <a:gd name="T55" fmla="*/ 36848 h 77995"/>
                <a:gd name="T56" fmla="*/ 29575 w 61208"/>
                <a:gd name="T57" fmla="*/ 38585 h 77995"/>
                <a:gd name="T58" fmla="*/ 35434 w 61208"/>
                <a:gd name="T59" fmla="*/ 53270 h 77995"/>
                <a:gd name="T60" fmla="*/ 48459 w 61208"/>
                <a:gd name="T61" fmla="*/ 58741 h 7799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1208" h="77995">
                  <a:moveTo>
                    <a:pt x="42246" y="60645"/>
                  </a:moveTo>
                  <a:lnTo>
                    <a:pt x="45932" y="60912"/>
                  </a:lnTo>
                  <a:lnTo>
                    <a:pt x="51120" y="60912"/>
                  </a:lnTo>
                  <a:lnTo>
                    <a:pt x="55837" y="59161"/>
                  </a:lnTo>
                  <a:lnTo>
                    <a:pt x="60396" y="57559"/>
                  </a:lnTo>
                  <a:lnTo>
                    <a:pt x="61208" y="74815"/>
                  </a:lnTo>
                  <a:lnTo>
                    <a:pt x="53976" y="76540"/>
                  </a:lnTo>
                  <a:lnTo>
                    <a:pt x="46561" y="77995"/>
                  </a:lnTo>
                  <a:lnTo>
                    <a:pt x="38700" y="77995"/>
                  </a:lnTo>
                  <a:lnTo>
                    <a:pt x="20318" y="74451"/>
                  </a:lnTo>
                  <a:lnTo>
                    <a:pt x="8652" y="65599"/>
                  </a:lnTo>
                  <a:lnTo>
                    <a:pt x="2359" y="54114"/>
                  </a:lnTo>
                  <a:lnTo>
                    <a:pt x="95" y="42665"/>
                  </a:lnTo>
                  <a:lnTo>
                    <a:pt x="0" y="39835"/>
                  </a:lnTo>
                  <a:lnTo>
                    <a:pt x="2132" y="25378"/>
                  </a:lnTo>
                  <a:lnTo>
                    <a:pt x="8405" y="13567"/>
                  </a:lnTo>
                  <a:lnTo>
                    <a:pt x="18632" y="5069"/>
                  </a:lnTo>
                  <a:lnTo>
                    <a:pt x="32624" y="555"/>
                  </a:lnTo>
                  <a:lnTo>
                    <a:pt x="40587" y="0"/>
                  </a:lnTo>
                  <a:lnTo>
                    <a:pt x="48762" y="0"/>
                  </a:lnTo>
                  <a:lnTo>
                    <a:pt x="53190" y="1898"/>
                  </a:lnTo>
                  <a:lnTo>
                    <a:pt x="60396" y="3648"/>
                  </a:lnTo>
                  <a:lnTo>
                    <a:pt x="59164" y="20928"/>
                  </a:lnTo>
                  <a:lnTo>
                    <a:pt x="54579" y="19350"/>
                  </a:lnTo>
                  <a:lnTo>
                    <a:pt x="49862" y="17773"/>
                  </a:lnTo>
                  <a:lnTo>
                    <a:pt x="44674" y="17773"/>
                  </a:lnTo>
                  <a:lnTo>
                    <a:pt x="29150" y="25799"/>
                  </a:lnTo>
                  <a:lnTo>
                    <a:pt x="25820" y="38042"/>
                  </a:lnTo>
                  <a:lnTo>
                    <a:pt x="25783" y="39835"/>
                  </a:lnTo>
                  <a:lnTo>
                    <a:pt x="30890" y="54997"/>
                  </a:lnTo>
                  <a:lnTo>
                    <a:pt x="42246" y="60645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428F00D3-6AE9-4E58-BEB8-172F0728E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754" y="718653"/>
              <a:ext cx="92289" cy="104868"/>
            </a:xfrm>
            <a:custGeom>
              <a:avLst/>
              <a:gdLst>
                <a:gd name="T0" fmla="*/ 31208 w 70091"/>
                <a:gd name="T1" fmla="*/ 51132 h 108907"/>
                <a:gd name="T2" fmla="*/ 31208 w 70091"/>
                <a:gd name="T3" fmla="*/ 97961 h 108907"/>
                <a:gd name="T4" fmla="*/ 0 w 70091"/>
                <a:gd name="T5" fmla="*/ 97961 h 108907"/>
                <a:gd name="T6" fmla="*/ 0 w 70091"/>
                <a:gd name="T7" fmla="*/ 0 h 108907"/>
                <a:gd name="T8" fmla="*/ 31208 w 70091"/>
                <a:gd name="T9" fmla="*/ 0 h 108907"/>
                <a:gd name="T10" fmla="*/ 31208 w 70091"/>
                <a:gd name="T11" fmla="*/ 40022 h 108907"/>
                <a:gd name="T12" fmla="*/ 31637 w 70091"/>
                <a:gd name="T13" fmla="*/ 40022 h 108907"/>
                <a:gd name="T14" fmla="*/ 35159 w 70091"/>
                <a:gd name="T15" fmla="*/ 32439 h 108907"/>
                <a:gd name="T16" fmla="*/ 46616 w 70091"/>
                <a:gd name="T17" fmla="*/ 28913 h 108907"/>
                <a:gd name="T18" fmla="*/ 57840 w 70091"/>
                <a:gd name="T19" fmla="*/ 28913 h 108907"/>
                <a:gd name="T20" fmla="*/ 76413 w 70091"/>
                <a:gd name="T21" fmla="*/ 32566 h 108907"/>
                <a:gd name="T22" fmla="*/ 85806 w 70091"/>
                <a:gd name="T23" fmla="*/ 42104 h 108907"/>
                <a:gd name="T24" fmla="*/ 88062 w 70091"/>
                <a:gd name="T25" fmla="*/ 53460 h 108907"/>
                <a:gd name="T26" fmla="*/ 88062 w 70091"/>
                <a:gd name="T27" fmla="*/ 97961 h 108907"/>
                <a:gd name="T28" fmla="*/ 56855 w 70091"/>
                <a:gd name="T29" fmla="*/ 97961 h 108907"/>
                <a:gd name="T30" fmla="*/ 56855 w 70091"/>
                <a:gd name="T31" fmla="*/ 47582 h 108907"/>
                <a:gd name="T32" fmla="*/ 51158 w 70091"/>
                <a:gd name="T33" fmla="*/ 45367 h 108907"/>
                <a:gd name="T34" fmla="*/ 34765 w 70091"/>
                <a:gd name="T35" fmla="*/ 45367 h 108907"/>
                <a:gd name="T36" fmla="*/ 31208 w 70091"/>
                <a:gd name="T37" fmla="*/ 51132 h 1089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091" h="108907">
                  <a:moveTo>
                    <a:pt x="24839" y="56844"/>
                  </a:moveTo>
                  <a:lnTo>
                    <a:pt x="24839" y="108907"/>
                  </a:lnTo>
                  <a:lnTo>
                    <a:pt x="0" y="108907"/>
                  </a:lnTo>
                  <a:lnTo>
                    <a:pt x="0" y="0"/>
                  </a:lnTo>
                  <a:lnTo>
                    <a:pt x="24839" y="0"/>
                  </a:lnTo>
                  <a:lnTo>
                    <a:pt x="24839" y="44494"/>
                  </a:lnTo>
                  <a:lnTo>
                    <a:pt x="25180" y="44494"/>
                  </a:lnTo>
                  <a:lnTo>
                    <a:pt x="27984" y="36064"/>
                  </a:lnTo>
                  <a:lnTo>
                    <a:pt x="37102" y="32144"/>
                  </a:lnTo>
                  <a:lnTo>
                    <a:pt x="46037" y="32144"/>
                  </a:lnTo>
                  <a:lnTo>
                    <a:pt x="60819" y="36204"/>
                  </a:lnTo>
                  <a:lnTo>
                    <a:pt x="68295" y="46809"/>
                  </a:lnTo>
                  <a:lnTo>
                    <a:pt x="70091" y="59433"/>
                  </a:lnTo>
                  <a:lnTo>
                    <a:pt x="70091" y="108907"/>
                  </a:lnTo>
                  <a:lnTo>
                    <a:pt x="45251" y="108907"/>
                  </a:lnTo>
                  <a:lnTo>
                    <a:pt x="45251" y="52900"/>
                  </a:lnTo>
                  <a:lnTo>
                    <a:pt x="40718" y="50435"/>
                  </a:lnTo>
                  <a:lnTo>
                    <a:pt x="27669" y="50435"/>
                  </a:lnTo>
                  <a:lnTo>
                    <a:pt x="24839" y="56844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742F1E61-DEFC-4BDF-8F47-6BE4F5544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449" y="749496"/>
              <a:ext cx="75883" cy="75567"/>
            </a:xfrm>
            <a:custGeom>
              <a:avLst/>
              <a:gdLst>
                <a:gd name="T0" fmla="*/ 3009 w 57907"/>
                <a:gd name="T1" fmla="*/ 12633 h 78044"/>
                <a:gd name="T2" fmla="*/ 14093 w 57907"/>
                <a:gd name="T3" fmla="*/ 3907 h 78044"/>
                <a:gd name="T4" fmla="*/ 36404 w 57907"/>
                <a:gd name="T5" fmla="*/ 0 h 78044"/>
                <a:gd name="T6" fmla="*/ 48559 w 57907"/>
                <a:gd name="T7" fmla="*/ 0 h 78044"/>
                <a:gd name="T8" fmla="*/ 58633 w 57907"/>
                <a:gd name="T9" fmla="*/ 1656 h 78044"/>
                <a:gd name="T10" fmla="*/ 63449 w 57907"/>
                <a:gd name="T11" fmla="*/ 2936 h 78044"/>
                <a:gd name="T12" fmla="*/ 62737 w 57907"/>
                <a:gd name="T13" fmla="*/ 19337 h 78044"/>
                <a:gd name="T14" fmla="*/ 54902 w 57907"/>
                <a:gd name="T15" fmla="*/ 16966 h 78044"/>
                <a:gd name="T16" fmla="*/ 47658 w 57907"/>
                <a:gd name="T17" fmla="*/ 15450 h 78044"/>
                <a:gd name="T18" fmla="*/ 31366 w 57907"/>
                <a:gd name="T19" fmla="*/ 15450 h 78044"/>
                <a:gd name="T20" fmla="*/ 27978 w 57907"/>
                <a:gd name="T21" fmla="*/ 18223 h 78044"/>
                <a:gd name="T22" fmla="*/ 27978 w 57907"/>
                <a:gd name="T23" fmla="*/ 25261 h 78044"/>
                <a:gd name="T24" fmla="*/ 32331 w 57907"/>
                <a:gd name="T25" fmla="*/ 26779 h 78044"/>
                <a:gd name="T26" fmla="*/ 48371 w 57907"/>
                <a:gd name="T27" fmla="*/ 31281 h 78044"/>
                <a:gd name="T28" fmla="*/ 61217 w 57907"/>
                <a:gd name="T29" fmla="*/ 36957 h 78044"/>
                <a:gd name="T30" fmla="*/ 68451 w 57907"/>
                <a:gd name="T31" fmla="*/ 48978 h 78044"/>
                <a:gd name="T32" fmla="*/ 68704 w 57907"/>
                <a:gd name="T33" fmla="*/ 52537 h 78044"/>
                <a:gd name="T34" fmla="*/ 63791 w 57907"/>
                <a:gd name="T35" fmla="*/ 65543 h 78044"/>
                <a:gd name="T36" fmla="*/ 50950 w 57907"/>
                <a:gd name="T37" fmla="*/ 72773 h 78044"/>
                <a:gd name="T38" fmla="*/ 32859 w 57907"/>
                <a:gd name="T39" fmla="*/ 75027 h 78044"/>
                <a:gd name="T40" fmla="*/ 18589 w 57907"/>
                <a:gd name="T41" fmla="*/ 74410 h 78044"/>
                <a:gd name="T42" fmla="*/ 2952 w 57907"/>
                <a:gd name="T43" fmla="*/ 72025 h 78044"/>
                <a:gd name="T44" fmla="*/ 964 w 57907"/>
                <a:gd name="T45" fmla="*/ 71521 h 78044"/>
                <a:gd name="T46" fmla="*/ 1677 w 57907"/>
                <a:gd name="T47" fmla="*/ 54529 h 78044"/>
                <a:gd name="T48" fmla="*/ 8768 w 57907"/>
                <a:gd name="T49" fmla="*/ 57752 h 78044"/>
                <a:gd name="T50" fmla="*/ 17720 w 57907"/>
                <a:gd name="T51" fmla="*/ 59576 h 78044"/>
                <a:gd name="T52" fmla="*/ 39825 w 57907"/>
                <a:gd name="T53" fmla="*/ 59576 h 78044"/>
                <a:gd name="T54" fmla="*/ 40725 w 57907"/>
                <a:gd name="T55" fmla="*/ 55903 h 78044"/>
                <a:gd name="T56" fmla="*/ 40725 w 57907"/>
                <a:gd name="T57" fmla="*/ 49480 h 78044"/>
                <a:gd name="T58" fmla="*/ 33015 w 57907"/>
                <a:gd name="T59" fmla="*/ 48083 h 78044"/>
                <a:gd name="T60" fmla="*/ 20333 w 57907"/>
                <a:gd name="T61" fmla="*/ 44123 h 78044"/>
                <a:gd name="T62" fmla="*/ 7765 w 57907"/>
                <a:gd name="T63" fmla="*/ 37861 h 78044"/>
                <a:gd name="T64" fmla="*/ 426 w 57907"/>
                <a:gd name="T65" fmla="*/ 26187 h 78044"/>
                <a:gd name="T66" fmla="*/ 0 w 57907"/>
                <a:gd name="T67" fmla="*/ 21754 h 78044"/>
                <a:gd name="T68" fmla="*/ 3009 w 57907"/>
                <a:gd name="T69" fmla="*/ 12633 h 780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907" h="78044">
                  <a:moveTo>
                    <a:pt x="2536" y="13142"/>
                  </a:moveTo>
                  <a:lnTo>
                    <a:pt x="11879" y="4063"/>
                  </a:lnTo>
                  <a:lnTo>
                    <a:pt x="30682" y="0"/>
                  </a:lnTo>
                  <a:lnTo>
                    <a:pt x="40927" y="0"/>
                  </a:lnTo>
                  <a:lnTo>
                    <a:pt x="49417" y="1725"/>
                  </a:lnTo>
                  <a:lnTo>
                    <a:pt x="53478" y="3056"/>
                  </a:lnTo>
                  <a:lnTo>
                    <a:pt x="52876" y="20115"/>
                  </a:lnTo>
                  <a:lnTo>
                    <a:pt x="46273" y="17649"/>
                  </a:lnTo>
                  <a:lnTo>
                    <a:pt x="40168" y="16072"/>
                  </a:lnTo>
                  <a:lnTo>
                    <a:pt x="26438" y="16072"/>
                  </a:lnTo>
                  <a:lnTo>
                    <a:pt x="23582" y="18956"/>
                  </a:lnTo>
                  <a:lnTo>
                    <a:pt x="23582" y="26277"/>
                  </a:lnTo>
                  <a:lnTo>
                    <a:pt x="27250" y="27855"/>
                  </a:lnTo>
                  <a:lnTo>
                    <a:pt x="40770" y="32539"/>
                  </a:lnTo>
                  <a:lnTo>
                    <a:pt x="51595" y="38443"/>
                  </a:lnTo>
                  <a:lnTo>
                    <a:pt x="57693" y="50947"/>
                  </a:lnTo>
                  <a:lnTo>
                    <a:pt x="57907" y="54650"/>
                  </a:lnTo>
                  <a:lnTo>
                    <a:pt x="53765" y="68179"/>
                  </a:lnTo>
                  <a:lnTo>
                    <a:pt x="42942" y="75698"/>
                  </a:lnTo>
                  <a:lnTo>
                    <a:pt x="27695" y="78044"/>
                  </a:lnTo>
                  <a:lnTo>
                    <a:pt x="15668" y="77403"/>
                  </a:lnTo>
                  <a:lnTo>
                    <a:pt x="2488" y="74922"/>
                  </a:lnTo>
                  <a:lnTo>
                    <a:pt x="812" y="74396"/>
                  </a:lnTo>
                  <a:lnTo>
                    <a:pt x="1414" y="56721"/>
                  </a:lnTo>
                  <a:lnTo>
                    <a:pt x="7389" y="60074"/>
                  </a:lnTo>
                  <a:lnTo>
                    <a:pt x="14935" y="61972"/>
                  </a:lnTo>
                  <a:lnTo>
                    <a:pt x="33565" y="61972"/>
                  </a:lnTo>
                  <a:lnTo>
                    <a:pt x="34324" y="58151"/>
                  </a:lnTo>
                  <a:lnTo>
                    <a:pt x="34324" y="51470"/>
                  </a:lnTo>
                  <a:lnTo>
                    <a:pt x="27826" y="50016"/>
                  </a:lnTo>
                  <a:lnTo>
                    <a:pt x="17136" y="45899"/>
                  </a:lnTo>
                  <a:lnTo>
                    <a:pt x="6545" y="39384"/>
                  </a:lnTo>
                  <a:lnTo>
                    <a:pt x="359" y="27239"/>
                  </a:lnTo>
                  <a:lnTo>
                    <a:pt x="0" y="22629"/>
                  </a:lnTo>
                  <a:lnTo>
                    <a:pt x="2536" y="13142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16000662-6FE0-4B38-994C-FD64D646B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3638" y="749496"/>
              <a:ext cx="77933" cy="75567"/>
            </a:xfrm>
            <a:custGeom>
              <a:avLst/>
              <a:gdLst>
                <a:gd name="T0" fmla="*/ 35646 w 61182"/>
                <a:gd name="T1" fmla="*/ 58741 h 77995"/>
                <a:gd name="T2" fmla="*/ 38758 w 61182"/>
                <a:gd name="T3" fmla="*/ 59000 h 77995"/>
                <a:gd name="T4" fmla="*/ 43182 w 61182"/>
                <a:gd name="T5" fmla="*/ 59000 h 77995"/>
                <a:gd name="T6" fmla="*/ 47119 w 61182"/>
                <a:gd name="T7" fmla="*/ 57304 h 77995"/>
                <a:gd name="T8" fmla="*/ 51012 w 61182"/>
                <a:gd name="T9" fmla="*/ 55752 h 77995"/>
                <a:gd name="T10" fmla="*/ 51655 w 61182"/>
                <a:gd name="T11" fmla="*/ 72467 h 77995"/>
                <a:gd name="T12" fmla="*/ 45549 w 61182"/>
                <a:gd name="T13" fmla="*/ 74138 h 77995"/>
                <a:gd name="T14" fmla="*/ 39288 w 61182"/>
                <a:gd name="T15" fmla="*/ 75547 h 77995"/>
                <a:gd name="T16" fmla="*/ 32675 w 61182"/>
                <a:gd name="T17" fmla="*/ 75547 h 77995"/>
                <a:gd name="T18" fmla="*/ 17163 w 61182"/>
                <a:gd name="T19" fmla="*/ 72114 h 77995"/>
                <a:gd name="T20" fmla="*/ 7314 w 61182"/>
                <a:gd name="T21" fmla="*/ 63540 h 77995"/>
                <a:gd name="T22" fmla="*/ 1996 w 61182"/>
                <a:gd name="T23" fmla="*/ 52416 h 77995"/>
                <a:gd name="T24" fmla="*/ 83 w 61182"/>
                <a:gd name="T25" fmla="*/ 41326 h 77995"/>
                <a:gd name="T26" fmla="*/ 0 w 61182"/>
                <a:gd name="T27" fmla="*/ 38585 h 77995"/>
                <a:gd name="T28" fmla="*/ 1804 w 61182"/>
                <a:gd name="T29" fmla="*/ 24578 h 77995"/>
                <a:gd name="T30" fmla="*/ 7107 w 61182"/>
                <a:gd name="T31" fmla="*/ 13134 h 77995"/>
                <a:gd name="T32" fmla="*/ 15743 w 61182"/>
                <a:gd name="T33" fmla="*/ 4907 h 77995"/>
                <a:gd name="T34" fmla="*/ 27551 w 61182"/>
                <a:gd name="T35" fmla="*/ 540 h 77995"/>
                <a:gd name="T36" fmla="*/ 34245 w 61182"/>
                <a:gd name="T37" fmla="*/ 0 h 77995"/>
                <a:gd name="T38" fmla="*/ 41167 w 61182"/>
                <a:gd name="T39" fmla="*/ 0 h 77995"/>
                <a:gd name="T40" fmla="*/ 44907 w 61182"/>
                <a:gd name="T41" fmla="*/ 1838 h 77995"/>
                <a:gd name="T42" fmla="*/ 51012 w 61182"/>
                <a:gd name="T43" fmla="*/ 3533 h 77995"/>
                <a:gd name="T44" fmla="*/ 49951 w 61182"/>
                <a:gd name="T45" fmla="*/ 20271 h 77995"/>
                <a:gd name="T46" fmla="*/ 46079 w 61182"/>
                <a:gd name="T47" fmla="*/ 18743 h 77995"/>
                <a:gd name="T48" fmla="*/ 42075 w 61182"/>
                <a:gd name="T49" fmla="*/ 17215 h 77995"/>
                <a:gd name="T50" fmla="*/ 37694 w 61182"/>
                <a:gd name="T51" fmla="*/ 17215 h 77995"/>
                <a:gd name="T52" fmla="*/ 24588 w 61182"/>
                <a:gd name="T53" fmla="*/ 24990 h 77995"/>
                <a:gd name="T54" fmla="*/ 21778 w 61182"/>
                <a:gd name="T55" fmla="*/ 36848 h 77995"/>
                <a:gd name="T56" fmla="*/ 21745 w 61182"/>
                <a:gd name="T57" fmla="*/ 38585 h 77995"/>
                <a:gd name="T58" fmla="*/ 26059 w 61182"/>
                <a:gd name="T59" fmla="*/ 53270 h 77995"/>
                <a:gd name="T60" fmla="*/ 35646 w 61182"/>
                <a:gd name="T61" fmla="*/ 58741 h 7799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1182" h="77995">
                  <a:moveTo>
                    <a:pt x="42220" y="60645"/>
                  </a:moveTo>
                  <a:lnTo>
                    <a:pt x="45906" y="60912"/>
                  </a:lnTo>
                  <a:lnTo>
                    <a:pt x="51146" y="60912"/>
                  </a:lnTo>
                  <a:lnTo>
                    <a:pt x="55810" y="59161"/>
                  </a:lnTo>
                  <a:lnTo>
                    <a:pt x="60422" y="57559"/>
                  </a:lnTo>
                  <a:lnTo>
                    <a:pt x="61182" y="74815"/>
                  </a:lnTo>
                  <a:lnTo>
                    <a:pt x="53950" y="76540"/>
                  </a:lnTo>
                  <a:lnTo>
                    <a:pt x="46535" y="77995"/>
                  </a:lnTo>
                  <a:lnTo>
                    <a:pt x="38700" y="77995"/>
                  </a:lnTo>
                  <a:lnTo>
                    <a:pt x="20329" y="74451"/>
                  </a:lnTo>
                  <a:lnTo>
                    <a:pt x="8662" y="65599"/>
                  </a:lnTo>
                  <a:lnTo>
                    <a:pt x="2364" y="54114"/>
                  </a:lnTo>
                  <a:lnTo>
                    <a:pt x="95" y="42665"/>
                  </a:lnTo>
                  <a:lnTo>
                    <a:pt x="0" y="39835"/>
                  </a:lnTo>
                  <a:lnTo>
                    <a:pt x="2136" y="25374"/>
                  </a:lnTo>
                  <a:lnTo>
                    <a:pt x="8417" y="13560"/>
                  </a:lnTo>
                  <a:lnTo>
                    <a:pt x="18647" y="5063"/>
                  </a:lnTo>
                  <a:lnTo>
                    <a:pt x="32632" y="552"/>
                  </a:lnTo>
                  <a:lnTo>
                    <a:pt x="40561" y="0"/>
                  </a:lnTo>
                  <a:lnTo>
                    <a:pt x="48762" y="0"/>
                  </a:lnTo>
                  <a:lnTo>
                    <a:pt x="53190" y="1898"/>
                  </a:lnTo>
                  <a:lnTo>
                    <a:pt x="60422" y="3648"/>
                  </a:lnTo>
                  <a:lnTo>
                    <a:pt x="59164" y="20928"/>
                  </a:lnTo>
                  <a:lnTo>
                    <a:pt x="54579" y="19350"/>
                  </a:lnTo>
                  <a:lnTo>
                    <a:pt x="49836" y="17773"/>
                  </a:lnTo>
                  <a:lnTo>
                    <a:pt x="44648" y="17773"/>
                  </a:lnTo>
                  <a:lnTo>
                    <a:pt x="29123" y="25799"/>
                  </a:lnTo>
                  <a:lnTo>
                    <a:pt x="25794" y="38042"/>
                  </a:lnTo>
                  <a:lnTo>
                    <a:pt x="25756" y="39835"/>
                  </a:lnTo>
                  <a:lnTo>
                    <a:pt x="30864" y="54997"/>
                  </a:lnTo>
                  <a:lnTo>
                    <a:pt x="42220" y="60645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F08C57CE-B698-4DA1-9C5C-BABF19035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7978" y="718653"/>
              <a:ext cx="90239" cy="104868"/>
            </a:xfrm>
            <a:custGeom>
              <a:avLst/>
              <a:gdLst>
                <a:gd name="T0" fmla="*/ 23752 w 70117"/>
                <a:gd name="T1" fmla="*/ 51132 h 108907"/>
                <a:gd name="T2" fmla="*/ 23752 w 70117"/>
                <a:gd name="T3" fmla="*/ 97961 h 108907"/>
                <a:gd name="T4" fmla="*/ 0 w 70117"/>
                <a:gd name="T5" fmla="*/ 97961 h 108907"/>
                <a:gd name="T6" fmla="*/ 0 w 70117"/>
                <a:gd name="T7" fmla="*/ 0 h 108907"/>
                <a:gd name="T8" fmla="*/ 23752 w 70117"/>
                <a:gd name="T9" fmla="*/ 0 h 108907"/>
                <a:gd name="T10" fmla="*/ 23752 w 70117"/>
                <a:gd name="T11" fmla="*/ 40022 h 108907"/>
                <a:gd name="T12" fmla="*/ 24053 w 70117"/>
                <a:gd name="T13" fmla="*/ 40022 h 108907"/>
                <a:gd name="T14" fmla="*/ 26757 w 70117"/>
                <a:gd name="T15" fmla="*/ 32439 h 108907"/>
                <a:gd name="T16" fmla="*/ 35441 w 70117"/>
                <a:gd name="T17" fmla="*/ 28913 h 108907"/>
                <a:gd name="T18" fmla="*/ 43977 w 70117"/>
                <a:gd name="T19" fmla="*/ 28913 h 108907"/>
                <a:gd name="T20" fmla="*/ 58099 w 70117"/>
                <a:gd name="T21" fmla="*/ 32562 h 108907"/>
                <a:gd name="T22" fmla="*/ 65258 w 70117"/>
                <a:gd name="T23" fmla="*/ 42094 h 108907"/>
                <a:gd name="T24" fmla="*/ 66979 w 70117"/>
                <a:gd name="T25" fmla="*/ 53460 h 108907"/>
                <a:gd name="T26" fmla="*/ 66979 w 70117"/>
                <a:gd name="T27" fmla="*/ 97961 h 108907"/>
                <a:gd name="T28" fmla="*/ 43251 w 70117"/>
                <a:gd name="T29" fmla="*/ 97961 h 108907"/>
                <a:gd name="T30" fmla="*/ 43251 w 70117"/>
                <a:gd name="T31" fmla="*/ 47582 h 108907"/>
                <a:gd name="T32" fmla="*/ 38921 w 70117"/>
                <a:gd name="T33" fmla="*/ 45367 h 108907"/>
                <a:gd name="T34" fmla="*/ 26456 w 70117"/>
                <a:gd name="T35" fmla="*/ 45367 h 108907"/>
                <a:gd name="T36" fmla="*/ 23752 w 70117"/>
                <a:gd name="T37" fmla="*/ 51132 h 1089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117" h="108907">
                  <a:moveTo>
                    <a:pt x="24865" y="56844"/>
                  </a:moveTo>
                  <a:lnTo>
                    <a:pt x="24865" y="108907"/>
                  </a:lnTo>
                  <a:lnTo>
                    <a:pt x="0" y="108907"/>
                  </a:lnTo>
                  <a:lnTo>
                    <a:pt x="0" y="0"/>
                  </a:lnTo>
                  <a:lnTo>
                    <a:pt x="24865" y="0"/>
                  </a:lnTo>
                  <a:lnTo>
                    <a:pt x="24865" y="44494"/>
                  </a:lnTo>
                  <a:lnTo>
                    <a:pt x="25180" y="44494"/>
                  </a:lnTo>
                  <a:lnTo>
                    <a:pt x="28010" y="36064"/>
                  </a:lnTo>
                  <a:lnTo>
                    <a:pt x="37102" y="32144"/>
                  </a:lnTo>
                  <a:lnTo>
                    <a:pt x="46037" y="32144"/>
                  </a:lnTo>
                  <a:lnTo>
                    <a:pt x="60821" y="36200"/>
                  </a:lnTo>
                  <a:lnTo>
                    <a:pt x="68312" y="46796"/>
                  </a:lnTo>
                  <a:lnTo>
                    <a:pt x="70117" y="59433"/>
                  </a:lnTo>
                  <a:lnTo>
                    <a:pt x="70117" y="108907"/>
                  </a:lnTo>
                  <a:lnTo>
                    <a:pt x="45277" y="108907"/>
                  </a:lnTo>
                  <a:lnTo>
                    <a:pt x="45277" y="52900"/>
                  </a:lnTo>
                  <a:lnTo>
                    <a:pt x="40744" y="50435"/>
                  </a:lnTo>
                  <a:lnTo>
                    <a:pt x="27695" y="50435"/>
                  </a:lnTo>
                  <a:lnTo>
                    <a:pt x="24865" y="56844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95FDCC9B-482A-4C80-8808-DD275D37F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776" y="751039"/>
              <a:ext cx="92290" cy="74024"/>
            </a:xfrm>
            <a:custGeom>
              <a:avLst/>
              <a:gdLst>
                <a:gd name="T0" fmla="*/ 27945 w 70746"/>
                <a:gd name="T1" fmla="*/ 50867 h 76811"/>
                <a:gd name="T2" fmla="*/ 33041 w 70746"/>
                <a:gd name="T3" fmla="*/ 53105 h 76811"/>
                <a:gd name="T4" fmla="*/ 47677 w 70746"/>
                <a:gd name="T5" fmla="*/ 53105 h 76811"/>
                <a:gd name="T6" fmla="*/ 50887 w 70746"/>
                <a:gd name="T7" fmla="*/ 47326 h 76811"/>
                <a:gd name="T8" fmla="*/ 50887 w 70746"/>
                <a:gd name="T9" fmla="*/ 0 h 76811"/>
                <a:gd name="T10" fmla="*/ 78804 w 70746"/>
                <a:gd name="T11" fmla="*/ 0 h 76811"/>
                <a:gd name="T12" fmla="*/ 78804 w 70746"/>
                <a:gd name="T13" fmla="*/ 60877 h 76811"/>
                <a:gd name="T14" fmla="*/ 79010 w 70746"/>
                <a:gd name="T15" fmla="*/ 65111 h 76811"/>
                <a:gd name="T16" fmla="*/ 79513 w 70746"/>
                <a:gd name="T17" fmla="*/ 68671 h 76811"/>
                <a:gd name="T18" fmla="*/ 54037 w 70746"/>
                <a:gd name="T19" fmla="*/ 68671 h 76811"/>
                <a:gd name="T20" fmla="*/ 53684 w 70746"/>
                <a:gd name="T21" fmla="*/ 65626 h 76811"/>
                <a:gd name="T22" fmla="*/ 53333 w 70746"/>
                <a:gd name="T23" fmla="*/ 61796 h 76811"/>
                <a:gd name="T24" fmla="*/ 53333 w 70746"/>
                <a:gd name="T25" fmla="*/ 57250 h 76811"/>
                <a:gd name="T26" fmla="*/ 53007 w 70746"/>
                <a:gd name="T27" fmla="*/ 57250 h 76811"/>
                <a:gd name="T28" fmla="*/ 44602 w 70746"/>
                <a:gd name="T29" fmla="*/ 65960 h 76811"/>
                <a:gd name="T30" fmla="*/ 29437 w 70746"/>
                <a:gd name="T31" fmla="*/ 69745 h 76811"/>
                <a:gd name="T32" fmla="*/ 27064 w 70746"/>
                <a:gd name="T33" fmla="*/ 69791 h 76811"/>
                <a:gd name="T34" fmla="*/ 10453 w 70746"/>
                <a:gd name="T35" fmla="*/ 66098 h 76811"/>
                <a:gd name="T36" fmla="*/ 2034 w 70746"/>
                <a:gd name="T37" fmla="*/ 56464 h 76811"/>
                <a:gd name="T38" fmla="*/ 0 w 70746"/>
                <a:gd name="T39" fmla="*/ 44976 h 76811"/>
                <a:gd name="T40" fmla="*/ 0 w 70746"/>
                <a:gd name="T41" fmla="*/ 0 h 76811"/>
                <a:gd name="T42" fmla="*/ 27945 w 70746"/>
                <a:gd name="T43" fmla="*/ 0 h 76811"/>
                <a:gd name="T44" fmla="*/ 27945 w 70746"/>
                <a:gd name="T45" fmla="*/ 50867 h 768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0746" h="76811">
                  <a:moveTo>
                    <a:pt x="24865" y="55982"/>
                  </a:moveTo>
                  <a:lnTo>
                    <a:pt x="29398" y="58447"/>
                  </a:lnTo>
                  <a:lnTo>
                    <a:pt x="42421" y="58447"/>
                  </a:lnTo>
                  <a:lnTo>
                    <a:pt x="45277" y="52087"/>
                  </a:lnTo>
                  <a:lnTo>
                    <a:pt x="45277" y="0"/>
                  </a:lnTo>
                  <a:lnTo>
                    <a:pt x="70117" y="0"/>
                  </a:lnTo>
                  <a:lnTo>
                    <a:pt x="70117" y="67000"/>
                  </a:lnTo>
                  <a:lnTo>
                    <a:pt x="70300" y="71659"/>
                  </a:lnTo>
                  <a:lnTo>
                    <a:pt x="70746" y="75579"/>
                  </a:lnTo>
                  <a:lnTo>
                    <a:pt x="48081" y="75579"/>
                  </a:lnTo>
                  <a:lnTo>
                    <a:pt x="47766" y="72226"/>
                  </a:lnTo>
                  <a:lnTo>
                    <a:pt x="47452" y="68011"/>
                  </a:lnTo>
                  <a:lnTo>
                    <a:pt x="47452" y="63007"/>
                  </a:lnTo>
                  <a:lnTo>
                    <a:pt x="47164" y="63007"/>
                  </a:lnTo>
                  <a:lnTo>
                    <a:pt x="39682" y="72593"/>
                  </a:lnTo>
                  <a:lnTo>
                    <a:pt x="26192" y="76760"/>
                  </a:lnTo>
                  <a:lnTo>
                    <a:pt x="24079" y="76811"/>
                  </a:lnTo>
                  <a:lnTo>
                    <a:pt x="9301" y="72747"/>
                  </a:lnTo>
                  <a:lnTo>
                    <a:pt x="1809" y="62142"/>
                  </a:lnTo>
                  <a:lnTo>
                    <a:pt x="0" y="49498"/>
                  </a:lnTo>
                  <a:lnTo>
                    <a:pt x="0" y="0"/>
                  </a:lnTo>
                  <a:lnTo>
                    <a:pt x="24865" y="0"/>
                  </a:lnTo>
                  <a:lnTo>
                    <a:pt x="24865" y="55982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A171706B-97AA-4092-8E95-27CB1A0C9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9982" y="718653"/>
              <a:ext cx="0" cy="104868"/>
            </a:xfrm>
            <a:custGeom>
              <a:avLst/>
              <a:gdLst>
                <a:gd name="T0" fmla="*/ 97961 h 108907"/>
                <a:gd name="T1" fmla="*/ 0 h 108907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8907">
                  <a:moveTo>
                    <a:pt x="0" y="108907"/>
                  </a:moveTo>
                  <a:lnTo>
                    <a:pt x="0" y="0"/>
                  </a:lnTo>
                </a:path>
              </a:pathLst>
            </a:custGeom>
            <a:noFill/>
            <a:ln w="26109">
              <a:solidFill>
                <a:srgbClr val="FEFF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FC130F7E-F388-4E6C-BEF2-044F93EC4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6897" y="749496"/>
              <a:ext cx="94340" cy="75567"/>
            </a:xfrm>
            <a:custGeom>
              <a:avLst/>
              <a:gdLst>
                <a:gd name="T0" fmla="*/ 53724 w 71794"/>
                <a:gd name="T1" fmla="*/ 60162 h 78019"/>
                <a:gd name="T2" fmla="*/ 64103 w 71794"/>
                <a:gd name="T3" fmla="*/ 60162 h 78019"/>
                <a:gd name="T4" fmla="*/ 74546 w 71794"/>
                <a:gd name="T5" fmla="*/ 57380 h 78019"/>
                <a:gd name="T6" fmla="*/ 82063 w 71794"/>
                <a:gd name="T7" fmla="*/ 54406 h 78019"/>
                <a:gd name="T8" fmla="*/ 82645 w 71794"/>
                <a:gd name="T9" fmla="*/ 71081 h 78019"/>
                <a:gd name="T10" fmla="*/ 81626 w 71794"/>
                <a:gd name="T11" fmla="*/ 71350 h 78019"/>
                <a:gd name="T12" fmla="*/ 66408 w 71794"/>
                <a:gd name="T13" fmla="*/ 74252 h 78019"/>
                <a:gd name="T14" fmla="*/ 50833 w 71794"/>
                <a:gd name="T15" fmla="*/ 75291 h 78019"/>
                <a:gd name="T16" fmla="*/ 39919 w 71794"/>
                <a:gd name="T17" fmla="*/ 74738 h 78019"/>
                <a:gd name="T18" fmla="*/ 22072 w 71794"/>
                <a:gd name="T19" fmla="*/ 70454 h 78019"/>
                <a:gd name="T20" fmla="*/ 9637 w 71794"/>
                <a:gd name="T21" fmla="*/ 62419 h 78019"/>
                <a:gd name="T22" fmla="*/ 2366 w 71794"/>
                <a:gd name="T23" fmla="*/ 51213 h 78019"/>
                <a:gd name="T24" fmla="*/ 0 w 71794"/>
                <a:gd name="T25" fmla="*/ 37421 h 78019"/>
                <a:gd name="T26" fmla="*/ 84 w 71794"/>
                <a:gd name="T27" fmla="*/ 34875 h 78019"/>
                <a:gd name="T28" fmla="*/ 3720 w 71794"/>
                <a:gd name="T29" fmla="*/ 21591 h 78019"/>
                <a:gd name="T30" fmla="*/ 12483 w 71794"/>
                <a:gd name="T31" fmla="*/ 10473 h 78019"/>
                <a:gd name="T32" fmla="*/ 26154 w 71794"/>
                <a:gd name="T33" fmla="*/ 2836 h 78019"/>
                <a:gd name="T34" fmla="*/ 44503 w 71794"/>
                <a:gd name="T35" fmla="*/ 0 h 78019"/>
                <a:gd name="T36" fmla="*/ 44503 w 71794"/>
                <a:gd name="T37" fmla="*/ 13489 h 78019"/>
                <a:gd name="T38" fmla="*/ 28916 w 71794"/>
                <a:gd name="T39" fmla="*/ 13489 h 78019"/>
                <a:gd name="T40" fmla="*/ 28916 w 71794"/>
                <a:gd name="T41" fmla="*/ 31354 h 78019"/>
                <a:gd name="T42" fmla="*/ 60279 w 71794"/>
                <a:gd name="T43" fmla="*/ 31354 h 78019"/>
                <a:gd name="T44" fmla="*/ 60279 w 71794"/>
                <a:gd name="T45" fmla="*/ 22124 h 78019"/>
                <a:gd name="T46" fmla="*/ 57033 w 71794"/>
                <a:gd name="T47" fmla="*/ 13489 h 78019"/>
                <a:gd name="T48" fmla="*/ 45822 w 71794"/>
                <a:gd name="T49" fmla="*/ 3 h 78019"/>
                <a:gd name="T50" fmla="*/ 56916 w 71794"/>
                <a:gd name="T51" fmla="*/ 854 h 78019"/>
                <a:gd name="T52" fmla="*/ 70934 w 71794"/>
                <a:gd name="T53" fmla="*/ 5412 h 78019"/>
                <a:gd name="T54" fmla="*/ 82945 w 71794"/>
                <a:gd name="T55" fmla="*/ 16786 h 78019"/>
                <a:gd name="T56" fmla="*/ 88042 w 71794"/>
                <a:gd name="T57" fmla="*/ 38108 h 78019"/>
                <a:gd name="T58" fmla="*/ 88042 w 71794"/>
                <a:gd name="T59" fmla="*/ 43439 h 78019"/>
                <a:gd name="T60" fmla="*/ 28887 w 71794"/>
                <a:gd name="T61" fmla="*/ 43439 h 78019"/>
                <a:gd name="T62" fmla="*/ 28941 w 71794"/>
                <a:gd name="T63" fmla="*/ 44664 h 78019"/>
                <a:gd name="T64" fmla="*/ 35461 w 71794"/>
                <a:gd name="T65" fmla="*/ 55495 h 78019"/>
                <a:gd name="T66" fmla="*/ 53724 w 71794"/>
                <a:gd name="T67" fmla="*/ 60162 h 78019"/>
                <a:gd name="T68" fmla="*/ 44503 w 71794"/>
                <a:gd name="T69" fmla="*/ 13489 h 78019"/>
                <a:gd name="T70" fmla="*/ 44503 w 71794"/>
                <a:gd name="T71" fmla="*/ 0 h 78019"/>
                <a:gd name="T72" fmla="*/ 45822 w 71794"/>
                <a:gd name="T73" fmla="*/ 3 h 78019"/>
                <a:gd name="T74" fmla="*/ 57033 w 71794"/>
                <a:gd name="T75" fmla="*/ 13489 h 78019"/>
                <a:gd name="T76" fmla="*/ 44503 w 71794"/>
                <a:gd name="T77" fmla="*/ 13489 h 780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1794" h="78019">
                  <a:moveTo>
                    <a:pt x="43810" y="62341"/>
                  </a:moveTo>
                  <a:lnTo>
                    <a:pt x="52273" y="62341"/>
                  </a:lnTo>
                  <a:lnTo>
                    <a:pt x="60789" y="59457"/>
                  </a:lnTo>
                  <a:lnTo>
                    <a:pt x="66920" y="56376"/>
                  </a:lnTo>
                  <a:lnTo>
                    <a:pt x="67392" y="73656"/>
                  </a:lnTo>
                  <a:lnTo>
                    <a:pt x="66560" y="73935"/>
                  </a:lnTo>
                  <a:lnTo>
                    <a:pt x="54152" y="76940"/>
                  </a:lnTo>
                  <a:lnTo>
                    <a:pt x="41452" y="78019"/>
                  </a:lnTo>
                  <a:lnTo>
                    <a:pt x="32553" y="77446"/>
                  </a:lnTo>
                  <a:lnTo>
                    <a:pt x="17997" y="73006"/>
                  </a:lnTo>
                  <a:lnTo>
                    <a:pt x="7859" y="64680"/>
                  </a:lnTo>
                  <a:lnTo>
                    <a:pt x="1929" y="53068"/>
                  </a:lnTo>
                  <a:lnTo>
                    <a:pt x="0" y="38775"/>
                  </a:lnTo>
                  <a:lnTo>
                    <a:pt x="72" y="36138"/>
                  </a:lnTo>
                  <a:lnTo>
                    <a:pt x="3030" y="22372"/>
                  </a:lnTo>
                  <a:lnTo>
                    <a:pt x="10178" y="10852"/>
                  </a:lnTo>
                  <a:lnTo>
                    <a:pt x="21328" y="2940"/>
                  </a:lnTo>
                  <a:lnTo>
                    <a:pt x="36290" y="0"/>
                  </a:lnTo>
                  <a:lnTo>
                    <a:pt x="36290" y="13977"/>
                  </a:lnTo>
                  <a:lnTo>
                    <a:pt x="23582" y="13977"/>
                  </a:lnTo>
                  <a:lnTo>
                    <a:pt x="23582" y="32489"/>
                  </a:lnTo>
                  <a:lnTo>
                    <a:pt x="49155" y="32489"/>
                  </a:lnTo>
                  <a:lnTo>
                    <a:pt x="49155" y="22925"/>
                  </a:lnTo>
                  <a:lnTo>
                    <a:pt x="46509" y="13977"/>
                  </a:lnTo>
                  <a:lnTo>
                    <a:pt x="37365" y="3"/>
                  </a:lnTo>
                  <a:lnTo>
                    <a:pt x="46415" y="890"/>
                  </a:lnTo>
                  <a:lnTo>
                    <a:pt x="57842" y="5607"/>
                  </a:lnTo>
                  <a:lnTo>
                    <a:pt x="67638" y="17393"/>
                  </a:lnTo>
                  <a:lnTo>
                    <a:pt x="71794" y="39490"/>
                  </a:lnTo>
                  <a:lnTo>
                    <a:pt x="71794" y="45012"/>
                  </a:lnTo>
                  <a:lnTo>
                    <a:pt x="23555" y="45012"/>
                  </a:lnTo>
                  <a:lnTo>
                    <a:pt x="23597" y="46282"/>
                  </a:lnTo>
                  <a:lnTo>
                    <a:pt x="28916" y="57505"/>
                  </a:lnTo>
                  <a:lnTo>
                    <a:pt x="43810" y="62341"/>
                  </a:lnTo>
                  <a:close/>
                </a:path>
                <a:path w="71794" h="78019">
                  <a:moveTo>
                    <a:pt x="36290" y="13977"/>
                  </a:moveTo>
                  <a:lnTo>
                    <a:pt x="36290" y="0"/>
                  </a:lnTo>
                  <a:lnTo>
                    <a:pt x="37365" y="3"/>
                  </a:lnTo>
                  <a:lnTo>
                    <a:pt x="46509" y="13977"/>
                  </a:lnTo>
                  <a:lnTo>
                    <a:pt x="36290" y="13977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099574C0-1759-4B1A-BDD2-7F7C2BBD5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185" y="849738"/>
              <a:ext cx="98442" cy="77109"/>
            </a:xfrm>
            <a:custGeom>
              <a:avLst/>
              <a:gdLst>
                <a:gd name="T0" fmla="*/ 9818 w 76536"/>
                <a:gd name="T1" fmla="*/ 11704 h 78857"/>
                <a:gd name="T2" fmla="*/ 9818 w 76536"/>
                <a:gd name="T3" fmla="*/ 85302 h 78857"/>
                <a:gd name="T4" fmla="*/ 0 w 76536"/>
                <a:gd name="T5" fmla="*/ 85302 h 78857"/>
                <a:gd name="T6" fmla="*/ 0 w 76536"/>
                <a:gd name="T7" fmla="*/ 0 h 78857"/>
                <a:gd name="T8" fmla="*/ 15858 w 76536"/>
                <a:gd name="T9" fmla="*/ 0 h 78857"/>
                <a:gd name="T10" fmla="*/ 36188 w 76536"/>
                <a:gd name="T11" fmla="*/ 67837 h 78857"/>
                <a:gd name="T12" fmla="*/ 36388 w 76536"/>
                <a:gd name="T13" fmla="*/ 67837 h 78857"/>
                <a:gd name="T14" fmla="*/ 57239 w 76536"/>
                <a:gd name="T15" fmla="*/ 0 h 78857"/>
                <a:gd name="T16" fmla="*/ 72599 w 76536"/>
                <a:gd name="T17" fmla="*/ 0 h 78857"/>
                <a:gd name="T18" fmla="*/ 72599 w 76536"/>
                <a:gd name="T19" fmla="*/ 85302 h 78857"/>
                <a:gd name="T20" fmla="*/ 62808 w 76536"/>
                <a:gd name="T21" fmla="*/ 85302 h 78857"/>
                <a:gd name="T22" fmla="*/ 62808 w 76536"/>
                <a:gd name="T23" fmla="*/ 11704 h 78857"/>
                <a:gd name="T24" fmla="*/ 62559 w 76536"/>
                <a:gd name="T25" fmla="*/ 11704 h 78857"/>
                <a:gd name="T26" fmla="*/ 39569 w 76536"/>
                <a:gd name="T27" fmla="*/ 85302 h 78857"/>
                <a:gd name="T28" fmla="*/ 32112 w 76536"/>
                <a:gd name="T29" fmla="*/ 85302 h 78857"/>
                <a:gd name="T30" fmla="*/ 10065 w 76536"/>
                <a:gd name="T31" fmla="*/ 11704 h 78857"/>
                <a:gd name="T32" fmla="*/ 9818 w 76536"/>
                <a:gd name="T33" fmla="*/ 11704 h 788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6536" h="78857">
                  <a:moveTo>
                    <a:pt x="10349" y="10821"/>
                  </a:moveTo>
                  <a:lnTo>
                    <a:pt x="10349" y="78857"/>
                  </a:lnTo>
                  <a:lnTo>
                    <a:pt x="0" y="78857"/>
                  </a:lnTo>
                  <a:lnTo>
                    <a:pt x="0" y="0"/>
                  </a:lnTo>
                  <a:lnTo>
                    <a:pt x="16717" y="0"/>
                  </a:lnTo>
                  <a:lnTo>
                    <a:pt x="38150" y="62711"/>
                  </a:lnTo>
                  <a:lnTo>
                    <a:pt x="38360" y="62711"/>
                  </a:lnTo>
                  <a:lnTo>
                    <a:pt x="60343" y="0"/>
                  </a:lnTo>
                  <a:lnTo>
                    <a:pt x="76536" y="0"/>
                  </a:lnTo>
                  <a:lnTo>
                    <a:pt x="76536" y="78857"/>
                  </a:lnTo>
                  <a:lnTo>
                    <a:pt x="66213" y="78857"/>
                  </a:lnTo>
                  <a:lnTo>
                    <a:pt x="66213" y="10821"/>
                  </a:lnTo>
                  <a:lnTo>
                    <a:pt x="65951" y="10821"/>
                  </a:lnTo>
                  <a:lnTo>
                    <a:pt x="41714" y="78857"/>
                  </a:lnTo>
                  <a:lnTo>
                    <a:pt x="33853" y="78857"/>
                  </a:lnTo>
                  <a:lnTo>
                    <a:pt x="10611" y="10821"/>
                  </a:lnTo>
                  <a:lnTo>
                    <a:pt x="10349" y="10821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BEDC5DFB-9C32-4D43-82A1-E4D2D9382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8136" y="869786"/>
              <a:ext cx="57425" cy="57061"/>
            </a:xfrm>
            <a:custGeom>
              <a:avLst/>
              <a:gdLst>
                <a:gd name="T0" fmla="*/ 32236 w 45722"/>
                <a:gd name="T1" fmla="*/ 46974 h 59334"/>
                <a:gd name="T2" fmla="*/ 32423 w 45722"/>
                <a:gd name="T3" fmla="*/ 49988 h 59334"/>
                <a:gd name="T4" fmla="*/ 32589 w 45722"/>
                <a:gd name="T5" fmla="*/ 51778 h 59334"/>
                <a:gd name="T6" fmla="*/ 25943 w 45722"/>
                <a:gd name="T7" fmla="*/ 51778 h 59334"/>
                <a:gd name="T8" fmla="*/ 25512 w 45722"/>
                <a:gd name="T9" fmla="*/ 45009 h 59334"/>
                <a:gd name="T10" fmla="*/ 25361 w 45722"/>
                <a:gd name="T11" fmla="*/ 45009 h 59334"/>
                <a:gd name="T12" fmla="*/ 23346 w 45722"/>
                <a:gd name="T13" fmla="*/ 48897 h 59334"/>
                <a:gd name="T14" fmla="*/ 19666 w 45722"/>
                <a:gd name="T15" fmla="*/ 52565 h 59334"/>
                <a:gd name="T16" fmla="*/ 12868 w 45722"/>
                <a:gd name="T17" fmla="*/ 52565 h 59334"/>
                <a:gd name="T18" fmla="*/ 14884 w 45722"/>
                <a:gd name="T19" fmla="*/ 46211 h 59334"/>
                <a:gd name="T20" fmla="*/ 21254 w 45722"/>
                <a:gd name="T21" fmla="*/ 46211 h 59334"/>
                <a:gd name="T22" fmla="*/ 25250 w 45722"/>
                <a:gd name="T23" fmla="*/ 40291 h 59334"/>
                <a:gd name="T24" fmla="*/ 26988 w 45722"/>
                <a:gd name="T25" fmla="*/ 3189 h 59334"/>
                <a:gd name="T26" fmla="*/ 28389 w 45722"/>
                <a:gd name="T27" fmla="*/ 4805 h 59334"/>
                <a:gd name="T28" fmla="*/ 30313 w 45722"/>
                <a:gd name="T29" fmla="*/ 7009 h 59334"/>
                <a:gd name="T30" fmla="*/ 32236 w 45722"/>
                <a:gd name="T31" fmla="*/ 10068 h 59334"/>
                <a:gd name="T32" fmla="*/ 32236 w 45722"/>
                <a:gd name="T33" fmla="*/ 46974 h 59334"/>
                <a:gd name="T34" fmla="*/ 7377 w 45722"/>
                <a:gd name="T35" fmla="*/ 42717 h 59334"/>
                <a:gd name="T36" fmla="*/ 9842 w 45722"/>
                <a:gd name="T37" fmla="*/ 46211 h 59334"/>
                <a:gd name="T38" fmla="*/ 14884 w 45722"/>
                <a:gd name="T39" fmla="*/ 46211 h 59334"/>
                <a:gd name="T40" fmla="*/ 12868 w 45722"/>
                <a:gd name="T41" fmla="*/ 52565 h 59334"/>
                <a:gd name="T42" fmla="*/ 5547 w 45722"/>
                <a:gd name="T43" fmla="*/ 52565 h 59334"/>
                <a:gd name="T44" fmla="*/ 0 w 45722"/>
                <a:gd name="T45" fmla="*/ 47740 h 59334"/>
                <a:gd name="T46" fmla="*/ 0 w 45722"/>
                <a:gd name="T47" fmla="*/ 37891 h 59334"/>
                <a:gd name="T48" fmla="*/ 1441 w 45722"/>
                <a:gd name="T49" fmla="*/ 30206 h 59334"/>
                <a:gd name="T50" fmla="*/ 8045 w 45722"/>
                <a:gd name="T51" fmla="*/ 23212 h 59334"/>
                <a:gd name="T52" fmla="*/ 20991 w 45722"/>
                <a:gd name="T53" fmla="*/ 20593 h 59334"/>
                <a:gd name="T54" fmla="*/ 25250 w 45722"/>
                <a:gd name="T55" fmla="*/ 20593 h 59334"/>
                <a:gd name="T56" fmla="*/ 25250 w 45722"/>
                <a:gd name="T57" fmla="*/ 14370 h 59334"/>
                <a:gd name="T58" fmla="*/ 23588 w 45722"/>
                <a:gd name="T59" fmla="*/ 10001 h 59334"/>
                <a:gd name="T60" fmla="*/ 22132 w 45722"/>
                <a:gd name="T61" fmla="*/ 7708 h 59334"/>
                <a:gd name="T62" fmla="*/ 19237 w 45722"/>
                <a:gd name="T63" fmla="*/ 6792 h 59334"/>
                <a:gd name="T64" fmla="*/ 11654 w 45722"/>
                <a:gd name="T65" fmla="*/ 6792 h 59334"/>
                <a:gd name="T66" fmla="*/ 7284 w 45722"/>
                <a:gd name="T67" fmla="*/ 8886 h 59334"/>
                <a:gd name="T68" fmla="*/ 4743 w 45722"/>
                <a:gd name="T69" fmla="*/ 12075 h 59334"/>
                <a:gd name="T70" fmla="*/ 3940 w 45722"/>
                <a:gd name="T71" fmla="*/ 4191 h 59334"/>
                <a:gd name="T72" fmla="*/ 7637 w 45722"/>
                <a:gd name="T73" fmla="*/ 1506 h 59334"/>
                <a:gd name="T74" fmla="*/ 12177 w 45722"/>
                <a:gd name="T75" fmla="*/ 0 h 59334"/>
                <a:gd name="T76" fmla="*/ 23066 w 45722"/>
                <a:gd name="T77" fmla="*/ 0 h 59334"/>
                <a:gd name="T78" fmla="*/ 26988 w 45722"/>
                <a:gd name="T79" fmla="*/ 3189 h 59334"/>
                <a:gd name="T80" fmla="*/ 25250 w 45722"/>
                <a:gd name="T81" fmla="*/ 40291 h 59334"/>
                <a:gd name="T82" fmla="*/ 25250 w 45722"/>
                <a:gd name="T83" fmla="*/ 26771 h 59334"/>
                <a:gd name="T84" fmla="*/ 22132 w 45722"/>
                <a:gd name="T85" fmla="*/ 26578 h 59334"/>
                <a:gd name="T86" fmla="*/ 11486 w 45722"/>
                <a:gd name="T87" fmla="*/ 26578 h 59334"/>
                <a:gd name="T88" fmla="*/ 7377 w 45722"/>
                <a:gd name="T89" fmla="*/ 31315 h 59334"/>
                <a:gd name="T90" fmla="*/ 7377 w 45722"/>
                <a:gd name="T91" fmla="*/ 42717 h 593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722" h="59334">
                  <a:moveTo>
                    <a:pt x="45225" y="53023"/>
                  </a:moveTo>
                  <a:lnTo>
                    <a:pt x="45487" y="56425"/>
                  </a:lnTo>
                  <a:lnTo>
                    <a:pt x="45722" y="58447"/>
                  </a:lnTo>
                  <a:lnTo>
                    <a:pt x="36394" y="58447"/>
                  </a:lnTo>
                  <a:lnTo>
                    <a:pt x="35792" y="50805"/>
                  </a:lnTo>
                  <a:lnTo>
                    <a:pt x="35582" y="50805"/>
                  </a:lnTo>
                  <a:lnTo>
                    <a:pt x="32752" y="55193"/>
                  </a:lnTo>
                  <a:lnTo>
                    <a:pt x="27590" y="59334"/>
                  </a:lnTo>
                  <a:lnTo>
                    <a:pt x="18053" y="59334"/>
                  </a:lnTo>
                  <a:lnTo>
                    <a:pt x="20883" y="52161"/>
                  </a:lnTo>
                  <a:lnTo>
                    <a:pt x="29818" y="52161"/>
                  </a:lnTo>
                  <a:lnTo>
                    <a:pt x="35425" y="45480"/>
                  </a:lnTo>
                  <a:lnTo>
                    <a:pt x="37862" y="3599"/>
                  </a:lnTo>
                  <a:lnTo>
                    <a:pt x="39827" y="5423"/>
                  </a:lnTo>
                  <a:lnTo>
                    <a:pt x="42526" y="7912"/>
                  </a:lnTo>
                  <a:lnTo>
                    <a:pt x="45225" y="11364"/>
                  </a:lnTo>
                  <a:lnTo>
                    <a:pt x="45225" y="53023"/>
                  </a:lnTo>
                  <a:close/>
                </a:path>
                <a:path w="45722" h="59334">
                  <a:moveTo>
                    <a:pt x="10349" y="48217"/>
                  </a:moveTo>
                  <a:lnTo>
                    <a:pt x="13808" y="52161"/>
                  </a:lnTo>
                  <a:lnTo>
                    <a:pt x="20883" y="52161"/>
                  </a:lnTo>
                  <a:lnTo>
                    <a:pt x="18053" y="59334"/>
                  </a:lnTo>
                  <a:lnTo>
                    <a:pt x="7782" y="59334"/>
                  </a:lnTo>
                  <a:lnTo>
                    <a:pt x="0" y="53886"/>
                  </a:lnTo>
                  <a:lnTo>
                    <a:pt x="0" y="42769"/>
                  </a:lnTo>
                  <a:lnTo>
                    <a:pt x="2021" y="34096"/>
                  </a:lnTo>
                  <a:lnTo>
                    <a:pt x="11289" y="26202"/>
                  </a:lnTo>
                  <a:lnTo>
                    <a:pt x="29451" y="23245"/>
                  </a:lnTo>
                  <a:lnTo>
                    <a:pt x="35425" y="23245"/>
                  </a:lnTo>
                  <a:lnTo>
                    <a:pt x="35425" y="16220"/>
                  </a:lnTo>
                  <a:lnTo>
                    <a:pt x="33093" y="11290"/>
                  </a:lnTo>
                  <a:lnTo>
                    <a:pt x="31049" y="8701"/>
                  </a:lnTo>
                  <a:lnTo>
                    <a:pt x="26988" y="7666"/>
                  </a:lnTo>
                  <a:lnTo>
                    <a:pt x="16350" y="7666"/>
                  </a:lnTo>
                  <a:lnTo>
                    <a:pt x="10218" y="10032"/>
                  </a:lnTo>
                  <a:lnTo>
                    <a:pt x="6655" y="13631"/>
                  </a:lnTo>
                  <a:lnTo>
                    <a:pt x="5528" y="4732"/>
                  </a:lnTo>
                  <a:lnTo>
                    <a:pt x="10716" y="1700"/>
                  </a:lnTo>
                  <a:lnTo>
                    <a:pt x="17083" y="0"/>
                  </a:lnTo>
                  <a:lnTo>
                    <a:pt x="32359" y="0"/>
                  </a:lnTo>
                  <a:lnTo>
                    <a:pt x="37862" y="3599"/>
                  </a:lnTo>
                  <a:lnTo>
                    <a:pt x="35425" y="45480"/>
                  </a:lnTo>
                  <a:lnTo>
                    <a:pt x="35425" y="30221"/>
                  </a:lnTo>
                  <a:lnTo>
                    <a:pt x="31049" y="30000"/>
                  </a:lnTo>
                  <a:lnTo>
                    <a:pt x="16114" y="30000"/>
                  </a:lnTo>
                  <a:lnTo>
                    <a:pt x="10349" y="35349"/>
                  </a:lnTo>
                  <a:lnTo>
                    <a:pt x="10349" y="48217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62BF079F-FB2B-4D9F-B702-EADD889F5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1968" y="869786"/>
              <a:ext cx="49221" cy="80193"/>
            </a:xfrm>
            <a:custGeom>
              <a:avLst/>
              <a:gdLst>
                <a:gd name="T0" fmla="*/ 36296 w 37940"/>
                <a:gd name="T1" fmla="*/ 3107 h 83566"/>
                <a:gd name="T2" fmla="*/ 39905 w 37940"/>
                <a:gd name="T3" fmla="*/ 7919 h 83566"/>
                <a:gd name="T4" fmla="*/ 39626 w 37940"/>
                <a:gd name="T5" fmla="*/ 24915 h 83566"/>
                <a:gd name="T6" fmla="*/ 36028 w 37940"/>
                <a:gd name="T7" fmla="*/ 11252 h 83566"/>
                <a:gd name="T8" fmla="*/ 30427 w 37940"/>
                <a:gd name="T9" fmla="*/ 0 h 83566"/>
                <a:gd name="T10" fmla="*/ 36296 w 37940"/>
                <a:gd name="T11" fmla="*/ 3107 h 83566"/>
                <a:gd name="T12" fmla="*/ 3108 w 37940"/>
                <a:gd name="T13" fmla="*/ 40334 h 83566"/>
                <a:gd name="T14" fmla="*/ 0 w 37940"/>
                <a:gd name="T15" fmla="*/ 25605 h 83566"/>
                <a:gd name="T16" fmla="*/ 2700 w 37940"/>
                <a:gd name="T17" fmla="*/ 11782 h 83566"/>
                <a:gd name="T18" fmla="*/ 10947 w 37940"/>
                <a:gd name="T19" fmla="*/ 2928 h 83566"/>
                <a:gd name="T20" fmla="*/ 23867 w 37940"/>
                <a:gd name="T21" fmla="*/ 0 h 83566"/>
                <a:gd name="T22" fmla="*/ 30427 w 37940"/>
                <a:gd name="T23" fmla="*/ 0 h 83566"/>
                <a:gd name="T24" fmla="*/ 36028 w 37940"/>
                <a:gd name="T25" fmla="*/ 11252 h 83566"/>
                <a:gd name="T26" fmla="*/ 25271 w 37940"/>
                <a:gd name="T27" fmla="*/ 6620 h 83566"/>
                <a:gd name="T28" fmla="*/ 24741 w 37940"/>
                <a:gd name="T29" fmla="*/ 6623 h 83566"/>
                <a:gd name="T30" fmla="*/ 14279 w 37940"/>
                <a:gd name="T31" fmla="*/ 11602 h 83566"/>
                <a:gd name="T32" fmla="*/ 10941 w 37940"/>
                <a:gd name="T33" fmla="*/ 25605 h 83566"/>
                <a:gd name="T34" fmla="*/ 10945 w 37940"/>
                <a:gd name="T35" fmla="*/ 26309 h 83566"/>
                <a:gd name="T36" fmla="*/ 14541 w 37940"/>
                <a:gd name="T37" fmla="*/ 39983 h 83566"/>
                <a:gd name="T38" fmla="*/ 25271 w 37940"/>
                <a:gd name="T39" fmla="*/ 44612 h 83566"/>
                <a:gd name="T40" fmla="*/ 25842 w 37940"/>
                <a:gd name="T41" fmla="*/ 44605 h 83566"/>
                <a:gd name="T42" fmla="*/ 36297 w 37940"/>
                <a:gd name="T43" fmla="*/ 39615 h 83566"/>
                <a:gd name="T44" fmla="*/ 39630 w 37940"/>
                <a:gd name="T45" fmla="*/ 25605 h 83566"/>
                <a:gd name="T46" fmla="*/ 39626 w 37940"/>
                <a:gd name="T47" fmla="*/ 24915 h 83566"/>
                <a:gd name="T48" fmla="*/ 39905 w 37940"/>
                <a:gd name="T49" fmla="*/ 7919 h 83566"/>
                <a:gd name="T50" fmla="*/ 40154 w 37940"/>
                <a:gd name="T51" fmla="*/ 7919 h 83566"/>
                <a:gd name="T52" fmla="*/ 40540 w 37940"/>
                <a:gd name="T53" fmla="*/ 745 h 83566"/>
                <a:gd name="T54" fmla="*/ 51012 w 37940"/>
                <a:gd name="T55" fmla="*/ 745 h 83566"/>
                <a:gd name="T56" fmla="*/ 50929 w 37940"/>
                <a:gd name="T57" fmla="*/ 3660 h 83566"/>
                <a:gd name="T58" fmla="*/ 50515 w 37940"/>
                <a:gd name="T59" fmla="*/ 6788 h 83566"/>
                <a:gd name="T60" fmla="*/ 50515 w 37940"/>
                <a:gd name="T61" fmla="*/ 52701 h 83566"/>
                <a:gd name="T62" fmla="*/ 47723 w 37940"/>
                <a:gd name="T63" fmla="*/ 62179 h 83566"/>
                <a:gd name="T64" fmla="*/ 37226 w 37940"/>
                <a:gd name="T65" fmla="*/ 69770 h 83566"/>
                <a:gd name="T66" fmla="*/ 22460 w 37940"/>
                <a:gd name="T67" fmla="*/ 72158 h 83566"/>
                <a:gd name="T68" fmla="*/ 16949 w 37940"/>
                <a:gd name="T69" fmla="*/ 72158 h 83566"/>
                <a:gd name="T70" fmla="*/ 8075 w 37940"/>
                <a:gd name="T71" fmla="*/ 70583 h 83566"/>
                <a:gd name="T72" fmla="*/ 3279 w 37940"/>
                <a:gd name="T73" fmla="*/ 69133 h 83566"/>
                <a:gd name="T74" fmla="*/ 3831 w 37940"/>
                <a:gd name="T75" fmla="*/ 60832 h 83566"/>
                <a:gd name="T76" fmla="*/ 8460 w 37940"/>
                <a:gd name="T77" fmla="*/ 63154 h 83566"/>
                <a:gd name="T78" fmla="*/ 15928 w 37940"/>
                <a:gd name="T79" fmla="*/ 65092 h 83566"/>
                <a:gd name="T80" fmla="*/ 35027 w 37940"/>
                <a:gd name="T81" fmla="*/ 65092 h 83566"/>
                <a:gd name="T82" fmla="*/ 40154 w 37940"/>
                <a:gd name="T83" fmla="*/ 59174 h 83566"/>
                <a:gd name="T84" fmla="*/ 40154 w 37940"/>
                <a:gd name="T85" fmla="*/ 42826 h 83566"/>
                <a:gd name="T86" fmla="*/ 39905 w 37940"/>
                <a:gd name="T87" fmla="*/ 42826 h 83566"/>
                <a:gd name="T88" fmla="*/ 35662 w 37940"/>
                <a:gd name="T89" fmla="*/ 48488 h 83566"/>
                <a:gd name="T90" fmla="*/ 29901 w 37940"/>
                <a:gd name="T91" fmla="*/ 51212 h 83566"/>
                <a:gd name="T92" fmla="*/ 22708 w 37940"/>
                <a:gd name="T93" fmla="*/ 51212 h 83566"/>
                <a:gd name="T94" fmla="*/ 11612 w 37940"/>
                <a:gd name="T95" fmla="*/ 48818 h 83566"/>
                <a:gd name="T96" fmla="*/ 3108 w 37940"/>
                <a:gd name="T97" fmla="*/ 40334 h 835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940" h="83566">
                  <a:moveTo>
                    <a:pt x="34508" y="3599"/>
                  </a:moveTo>
                  <a:lnTo>
                    <a:pt x="37940" y="9170"/>
                  </a:lnTo>
                  <a:lnTo>
                    <a:pt x="37674" y="28854"/>
                  </a:lnTo>
                  <a:lnTo>
                    <a:pt x="34254" y="13030"/>
                  </a:lnTo>
                  <a:lnTo>
                    <a:pt x="28927" y="0"/>
                  </a:lnTo>
                  <a:lnTo>
                    <a:pt x="34508" y="3599"/>
                  </a:lnTo>
                  <a:close/>
                </a:path>
                <a:path w="37940" h="83566">
                  <a:moveTo>
                    <a:pt x="2953" y="46711"/>
                  </a:moveTo>
                  <a:lnTo>
                    <a:pt x="0" y="29654"/>
                  </a:lnTo>
                  <a:lnTo>
                    <a:pt x="2568" y="13645"/>
                  </a:lnTo>
                  <a:lnTo>
                    <a:pt x="10408" y="3390"/>
                  </a:lnTo>
                  <a:lnTo>
                    <a:pt x="22691" y="0"/>
                  </a:lnTo>
                  <a:lnTo>
                    <a:pt x="28927" y="0"/>
                  </a:lnTo>
                  <a:lnTo>
                    <a:pt x="34254" y="13030"/>
                  </a:lnTo>
                  <a:lnTo>
                    <a:pt x="24027" y="7666"/>
                  </a:lnTo>
                  <a:lnTo>
                    <a:pt x="23523" y="7673"/>
                  </a:lnTo>
                  <a:lnTo>
                    <a:pt x="13577" y="13436"/>
                  </a:lnTo>
                  <a:lnTo>
                    <a:pt x="10402" y="29654"/>
                  </a:lnTo>
                  <a:lnTo>
                    <a:pt x="10406" y="30468"/>
                  </a:lnTo>
                  <a:lnTo>
                    <a:pt x="13824" y="46304"/>
                  </a:lnTo>
                  <a:lnTo>
                    <a:pt x="24027" y="51668"/>
                  </a:lnTo>
                  <a:lnTo>
                    <a:pt x="24569" y="51659"/>
                  </a:lnTo>
                  <a:lnTo>
                    <a:pt x="34509" y="45880"/>
                  </a:lnTo>
                  <a:lnTo>
                    <a:pt x="37678" y="29654"/>
                  </a:lnTo>
                  <a:lnTo>
                    <a:pt x="37674" y="28854"/>
                  </a:lnTo>
                  <a:lnTo>
                    <a:pt x="37940" y="9170"/>
                  </a:lnTo>
                  <a:lnTo>
                    <a:pt x="38176" y="9170"/>
                  </a:lnTo>
                  <a:lnTo>
                    <a:pt x="38543" y="862"/>
                  </a:lnTo>
                  <a:lnTo>
                    <a:pt x="48500" y="862"/>
                  </a:lnTo>
                  <a:lnTo>
                    <a:pt x="48421" y="4239"/>
                  </a:lnTo>
                  <a:lnTo>
                    <a:pt x="48028" y="7863"/>
                  </a:lnTo>
                  <a:lnTo>
                    <a:pt x="48028" y="61035"/>
                  </a:lnTo>
                  <a:lnTo>
                    <a:pt x="45373" y="72012"/>
                  </a:lnTo>
                  <a:lnTo>
                    <a:pt x="35393" y="80801"/>
                  </a:lnTo>
                  <a:lnTo>
                    <a:pt x="21354" y="83566"/>
                  </a:lnTo>
                  <a:lnTo>
                    <a:pt x="16114" y="83566"/>
                  </a:lnTo>
                  <a:lnTo>
                    <a:pt x="7677" y="81742"/>
                  </a:lnTo>
                  <a:lnTo>
                    <a:pt x="3118" y="80065"/>
                  </a:lnTo>
                  <a:lnTo>
                    <a:pt x="3642" y="70452"/>
                  </a:lnTo>
                  <a:lnTo>
                    <a:pt x="8044" y="73138"/>
                  </a:lnTo>
                  <a:lnTo>
                    <a:pt x="15144" y="75382"/>
                  </a:lnTo>
                  <a:lnTo>
                    <a:pt x="33303" y="75382"/>
                  </a:lnTo>
                  <a:lnTo>
                    <a:pt x="38176" y="68529"/>
                  </a:lnTo>
                  <a:lnTo>
                    <a:pt x="38176" y="49597"/>
                  </a:lnTo>
                  <a:lnTo>
                    <a:pt x="37940" y="49597"/>
                  </a:lnTo>
                  <a:lnTo>
                    <a:pt x="33905" y="56154"/>
                  </a:lnTo>
                  <a:lnTo>
                    <a:pt x="28429" y="59309"/>
                  </a:lnTo>
                  <a:lnTo>
                    <a:pt x="21590" y="59309"/>
                  </a:lnTo>
                  <a:lnTo>
                    <a:pt x="11039" y="56538"/>
                  </a:lnTo>
                  <a:lnTo>
                    <a:pt x="2953" y="46711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1" name="object 26">
              <a:extLst>
                <a:ext uri="{FF2B5EF4-FFF2-40B4-BE49-F238E27FC236}">
                  <a16:creationId xmlns:a16="http://schemas.microsoft.com/office/drawing/2014/main" id="{B6B0346F-4AED-4A70-A061-0EF4546F0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7849" y="843569"/>
              <a:ext cx="63578" cy="83277"/>
            </a:xfrm>
            <a:custGeom>
              <a:avLst/>
              <a:gdLst>
                <a:gd name="T0" fmla="*/ 56854 w 48526"/>
                <a:gd name="T1" fmla="*/ 78072 h 85686"/>
                <a:gd name="T2" fmla="*/ 57256 w 48526"/>
                <a:gd name="T3" fmla="*/ 81767 h 85686"/>
                <a:gd name="T4" fmla="*/ 57445 w 48526"/>
                <a:gd name="T5" fmla="*/ 85291 h 85686"/>
                <a:gd name="T6" fmla="*/ 45625 w 48526"/>
                <a:gd name="T7" fmla="*/ 85291 h 85686"/>
                <a:gd name="T8" fmla="*/ 45160 w 48526"/>
                <a:gd name="T9" fmla="*/ 76837 h 85686"/>
                <a:gd name="T10" fmla="*/ 44882 w 48526"/>
                <a:gd name="T11" fmla="*/ 76837 h 85686"/>
                <a:gd name="T12" fmla="*/ 41687 w 48526"/>
                <a:gd name="T13" fmla="*/ 81397 h 85686"/>
                <a:gd name="T14" fmla="*/ 36196 w 48526"/>
                <a:gd name="T15" fmla="*/ 86154 h 85686"/>
                <a:gd name="T16" fmla="*/ 28412 w 48526"/>
                <a:gd name="T17" fmla="*/ 78451 h 85686"/>
                <a:gd name="T18" fmla="*/ 29041 w 48526"/>
                <a:gd name="T19" fmla="*/ 78443 h 85686"/>
                <a:gd name="T20" fmla="*/ 40821 w 48526"/>
                <a:gd name="T21" fmla="*/ 72634 h 85686"/>
                <a:gd name="T22" fmla="*/ 44601 w 48526"/>
                <a:gd name="T23" fmla="*/ 56343 h 85686"/>
                <a:gd name="T24" fmla="*/ 44595 w 48526"/>
                <a:gd name="T25" fmla="*/ 55473 h 85686"/>
                <a:gd name="T26" fmla="*/ 40510 w 48526"/>
                <a:gd name="T27" fmla="*/ 39586 h 85686"/>
                <a:gd name="T28" fmla="*/ 28412 w 48526"/>
                <a:gd name="T29" fmla="*/ 34207 h 85686"/>
                <a:gd name="T30" fmla="*/ 27771 w 48526"/>
                <a:gd name="T31" fmla="*/ 34216 h 85686"/>
                <a:gd name="T32" fmla="*/ 16013 w 48526"/>
                <a:gd name="T33" fmla="*/ 40022 h 85686"/>
                <a:gd name="T34" fmla="*/ 12252 w 48526"/>
                <a:gd name="T35" fmla="*/ 56343 h 85686"/>
                <a:gd name="T36" fmla="*/ 12257 w 48526"/>
                <a:gd name="T37" fmla="*/ 57143 h 85686"/>
                <a:gd name="T38" fmla="*/ 11747 w 48526"/>
                <a:gd name="T39" fmla="*/ 30031 h 85686"/>
                <a:gd name="T40" fmla="*/ 25558 w 48526"/>
                <a:gd name="T41" fmla="*/ 26495 h 85686"/>
                <a:gd name="T42" fmla="*/ 33872 w 48526"/>
                <a:gd name="T43" fmla="*/ 26495 h 85686"/>
                <a:gd name="T44" fmla="*/ 39391 w 48526"/>
                <a:gd name="T45" fmla="*/ 29120 h 85686"/>
                <a:gd name="T46" fmla="*/ 44260 w 48526"/>
                <a:gd name="T47" fmla="*/ 35245 h 85686"/>
                <a:gd name="T48" fmla="*/ 44601 w 48526"/>
                <a:gd name="T49" fmla="*/ 35245 h 85686"/>
                <a:gd name="T50" fmla="*/ 44601 w 48526"/>
                <a:gd name="T51" fmla="*/ 0 h 85686"/>
                <a:gd name="T52" fmla="*/ 56854 w 48526"/>
                <a:gd name="T53" fmla="*/ 0 h 85686"/>
                <a:gd name="T54" fmla="*/ 56854 w 48526"/>
                <a:gd name="T55" fmla="*/ 78072 h 85686"/>
                <a:gd name="T56" fmla="*/ 2785 w 48526"/>
                <a:gd name="T57" fmla="*/ 40705 h 85686"/>
                <a:gd name="T58" fmla="*/ 11747 w 48526"/>
                <a:gd name="T59" fmla="*/ 30031 h 85686"/>
                <a:gd name="T60" fmla="*/ 12257 w 48526"/>
                <a:gd name="T61" fmla="*/ 57143 h 85686"/>
                <a:gd name="T62" fmla="*/ 16316 w 48526"/>
                <a:gd name="T63" fmla="*/ 73051 h 85686"/>
                <a:gd name="T64" fmla="*/ 28412 w 48526"/>
                <a:gd name="T65" fmla="*/ 78451 h 85686"/>
                <a:gd name="T66" fmla="*/ 36196 w 48526"/>
                <a:gd name="T67" fmla="*/ 86154 h 85686"/>
                <a:gd name="T68" fmla="*/ 25558 w 48526"/>
                <a:gd name="T69" fmla="*/ 86154 h 85686"/>
                <a:gd name="T70" fmla="*/ 13066 w 48526"/>
                <a:gd name="T71" fmla="*/ 83370 h 85686"/>
                <a:gd name="T72" fmla="*/ 3495 w 48526"/>
                <a:gd name="T73" fmla="*/ 73483 h 85686"/>
                <a:gd name="T74" fmla="*/ 0 w 48526"/>
                <a:gd name="T75" fmla="*/ 56343 h 85686"/>
                <a:gd name="T76" fmla="*/ 2785 w 48526"/>
                <a:gd name="T77" fmla="*/ 40705 h 856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526" h="85686">
                  <a:moveTo>
                    <a:pt x="48028" y="77650"/>
                  </a:moveTo>
                  <a:lnTo>
                    <a:pt x="48369" y="81323"/>
                  </a:lnTo>
                  <a:lnTo>
                    <a:pt x="48526" y="84823"/>
                  </a:lnTo>
                  <a:lnTo>
                    <a:pt x="38543" y="84823"/>
                  </a:lnTo>
                  <a:lnTo>
                    <a:pt x="38150" y="76417"/>
                  </a:lnTo>
                  <a:lnTo>
                    <a:pt x="37914" y="76417"/>
                  </a:lnTo>
                  <a:lnTo>
                    <a:pt x="35215" y="80953"/>
                  </a:lnTo>
                  <a:lnTo>
                    <a:pt x="30578" y="85686"/>
                  </a:lnTo>
                  <a:lnTo>
                    <a:pt x="24001" y="78019"/>
                  </a:lnTo>
                  <a:lnTo>
                    <a:pt x="24534" y="78011"/>
                  </a:lnTo>
                  <a:lnTo>
                    <a:pt x="34485" y="72238"/>
                  </a:lnTo>
                  <a:lnTo>
                    <a:pt x="37678" y="56031"/>
                  </a:lnTo>
                  <a:lnTo>
                    <a:pt x="37673" y="55173"/>
                  </a:lnTo>
                  <a:lnTo>
                    <a:pt x="34222" y="39370"/>
                  </a:lnTo>
                  <a:lnTo>
                    <a:pt x="24001" y="34018"/>
                  </a:lnTo>
                  <a:lnTo>
                    <a:pt x="23461" y="34026"/>
                  </a:lnTo>
                  <a:lnTo>
                    <a:pt x="13528" y="39806"/>
                  </a:lnTo>
                  <a:lnTo>
                    <a:pt x="10349" y="56031"/>
                  </a:lnTo>
                  <a:lnTo>
                    <a:pt x="10354" y="56831"/>
                  </a:lnTo>
                  <a:lnTo>
                    <a:pt x="9924" y="29863"/>
                  </a:lnTo>
                  <a:lnTo>
                    <a:pt x="21590" y="26351"/>
                  </a:lnTo>
                  <a:lnTo>
                    <a:pt x="28612" y="26351"/>
                  </a:lnTo>
                  <a:lnTo>
                    <a:pt x="33276" y="28964"/>
                  </a:lnTo>
                  <a:lnTo>
                    <a:pt x="37390" y="35053"/>
                  </a:lnTo>
                  <a:lnTo>
                    <a:pt x="37678" y="35053"/>
                  </a:lnTo>
                  <a:lnTo>
                    <a:pt x="37678" y="0"/>
                  </a:lnTo>
                  <a:lnTo>
                    <a:pt x="48028" y="0"/>
                  </a:lnTo>
                  <a:lnTo>
                    <a:pt x="48028" y="77650"/>
                  </a:lnTo>
                  <a:close/>
                </a:path>
                <a:path w="48526" h="85686">
                  <a:moveTo>
                    <a:pt x="2353" y="40486"/>
                  </a:moveTo>
                  <a:lnTo>
                    <a:pt x="9924" y="29863"/>
                  </a:lnTo>
                  <a:lnTo>
                    <a:pt x="10354" y="56831"/>
                  </a:lnTo>
                  <a:lnTo>
                    <a:pt x="13784" y="72655"/>
                  </a:lnTo>
                  <a:lnTo>
                    <a:pt x="24001" y="78019"/>
                  </a:lnTo>
                  <a:lnTo>
                    <a:pt x="30578" y="85686"/>
                  </a:lnTo>
                  <a:lnTo>
                    <a:pt x="21590" y="85686"/>
                  </a:lnTo>
                  <a:lnTo>
                    <a:pt x="11039" y="82914"/>
                  </a:lnTo>
                  <a:lnTo>
                    <a:pt x="2953" y="73087"/>
                  </a:lnTo>
                  <a:lnTo>
                    <a:pt x="0" y="56031"/>
                  </a:lnTo>
                  <a:lnTo>
                    <a:pt x="2353" y="40486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2" name="object 27">
              <a:extLst>
                <a:ext uri="{FF2B5EF4-FFF2-40B4-BE49-F238E27FC236}">
                  <a16:creationId xmlns:a16="http://schemas.microsoft.com/office/drawing/2014/main" id="{46D986EA-7269-4688-9417-E7DCDD2EC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783" y="869786"/>
              <a:ext cx="59476" cy="57061"/>
            </a:xfrm>
            <a:custGeom>
              <a:avLst/>
              <a:gdLst>
                <a:gd name="T0" fmla="*/ 41723 w 46168"/>
                <a:gd name="T1" fmla="*/ 10437 h 59309"/>
                <a:gd name="T2" fmla="*/ 44632 w 46168"/>
                <a:gd name="T3" fmla="*/ 24407 h 59309"/>
                <a:gd name="T4" fmla="*/ 44632 w 46168"/>
                <a:gd name="T5" fmla="*/ 28885 h 59309"/>
                <a:gd name="T6" fmla="*/ 10411 w 46168"/>
                <a:gd name="T7" fmla="*/ 28885 h 59309"/>
                <a:gd name="T8" fmla="*/ 10420 w 46168"/>
                <a:gd name="T9" fmla="*/ 29775 h 59309"/>
                <a:gd name="T10" fmla="*/ 14722 w 46168"/>
                <a:gd name="T11" fmla="*/ 42353 h 59309"/>
                <a:gd name="T12" fmla="*/ 26901 w 46168"/>
                <a:gd name="T13" fmla="*/ 46421 h 59309"/>
                <a:gd name="T14" fmla="*/ 31890 w 46168"/>
                <a:gd name="T15" fmla="*/ 46421 h 59309"/>
                <a:gd name="T16" fmla="*/ 37362 w 46168"/>
                <a:gd name="T17" fmla="*/ 44315 h 59309"/>
                <a:gd name="T18" fmla="*/ 40805 w 46168"/>
                <a:gd name="T19" fmla="*/ 42163 h 59309"/>
                <a:gd name="T20" fmla="*/ 41287 w 46168"/>
                <a:gd name="T21" fmla="*/ 49825 h 59309"/>
                <a:gd name="T22" fmla="*/ 36527 w 46168"/>
                <a:gd name="T23" fmla="*/ 51710 h 59309"/>
                <a:gd name="T24" fmla="*/ 30346 w 46168"/>
                <a:gd name="T25" fmla="*/ 52809 h 59309"/>
                <a:gd name="T26" fmla="*/ 23350 w 46168"/>
                <a:gd name="T27" fmla="*/ 52798 h 59309"/>
                <a:gd name="T28" fmla="*/ 10455 w 46168"/>
                <a:gd name="T29" fmla="*/ 49302 h 59309"/>
                <a:gd name="T30" fmla="*/ 2631 w 46168"/>
                <a:gd name="T31" fmla="*/ 40207 h 59309"/>
                <a:gd name="T32" fmla="*/ 0 w 46168"/>
                <a:gd name="T33" fmla="*/ 26404 h 59309"/>
                <a:gd name="T34" fmla="*/ 2746 w 46168"/>
                <a:gd name="T35" fmla="*/ 12278 h 59309"/>
                <a:gd name="T36" fmla="*/ 10642 w 46168"/>
                <a:gd name="T37" fmla="*/ 3225 h 59309"/>
                <a:gd name="T38" fmla="*/ 10638 w 46168"/>
                <a:gd name="T39" fmla="*/ 10406 h 59309"/>
                <a:gd name="T40" fmla="*/ 10411 w 46168"/>
                <a:gd name="T41" fmla="*/ 22497 h 59309"/>
                <a:gd name="T42" fmla="*/ 34626 w 46168"/>
                <a:gd name="T43" fmla="*/ 22497 h 59309"/>
                <a:gd name="T44" fmla="*/ 34626 w 46168"/>
                <a:gd name="T45" fmla="*/ 11742 h 59309"/>
                <a:gd name="T46" fmla="*/ 30701 w 46168"/>
                <a:gd name="T47" fmla="*/ 6365 h 59309"/>
                <a:gd name="T48" fmla="*/ 22746 w 46168"/>
                <a:gd name="T49" fmla="*/ 6365 h 59309"/>
                <a:gd name="T50" fmla="*/ 23354 w 46168"/>
                <a:gd name="T51" fmla="*/ 0 h 59309"/>
                <a:gd name="T52" fmla="*/ 33293 w 46168"/>
                <a:gd name="T53" fmla="*/ 2060 h 59309"/>
                <a:gd name="T54" fmla="*/ 41723 w 46168"/>
                <a:gd name="T55" fmla="*/ 10437 h 59309"/>
                <a:gd name="T56" fmla="*/ 16313 w 46168"/>
                <a:gd name="T57" fmla="*/ 6365 h 59309"/>
                <a:gd name="T58" fmla="*/ 10638 w 46168"/>
                <a:gd name="T59" fmla="*/ 10406 h 59309"/>
                <a:gd name="T60" fmla="*/ 10642 w 46168"/>
                <a:gd name="T61" fmla="*/ 3225 h 59309"/>
                <a:gd name="T62" fmla="*/ 23354 w 46168"/>
                <a:gd name="T63" fmla="*/ 0 h 59309"/>
                <a:gd name="T64" fmla="*/ 22746 w 46168"/>
                <a:gd name="T65" fmla="*/ 6365 h 59309"/>
                <a:gd name="T66" fmla="*/ 16313 w 46168"/>
                <a:gd name="T67" fmla="*/ 6365 h 593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168" h="59309">
                  <a:moveTo>
                    <a:pt x="43158" y="11721"/>
                  </a:moveTo>
                  <a:lnTo>
                    <a:pt x="46168" y="27411"/>
                  </a:lnTo>
                  <a:lnTo>
                    <a:pt x="46168" y="32440"/>
                  </a:lnTo>
                  <a:lnTo>
                    <a:pt x="10769" y="32440"/>
                  </a:lnTo>
                  <a:lnTo>
                    <a:pt x="10779" y="33441"/>
                  </a:lnTo>
                  <a:lnTo>
                    <a:pt x="15230" y="47568"/>
                  </a:lnTo>
                  <a:lnTo>
                    <a:pt x="27826" y="52136"/>
                  </a:lnTo>
                  <a:lnTo>
                    <a:pt x="32988" y="52136"/>
                  </a:lnTo>
                  <a:lnTo>
                    <a:pt x="38648" y="49770"/>
                  </a:lnTo>
                  <a:lnTo>
                    <a:pt x="42211" y="47354"/>
                  </a:lnTo>
                  <a:lnTo>
                    <a:pt x="42709" y="55957"/>
                  </a:lnTo>
                  <a:lnTo>
                    <a:pt x="37783" y="58077"/>
                  </a:lnTo>
                  <a:lnTo>
                    <a:pt x="31390" y="59309"/>
                  </a:lnTo>
                  <a:lnTo>
                    <a:pt x="24153" y="59296"/>
                  </a:lnTo>
                  <a:lnTo>
                    <a:pt x="10815" y="55371"/>
                  </a:lnTo>
                  <a:lnTo>
                    <a:pt x="2723" y="45155"/>
                  </a:lnTo>
                  <a:lnTo>
                    <a:pt x="0" y="29654"/>
                  </a:lnTo>
                  <a:lnTo>
                    <a:pt x="2842" y="13789"/>
                  </a:lnTo>
                  <a:lnTo>
                    <a:pt x="11008" y="3623"/>
                  </a:lnTo>
                  <a:lnTo>
                    <a:pt x="11004" y="11684"/>
                  </a:lnTo>
                  <a:lnTo>
                    <a:pt x="10769" y="25267"/>
                  </a:lnTo>
                  <a:lnTo>
                    <a:pt x="35818" y="25267"/>
                  </a:lnTo>
                  <a:lnTo>
                    <a:pt x="35818" y="13188"/>
                  </a:lnTo>
                  <a:lnTo>
                    <a:pt x="31757" y="7148"/>
                  </a:lnTo>
                  <a:lnTo>
                    <a:pt x="23529" y="7148"/>
                  </a:lnTo>
                  <a:lnTo>
                    <a:pt x="24158" y="0"/>
                  </a:lnTo>
                  <a:lnTo>
                    <a:pt x="34439" y="2313"/>
                  </a:lnTo>
                  <a:lnTo>
                    <a:pt x="43158" y="11721"/>
                  </a:lnTo>
                  <a:close/>
                </a:path>
                <a:path w="46168" h="59309">
                  <a:moveTo>
                    <a:pt x="16874" y="7148"/>
                  </a:moveTo>
                  <a:lnTo>
                    <a:pt x="11004" y="11684"/>
                  </a:lnTo>
                  <a:lnTo>
                    <a:pt x="11008" y="3623"/>
                  </a:lnTo>
                  <a:lnTo>
                    <a:pt x="24158" y="0"/>
                  </a:lnTo>
                  <a:lnTo>
                    <a:pt x="23529" y="7148"/>
                  </a:lnTo>
                  <a:lnTo>
                    <a:pt x="16874" y="7148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3" name="object 28">
              <a:extLst>
                <a:ext uri="{FF2B5EF4-FFF2-40B4-BE49-F238E27FC236}">
                  <a16:creationId xmlns:a16="http://schemas.microsoft.com/office/drawing/2014/main" id="{6635EBED-7AA6-4EA1-8F14-35C5F0A3B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7564" y="843569"/>
              <a:ext cx="63577" cy="83277"/>
            </a:xfrm>
            <a:custGeom>
              <a:avLst/>
              <a:gdLst>
                <a:gd name="T0" fmla="*/ 29181 w 48500"/>
                <a:gd name="T1" fmla="*/ 78426 h 85686"/>
                <a:gd name="T2" fmla="*/ 29799 w 48500"/>
                <a:gd name="T3" fmla="*/ 78418 h 85686"/>
                <a:gd name="T4" fmla="*/ 41647 w 48500"/>
                <a:gd name="T5" fmla="*/ 72624 h 85686"/>
                <a:gd name="T6" fmla="*/ 45440 w 48500"/>
                <a:gd name="T7" fmla="*/ 56317 h 85686"/>
                <a:gd name="T8" fmla="*/ 45434 w 48500"/>
                <a:gd name="T9" fmla="*/ 55470 h 85686"/>
                <a:gd name="T10" fmla="*/ 41344 w 48500"/>
                <a:gd name="T11" fmla="*/ 39567 h 85686"/>
                <a:gd name="T12" fmla="*/ 29181 w 48500"/>
                <a:gd name="T13" fmla="*/ 34180 h 85686"/>
                <a:gd name="T14" fmla="*/ 28554 w 48500"/>
                <a:gd name="T15" fmla="*/ 34189 h 85686"/>
                <a:gd name="T16" fmla="*/ 16726 w 48500"/>
                <a:gd name="T17" fmla="*/ 39991 h 85686"/>
                <a:gd name="T18" fmla="*/ 12951 w 48500"/>
                <a:gd name="T19" fmla="*/ 56317 h 85686"/>
                <a:gd name="T20" fmla="*/ 13202 w 48500"/>
                <a:gd name="T21" fmla="*/ 35245 h 85686"/>
                <a:gd name="T22" fmla="*/ 18163 w 48500"/>
                <a:gd name="T23" fmla="*/ 29120 h 85686"/>
                <a:gd name="T24" fmla="*/ 23657 w 48500"/>
                <a:gd name="T25" fmla="*/ 26495 h 85686"/>
                <a:gd name="T26" fmla="*/ 32117 w 48500"/>
                <a:gd name="T27" fmla="*/ 26495 h 85686"/>
                <a:gd name="T28" fmla="*/ 44620 w 48500"/>
                <a:gd name="T29" fmla="*/ 29268 h 85686"/>
                <a:gd name="T30" fmla="*/ 54246 w 48500"/>
                <a:gd name="T31" fmla="*/ 39155 h 85686"/>
                <a:gd name="T32" fmla="*/ 57769 w 48500"/>
                <a:gd name="T33" fmla="*/ 56317 h 85686"/>
                <a:gd name="T34" fmla="*/ 54979 w 48500"/>
                <a:gd name="T35" fmla="*/ 71912 h 85686"/>
                <a:gd name="T36" fmla="*/ 45975 w 48500"/>
                <a:gd name="T37" fmla="*/ 82612 h 85686"/>
                <a:gd name="T38" fmla="*/ 32117 w 48500"/>
                <a:gd name="T39" fmla="*/ 86154 h 85686"/>
                <a:gd name="T40" fmla="*/ 29181 w 48500"/>
                <a:gd name="T41" fmla="*/ 78426 h 85686"/>
                <a:gd name="T42" fmla="*/ 12920 w 48500"/>
                <a:gd name="T43" fmla="*/ 35245 h 85686"/>
                <a:gd name="T44" fmla="*/ 13202 w 48500"/>
                <a:gd name="T45" fmla="*/ 35245 h 85686"/>
                <a:gd name="T46" fmla="*/ 12951 w 48500"/>
                <a:gd name="T47" fmla="*/ 56317 h 85686"/>
                <a:gd name="T48" fmla="*/ 12956 w 48500"/>
                <a:gd name="T49" fmla="*/ 57098 h 85686"/>
                <a:gd name="T50" fmla="*/ 17022 w 48500"/>
                <a:gd name="T51" fmla="*/ 73030 h 85686"/>
                <a:gd name="T52" fmla="*/ 29181 w 48500"/>
                <a:gd name="T53" fmla="*/ 78426 h 85686"/>
                <a:gd name="T54" fmla="*/ 32117 w 48500"/>
                <a:gd name="T55" fmla="*/ 86154 h 85686"/>
                <a:gd name="T56" fmla="*/ 21347 w 48500"/>
                <a:gd name="T57" fmla="*/ 86154 h 85686"/>
                <a:gd name="T58" fmla="*/ 15824 w 48500"/>
                <a:gd name="T59" fmla="*/ 81372 h 85686"/>
                <a:gd name="T60" fmla="*/ 12640 w 48500"/>
                <a:gd name="T61" fmla="*/ 76812 h 85686"/>
                <a:gd name="T62" fmla="*/ 12326 w 48500"/>
                <a:gd name="T63" fmla="*/ 76812 h 85686"/>
                <a:gd name="T64" fmla="*/ 11859 w 48500"/>
                <a:gd name="T65" fmla="*/ 85291 h 85686"/>
                <a:gd name="T66" fmla="*/ 0 w 48500"/>
                <a:gd name="T67" fmla="*/ 85291 h 85686"/>
                <a:gd name="T68" fmla="*/ 155 w 48500"/>
                <a:gd name="T69" fmla="*/ 81767 h 85686"/>
                <a:gd name="T70" fmla="*/ 625 w 48500"/>
                <a:gd name="T71" fmla="*/ 78072 h 85686"/>
                <a:gd name="T72" fmla="*/ 625 w 48500"/>
                <a:gd name="T73" fmla="*/ 0 h 85686"/>
                <a:gd name="T74" fmla="*/ 12920 w 48500"/>
                <a:gd name="T75" fmla="*/ 0 h 85686"/>
                <a:gd name="T76" fmla="*/ 12920 w 48500"/>
                <a:gd name="T77" fmla="*/ 35245 h 856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500" h="85686">
                  <a:moveTo>
                    <a:pt x="24499" y="77995"/>
                  </a:moveTo>
                  <a:lnTo>
                    <a:pt x="25017" y="77987"/>
                  </a:lnTo>
                  <a:lnTo>
                    <a:pt x="34966" y="72228"/>
                  </a:lnTo>
                  <a:lnTo>
                    <a:pt x="38150" y="56006"/>
                  </a:lnTo>
                  <a:lnTo>
                    <a:pt x="38145" y="55170"/>
                  </a:lnTo>
                  <a:lnTo>
                    <a:pt x="34710" y="39351"/>
                  </a:lnTo>
                  <a:lnTo>
                    <a:pt x="24499" y="33993"/>
                  </a:lnTo>
                  <a:lnTo>
                    <a:pt x="23973" y="34001"/>
                  </a:lnTo>
                  <a:lnTo>
                    <a:pt x="14043" y="39775"/>
                  </a:lnTo>
                  <a:lnTo>
                    <a:pt x="10873" y="56006"/>
                  </a:lnTo>
                  <a:lnTo>
                    <a:pt x="11083" y="35053"/>
                  </a:lnTo>
                  <a:lnTo>
                    <a:pt x="15249" y="28964"/>
                  </a:lnTo>
                  <a:lnTo>
                    <a:pt x="19861" y="26351"/>
                  </a:lnTo>
                  <a:lnTo>
                    <a:pt x="26962" y="26351"/>
                  </a:lnTo>
                  <a:lnTo>
                    <a:pt x="37460" y="29112"/>
                  </a:lnTo>
                  <a:lnTo>
                    <a:pt x="45544" y="38939"/>
                  </a:lnTo>
                  <a:lnTo>
                    <a:pt x="48500" y="56006"/>
                  </a:lnTo>
                  <a:lnTo>
                    <a:pt x="46157" y="71516"/>
                  </a:lnTo>
                  <a:lnTo>
                    <a:pt x="38599" y="82163"/>
                  </a:lnTo>
                  <a:lnTo>
                    <a:pt x="26962" y="85686"/>
                  </a:lnTo>
                  <a:lnTo>
                    <a:pt x="24499" y="77995"/>
                  </a:lnTo>
                  <a:close/>
                </a:path>
                <a:path w="48500" h="85686">
                  <a:moveTo>
                    <a:pt x="10847" y="35053"/>
                  </a:moveTo>
                  <a:lnTo>
                    <a:pt x="11083" y="35053"/>
                  </a:lnTo>
                  <a:lnTo>
                    <a:pt x="10873" y="56006"/>
                  </a:lnTo>
                  <a:lnTo>
                    <a:pt x="10878" y="56786"/>
                  </a:lnTo>
                  <a:lnTo>
                    <a:pt x="14291" y="72634"/>
                  </a:lnTo>
                  <a:lnTo>
                    <a:pt x="24499" y="77995"/>
                  </a:lnTo>
                  <a:lnTo>
                    <a:pt x="26962" y="85686"/>
                  </a:lnTo>
                  <a:lnTo>
                    <a:pt x="17922" y="85686"/>
                  </a:lnTo>
                  <a:lnTo>
                    <a:pt x="13284" y="80928"/>
                  </a:lnTo>
                  <a:lnTo>
                    <a:pt x="10611" y="76392"/>
                  </a:lnTo>
                  <a:lnTo>
                    <a:pt x="10349" y="76392"/>
                  </a:lnTo>
                  <a:lnTo>
                    <a:pt x="9956" y="84823"/>
                  </a:lnTo>
                  <a:lnTo>
                    <a:pt x="0" y="84823"/>
                  </a:lnTo>
                  <a:lnTo>
                    <a:pt x="131" y="81323"/>
                  </a:lnTo>
                  <a:lnTo>
                    <a:pt x="524" y="77650"/>
                  </a:lnTo>
                  <a:lnTo>
                    <a:pt x="524" y="0"/>
                  </a:lnTo>
                  <a:lnTo>
                    <a:pt x="10847" y="0"/>
                  </a:lnTo>
                  <a:lnTo>
                    <a:pt x="10847" y="35053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38AACBD6-137A-4BC2-BC80-434AF7546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7548" y="869786"/>
              <a:ext cx="57425" cy="57061"/>
            </a:xfrm>
            <a:custGeom>
              <a:avLst/>
              <a:gdLst>
                <a:gd name="T0" fmla="*/ 9449 w 44779"/>
                <a:gd name="T1" fmla="*/ 0 h 58471"/>
                <a:gd name="T2" fmla="*/ 9449 w 44779"/>
                <a:gd name="T3" fmla="*/ 48917 h 58471"/>
                <a:gd name="T4" fmla="*/ 12831 w 44779"/>
                <a:gd name="T5" fmla="*/ 53113 h 58471"/>
                <a:gd name="T6" fmla="*/ 26307 w 44779"/>
                <a:gd name="T7" fmla="*/ 53113 h 58471"/>
                <a:gd name="T8" fmla="*/ 31034 w 44779"/>
                <a:gd name="T9" fmla="*/ 47649 h 58471"/>
                <a:gd name="T10" fmla="*/ 31034 w 44779"/>
                <a:gd name="T11" fmla="*/ 0 h 58471"/>
                <a:gd name="T12" fmla="*/ 40507 w 44779"/>
                <a:gd name="T13" fmla="*/ 0 h 58471"/>
                <a:gd name="T14" fmla="*/ 40507 w 44779"/>
                <a:gd name="T15" fmla="*/ 52151 h 58471"/>
                <a:gd name="T16" fmla="*/ 40843 w 44779"/>
                <a:gd name="T17" fmla="*/ 56577 h 58471"/>
                <a:gd name="T18" fmla="*/ 40987 w 44779"/>
                <a:gd name="T19" fmla="*/ 60845 h 58471"/>
                <a:gd name="T20" fmla="*/ 31849 w 44779"/>
                <a:gd name="T21" fmla="*/ 60845 h 58471"/>
                <a:gd name="T22" fmla="*/ 31489 w 44779"/>
                <a:gd name="T23" fmla="*/ 51810 h 58471"/>
                <a:gd name="T24" fmla="*/ 31297 w 44779"/>
                <a:gd name="T25" fmla="*/ 51810 h 58471"/>
                <a:gd name="T26" fmla="*/ 28228 w 44779"/>
                <a:gd name="T27" fmla="*/ 58762 h 58471"/>
                <a:gd name="T28" fmla="*/ 23407 w 44779"/>
                <a:gd name="T29" fmla="*/ 61756 h 58471"/>
                <a:gd name="T30" fmla="*/ 16787 w 44779"/>
                <a:gd name="T31" fmla="*/ 61756 h 58471"/>
                <a:gd name="T32" fmla="*/ 4839 w 44779"/>
                <a:gd name="T33" fmla="*/ 57244 h 58471"/>
                <a:gd name="T34" fmla="*/ 12 w 44779"/>
                <a:gd name="T35" fmla="*/ 43207 h 58471"/>
                <a:gd name="T36" fmla="*/ 0 w 44779"/>
                <a:gd name="T37" fmla="*/ 0 h 58471"/>
                <a:gd name="T38" fmla="*/ 9449 w 44779"/>
                <a:gd name="T39" fmla="*/ 0 h 584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779" h="58471">
                  <a:moveTo>
                    <a:pt x="10323" y="0"/>
                  </a:moveTo>
                  <a:lnTo>
                    <a:pt x="10323" y="46318"/>
                  </a:lnTo>
                  <a:lnTo>
                    <a:pt x="14018" y="50287"/>
                  </a:lnTo>
                  <a:lnTo>
                    <a:pt x="28743" y="50287"/>
                  </a:lnTo>
                  <a:lnTo>
                    <a:pt x="33905" y="45111"/>
                  </a:lnTo>
                  <a:lnTo>
                    <a:pt x="33905" y="0"/>
                  </a:lnTo>
                  <a:lnTo>
                    <a:pt x="44255" y="0"/>
                  </a:lnTo>
                  <a:lnTo>
                    <a:pt x="44255" y="49375"/>
                  </a:lnTo>
                  <a:lnTo>
                    <a:pt x="44622" y="53566"/>
                  </a:lnTo>
                  <a:lnTo>
                    <a:pt x="44779" y="57608"/>
                  </a:lnTo>
                  <a:lnTo>
                    <a:pt x="34796" y="57608"/>
                  </a:lnTo>
                  <a:lnTo>
                    <a:pt x="34403" y="49055"/>
                  </a:lnTo>
                  <a:lnTo>
                    <a:pt x="34193" y="49055"/>
                  </a:lnTo>
                  <a:lnTo>
                    <a:pt x="30840" y="55636"/>
                  </a:lnTo>
                  <a:lnTo>
                    <a:pt x="25573" y="58471"/>
                  </a:lnTo>
                  <a:lnTo>
                    <a:pt x="18341" y="58471"/>
                  </a:lnTo>
                  <a:lnTo>
                    <a:pt x="5287" y="54198"/>
                  </a:lnTo>
                  <a:lnTo>
                    <a:pt x="12" y="40907"/>
                  </a:lnTo>
                  <a:lnTo>
                    <a:pt x="0" y="0"/>
                  </a:lnTo>
                  <a:lnTo>
                    <a:pt x="10323" y="0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22DFBC84-5063-4ED5-9539-B3DCE02AC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3431" y="869786"/>
              <a:ext cx="36916" cy="57061"/>
            </a:xfrm>
            <a:custGeom>
              <a:avLst/>
              <a:gdLst>
                <a:gd name="T0" fmla="*/ 11819 w 28377"/>
                <a:gd name="T1" fmla="*/ 61756 h 58471"/>
                <a:gd name="T2" fmla="*/ 572 w 28377"/>
                <a:gd name="T3" fmla="*/ 61756 h 58471"/>
                <a:gd name="T4" fmla="*/ 572 w 28377"/>
                <a:gd name="T5" fmla="*/ 9633 h 58471"/>
                <a:gd name="T6" fmla="*/ 169 w 28377"/>
                <a:gd name="T7" fmla="*/ 5233 h 58471"/>
                <a:gd name="T8" fmla="*/ 0 w 28377"/>
                <a:gd name="T9" fmla="*/ 910 h 58471"/>
                <a:gd name="T10" fmla="*/ 10853 w 28377"/>
                <a:gd name="T11" fmla="*/ 910 h 58471"/>
                <a:gd name="T12" fmla="*/ 11249 w 28377"/>
                <a:gd name="T13" fmla="*/ 10439 h 58471"/>
                <a:gd name="T14" fmla="*/ 11506 w 28377"/>
                <a:gd name="T15" fmla="*/ 10439 h 58471"/>
                <a:gd name="T16" fmla="*/ 15152 w 28377"/>
                <a:gd name="T17" fmla="*/ 3019 h 58471"/>
                <a:gd name="T18" fmla="*/ 20851 w 28377"/>
                <a:gd name="T19" fmla="*/ 0 h 58471"/>
                <a:gd name="T20" fmla="*/ 30846 w 28377"/>
                <a:gd name="T21" fmla="*/ 0 h 58471"/>
                <a:gd name="T22" fmla="*/ 30846 w 28377"/>
                <a:gd name="T23" fmla="*/ 9972 h 58471"/>
                <a:gd name="T24" fmla="*/ 28084 w 28377"/>
                <a:gd name="T25" fmla="*/ 9581 h 58471"/>
                <a:gd name="T26" fmla="*/ 17915 w 28377"/>
                <a:gd name="T27" fmla="*/ 9581 h 58471"/>
                <a:gd name="T28" fmla="*/ 11819 w 28377"/>
                <a:gd name="T29" fmla="*/ 16219 h 58471"/>
                <a:gd name="T30" fmla="*/ 11819 w 28377"/>
                <a:gd name="T31" fmla="*/ 61756 h 584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377" h="58471">
                  <a:moveTo>
                    <a:pt x="10873" y="58471"/>
                  </a:moveTo>
                  <a:lnTo>
                    <a:pt x="524" y="58471"/>
                  </a:lnTo>
                  <a:lnTo>
                    <a:pt x="524" y="9120"/>
                  </a:lnTo>
                  <a:lnTo>
                    <a:pt x="157" y="4954"/>
                  </a:lnTo>
                  <a:lnTo>
                    <a:pt x="0" y="862"/>
                  </a:lnTo>
                  <a:lnTo>
                    <a:pt x="9983" y="862"/>
                  </a:lnTo>
                  <a:lnTo>
                    <a:pt x="10349" y="9884"/>
                  </a:lnTo>
                  <a:lnTo>
                    <a:pt x="10585" y="9884"/>
                  </a:lnTo>
                  <a:lnTo>
                    <a:pt x="13939" y="2859"/>
                  </a:lnTo>
                  <a:lnTo>
                    <a:pt x="19180" y="0"/>
                  </a:lnTo>
                  <a:lnTo>
                    <a:pt x="28377" y="0"/>
                  </a:lnTo>
                  <a:lnTo>
                    <a:pt x="28377" y="9441"/>
                  </a:lnTo>
                  <a:lnTo>
                    <a:pt x="25835" y="9071"/>
                  </a:lnTo>
                  <a:lnTo>
                    <a:pt x="16481" y="9071"/>
                  </a:lnTo>
                  <a:lnTo>
                    <a:pt x="10873" y="15357"/>
                  </a:lnTo>
                  <a:lnTo>
                    <a:pt x="10873" y="58471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6" name="object 31">
              <a:extLst>
                <a:ext uri="{FF2B5EF4-FFF2-40B4-BE49-F238E27FC236}">
                  <a16:creationId xmlns:a16="http://schemas.microsoft.com/office/drawing/2014/main" id="{FABD6C4D-54A4-4086-9B91-6E9A4558E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550" y="869786"/>
              <a:ext cx="49221" cy="80193"/>
            </a:xfrm>
            <a:custGeom>
              <a:avLst/>
              <a:gdLst>
                <a:gd name="T0" fmla="*/ 36870 w 37888"/>
                <a:gd name="T1" fmla="*/ 3107 h 83566"/>
                <a:gd name="T2" fmla="*/ 40511 w 37888"/>
                <a:gd name="T3" fmla="*/ 7919 h 83566"/>
                <a:gd name="T4" fmla="*/ 40283 w 37888"/>
                <a:gd name="T5" fmla="*/ 24895 h 83566"/>
                <a:gd name="T6" fmla="*/ 36609 w 37888"/>
                <a:gd name="T7" fmla="*/ 11246 h 83566"/>
                <a:gd name="T8" fmla="*/ 30902 w 37888"/>
                <a:gd name="T9" fmla="*/ 0 h 83566"/>
                <a:gd name="T10" fmla="*/ 36870 w 37888"/>
                <a:gd name="T11" fmla="*/ 3107 h 83566"/>
                <a:gd name="T12" fmla="*/ 3159 w 37888"/>
                <a:gd name="T13" fmla="*/ 40338 h 83566"/>
                <a:gd name="T14" fmla="*/ 0 w 37888"/>
                <a:gd name="T15" fmla="*/ 25605 h 83566"/>
                <a:gd name="T16" fmla="*/ 2739 w 37888"/>
                <a:gd name="T17" fmla="*/ 11792 h 83566"/>
                <a:gd name="T18" fmla="*/ 11114 w 37888"/>
                <a:gd name="T19" fmla="*/ 2930 h 83566"/>
                <a:gd name="T20" fmla="*/ 24234 w 37888"/>
                <a:gd name="T21" fmla="*/ 0 h 83566"/>
                <a:gd name="T22" fmla="*/ 30902 w 37888"/>
                <a:gd name="T23" fmla="*/ 0 h 83566"/>
                <a:gd name="T24" fmla="*/ 36609 w 37888"/>
                <a:gd name="T25" fmla="*/ 11246 h 83566"/>
                <a:gd name="T26" fmla="*/ 25663 w 37888"/>
                <a:gd name="T27" fmla="*/ 6620 h 83566"/>
                <a:gd name="T28" fmla="*/ 25108 w 37888"/>
                <a:gd name="T29" fmla="*/ 6624 h 83566"/>
                <a:gd name="T30" fmla="*/ 14472 w 37888"/>
                <a:gd name="T31" fmla="*/ 11607 h 83566"/>
                <a:gd name="T32" fmla="*/ 11067 w 37888"/>
                <a:gd name="T33" fmla="*/ 25605 h 83566"/>
                <a:gd name="T34" fmla="*/ 11072 w 37888"/>
                <a:gd name="T35" fmla="*/ 26328 h 83566"/>
                <a:gd name="T36" fmla="*/ 14744 w 37888"/>
                <a:gd name="T37" fmla="*/ 39987 h 83566"/>
                <a:gd name="T38" fmla="*/ 25663 w 37888"/>
                <a:gd name="T39" fmla="*/ 44612 h 83566"/>
                <a:gd name="T40" fmla="*/ 26257 w 37888"/>
                <a:gd name="T41" fmla="*/ 44605 h 83566"/>
                <a:gd name="T42" fmla="*/ 36888 w 37888"/>
                <a:gd name="T43" fmla="*/ 39609 h 83566"/>
                <a:gd name="T44" fmla="*/ 40287 w 37888"/>
                <a:gd name="T45" fmla="*/ 25605 h 83566"/>
                <a:gd name="T46" fmla="*/ 40283 w 37888"/>
                <a:gd name="T47" fmla="*/ 24895 h 83566"/>
                <a:gd name="T48" fmla="*/ 40511 w 37888"/>
                <a:gd name="T49" fmla="*/ 7919 h 83566"/>
                <a:gd name="T50" fmla="*/ 40792 w 37888"/>
                <a:gd name="T51" fmla="*/ 7919 h 83566"/>
                <a:gd name="T52" fmla="*/ 41185 w 37888"/>
                <a:gd name="T53" fmla="*/ 745 h 83566"/>
                <a:gd name="T54" fmla="*/ 51859 w 37888"/>
                <a:gd name="T55" fmla="*/ 745 h 83566"/>
                <a:gd name="T56" fmla="*/ 51719 w 37888"/>
                <a:gd name="T57" fmla="*/ 3660 h 83566"/>
                <a:gd name="T58" fmla="*/ 51327 w 37888"/>
                <a:gd name="T59" fmla="*/ 6788 h 83566"/>
                <a:gd name="T60" fmla="*/ 51327 w 37888"/>
                <a:gd name="T61" fmla="*/ 52701 h 83566"/>
                <a:gd name="T62" fmla="*/ 48483 w 37888"/>
                <a:gd name="T63" fmla="*/ 62192 h 83566"/>
                <a:gd name="T64" fmla="*/ 37812 w 37888"/>
                <a:gd name="T65" fmla="*/ 69772 h 83566"/>
                <a:gd name="T66" fmla="*/ 22778 w 37888"/>
                <a:gd name="T67" fmla="*/ 72158 h 83566"/>
                <a:gd name="T68" fmla="*/ 17204 w 37888"/>
                <a:gd name="T69" fmla="*/ 72158 h 83566"/>
                <a:gd name="T70" fmla="*/ 8124 w 37888"/>
                <a:gd name="T71" fmla="*/ 70583 h 83566"/>
                <a:gd name="T72" fmla="*/ 3304 w 37888"/>
                <a:gd name="T73" fmla="*/ 69133 h 83566"/>
                <a:gd name="T74" fmla="*/ 3837 w 37888"/>
                <a:gd name="T75" fmla="*/ 60832 h 83566"/>
                <a:gd name="T76" fmla="*/ 8572 w 37888"/>
                <a:gd name="T77" fmla="*/ 63154 h 83566"/>
                <a:gd name="T78" fmla="*/ 16165 w 37888"/>
                <a:gd name="T79" fmla="*/ 65092 h 83566"/>
                <a:gd name="T80" fmla="*/ 35580 w 37888"/>
                <a:gd name="T81" fmla="*/ 65092 h 83566"/>
                <a:gd name="T82" fmla="*/ 40792 w 37888"/>
                <a:gd name="T83" fmla="*/ 59174 h 83566"/>
                <a:gd name="T84" fmla="*/ 40792 w 37888"/>
                <a:gd name="T85" fmla="*/ 42826 h 83566"/>
                <a:gd name="T86" fmla="*/ 40511 w 37888"/>
                <a:gd name="T87" fmla="*/ 42826 h 83566"/>
                <a:gd name="T88" fmla="*/ 36226 w 37888"/>
                <a:gd name="T89" fmla="*/ 48488 h 83566"/>
                <a:gd name="T90" fmla="*/ 30342 w 37888"/>
                <a:gd name="T91" fmla="*/ 51212 h 83566"/>
                <a:gd name="T92" fmla="*/ 23057 w 37888"/>
                <a:gd name="T93" fmla="*/ 51212 h 83566"/>
                <a:gd name="T94" fmla="*/ 11804 w 37888"/>
                <a:gd name="T95" fmla="*/ 48823 h 83566"/>
                <a:gd name="T96" fmla="*/ 3159 w 37888"/>
                <a:gd name="T97" fmla="*/ 40338 h 835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888" h="83566">
                  <a:moveTo>
                    <a:pt x="34482" y="3599"/>
                  </a:moveTo>
                  <a:lnTo>
                    <a:pt x="37888" y="9170"/>
                  </a:lnTo>
                  <a:lnTo>
                    <a:pt x="37674" y="28832"/>
                  </a:lnTo>
                  <a:lnTo>
                    <a:pt x="34237" y="13024"/>
                  </a:lnTo>
                  <a:lnTo>
                    <a:pt x="28901" y="0"/>
                  </a:lnTo>
                  <a:lnTo>
                    <a:pt x="34482" y="3599"/>
                  </a:lnTo>
                  <a:close/>
                </a:path>
                <a:path w="37888" h="83566">
                  <a:moveTo>
                    <a:pt x="2954" y="46716"/>
                  </a:moveTo>
                  <a:lnTo>
                    <a:pt x="0" y="29654"/>
                  </a:lnTo>
                  <a:lnTo>
                    <a:pt x="2562" y="13656"/>
                  </a:lnTo>
                  <a:lnTo>
                    <a:pt x="10396" y="3393"/>
                  </a:lnTo>
                  <a:lnTo>
                    <a:pt x="22664" y="0"/>
                  </a:lnTo>
                  <a:lnTo>
                    <a:pt x="28901" y="0"/>
                  </a:lnTo>
                  <a:lnTo>
                    <a:pt x="34237" y="13024"/>
                  </a:lnTo>
                  <a:lnTo>
                    <a:pt x="24001" y="7666"/>
                  </a:lnTo>
                  <a:lnTo>
                    <a:pt x="23482" y="7674"/>
                  </a:lnTo>
                  <a:lnTo>
                    <a:pt x="13534" y="13442"/>
                  </a:lnTo>
                  <a:lnTo>
                    <a:pt x="10349" y="29654"/>
                  </a:lnTo>
                  <a:lnTo>
                    <a:pt x="10354" y="30490"/>
                  </a:lnTo>
                  <a:lnTo>
                    <a:pt x="13789" y="46309"/>
                  </a:lnTo>
                  <a:lnTo>
                    <a:pt x="24001" y="51668"/>
                  </a:lnTo>
                  <a:lnTo>
                    <a:pt x="24557" y="51659"/>
                  </a:lnTo>
                  <a:lnTo>
                    <a:pt x="34500" y="45874"/>
                  </a:lnTo>
                  <a:lnTo>
                    <a:pt x="37678" y="29654"/>
                  </a:lnTo>
                  <a:lnTo>
                    <a:pt x="37674" y="28832"/>
                  </a:lnTo>
                  <a:lnTo>
                    <a:pt x="37888" y="9170"/>
                  </a:lnTo>
                  <a:lnTo>
                    <a:pt x="38150" y="9170"/>
                  </a:lnTo>
                  <a:lnTo>
                    <a:pt x="38517" y="862"/>
                  </a:lnTo>
                  <a:lnTo>
                    <a:pt x="48500" y="862"/>
                  </a:lnTo>
                  <a:lnTo>
                    <a:pt x="48369" y="4239"/>
                  </a:lnTo>
                  <a:lnTo>
                    <a:pt x="48002" y="7863"/>
                  </a:lnTo>
                  <a:lnTo>
                    <a:pt x="48002" y="61035"/>
                  </a:lnTo>
                  <a:lnTo>
                    <a:pt x="45343" y="72026"/>
                  </a:lnTo>
                  <a:lnTo>
                    <a:pt x="35364" y="80804"/>
                  </a:lnTo>
                  <a:lnTo>
                    <a:pt x="21302" y="83566"/>
                  </a:lnTo>
                  <a:lnTo>
                    <a:pt x="16088" y="83566"/>
                  </a:lnTo>
                  <a:lnTo>
                    <a:pt x="7598" y="81742"/>
                  </a:lnTo>
                  <a:lnTo>
                    <a:pt x="3091" y="80065"/>
                  </a:lnTo>
                  <a:lnTo>
                    <a:pt x="3589" y="70452"/>
                  </a:lnTo>
                  <a:lnTo>
                    <a:pt x="8017" y="73138"/>
                  </a:lnTo>
                  <a:lnTo>
                    <a:pt x="15118" y="75382"/>
                  </a:lnTo>
                  <a:lnTo>
                    <a:pt x="33276" y="75382"/>
                  </a:lnTo>
                  <a:lnTo>
                    <a:pt x="38150" y="68529"/>
                  </a:lnTo>
                  <a:lnTo>
                    <a:pt x="38150" y="49597"/>
                  </a:lnTo>
                  <a:lnTo>
                    <a:pt x="37888" y="49597"/>
                  </a:lnTo>
                  <a:lnTo>
                    <a:pt x="33879" y="56154"/>
                  </a:lnTo>
                  <a:lnTo>
                    <a:pt x="28377" y="59309"/>
                  </a:lnTo>
                  <a:lnTo>
                    <a:pt x="21564" y="59309"/>
                  </a:lnTo>
                  <a:lnTo>
                    <a:pt x="11039" y="56543"/>
                  </a:lnTo>
                  <a:lnTo>
                    <a:pt x="2954" y="46716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7" name="object 32">
              <a:extLst>
                <a:ext uri="{FF2B5EF4-FFF2-40B4-BE49-F238E27FC236}">
                  <a16:creationId xmlns:a16="http://schemas.microsoft.com/office/drawing/2014/main" id="{B77E3198-D8A2-4899-92BB-B4FE5A16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551" y="868244"/>
              <a:ext cx="55374" cy="38554"/>
            </a:xfrm>
            <a:custGeom>
              <a:avLst/>
              <a:gdLst>
                <a:gd name="T0" fmla="*/ 26048 w 42107"/>
                <a:gd name="T1" fmla="*/ 0 h 39564"/>
                <a:gd name="T2" fmla="*/ 42715 w 42107"/>
                <a:gd name="T3" fmla="*/ 4717 h 39564"/>
                <a:gd name="T4" fmla="*/ 51635 w 42107"/>
                <a:gd name="T5" fmla="*/ 16511 h 39564"/>
                <a:gd name="T6" fmla="*/ 52129 w 42107"/>
                <a:gd name="T7" fmla="*/ 20519 h 39564"/>
                <a:gd name="T8" fmla="*/ 46135 w 42107"/>
                <a:gd name="T9" fmla="*/ 33659 h 39564"/>
                <a:gd name="T10" fmla="*/ 31164 w 42107"/>
                <a:gd name="T11" fmla="*/ 40675 h 39564"/>
                <a:gd name="T12" fmla="*/ 26048 w 42107"/>
                <a:gd name="T13" fmla="*/ 41065 h 39564"/>
                <a:gd name="T14" fmla="*/ 9405 w 42107"/>
                <a:gd name="T15" fmla="*/ 36345 h 39564"/>
                <a:gd name="T16" fmla="*/ 493 w 42107"/>
                <a:gd name="T17" fmla="*/ 24535 h 39564"/>
                <a:gd name="T18" fmla="*/ 0 w 42107"/>
                <a:gd name="T19" fmla="*/ 20519 h 39564"/>
                <a:gd name="T20" fmla="*/ 6003 w 42107"/>
                <a:gd name="T21" fmla="*/ 7397 h 39564"/>
                <a:gd name="T22" fmla="*/ 20989 w 42107"/>
                <a:gd name="T23" fmla="*/ 383 h 39564"/>
                <a:gd name="T24" fmla="*/ 26048 w 42107"/>
                <a:gd name="T25" fmla="*/ 0 h 395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107" h="39564">
                  <a:moveTo>
                    <a:pt x="21040" y="0"/>
                  </a:moveTo>
                  <a:lnTo>
                    <a:pt x="34503" y="4546"/>
                  </a:lnTo>
                  <a:lnTo>
                    <a:pt x="41707" y="15907"/>
                  </a:lnTo>
                  <a:lnTo>
                    <a:pt x="42107" y="19769"/>
                  </a:lnTo>
                  <a:lnTo>
                    <a:pt x="37266" y="32429"/>
                  </a:lnTo>
                  <a:lnTo>
                    <a:pt x="25172" y="39187"/>
                  </a:lnTo>
                  <a:lnTo>
                    <a:pt x="21040" y="39564"/>
                  </a:lnTo>
                  <a:lnTo>
                    <a:pt x="7598" y="35015"/>
                  </a:lnTo>
                  <a:lnTo>
                    <a:pt x="398" y="23638"/>
                  </a:lnTo>
                  <a:lnTo>
                    <a:pt x="0" y="19769"/>
                  </a:lnTo>
                  <a:lnTo>
                    <a:pt x="4849" y="7127"/>
                  </a:lnTo>
                  <a:lnTo>
                    <a:pt x="16953" y="371"/>
                  </a:lnTo>
                  <a:lnTo>
                    <a:pt x="21040" y="0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8" name="object 33">
              <a:extLst>
                <a:ext uri="{FF2B5EF4-FFF2-40B4-BE49-F238E27FC236}">
                  <a16:creationId xmlns:a16="http://schemas.microsoft.com/office/drawing/2014/main" id="{719A1258-43F0-4692-872F-702BEA435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2350" y="848195"/>
              <a:ext cx="55373" cy="78651"/>
            </a:xfrm>
            <a:custGeom>
              <a:avLst/>
              <a:gdLst>
                <a:gd name="T0" fmla="*/ 30782 w 43364"/>
                <a:gd name="T1" fmla="*/ 1193 h 80632"/>
                <a:gd name="T2" fmla="*/ 34087 w 43364"/>
                <a:gd name="T3" fmla="*/ 2720 h 80632"/>
                <a:gd name="T4" fmla="*/ 34087 w 43364"/>
                <a:gd name="T5" fmla="*/ 12817 h 80632"/>
                <a:gd name="T6" fmla="*/ 30555 w 43364"/>
                <a:gd name="T7" fmla="*/ 10409 h 80632"/>
                <a:gd name="T8" fmla="*/ 25998 w 43364"/>
                <a:gd name="T9" fmla="*/ 8984 h 80632"/>
                <a:gd name="T10" fmla="*/ 14355 w 43364"/>
                <a:gd name="T11" fmla="*/ 8984 h 80632"/>
                <a:gd name="T12" fmla="*/ 9798 w 43364"/>
                <a:gd name="T13" fmla="*/ 14318 h 80632"/>
                <a:gd name="T14" fmla="*/ 9798 w 43364"/>
                <a:gd name="T15" fmla="*/ 26720 h 80632"/>
                <a:gd name="T16" fmla="*/ 11711 w 43364"/>
                <a:gd name="T17" fmla="*/ 30090 h 80632"/>
                <a:gd name="T18" fmla="*/ 22352 w 43364"/>
                <a:gd name="T19" fmla="*/ 37001 h 80632"/>
                <a:gd name="T20" fmla="*/ 33390 w 43364"/>
                <a:gd name="T21" fmla="*/ 46820 h 80632"/>
                <a:gd name="T22" fmla="*/ 37523 w 43364"/>
                <a:gd name="T23" fmla="*/ 57713 h 80632"/>
                <a:gd name="T24" fmla="*/ 37709 w 43364"/>
                <a:gd name="T25" fmla="*/ 61183 h 80632"/>
                <a:gd name="T26" fmla="*/ 34556 w 43364"/>
                <a:gd name="T27" fmla="*/ 74558 h 80632"/>
                <a:gd name="T28" fmla="*/ 25188 w 43364"/>
                <a:gd name="T29" fmla="*/ 82999 h 80632"/>
                <a:gd name="T30" fmla="*/ 16063 w 43364"/>
                <a:gd name="T31" fmla="*/ 84694 h 80632"/>
                <a:gd name="T32" fmla="*/ 10115 w 43364"/>
                <a:gd name="T33" fmla="*/ 84694 h 80632"/>
                <a:gd name="T34" fmla="*/ 4466 w 43364"/>
                <a:gd name="T35" fmla="*/ 83271 h 80632"/>
                <a:gd name="T36" fmla="*/ 501 w 43364"/>
                <a:gd name="T37" fmla="*/ 81174 h 80632"/>
                <a:gd name="T38" fmla="*/ 501 w 43364"/>
                <a:gd name="T39" fmla="*/ 70350 h 80632"/>
                <a:gd name="T40" fmla="*/ 4784 w 43364"/>
                <a:gd name="T41" fmla="*/ 73224 h 80632"/>
                <a:gd name="T42" fmla="*/ 10321 w 43364"/>
                <a:gd name="T43" fmla="*/ 75710 h 80632"/>
                <a:gd name="T44" fmla="*/ 23128 w 43364"/>
                <a:gd name="T45" fmla="*/ 75710 h 80632"/>
                <a:gd name="T46" fmla="*/ 27910 w 43364"/>
                <a:gd name="T47" fmla="*/ 69393 h 80632"/>
                <a:gd name="T48" fmla="*/ 27910 w 43364"/>
                <a:gd name="T49" fmla="*/ 56187 h 80632"/>
                <a:gd name="T50" fmla="*/ 26408 w 43364"/>
                <a:gd name="T51" fmla="*/ 52486 h 80632"/>
                <a:gd name="T52" fmla="*/ 16406 w 43364"/>
                <a:gd name="T53" fmla="*/ 45701 h 80632"/>
                <a:gd name="T54" fmla="*/ 4468 w 43364"/>
                <a:gd name="T55" fmla="*/ 35690 h 80632"/>
                <a:gd name="T56" fmla="*/ 266 w 43364"/>
                <a:gd name="T57" fmla="*/ 25614 h 80632"/>
                <a:gd name="T58" fmla="*/ 0 w 43364"/>
                <a:gd name="T59" fmla="*/ 20817 h 80632"/>
                <a:gd name="T60" fmla="*/ 4218 w 43364"/>
                <a:gd name="T61" fmla="*/ 7315 h 80632"/>
                <a:gd name="T62" fmla="*/ 14818 w 43364"/>
                <a:gd name="T63" fmla="*/ 686 h 80632"/>
                <a:gd name="T64" fmla="*/ 20663 w 43364"/>
                <a:gd name="T65" fmla="*/ 0 h 80632"/>
                <a:gd name="T66" fmla="*/ 25566 w 43364"/>
                <a:gd name="T67" fmla="*/ 0 h 80632"/>
                <a:gd name="T68" fmla="*/ 30782 w 43364"/>
                <a:gd name="T69" fmla="*/ 1193 h 806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3364" h="80632">
                  <a:moveTo>
                    <a:pt x="35399" y="1133"/>
                  </a:moveTo>
                  <a:lnTo>
                    <a:pt x="39198" y="2588"/>
                  </a:lnTo>
                  <a:lnTo>
                    <a:pt x="39198" y="12202"/>
                  </a:lnTo>
                  <a:lnTo>
                    <a:pt x="35137" y="9909"/>
                  </a:lnTo>
                  <a:lnTo>
                    <a:pt x="29896" y="8553"/>
                  </a:lnTo>
                  <a:lnTo>
                    <a:pt x="16507" y="8553"/>
                  </a:lnTo>
                  <a:lnTo>
                    <a:pt x="11266" y="13631"/>
                  </a:lnTo>
                  <a:lnTo>
                    <a:pt x="11266" y="25439"/>
                  </a:lnTo>
                  <a:lnTo>
                    <a:pt x="13467" y="28644"/>
                  </a:lnTo>
                  <a:lnTo>
                    <a:pt x="25704" y="35226"/>
                  </a:lnTo>
                  <a:lnTo>
                    <a:pt x="38396" y="44574"/>
                  </a:lnTo>
                  <a:lnTo>
                    <a:pt x="43150" y="54946"/>
                  </a:lnTo>
                  <a:lnTo>
                    <a:pt x="43364" y="58249"/>
                  </a:lnTo>
                  <a:lnTo>
                    <a:pt x="39737" y="70981"/>
                  </a:lnTo>
                  <a:lnTo>
                    <a:pt x="28964" y="79018"/>
                  </a:lnTo>
                  <a:lnTo>
                    <a:pt x="18472" y="80632"/>
                  </a:lnTo>
                  <a:lnTo>
                    <a:pt x="11633" y="80632"/>
                  </a:lnTo>
                  <a:lnTo>
                    <a:pt x="5135" y="79277"/>
                  </a:lnTo>
                  <a:lnTo>
                    <a:pt x="576" y="77280"/>
                  </a:lnTo>
                  <a:lnTo>
                    <a:pt x="576" y="66976"/>
                  </a:lnTo>
                  <a:lnTo>
                    <a:pt x="5502" y="69712"/>
                  </a:lnTo>
                  <a:lnTo>
                    <a:pt x="11869" y="72078"/>
                  </a:lnTo>
                  <a:lnTo>
                    <a:pt x="26595" y="72078"/>
                  </a:lnTo>
                  <a:lnTo>
                    <a:pt x="32097" y="66064"/>
                  </a:lnTo>
                  <a:lnTo>
                    <a:pt x="32097" y="53492"/>
                  </a:lnTo>
                  <a:lnTo>
                    <a:pt x="30368" y="49967"/>
                  </a:lnTo>
                  <a:lnTo>
                    <a:pt x="18865" y="43508"/>
                  </a:lnTo>
                  <a:lnTo>
                    <a:pt x="5137" y="33978"/>
                  </a:lnTo>
                  <a:lnTo>
                    <a:pt x="302" y="24385"/>
                  </a:lnTo>
                  <a:lnTo>
                    <a:pt x="0" y="19819"/>
                  </a:lnTo>
                  <a:lnTo>
                    <a:pt x="4851" y="6963"/>
                  </a:lnTo>
                  <a:lnTo>
                    <a:pt x="17042" y="650"/>
                  </a:lnTo>
                  <a:lnTo>
                    <a:pt x="23765" y="0"/>
                  </a:lnTo>
                  <a:lnTo>
                    <a:pt x="29398" y="0"/>
                  </a:lnTo>
                  <a:lnTo>
                    <a:pt x="35399" y="1133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9" name="object 34">
              <a:extLst>
                <a:ext uri="{FF2B5EF4-FFF2-40B4-BE49-F238E27FC236}">
                  <a16:creationId xmlns:a16="http://schemas.microsoft.com/office/drawing/2014/main" id="{7FE55CD6-8308-4596-8696-F51F88789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0028" y="855907"/>
              <a:ext cx="41018" cy="70940"/>
            </a:xfrm>
            <a:custGeom>
              <a:avLst/>
              <a:gdLst>
                <a:gd name="T0" fmla="*/ 12003 w 33172"/>
                <a:gd name="T1" fmla="*/ 62476 h 73065"/>
                <a:gd name="T2" fmla="*/ 13088 w 33172"/>
                <a:gd name="T3" fmla="*/ 64966 h 73065"/>
                <a:gd name="T4" fmla="*/ 17362 w 33172"/>
                <a:gd name="T5" fmla="*/ 64966 h 73065"/>
                <a:gd name="T6" fmla="*/ 19592 w 33172"/>
                <a:gd name="T7" fmla="*/ 63474 h 73065"/>
                <a:gd name="T8" fmla="*/ 19608 w 33172"/>
                <a:gd name="T9" fmla="*/ 71142 h 73065"/>
                <a:gd name="T10" fmla="*/ 18167 w 33172"/>
                <a:gd name="T11" fmla="*/ 71900 h 73065"/>
                <a:gd name="T12" fmla="*/ 16140 w 33172"/>
                <a:gd name="T13" fmla="*/ 72585 h 73065"/>
                <a:gd name="T14" fmla="*/ 8874 w 33172"/>
                <a:gd name="T15" fmla="*/ 72585 h 73065"/>
                <a:gd name="T16" fmla="*/ 5885 w 33172"/>
                <a:gd name="T17" fmla="*/ 69083 h 73065"/>
                <a:gd name="T18" fmla="*/ 5885 w 33172"/>
                <a:gd name="T19" fmla="*/ 22140 h 73065"/>
                <a:gd name="T20" fmla="*/ 0 w 33172"/>
                <a:gd name="T21" fmla="*/ 22140 h 73065"/>
                <a:gd name="T22" fmla="*/ 0 w 33172"/>
                <a:gd name="T23" fmla="*/ 14497 h 73065"/>
                <a:gd name="T24" fmla="*/ 5885 w 33172"/>
                <a:gd name="T25" fmla="*/ 14497 h 73065"/>
                <a:gd name="T26" fmla="*/ 5885 w 33172"/>
                <a:gd name="T27" fmla="*/ 2835 h 73065"/>
                <a:gd name="T28" fmla="*/ 12003 w 33172"/>
                <a:gd name="T29" fmla="*/ 0 h 73065"/>
                <a:gd name="T30" fmla="*/ 12003 w 33172"/>
                <a:gd name="T31" fmla="*/ 14497 h 73065"/>
                <a:gd name="T32" fmla="*/ 19592 w 33172"/>
                <a:gd name="T33" fmla="*/ 14497 h 73065"/>
                <a:gd name="T34" fmla="*/ 19592 w 33172"/>
                <a:gd name="T35" fmla="*/ 22140 h 73065"/>
                <a:gd name="T36" fmla="*/ 12003 w 33172"/>
                <a:gd name="T37" fmla="*/ 22140 h 73065"/>
                <a:gd name="T38" fmla="*/ 12003 w 33172"/>
                <a:gd name="T39" fmla="*/ 62476 h 730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72" h="73065">
                  <a:moveTo>
                    <a:pt x="20306" y="62884"/>
                  </a:moveTo>
                  <a:lnTo>
                    <a:pt x="22140" y="65398"/>
                  </a:lnTo>
                  <a:lnTo>
                    <a:pt x="29372" y="65398"/>
                  </a:lnTo>
                  <a:lnTo>
                    <a:pt x="33145" y="63894"/>
                  </a:lnTo>
                  <a:lnTo>
                    <a:pt x="33172" y="71610"/>
                  </a:lnTo>
                  <a:lnTo>
                    <a:pt x="30735" y="72374"/>
                  </a:lnTo>
                  <a:lnTo>
                    <a:pt x="27302" y="73065"/>
                  </a:lnTo>
                  <a:lnTo>
                    <a:pt x="15013" y="73065"/>
                  </a:lnTo>
                  <a:lnTo>
                    <a:pt x="9956" y="69539"/>
                  </a:lnTo>
                  <a:lnTo>
                    <a:pt x="9956" y="22284"/>
                  </a:lnTo>
                  <a:lnTo>
                    <a:pt x="0" y="22284"/>
                  </a:lnTo>
                  <a:lnTo>
                    <a:pt x="0" y="14593"/>
                  </a:lnTo>
                  <a:lnTo>
                    <a:pt x="9956" y="14593"/>
                  </a:lnTo>
                  <a:lnTo>
                    <a:pt x="9956" y="2859"/>
                  </a:lnTo>
                  <a:lnTo>
                    <a:pt x="20306" y="0"/>
                  </a:lnTo>
                  <a:lnTo>
                    <a:pt x="20306" y="14593"/>
                  </a:lnTo>
                  <a:lnTo>
                    <a:pt x="33145" y="14593"/>
                  </a:lnTo>
                  <a:lnTo>
                    <a:pt x="33145" y="22284"/>
                  </a:lnTo>
                  <a:lnTo>
                    <a:pt x="20306" y="22284"/>
                  </a:lnTo>
                  <a:lnTo>
                    <a:pt x="20306" y="62884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0" name="object 35">
              <a:extLst>
                <a:ext uri="{FF2B5EF4-FFF2-40B4-BE49-F238E27FC236}">
                  <a16:creationId xmlns:a16="http://schemas.microsoft.com/office/drawing/2014/main" id="{9E1D2B4C-133C-4380-9480-C9CBA317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249" y="869786"/>
              <a:ext cx="59476" cy="57061"/>
            </a:xfrm>
            <a:custGeom>
              <a:avLst/>
              <a:gdLst>
                <a:gd name="T0" fmla="*/ 22618 w 46194"/>
                <a:gd name="T1" fmla="*/ 6365 h 59309"/>
                <a:gd name="T2" fmla="*/ 16228 w 46194"/>
                <a:gd name="T3" fmla="*/ 6365 h 59309"/>
                <a:gd name="T4" fmla="*/ 10592 w 46194"/>
                <a:gd name="T5" fmla="*/ 10406 h 59309"/>
                <a:gd name="T6" fmla="*/ 10341 w 46194"/>
                <a:gd name="T7" fmla="*/ 22497 h 59309"/>
                <a:gd name="T8" fmla="*/ 34442 w 46194"/>
                <a:gd name="T9" fmla="*/ 22497 h 59309"/>
                <a:gd name="T10" fmla="*/ 44358 w 46194"/>
                <a:gd name="T11" fmla="*/ 28885 h 59309"/>
                <a:gd name="T12" fmla="*/ 10341 w 46194"/>
                <a:gd name="T13" fmla="*/ 28885 h 59309"/>
                <a:gd name="T14" fmla="*/ 10353 w 46194"/>
                <a:gd name="T15" fmla="*/ 29822 h 59309"/>
                <a:gd name="T16" fmla="*/ 14652 w 46194"/>
                <a:gd name="T17" fmla="*/ 42365 h 59309"/>
                <a:gd name="T18" fmla="*/ 26769 w 46194"/>
                <a:gd name="T19" fmla="*/ 46421 h 59309"/>
                <a:gd name="T20" fmla="*/ 31676 w 46194"/>
                <a:gd name="T21" fmla="*/ 46421 h 59309"/>
                <a:gd name="T22" fmla="*/ 37135 w 46194"/>
                <a:gd name="T23" fmla="*/ 44315 h 59309"/>
                <a:gd name="T24" fmla="*/ 40558 w 46194"/>
                <a:gd name="T25" fmla="*/ 42163 h 59309"/>
                <a:gd name="T26" fmla="*/ 41036 w 46194"/>
                <a:gd name="T27" fmla="*/ 49825 h 59309"/>
                <a:gd name="T28" fmla="*/ 36305 w 46194"/>
                <a:gd name="T29" fmla="*/ 51710 h 59309"/>
                <a:gd name="T30" fmla="*/ 30166 w 46194"/>
                <a:gd name="T31" fmla="*/ 52809 h 59309"/>
                <a:gd name="T32" fmla="*/ 23196 w 46194"/>
                <a:gd name="T33" fmla="*/ 52797 h 59309"/>
                <a:gd name="T34" fmla="*/ 10383 w 46194"/>
                <a:gd name="T35" fmla="*/ 49296 h 59309"/>
                <a:gd name="T36" fmla="*/ 2614 w 46194"/>
                <a:gd name="T37" fmla="*/ 40203 h 59309"/>
                <a:gd name="T38" fmla="*/ 0 w 46194"/>
                <a:gd name="T39" fmla="*/ 26404 h 59309"/>
                <a:gd name="T40" fmla="*/ 2731 w 46194"/>
                <a:gd name="T41" fmla="*/ 12278 h 59309"/>
                <a:gd name="T42" fmla="*/ 10570 w 46194"/>
                <a:gd name="T43" fmla="*/ 3225 h 59309"/>
                <a:gd name="T44" fmla="*/ 23197 w 46194"/>
                <a:gd name="T45" fmla="*/ 0 h 59309"/>
                <a:gd name="T46" fmla="*/ 33095 w 46194"/>
                <a:gd name="T47" fmla="*/ 2065 h 59309"/>
                <a:gd name="T48" fmla="*/ 34442 w 46194"/>
                <a:gd name="T49" fmla="*/ 11742 h 59309"/>
                <a:gd name="T50" fmla="*/ 30519 w 46194"/>
                <a:gd name="T51" fmla="*/ 6365 h 59309"/>
                <a:gd name="T52" fmla="*/ 22618 w 46194"/>
                <a:gd name="T53" fmla="*/ 6365 h 59309"/>
                <a:gd name="T54" fmla="*/ 41469 w 46194"/>
                <a:gd name="T55" fmla="*/ 10441 h 59309"/>
                <a:gd name="T56" fmla="*/ 44358 w 46194"/>
                <a:gd name="T57" fmla="*/ 24407 h 59309"/>
                <a:gd name="T58" fmla="*/ 44358 w 46194"/>
                <a:gd name="T59" fmla="*/ 28885 h 59309"/>
                <a:gd name="T60" fmla="*/ 34442 w 46194"/>
                <a:gd name="T61" fmla="*/ 22497 h 59309"/>
                <a:gd name="T62" fmla="*/ 34442 w 46194"/>
                <a:gd name="T63" fmla="*/ 11742 h 59309"/>
                <a:gd name="T64" fmla="*/ 33095 w 46194"/>
                <a:gd name="T65" fmla="*/ 2065 h 59309"/>
                <a:gd name="T66" fmla="*/ 41469 w 46194"/>
                <a:gd name="T67" fmla="*/ 10441 h 593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194" h="59309">
                  <a:moveTo>
                    <a:pt x="23555" y="7148"/>
                  </a:moveTo>
                  <a:lnTo>
                    <a:pt x="16900" y="7148"/>
                  </a:lnTo>
                  <a:lnTo>
                    <a:pt x="11031" y="11684"/>
                  </a:lnTo>
                  <a:lnTo>
                    <a:pt x="10769" y="25267"/>
                  </a:lnTo>
                  <a:lnTo>
                    <a:pt x="35870" y="25267"/>
                  </a:lnTo>
                  <a:lnTo>
                    <a:pt x="46194" y="32440"/>
                  </a:lnTo>
                  <a:lnTo>
                    <a:pt x="10769" y="32440"/>
                  </a:lnTo>
                  <a:lnTo>
                    <a:pt x="10781" y="33491"/>
                  </a:lnTo>
                  <a:lnTo>
                    <a:pt x="15259" y="47580"/>
                  </a:lnTo>
                  <a:lnTo>
                    <a:pt x="27879" y="52136"/>
                  </a:lnTo>
                  <a:lnTo>
                    <a:pt x="32988" y="52136"/>
                  </a:lnTo>
                  <a:lnTo>
                    <a:pt x="38674" y="49770"/>
                  </a:lnTo>
                  <a:lnTo>
                    <a:pt x="42238" y="47354"/>
                  </a:lnTo>
                  <a:lnTo>
                    <a:pt x="42735" y="55957"/>
                  </a:lnTo>
                  <a:lnTo>
                    <a:pt x="37809" y="58077"/>
                  </a:lnTo>
                  <a:lnTo>
                    <a:pt x="31416" y="59309"/>
                  </a:lnTo>
                  <a:lnTo>
                    <a:pt x="24157" y="59295"/>
                  </a:lnTo>
                  <a:lnTo>
                    <a:pt x="10813" y="55365"/>
                  </a:lnTo>
                  <a:lnTo>
                    <a:pt x="2722" y="45150"/>
                  </a:lnTo>
                  <a:lnTo>
                    <a:pt x="0" y="29654"/>
                  </a:lnTo>
                  <a:lnTo>
                    <a:pt x="2842" y="13789"/>
                  </a:lnTo>
                  <a:lnTo>
                    <a:pt x="11008" y="3623"/>
                  </a:lnTo>
                  <a:lnTo>
                    <a:pt x="24158" y="0"/>
                  </a:lnTo>
                  <a:lnTo>
                    <a:pt x="34466" y="2318"/>
                  </a:lnTo>
                  <a:lnTo>
                    <a:pt x="35870" y="13188"/>
                  </a:lnTo>
                  <a:lnTo>
                    <a:pt x="31783" y="7148"/>
                  </a:lnTo>
                  <a:lnTo>
                    <a:pt x="23555" y="7148"/>
                  </a:lnTo>
                  <a:close/>
                </a:path>
                <a:path w="46194" h="59309">
                  <a:moveTo>
                    <a:pt x="43186" y="11727"/>
                  </a:moveTo>
                  <a:lnTo>
                    <a:pt x="46194" y="27411"/>
                  </a:lnTo>
                  <a:lnTo>
                    <a:pt x="46194" y="32440"/>
                  </a:lnTo>
                  <a:lnTo>
                    <a:pt x="35870" y="25267"/>
                  </a:lnTo>
                  <a:lnTo>
                    <a:pt x="35870" y="13188"/>
                  </a:lnTo>
                  <a:lnTo>
                    <a:pt x="34466" y="2318"/>
                  </a:lnTo>
                  <a:lnTo>
                    <a:pt x="43186" y="11727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1" name="object 36">
              <a:extLst>
                <a:ext uri="{FF2B5EF4-FFF2-40B4-BE49-F238E27FC236}">
                  <a16:creationId xmlns:a16="http://schemas.microsoft.com/office/drawing/2014/main" id="{6022C24A-8393-457C-8310-AF7412F3D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5132" y="869786"/>
              <a:ext cx="57425" cy="57061"/>
            </a:xfrm>
            <a:custGeom>
              <a:avLst/>
              <a:gdLst>
                <a:gd name="T0" fmla="*/ 9928 w 44779"/>
                <a:gd name="T1" fmla="*/ 14182 h 58447"/>
                <a:gd name="T2" fmla="*/ 9928 w 44779"/>
                <a:gd name="T3" fmla="*/ 62035 h 58447"/>
                <a:gd name="T4" fmla="*/ 455 w 44779"/>
                <a:gd name="T5" fmla="*/ 62035 h 58447"/>
                <a:gd name="T6" fmla="*/ 455 w 44779"/>
                <a:gd name="T7" fmla="*/ 9655 h 58447"/>
                <a:gd name="T8" fmla="*/ 92 w 44779"/>
                <a:gd name="T9" fmla="*/ 5234 h 58447"/>
                <a:gd name="T10" fmla="*/ 0 w 44779"/>
                <a:gd name="T11" fmla="*/ 886 h 58447"/>
                <a:gd name="T12" fmla="*/ 9090 w 44779"/>
                <a:gd name="T13" fmla="*/ 886 h 58447"/>
                <a:gd name="T14" fmla="*/ 9425 w 44779"/>
                <a:gd name="T15" fmla="*/ 9995 h 58447"/>
                <a:gd name="T16" fmla="*/ 9688 w 44779"/>
                <a:gd name="T17" fmla="*/ 9995 h 58447"/>
                <a:gd name="T18" fmla="*/ 12711 w 44779"/>
                <a:gd name="T19" fmla="*/ 3035 h 58447"/>
                <a:gd name="T20" fmla="*/ 17554 w 44779"/>
                <a:gd name="T21" fmla="*/ 0 h 58447"/>
                <a:gd name="T22" fmla="*/ 24174 w 44779"/>
                <a:gd name="T23" fmla="*/ 0 h 58447"/>
                <a:gd name="T24" fmla="*/ 36130 w 44779"/>
                <a:gd name="T25" fmla="*/ 4519 h 58447"/>
                <a:gd name="T26" fmla="*/ 40975 w 44779"/>
                <a:gd name="T27" fmla="*/ 18613 h 58447"/>
                <a:gd name="T28" fmla="*/ 40987 w 44779"/>
                <a:gd name="T29" fmla="*/ 62035 h 58447"/>
                <a:gd name="T30" fmla="*/ 31514 w 44779"/>
                <a:gd name="T31" fmla="*/ 62035 h 58447"/>
                <a:gd name="T32" fmla="*/ 31514 w 44779"/>
                <a:gd name="T33" fmla="*/ 12899 h 58447"/>
                <a:gd name="T34" fmla="*/ 28108 w 44779"/>
                <a:gd name="T35" fmla="*/ 8634 h 58447"/>
                <a:gd name="T36" fmla="*/ 14653 w 44779"/>
                <a:gd name="T37" fmla="*/ 8634 h 58447"/>
                <a:gd name="T38" fmla="*/ 9928 w 44779"/>
                <a:gd name="T39" fmla="*/ 14182 h 584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779" h="58447">
                  <a:moveTo>
                    <a:pt x="10847" y="13360"/>
                  </a:moveTo>
                  <a:lnTo>
                    <a:pt x="10847" y="58447"/>
                  </a:lnTo>
                  <a:lnTo>
                    <a:pt x="497" y="58447"/>
                  </a:lnTo>
                  <a:lnTo>
                    <a:pt x="497" y="9096"/>
                  </a:lnTo>
                  <a:lnTo>
                    <a:pt x="104" y="4930"/>
                  </a:lnTo>
                  <a:lnTo>
                    <a:pt x="0" y="838"/>
                  </a:lnTo>
                  <a:lnTo>
                    <a:pt x="9930" y="838"/>
                  </a:lnTo>
                  <a:lnTo>
                    <a:pt x="10297" y="9416"/>
                  </a:lnTo>
                  <a:lnTo>
                    <a:pt x="10585" y="9416"/>
                  </a:lnTo>
                  <a:lnTo>
                    <a:pt x="13887" y="2859"/>
                  </a:lnTo>
                  <a:lnTo>
                    <a:pt x="19180" y="0"/>
                  </a:lnTo>
                  <a:lnTo>
                    <a:pt x="26411" y="0"/>
                  </a:lnTo>
                  <a:lnTo>
                    <a:pt x="39471" y="4258"/>
                  </a:lnTo>
                  <a:lnTo>
                    <a:pt x="44766" y="17536"/>
                  </a:lnTo>
                  <a:lnTo>
                    <a:pt x="44779" y="58447"/>
                  </a:lnTo>
                  <a:lnTo>
                    <a:pt x="34429" y="58447"/>
                  </a:lnTo>
                  <a:lnTo>
                    <a:pt x="34429" y="12152"/>
                  </a:lnTo>
                  <a:lnTo>
                    <a:pt x="30709" y="8134"/>
                  </a:lnTo>
                  <a:lnTo>
                    <a:pt x="16009" y="8134"/>
                  </a:lnTo>
                  <a:lnTo>
                    <a:pt x="10847" y="13360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2" name="object 37">
              <a:extLst>
                <a:ext uri="{FF2B5EF4-FFF2-40B4-BE49-F238E27FC236}">
                  <a16:creationId xmlns:a16="http://schemas.microsoft.com/office/drawing/2014/main" id="{7E038BFE-1564-4C8B-A19D-BE9692F3A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8964" y="843569"/>
              <a:ext cx="61526" cy="83277"/>
            </a:xfrm>
            <a:custGeom>
              <a:avLst/>
              <a:gdLst>
                <a:gd name="T0" fmla="*/ 38623 w 48500"/>
                <a:gd name="T1" fmla="*/ 78072 h 85686"/>
                <a:gd name="T2" fmla="*/ 38896 w 48500"/>
                <a:gd name="T3" fmla="*/ 81767 h 85686"/>
                <a:gd name="T4" fmla="*/ 38983 w 48500"/>
                <a:gd name="T5" fmla="*/ 85291 h 85686"/>
                <a:gd name="T6" fmla="*/ 30979 w 48500"/>
                <a:gd name="T7" fmla="*/ 85291 h 85686"/>
                <a:gd name="T8" fmla="*/ 30663 w 48500"/>
                <a:gd name="T9" fmla="*/ 76837 h 85686"/>
                <a:gd name="T10" fmla="*/ 30494 w 48500"/>
                <a:gd name="T11" fmla="*/ 76837 h 85686"/>
                <a:gd name="T12" fmla="*/ 28326 w 48500"/>
                <a:gd name="T13" fmla="*/ 81397 h 85686"/>
                <a:gd name="T14" fmla="*/ 24618 w 48500"/>
                <a:gd name="T15" fmla="*/ 86154 h 85686"/>
                <a:gd name="T16" fmla="*/ 19311 w 48500"/>
                <a:gd name="T17" fmla="*/ 78451 h 85686"/>
                <a:gd name="T18" fmla="*/ 19740 w 48500"/>
                <a:gd name="T19" fmla="*/ 78443 h 85686"/>
                <a:gd name="T20" fmla="*/ 27738 w 48500"/>
                <a:gd name="T21" fmla="*/ 72634 h 85686"/>
                <a:gd name="T22" fmla="*/ 30306 w 48500"/>
                <a:gd name="T23" fmla="*/ 56343 h 85686"/>
                <a:gd name="T24" fmla="*/ 30300 w 48500"/>
                <a:gd name="T25" fmla="*/ 55473 h 85686"/>
                <a:gd name="T26" fmla="*/ 27527 w 48500"/>
                <a:gd name="T27" fmla="*/ 39586 h 85686"/>
                <a:gd name="T28" fmla="*/ 19311 w 48500"/>
                <a:gd name="T29" fmla="*/ 34207 h 85686"/>
                <a:gd name="T30" fmla="*/ 18890 w 48500"/>
                <a:gd name="T31" fmla="*/ 34216 h 85686"/>
                <a:gd name="T32" fmla="*/ 10907 w 48500"/>
                <a:gd name="T33" fmla="*/ 40016 h 85686"/>
                <a:gd name="T34" fmla="*/ 8362 w 48500"/>
                <a:gd name="T35" fmla="*/ 56343 h 85686"/>
                <a:gd name="T36" fmla="*/ 8364 w 48500"/>
                <a:gd name="T37" fmla="*/ 57121 h 85686"/>
                <a:gd name="T38" fmla="*/ 7984 w 48500"/>
                <a:gd name="T39" fmla="*/ 30031 h 85686"/>
                <a:gd name="T40" fmla="*/ 17351 w 48500"/>
                <a:gd name="T41" fmla="*/ 26495 h 85686"/>
                <a:gd name="T42" fmla="*/ 23039 w 48500"/>
                <a:gd name="T43" fmla="*/ 26495 h 85686"/>
                <a:gd name="T44" fmla="*/ 26766 w 48500"/>
                <a:gd name="T45" fmla="*/ 29120 h 85686"/>
                <a:gd name="T46" fmla="*/ 30094 w 48500"/>
                <a:gd name="T47" fmla="*/ 35245 h 85686"/>
                <a:gd name="T48" fmla="*/ 30306 w 48500"/>
                <a:gd name="T49" fmla="*/ 35245 h 85686"/>
                <a:gd name="T50" fmla="*/ 30306 w 48500"/>
                <a:gd name="T51" fmla="*/ 0 h 85686"/>
                <a:gd name="T52" fmla="*/ 38623 w 48500"/>
                <a:gd name="T53" fmla="*/ 0 h 85686"/>
                <a:gd name="T54" fmla="*/ 38623 w 48500"/>
                <a:gd name="T55" fmla="*/ 78072 h 85686"/>
                <a:gd name="T56" fmla="*/ 1895 w 48500"/>
                <a:gd name="T57" fmla="*/ 40705 h 85686"/>
                <a:gd name="T58" fmla="*/ 7984 w 48500"/>
                <a:gd name="T59" fmla="*/ 30031 h 85686"/>
                <a:gd name="T60" fmla="*/ 8364 w 48500"/>
                <a:gd name="T61" fmla="*/ 57121 h 85686"/>
                <a:gd name="T62" fmla="*/ 11106 w 48500"/>
                <a:gd name="T63" fmla="*/ 73046 h 85686"/>
                <a:gd name="T64" fmla="*/ 19311 w 48500"/>
                <a:gd name="T65" fmla="*/ 78451 h 85686"/>
                <a:gd name="T66" fmla="*/ 24618 w 48500"/>
                <a:gd name="T67" fmla="*/ 86154 h 85686"/>
                <a:gd name="T68" fmla="*/ 17351 w 48500"/>
                <a:gd name="T69" fmla="*/ 86154 h 85686"/>
                <a:gd name="T70" fmla="*/ 8883 w 48500"/>
                <a:gd name="T71" fmla="*/ 83370 h 85686"/>
                <a:gd name="T72" fmla="*/ 2378 w 48500"/>
                <a:gd name="T73" fmla="*/ 73483 h 85686"/>
                <a:gd name="T74" fmla="*/ 0 w 48500"/>
                <a:gd name="T75" fmla="*/ 56343 h 85686"/>
                <a:gd name="T76" fmla="*/ 1895 w 48500"/>
                <a:gd name="T77" fmla="*/ 40705 h 856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500" h="85686">
                  <a:moveTo>
                    <a:pt x="48054" y="77650"/>
                  </a:moveTo>
                  <a:lnTo>
                    <a:pt x="48395" y="81323"/>
                  </a:lnTo>
                  <a:lnTo>
                    <a:pt x="48500" y="84823"/>
                  </a:lnTo>
                  <a:lnTo>
                    <a:pt x="38543" y="84823"/>
                  </a:lnTo>
                  <a:lnTo>
                    <a:pt x="38150" y="76417"/>
                  </a:lnTo>
                  <a:lnTo>
                    <a:pt x="37940" y="76417"/>
                  </a:lnTo>
                  <a:lnTo>
                    <a:pt x="35242" y="80953"/>
                  </a:lnTo>
                  <a:lnTo>
                    <a:pt x="30630" y="85686"/>
                  </a:lnTo>
                  <a:lnTo>
                    <a:pt x="24027" y="78019"/>
                  </a:lnTo>
                  <a:lnTo>
                    <a:pt x="24560" y="78011"/>
                  </a:lnTo>
                  <a:lnTo>
                    <a:pt x="34511" y="72238"/>
                  </a:lnTo>
                  <a:lnTo>
                    <a:pt x="37705" y="56031"/>
                  </a:lnTo>
                  <a:lnTo>
                    <a:pt x="37699" y="55173"/>
                  </a:lnTo>
                  <a:lnTo>
                    <a:pt x="34248" y="39370"/>
                  </a:lnTo>
                  <a:lnTo>
                    <a:pt x="24027" y="34018"/>
                  </a:lnTo>
                  <a:lnTo>
                    <a:pt x="23501" y="34026"/>
                  </a:lnTo>
                  <a:lnTo>
                    <a:pt x="13571" y="39800"/>
                  </a:lnTo>
                  <a:lnTo>
                    <a:pt x="10402" y="56031"/>
                  </a:lnTo>
                  <a:lnTo>
                    <a:pt x="10406" y="56809"/>
                  </a:lnTo>
                  <a:lnTo>
                    <a:pt x="9935" y="29863"/>
                  </a:lnTo>
                  <a:lnTo>
                    <a:pt x="21590" y="26351"/>
                  </a:lnTo>
                  <a:lnTo>
                    <a:pt x="28665" y="26351"/>
                  </a:lnTo>
                  <a:lnTo>
                    <a:pt x="33303" y="28964"/>
                  </a:lnTo>
                  <a:lnTo>
                    <a:pt x="37443" y="35053"/>
                  </a:lnTo>
                  <a:lnTo>
                    <a:pt x="37705" y="35053"/>
                  </a:lnTo>
                  <a:lnTo>
                    <a:pt x="37705" y="0"/>
                  </a:lnTo>
                  <a:lnTo>
                    <a:pt x="48054" y="0"/>
                  </a:lnTo>
                  <a:lnTo>
                    <a:pt x="48054" y="77650"/>
                  </a:lnTo>
                  <a:close/>
                </a:path>
                <a:path w="48500" h="85686">
                  <a:moveTo>
                    <a:pt x="2358" y="40486"/>
                  </a:moveTo>
                  <a:lnTo>
                    <a:pt x="9935" y="29863"/>
                  </a:lnTo>
                  <a:lnTo>
                    <a:pt x="10406" y="56809"/>
                  </a:lnTo>
                  <a:lnTo>
                    <a:pt x="13819" y="72650"/>
                  </a:lnTo>
                  <a:lnTo>
                    <a:pt x="24027" y="78019"/>
                  </a:lnTo>
                  <a:lnTo>
                    <a:pt x="30630" y="85686"/>
                  </a:lnTo>
                  <a:lnTo>
                    <a:pt x="21590" y="85686"/>
                  </a:lnTo>
                  <a:lnTo>
                    <a:pt x="11051" y="82914"/>
                  </a:lnTo>
                  <a:lnTo>
                    <a:pt x="2959" y="73087"/>
                  </a:lnTo>
                  <a:lnTo>
                    <a:pt x="0" y="56031"/>
                  </a:lnTo>
                  <a:lnTo>
                    <a:pt x="2358" y="40486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3" name="object 38">
              <a:extLst>
                <a:ext uri="{FF2B5EF4-FFF2-40B4-BE49-F238E27FC236}">
                  <a16:creationId xmlns:a16="http://schemas.microsoft.com/office/drawing/2014/main" id="{ED824159-21CC-4ED2-87A3-5DDFD0713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4846" y="869786"/>
              <a:ext cx="59476" cy="57061"/>
            </a:xfrm>
            <a:custGeom>
              <a:avLst/>
              <a:gdLst>
                <a:gd name="T0" fmla="*/ 11161 w 45749"/>
                <a:gd name="T1" fmla="*/ 42717 h 59334"/>
                <a:gd name="T2" fmla="*/ 14891 w 45749"/>
                <a:gd name="T3" fmla="*/ 46211 h 59334"/>
                <a:gd name="T4" fmla="*/ 22551 w 45749"/>
                <a:gd name="T5" fmla="*/ 46211 h 59334"/>
                <a:gd name="T6" fmla="*/ 19498 w 45749"/>
                <a:gd name="T7" fmla="*/ 52565 h 59334"/>
                <a:gd name="T8" fmla="*/ 8365 w 45749"/>
                <a:gd name="T9" fmla="*/ 52565 h 59334"/>
                <a:gd name="T10" fmla="*/ 0 w 45749"/>
                <a:gd name="T11" fmla="*/ 47740 h 59334"/>
                <a:gd name="T12" fmla="*/ 0 w 45749"/>
                <a:gd name="T13" fmla="*/ 37891 h 59334"/>
                <a:gd name="T14" fmla="*/ 2172 w 45749"/>
                <a:gd name="T15" fmla="*/ 30217 h 59334"/>
                <a:gd name="T16" fmla="*/ 12157 w 45749"/>
                <a:gd name="T17" fmla="*/ 23215 h 59334"/>
                <a:gd name="T18" fmla="*/ 31734 w 45749"/>
                <a:gd name="T19" fmla="*/ 20593 h 59334"/>
                <a:gd name="T20" fmla="*/ 38235 w 45749"/>
                <a:gd name="T21" fmla="*/ 20593 h 59334"/>
                <a:gd name="T22" fmla="*/ 38235 w 45749"/>
                <a:gd name="T23" fmla="*/ 14370 h 59334"/>
                <a:gd name="T24" fmla="*/ 35690 w 45749"/>
                <a:gd name="T25" fmla="*/ 10001 h 59334"/>
                <a:gd name="T26" fmla="*/ 33458 w 45749"/>
                <a:gd name="T27" fmla="*/ 7708 h 59334"/>
                <a:gd name="T28" fmla="*/ 29135 w 45749"/>
                <a:gd name="T29" fmla="*/ 6792 h 59334"/>
                <a:gd name="T30" fmla="*/ 17634 w 45749"/>
                <a:gd name="T31" fmla="*/ 6792 h 59334"/>
                <a:gd name="T32" fmla="*/ 11078 w 45749"/>
                <a:gd name="T33" fmla="*/ 8886 h 59334"/>
                <a:gd name="T34" fmla="*/ 7177 w 45749"/>
                <a:gd name="T35" fmla="*/ 12075 h 59334"/>
                <a:gd name="T36" fmla="*/ 5990 w 45749"/>
                <a:gd name="T37" fmla="*/ 4191 h 59334"/>
                <a:gd name="T38" fmla="*/ 11558 w 45749"/>
                <a:gd name="T39" fmla="*/ 1506 h 59334"/>
                <a:gd name="T40" fmla="*/ 18395 w 45749"/>
                <a:gd name="T41" fmla="*/ 0 h 59334"/>
                <a:gd name="T42" fmla="*/ 34899 w 45749"/>
                <a:gd name="T43" fmla="*/ 0 h 59334"/>
                <a:gd name="T44" fmla="*/ 40834 w 45749"/>
                <a:gd name="T45" fmla="*/ 3189 h 59334"/>
                <a:gd name="T46" fmla="*/ 38235 w 45749"/>
                <a:gd name="T47" fmla="*/ 40291 h 59334"/>
                <a:gd name="T48" fmla="*/ 38235 w 45749"/>
                <a:gd name="T49" fmla="*/ 26771 h 59334"/>
                <a:gd name="T50" fmla="*/ 36256 w 45749"/>
                <a:gd name="T51" fmla="*/ 26578 h 59334"/>
                <a:gd name="T52" fmla="*/ 17378 w 45749"/>
                <a:gd name="T53" fmla="*/ 26578 h 59334"/>
                <a:gd name="T54" fmla="*/ 11161 w 45749"/>
                <a:gd name="T55" fmla="*/ 31315 h 59334"/>
                <a:gd name="T56" fmla="*/ 11161 w 45749"/>
                <a:gd name="T57" fmla="*/ 42717 h 59334"/>
                <a:gd name="T58" fmla="*/ 48774 w 45749"/>
                <a:gd name="T59" fmla="*/ 46974 h 59334"/>
                <a:gd name="T60" fmla="*/ 49057 w 45749"/>
                <a:gd name="T61" fmla="*/ 49988 h 59334"/>
                <a:gd name="T62" fmla="*/ 49341 w 45749"/>
                <a:gd name="T63" fmla="*/ 51778 h 59334"/>
                <a:gd name="T64" fmla="*/ 39279 w 45749"/>
                <a:gd name="T65" fmla="*/ 51778 h 59334"/>
                <a:gd name="T66" fmla="*/ 38574 w 45749"/>
                <a:gd name="T67" fmla="*/ 45009 h 59334"/>
                <a:gd name="T68" fmla="*/ 38375 w 45749"/>
                <a:gd name="T69" fmla="*/ 45009 h 59334"/>
                <a:gd name="T70" fmla="*/ 35324 w 45749"/>
                <a:gd name="T71" fmla="*/ 48897 h 59334"/>
                <a:gd name="T72" fmla="*/ 29755 w 45749"/>
                <a:gd name="T73" fmla="*/ 52565 h 59334"/>
                <a:gd name="T74" fmla="*/ 19498 w 45749"/>
                <a:gd name="T75" fmla="*/ 52565 h 59334"/>
                <a:gd name="T76" fmla="*/ 22551 w 45749"/>
                <a:gd name="T77" fmla="*/ 46211 h 59334"/>
                <a:gd name="T78" fmla="*/ 32159 w 45749"/>
                <a:gd name="T79" fmla="*/ 46211 h 59334"/>
                <a:gd name="T80" fmla="*/ 38235 w 45749"/>
                <a:gd name="T81" fmla="*/ 40291 h 59334"/>
                <a:gd name="T82" fmla="*/ 40834 w 45749"/>
                <a:gd name="T83" fmla="*/ 3189 h 59334"/>
                <a:gd name="T84" fmla="*/ 42954 w 45749"/>
                <a:gd name="T85" fmla="*/ 4805 h 59334"/>
                <a:gd name="T86" fmla="*/ 45864 w 45749"/>
                <a:gd name="T87" fmla="*/ 7009 h 59334"/>
                <a:gd name="T88" fmla="*/ 48774 w 45749"/>
                <a:gd name="T89" fmla="*/ 10068 h 59334"/>
                <a:gd name="T90" fmla="*/ 48774 w 45749"/>
                <a:gd name="T91" fmla="*/ 46974 h 593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749" h="59334">
                  <a:moveTo>
                    <a:pt x="10349" y="48217"/>
                  </a:moveTo>
                  <a:lnTo>
                    <a:pt x="13808" y="52161"/>
                  </a:lnTo>
                  <a:lnTo>
                    <a:pt x="20909" y="52161"/>
                  </a:lnTo>
                  <a:lnTo>
                    <a:pt x="18079" y="59334"/>
                  </a:lnTo>
                  <a:lnTo>
                    <a:pt x="7755" y="59334"/>
                  </a:lnTo>
                  <a:lnTo>
                    <a:pt x="0" y="53886"/>
                  </a:lnTo>
                  <a:lnTo>
                    <a:pt x="0" y="42769"/>
                  </a:lnTo>
                  <a:lnTo>
                    <a:pt x="2014" y="34109"/>
                  </a:lnTo>
                  <a:lnTo>
                    <a:pt x="11273" y="26205"/>
                  </a:lnTo>
                  <a:lnTo>
                    <a:pt x="29425" y="23245"/>
                  </a:lnTo>
                  <a:lnTo>
                    <a:pt x="35451" y="23245"/>
                  </a:lnTo>
                  <a:lnTo>
                    <a:pt x="35451" y="16220"/>
                  </a:lnTo>
                  <a:lnTo>
                    <a:pt x="33093" y="11290"/>
                  </a:lnTo>
                  <a:lnTo>
                    <a:pt x="31023" y="8701"/>
                  </a:lnTo>
                  <a:lnTo>
                    <a:pt x="27014" y="7666"/>
                  </a:lnTo>
                  <a:lnTo>
                    <a:pt x="16350" y="7666"/>
                  </a:lnTo>
                  <a:lnTo>
                    <a:pt x="10271" y="10032"/>
                  </a:lnTo>
                  <a:lnTo>
                    <a:pt x="6655" y="13631"/>
                  </a:lnTo>
                  <a:lnTo>
                    <a:pt x="5554" y="4732"/>
                  </a:lnTo>
                  <a:lnTo>
                    <a:pt x="10716" y="1700"/>
                  </a:lnTo>
                  <a:lnTo>
                    <a:pt x="17057" y="0"/>
                  </a:lnTo>
                  <a:lnTo>
                    <a:pt x="32359" y="0"/>
                  </a:lnTo>
                  <a:lnTo>
                    <a:pt x="37862" y="3599"/>
                  </a:lnTo>
                  <a:lnTo>
                    <a:pt x="35451" y="45480"/>
                  </a:lnTo>
                  <a:lnTo>
                    <a:pt x="35451" y="30221"/>
                  </a:lnTo>
                  <a:lnTo>
                    <a:pt x="33617" y="30000"/>
                  </a:lnTo>
                  <a:lnTo>
                    <a:pt x="16114" y="30000"/>
                  </a:lnTo>
                  <a:lnTo>
                    <a:pt x="10349" y="35349"/>
                  </a:lnTo>
                  <a:lnTo>
                    <a:pt x="10349" y="48217"/>
                  </a:lnTo>
                  <a:close/>
                </a:path>
                <a:path w="45749" h="59334">
                  <a:moveTo>
                    <a:pt x="45225" y="53023"/>
                  </a:moveTo>
                  <a:lnTo>
                    <a:pt x="45487" y="56425"/>
                  </a:lnTo>
                  <a:lnTo>
                    <a:pt x="45749" y="58447"/>
                  </a:lnTo>
                  <a:lnTo>
                    <a:pt x="36421" y="58447"/>
                  </a:lnTo>
                  <a:lnTo>
                    <a:pt x="35766" y="50805"/>
                  </a:lnTo>
                  <a:lnTo>
                    <a:pt x="35582" y="50805"/>
                  </a:lnTo>
                  <a:lnTo>
                    <a:pt x="32752" y="55193"/>
                  </a:lnTo>
                  <a:lnTo>
                    <a:pt x="27590" y="59334"/>
                  </a:lnTo>
                  <a:lnTo>
                    <a:pt x="18079" y="59334"/>
                  </a:lnTo>
                  <a:lnTo>
                    <a:pt x="20909" y="52161"/>
                  </a:lnTo>
                  <a:lnTo>
                    <a:pt x="29818" y="52161"/>
                  </a:lnTo>
                  <a:lnTo>
                    <a:pt x="35451" y="45480"/>
                  </a:lnTo>
                  <a:lnTo>
                    <a:pt x="37862" y="3599"/>
                  </a:lnTo>
                  <a:lnTo>
                    <a:pt x="39827" y="5423"/>
                  </a:lnTo>
                  <a:lnTo>
                    <a:pt x="42526" y="7912"/>
                  </a:lnTo>
                  <a:lnTo>
                    <a:pt x="45225" y="11364"/>
                  </a:lnTo>
                  <a:lnTo>
                    <a:pt x="45225" y="53023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4" name="object 39">
              <a:extLst>
                <a:ext uri="{FF2B5EF4-FFF2-40B4-BE49-F238E27FC236}">
                  <a16:creationId xmlns:a16="http://schemas.microsoft.com/office/drawing/2014/main" id="{C480F405-BABA-4FC2-8A86-40580B6A2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0983" y="843569"/>
              <a:ext cx="0" cy="83277"/>
            </a:xfrm>
            <a:custGeom>
              <a:avLst/>
              <a:gdLst>
                <a:gd name="T0" fmla="*/ 96303 h 84823"/>
                <a:gd name="T1" fmla="*/ 0 h 84823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84823">
                  <a:moveTo>
                    <a:pt x="0" y="84823"/>
                  </a:moveTo>
                  <a:lnTo>
                    <a:pt x="0" y="0"/>
                  </a:lnTo>
                </a:path>
              </a:pathLst>
            </a:custGeom>
            <a:noFill/>
            <a:ln w="11619">
              <a:solidFill>
                <a:srgbClr val="FEFF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5" name="object 40">
              <a:extLst>
                <a:ext uri="{FF2B5EF4-FFF2-40B4-BE49-F238E27FC236}">
                  <a16:creationId xmlns:a16="http://schemas.microsoft.com/office/drawing/2014/main" id="{3BBBD3B8-4FE1-4B89-9E08-25C23B0AD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6499" y="137254"/>
              <a:ext cx="258411" cy="228242"/>
            </a:xfrm>
            <a:custGeom>
              <a:avLst/>
              <a:gdLst>
                <a:gd name="T0" fmla="*/ 68082 w 199242"/>
                <a:gd name="T1" fmla="*/ 93720 h 234503"/>
                <a:gd name="T2" fmla="*/ 0 w 199242"/>
                <a:gd name="T3" fmla="*/ 82344 h 234503"/>
                <a:gd name="T4" fmla="*/ 3958 w 199242"/>
                <a:gd name="T5" fmla="*/ 67341 h 234503"/>
                <a:gd name="T6" fmla="*/ 9412 w 199242"/>
                <a:gd name="T7" fmla="*/ 53794 h 234503"/>
                <a:gd name="T8" fmla="*/ 16323 w 199242"/>
                <a:gd name="T9" fmla="*/ 41719 h 234503"/>
                <a:gd name="T10" fmla="*/ 24664 w 199242"/>
                <a:gd name="T11" fmla="*/ 31139 h 234503"/>
                <a:gd name="T12" fmla="*/ 34404 w 199242"/>
                <a:gd name="T13" fmla="*/ 22070 h 234503"/>
                <a:gd name="T14" fmla="*/ 45508 w 199242"/>
                <a:gd name="T15" fmla="*/ 14529 h 234503"/>
                <a:gd name="T16" fmla="*/ 57950 w 199242"/>
                <a:gd name="T17" fmla="*/ 8540 h 234503"/>
                <a:gd name="T18" fmla="*/ 71697 w 199242"/>
                <a:gd name="T19" fmla="*/ 4122 h 234503"/>
                <a:gd name="T20" fmla="*/ 86718 w 199242"/>
                <a:gd name="T21" fmla="*/ 1279 h 234503"/>
                <a:gd name="T22" fmla="*/ 102983 w 199242"/>
                <a:gd name="T23" fmla="*/ 53 h 234503"/>
                <a:gd name="T24" fmla="*/ 107387 w 199242"/>
                <a:gd name="T25" fmla="*/ 0 h 234503"/>
                <a:gd name="T26" fmla="*/ 125478 w 199242"/>
                <a:gd name="T27" fmla="*/ 1005 h 234503"/>
                <a:gd name="T28" fmla="*/ 142200 w 199242"/>
                <a:gd name="T29" fmla="*/ 3931 h 234503"/>
                <a:gd name="T30" fmla="*/ 157388 w 199242"/>
                <a:gd name="T31" fmla="*/ 8672 h 234503"/>
                <a:gd name="T32" fmla="*/ 170873 w 199242"/>
                <a:gd name="T33" fmla="*/ 15103 h 234503"/>
                <a:gd name="T34" fmla="*/ 182490 w 199242"/>
                <a:gd name="T35" fmla="*/ 23098 h 234503"/>
                <a:gd name="T36" fmla="*/ 192073 w 199242"/>
                <a:gd name="T37" fmla="*/ 32541 h 234503"/>
                <a:gd name="T38" fmla="*/ 199458 w 199242"/>
                <a:gd name="T39" fmla="*/ 43308 h 234503"/>
                <a:gd name="T40" fmla="*/ 204470 w 199242"/>
                <a:gd name="T41" fmla="*/ 55284 h 234503"/>
                <a:gd name="T42" fmla="*/ 206949 w 199242"/>
                <a:gd name="T43" fmla="*/ 68346 h 234503"/>
                <a:gd name="T44" fmla="*/ 207195 w 199242"/>
                <a:gd name="T45" fmla="*/ 74174 h 234503"/>
                <a:gd name="T46" fmla="*/ 206344 w 199242"/>
                <a:gd name="T47" fmla="*/ 86552 h 234503"/>
                <a:gd name="T48" fmla="*/ 203649 w 199242"/>
                <a:gd name="T49" fmla="*/ 97933 h 234503"/>
                <a:gd name="T50" fmla="*/ 198897 w 199242"/>
                <a:gd name="T51" fmla="*/ 108611 h 234503"/>
                <a:gd name="T52" fmla="*/ 191883 w 199242"/>
                <a:gd name="T53" fmla="*/ 118885 h 234503"/>
                <a:gd name="T54" fmla="*/ 182401 w 199242"/>
                <a:gd name="T55" fmla="*/ 129058 h 234503"/>
                <a:gd name="T56" fmla="*/ 170236 w 199242"/>
                <a:gd name="T57" fmla="*/ 139424 h 234503"/>
                <a:gd name="T58" fmla="*/ 156879 w 199242"/>
                <a:gd name="T59" fmla="*/ 149129 h 234503"/>
                <a:gd name="T60" fmla="*/ 145460 w 199242"/>
                <a:gd name="T61" fmla="*/ 156712 h 234503"/>
                <a:gd name="T62" fmla="*/ 135767 w 199242"/>
                <a:gd name="T63" fmla="*/ 162694 h 234503"/>
                <a:gd name="T64" fmla="*/ 120238 w 199242"/>
                <a:gd name="T65" fmla="*/ 172142 h 234503"/>
                <a:gd name="T66" fmla="*/ 103707 w 199242"/>
                <a:gd name="T67" fmla="*/ 182168 h 234503"/>
                <a:gd name="T68" fmla="*/ 208844 w 199242"/>
                <a:gd name="T69" fmla="*/ 182168 h 234503"/>
                <a:gd name="T70" fmla="*/ 205986 w 199242"/>
                <a:gd name="T71" fmla="*/ 239924 h 234503"/>
                <a:gd name="T72" fmla="*/ 26 w 199242"/>
                <a:gd name="T73" fmla="*/ 239924 h 234503"/>
                <a:gd name="T74" fmla="*/ 26 w 199242"/>
                <a:gd name="T75" fmla="*/ 185724 h 234503"/>
                <a:gd name="T76" fmla="*/ 46196 w 199242"/>
                <a:gd name="T77" fmla="*/ 157678 h 234503"/>
                <a:gd name="T78" fmla="*/ 55197 w 199242"/>
                <a:gd name="T79" fmla="*/ 151801 h 234503"/>
                <a:gd name="T80" fmla="*/ 66252 w 199242"/>
                <a:gd name="T81" fmla="*/ 144095 h 234503"/>
                <a:gd name="T82" fmla="*/ 78305 w 199242"/>
                <a:gd name="T83" fmla="*/ 135359 h 234503"/>
                <a:gd name="T84" fmla="*/ 90269 w 199242"/>
                <a:gd name="T85" fmla="*/ 126382 h 234503"/>
                <a:gd name="T86" fmla="*/ 101084 w 199242"/>
                <a:gd name="T87" fmla="*/ 117966 h 234503"/>
                <a:gd name="T88" fmla="*/ 109008 w 199242"/>
                <a:gd name="T89" fmla="*/ 111474 h 234503"/>
                <a:gd name="T90" fmla="*/ 119605 w 199242"/>
                <a:gd name="T91" fmla="*/ 100466 h 234503"/>
                <a:gd name="T92" fmla="*/ 125972 w 199242"/>
                <a:gd name="T93" fmla="*/ 89044 h 234503"/>
                <a:gd name="T94" fmla="*/ 128013 w 199242"/>
                <a:gd name="T95" fmla="*/ 77729 h 234503"/>
                <a:gd name="T96" fmla="*/ 124090 w 199242"/>
                <a:gd name="T97" fmla="*/ 63677 h 234503"/>
                <a:gd name="T98" fmla="*/ 113341 w 199242"/>
                <a:gd name="T99" fmla="*/ 54988 h 234503"/>
                <a:gd name="T100" fmla="*/ 101702 w 199242"/>
                <a:gd name="T101" fmla="*/ 52862 h 234503"/>
                <a:gd name="T102" fmla="*/ 88388 w 199242"/>
                <a:gd name="T103" fmla="*/ 55307 h 234503"/>
                <a:gd name="T104" fmla="*/ 78479 w 199242"/>
                <a:gd name="T105" fmla="*/ 62732 h 234503"/>
                <a:gd name="T106" fmla="*/ 71794 w 199242"/>
                <a:gd name="T107" fmla="*/ 75266 h 234503"/>
                <a:gd name="T108" fmla="*/ 68160 w 199242"/>
                <a:gd name="T109" fmla="*/ 93043 h 234503"/>
                <a:gd name="T110" fmla="*/ 68082 w 199242"/>
                <a:gd name="T111" fmla="*/ 93720 h 2345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9242" h="234503">
                  <a:moveTo>
                    <a:pt x="64955" y="91602"/>
                  </a:moveTo>
                  <a:lnTo>
                    <a:pt x="0" y="80484"/>
                  </a:lnTo>
                  <a:lnTo>
                    <a:pt x="3778" y="65820"/>
                  </a:lnTo>
                  <a:lnTo>
                    <a:pt x="8979" y="52579"/>
                  </a:lnTo>
                  <a:lnTo>
                    <a:pt x="15573" y="40777"/>
                  </a:lnTo>
                  <a:lnTo>
                    <a:pt x="23530" y="30436"/>
                  </a:lnTo>
                  <a:lnTo>
                    <a:pt x="32821" y="21571"/>
                  </a:lnTo>
                  <a:lnTo>
                    <a:pt x="43416" y="14202"/>
                  </a:lnTo>
                  <a:lnTo>
                    <a:pt x="55286" y="8348"/>
                  </a:lnTo>
                  <a:lnTo>
                    <a:pt x="68401" y="4026"/>
                  </a:lnTo>
                  <a:lnTo>
                    <a:pt x="82732" y="1255"/>
                  </a:lnTo>
                  <a:lnTo>
                    <a:pt x="98248" y="53"/>
                  </a:lnTo>
                  <a:lnTo>
                    <a:pt x="102450" y="0"/>
                  </a:lnTo>
                  <a:lnTo>
                    <a:pt x="119710" y="981"/>
                  </a:lnTo>
                  <a:lnTo>
                    <a:pt x="135663" y="3847"/>
                  </a:lnTo>
                  <a:lnTo>
                    <a:pt x="150152" y="8480"/>
                  </a:lnTo>
                  <a:lnTo>
                    <a:pt x="163017" y="14762"/>
                  </a:lnTo>
                  <a:lnTo>
                    <a:pt x="174100" y="22576"/>
                  </a:lnTo>
                  <a:lnTo>
                    <a:pt x="183242" y="31805"/>
                  </a:lnTo>
                  <a:lnTo>
                    <a:pt x="190284" y="42330"/>
                  </a:lnTo>
                  <a:lnTo>
                    <a:pt x="195068" y="54035"/>
                  </a:lnTo>
                  <a:lnTo>
                    <a:pt x="197435" y="66801"/>
                  </a:lnTo>
                  <a:lnTo>
                    <a:pt x="197669" y="72498"/>
                  </a:lnTo>
                  <a:lnTo>
                    <a:pt x="196856" y="84597"/>
                  </a:lnTo>
                  <a:lnTo>
                    <a:pt x="194283" y="95720"/>
                  </a:lnTo>
                  <a:lnTo>
                    <a:pt x="189752" y="106157"/>
                  </a:lnTo>
                  <a:lnTo>
                    <a:pt x="183062" y="116200"/>
                  </a:lnTo>
                  <a:lnTo>
                    <a:pt x="174015" y="126142"/>
                  </a:lnTo>
                  <a:lnTo>
                    <a:pt x="162410" y="136274"/>
                  </a:lnTo>
                  <a:lnTo>
                    <a:pt x="149667" y="145760"/>
                  </a:lnTo>
                  <a:lnTo>
                    <a:pt x="138772" y="153171"/>
                  </a:lnTo>
                  <a:lnTo>
                    <a:pt x="129527" y="159018"/>
                  </a:lnTo>
                  <a:lnTo>
                    <a:pt x="114709" y="168252"/>
                  </a:lnTo>
                  <a:lnTo>
                    <a:pt x="98939" y="178052"/>
                  </a:lnTo>
                  <a:lnTo>
                    <a:pt x="199242" y="178052"/>
                  </a:lnTo>
                  <a:lnTo>
                    <a:pt x="196517" y="234503"/>
                  </a:lnTo>
                  <a:lnTo>
                    <a:pt x="26" y="234503"/>
                  </a:lnTo>
                  <a:lnTo>
                    <a:pt x="26" y="181528"/>
                  </a:lnTo>
                  <a:lnTo>
                    <a:pt x="44072" y="154116"/>
                  </a:lnTo>
                  <a:lnTo>
                    <a:pt x="52659" y="148371"/>
                  </a:lnTo>
                  <a:lnTo>
                    <a:pt x="63210" y="140839"/>
                  </a:lnTo>
                  <a:lnTo>
                    <a:pt x="74704" y="132299"/>
                  </a:lnTo>
                  <a:lnTo>
                    <a:pt x="86120" y="123527"/>
                  </a:lnTo>
                  <a:lnTo>
                    <a:pt x="96437" y="115301"/>
                  </a:lnTo>
                  <a:lnTo>
                    <a:pt x="103996" y="108956"/>
                  </a:lnTo>
                  <a:lnTo>
                    <a:pt x="114106" y="98196"/>
                  </a:lnTo>
                  <a:lnTo>
                    <a:pt x="120181" y="87033"/>
                  </a:lnTo>
                  <a:lnTo>
                    <a:pt x="122128" y="75973"/>
                  </a:lnTo>
                  <a:lnTo>
                    <a:pt x="118385" y="62238"/>
                  </a:lnTo>
                  <a:lnTo>
                    <a:pt x="108130" y="53746"/>
                  </a:lnTo>
                  <a:lnTo>
                    <a:pt x="97027" y="51668"/>
                  </a:lnTo>
                  <a:lnTo>
                    <a:pt x="84324" y="54058"/>
                  </a:lnTo>
                  <a:lnTo>
                    <a:pt x="74871" y="61315"/>
                  </a:lnTo>
                  <a:lnTo>
                    <a:pt x="68494" y="73566"/>
                  </a:lnTo>
                  <a:lnTo>
                    <a:pt x="65022" y="90941"/>
                  </a:lnTo>
                  <a:lnTo>
                    <a:pt x="64955" y="91602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50" name="Textplatzhalter 1">
            <a:extLst>
              <a:ext uri="{FF2B5EF4-FFF2-40B4-BE49-F238E27FC236}">
                <a16:creationId xmlns:a16="http://schemas.microsoft.com/office/drawing/2014/main" id="{532A9109-D062-40CE-B2CD-8620BF726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0902" y="170982"/>
            <a:ext cx="5817974" cy="1712995"/>
          </a:xfrm>
        </p:spPr>
        <p:txBody>
          <a:bodyPr/>
          <a:lstStyle/>
          <a:p>
            <a:r>
              <a:rPr lang="de-DE" sz="2800" b="1" dirty="0"/>
              <a:t>W</a:t>
            </a:r>
            <a:r>
              <a:rPr lang="en-DE" sz="2800" b="1" dirty="0"/>
              <a:t>h</a:t>
            </a:r>
            <a:r>
              <a:rPr lang="de-DE" sz="2800" b="1" dirty="0"/>
              <a:t>y</a:t>
            </a:r>
            <a:r>
              <a:rPr lang="en-DE" sz="2800" b="1" dirty="0"/>
              <a:t> </a:t>
            </a:r>
            <a:r>
              <a:rPr lang="de-DE" sz="2800" b="1" dirty="0"/>
              <a:t>m</a:t>
            </a:r>
            <a:r>
              <a:rPr lang="en-DE" sz="2800" b="1" dirty="0"/>
              <a:t>o</a:t>
            </a:r>
            <a:r>
              <a:rPr lang="de-DE" sz="2800" b="1" dirty="0"/>
              <a:t>d</a:t>
            </a:r>
            <a:r>
              <a:rPr lang="en-DE" sz="2800" b="1" dirty="0"/>
              <a:t>e</a:t>
            </a:r>
            <a:r>
              <a:rPr lang="de-DE" sz="2800" b="1" dirty="0"/>
              <a:t>l</a:t>
            </a:r>
            <a:r>
              <a:rPr lang="en-DE" sz="2800" b="1" dirty="0"/>
              <a:t>l</a:t>
            </a:r>
            <a:r>
              <a:rPr lang="de-DE" sz="2800" b="1" dirty="0"/>
              <a:t>i</a:t>
            </a:r>
            <a:r>
              <a:rPr lang="en-DE" sz="2800" b="1" dirty="0"/>
              <a:t>n</a:t>
            </a:r>
            <a:r>
              <a:rPr lang="de-DE" sz="2800" b="1" dirty="0"/>
              <a:t>g</a:t>
            </a:r>
            <a:r>
              <a:rPr lang="en-DE" sz="2800" b="1" dirty="0"/>
              <a:t> </a:t>
            </a:r>
            <a:r>
              <a:rPr lang="de-DE" sz="2800" b="1" dirty="0"/>
              <a:t>C</a:t>
            </a:r>
            <a:r>
              <a:rPr lang="en-DE" sz="2800" b="1" dirty="0"/>
              <a:t>r</a:t>
            </a:r>
            <a:r>
              <a:rPr lang="de-DE" sz="2800" b="1" dirty="0"/>
              <a:t>i</a:t>
            </a:r>
            <a:r>
              <a:rPr lang="en-DE" sz="2800" b="1" dirty="0"/>
              <a:t>t</a:t>
            </a:r>
            <a:r>
              <a:rPr lang="de-DE" sz="2800" b="1" dirty="0"/>
              <a:t>i</a:t>
            </a:r>
            <a:r>
              <a:rPr lang="en-DE" sz="2800" b="1" dirty="0"/>
              <a:t>c</a:t>
            </a:r>
            <a:r>
              <a:rPr lang="de-DE" sz="2800" b="1" dirty="0"/>
              <a:t>a</a:t>
            </a:r>
            <a:r>
              <a:rPr lang="en-DE" sz="2800" b="1" dirty="0"/>
              <a:t>l </a:t>
            </a:r>
            <a:r>
              <a:rPr lang="de-DE" sz="2800" b="1" dirty="0" err="1"/>
              <a:t>Inf</a:t>
            </a:r>
            <a:r>
              <a:rPr lang="en-DE" sz="2800" b="1" dirty="0"/>
              <a:t>r</a:t>
            </a:r>
            <a:r>
              <a:rPr lang="de-DE" sz="2800" b="1" dirty="0"/>
              <a:t>a</a:t>
            </a:r>
            <a:r>
              <a:rPr lang="en-DE" sz="2800" b="1" dirty="0"/>
              <a:t>s</a:t>
            </a:r>
            <a:r>
              <a:rPr lang="de-DE" sz="2800" b="1" dirty="0"/>
              <a:t>t</a:t>
            </a:r>
            <a:r>
              <a:rPr lang="en-DE" sz="2800" b="1" dirty="0"/>
              <a:t>r</a:t>
            </a:r>
            <a:r>
              <a:rPr lang="de-DE" sz="2800" b="1" dirty="0"/>
              <a:t>u</a:t>
            </a:r>
            <a:r>
              <a:rPr lang="en-DE" sz="2800" b="1" dirty="0"/>
              <a:t>c</a:t>
            </a:r>
            <a:r>
              <a:rPr lang="de-DE" sz="2800" b="1" dirty="0"/>
              <a:t>t</a:t>
            </a:r>
            <a:r>
              <a:rPr lang="en-DE" sz="2800" b="1" dirty="0"/>
              <a:t>u</a:t>
            </a:r>
            <a:r>
              <a:rPr lang="de-DE" sz="2800" b="1" dirty="0"/>
              <a:t>r</a:t>
            </a:r>
            <a:r>
              <a:rPr lang="en-DE" sz="2800" b="1" dirty="0"/>
              <a:t>e </a:t>
            </a:r>
            <a:r>
              <a:rPr lang="de-DE" sz="2800" b="1" dirty="0"/>
              <a:t>N</a:t>
            </a:r>
            <a:r>
              <a:rPr lang="en-DE" sz="2800" b="1" dirty="0"/>
              <a:t>e</a:t>
            </a:r>
            <a:r>
              <a:rPr lang="de-DE" sz="2800" b="1" dirty="0"/>
              <a:t>t</a:t>
            </a:r>
            <a:r>
              <a:rPr lang="en-DE" sz="2800" b="1" dirty="0"/>
              <a:t>w</a:t>
            </a:r>
            <a:r>
              <a:rPr lang="de-DE" sz="2800" b="1" dirty="0"/>
              <a:t>o</a:t>
            </a:r>
            <a:r>
              <a:rPr lang="en-DE" sz="2800" b="1" dirty="0"/>
              <a:t>r</a:t>
            </a:r>
            <a:r>
              <a:rPr lang="de-DE" sz="2800" b="1" dirty="0"/>
              <a:t>k</a:t>
            </a:r>
            <a:r>
              <a:rPr lang="en-DE" sz="2800" b="1" dirty="0"/>
              <a:t>s?</a:t>
            </a:r>
            <a:br>
              <a:rPr lang="en-DE" sz="2800" b="1" dirty="0"/>
            </a:br>
            <a:r>
              <a:rPr lang="de-DE" sz="1800" b="1" dirty="0"/>
              <a:t>M</a:t>
            </a:r>
            <a:r>
              <a:rPr lang="en-DE" sz="1800" b="1" dirty="0"/>
              <a:t>o</a:t>
            </a:r>
            <a:r>
              <a:rPr lang="de-DE" sz="1800" b="1" dirty="0"/>
              <a:t>t</a:t>
            </a:r>
            <a:r>
              <a:rPr lang="en-DE" sz="1800" b="1" dirty="0" err="1"/>
              <a:t>i</a:t>
            </a:r>
            <a:r>
              <a:rPr lang="de-DE" sz="1800" b="1" dirty="0"/>
              <a:t>v</a:t>
            </a:r>
            <a:r>
              <a:rPr lang="en-DE" sz="1800" b="1" dirty="0"/>
              <a:t>a</a:t>
            </a:r>
            <a:r>
              <a:rPr lang="de-DE" sz="1800" b="1" dirty="0"/>
              <a:t>t</a:t>
            </a:r>
            <a:r>
              <a:rPr lang="en-DE" sz="1800" b="1" dirty="0" err="1"/>
              <a:t>i</a:t>
            </a:r>
            <a:r>
              <a:rPr lang="de-DE" sz="1800" b="1" dirty="0"/>
              <a:t>o</a:t>
            </a:r>
            <a:r>
              <a:rPr lang="en-DE" sz="1800" b="1" dirty="0"/>
              <a:t>n &amp; </a:t>
            </a:r>
            <a:r>
              <a:rPr lang="de-DE" sz="1800" b="1" dirty="0"/>
              <a:t>O</a:t>
            </a:r>
            <a:r>
              <a:rPr lang="en-DE" sz="1800" b="1" dirty="0"/>
              <a:t>b</a:t>
            </a:r>
            <a:r>
              <a:rPr lang="de-DE" sz="1800" b="1" dirty="0"/>
              <a:t>j</a:t>
            </a:r>
            <a:r>
              <a:rPr lang="en-DE" sz="1800" b="1" dirty="0"/>
              <a:t>e</a:t>
            </a:r>
            <a:r>
              <a:rPr lang="de-DE" sz="1800" b="1" dirty="0"/>
              <a:t>c</a:t>
            </a:r>
            <a:r>
              <a:rPr lang="en-DE" sz="1800" b="1" dirty="0"/>
              <a:t>t</a:t>
            </a:r>
            <a:r>
              <a:rPr lang="de-DE" sz="1800" b="1" dirty="0"/>
              <a:t>i</a:t>
            </a:r>
            <a:r>
              <a:rPr lang="en-DE" sz="1800" b="1" dirty="0"/>
              <a:t>v</a:t>
            </a:r>
            <a:r>
              <a:rPr lang="de-DE" sz="1800" b="1" dirty="0"/>
              <a:t>e</a:t>
            </a:r>
            <a:endParaRPr lang="en-GB" sz="1800" b="1" dirty="0"/>
          </a:p>
          <a:p>
            <a:endParaRPr lang="en-GB" dirty="0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4DAE631-1F5E-4B34-A57F-735FF0A1ECC2}"/>
              </a:ext>
            </a:extLst>
          </p:cNvPr>
          <p:cNvGrpSpPr/>
          <p:nvPr/>
        </p:nvGrpSpPr>
        <p:grpSpPr>
          <a:xfrm>
            <a:off x="8984722" y="-4236"/>
            <a:ext cx="2538986" cy="1031716"/>
            <a:chOff x="9143206" y="-1"/>
            <a:chExt cx="2538986" cy="1031716"/>
          </a:xfrm>
        </p:grpSpPr>
        <p:sp>
          <p:nvSpPr>
            <p:cNvPr id="53" name="object 10">
              <a:extLst>
                <a:ext uri="{FF2B5EF4-FFF2-40B4-BE49-F238E27FC236}">
                  <a16:creationId xmlns:a16="http://schemas.microsoft.com/office/drawing/2014/main" id="{77AAB3C8-3799-4536-851C-0D120DC4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3206" y="0"/>
              <a:ext cx="2538986" cy="1031715"/>
            </a:xfrm>
            <a:custGeom>
              <a:avLst/>
              <a:gdLst>
                <a:gd name="T0" fmla="*/ 0 w 1965604"/>
                <a:gd name="T1" fmla="*/ 1070324 h 1061288"/>
                <a:gd name="T2" fmla="*/ 1962256 w 1965604"/>
                <a:gd name="T3" fmla="*/ 1070324 h 1061288"/>
                <a:gd name="T4" fmla="*/ 1962256 w 1965604"/>
                <a:gd name="T5" fmla="*/ 0 h 1061288"/>
                <a:gd name="T6" fmla="*/ 0 w 1965604"/>
                <a:gd name="T7" fmla="*/ 0 h 1061288"/>
                <a:gd name="T8" fmla="*/ 0 w 1965604"/>
                <a:gd name="T9" fmla="*/ 1070324 h 1061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5604" h="1061288">
                  <a:moveTo>
                    <a:pt x="0" y="1061288"/>
                  </a:moveTo>
                  <a:lnTo>
                    <a:pt x="1965604" y="1061288"/>
                  </a:lnTo>
                  <a:lnTo>
                    <a:pt x="1965604" y="0"/>
                  </a:lnTo>
                  <a:lnTo>
                    <a:pt x="0" y="0"/>
                  </a:lnTo>
                  <a:lnTo>
                    <a:pt x="0" y="1061288"/>
                  </a:lnTo>
                  <a:close/>
                </a:path>
              </a:pathLst>
            </a:custGeom>
            <a:solidFill>
              <a:srgbClr val="0A94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id="{9011BC25-A4D1-4781-BD65-4126C5186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3206" y="-1"/>
              <a:ext cx="2538986" cy="103171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55" name="object 12">
              <a:extLst>
                <a:ext uri="{FF2B5EF4-FFF2-40B4-BE49-F238E27FC236}">
                  <a16:creationId xmlns:a16="http://schemas.microsoft.com/office/drawing/2014/main" id="{DE5FFBF9-802D-4554-A624-6A8D17DEC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287" y="260628"/>
              <a:ext cx="662433" cy="559809"/>
            </a:xfrm>
            <a:custGeom>
              <a:avLst/>
              <a:gdLst>
                <a:gd name="T0" fmla="*/ 324086 w 513223"/>
                <a:gd name="T1" fmla="*/ 150637 h 576656"/>
                <a:gd name="T2" fmla="*/ 337069 w 513223"/>
                <a:gd name="T3" fmla="*/ 148961 h 576656"/>
                <a:gd name="T4" fmla="*/ 349813 w 513223"/>
                <a:gd name="T5" fmla="*/ 147928 h 576656"/>
                <a:gd name="T6" fmla="*/ 362222 w 513223"/>
                <a:gd name="T7" fmla="*/ 147577 h 576656"/>
                <a:gd name="T8" fmla="*/ 375662 w 513223"/>
                <a:gd name="T9" fmla="*/ 147865 h 576656"/>
                <a:gd name="T10" fmla="*/ 392225 w 513223"/>
                <a:gd name="T11" fmla="*/ 149128 h 576656"/>
                <a:gd name="T12" fmla="*/ 407611 w 513223"/>
                <a:gd name="T13" fmla="*/ 151408 h 576656"/>
                <a:gd name="T14" fmla="*/ 421829 w 513223"/>
                <a:gd name="T15" fmla="*/ 154727 h 576656"/>
                <a:gd name="T16" fmla="*/ 434902 w 513223"/>
                <a:gd name="T17" fmla="*/ 159099 h 576656"/>
                <a:gd name="T18" fmla="*/ 446839 w 513223"/>
                <a:gd name="T19" fmla="*/ 164542 h 576656"/>
                <a:gd name="T20" fmla="*/ 457660 w 513223"/>
                <a:gd name="T21" fmla="*/ 171077 h 576656"/>
                <a:gd name="T22" fmla="*/ 467377 w 513223"/>
                <a:gd name="T23" fmla="*/ 178718 h 576656"/>
                <a:gd name="T24" fmla="*/ 476007 w 513223"/>
                <a:gd name="T25" fmla="*/ 187484 h 576656"/>
                <a:gd name="T26" fmla="*/ 483563 w 513223"/>
                <a:gd name="T27" fmla="*/ 197393 h 576656"/>
                <a:gd name="T28" fmla="*/ 490063 w 513223"/>
                <a:gd name="T29" fmla="*/ 208461 h 576656"/>
                <a:gd name="T30" fmla="*/ 495521 w 513223"/>
                <a:gd name="T31" fmla="*/ 220710 h 576656"/>
                <a:gd name="T32" fmla="*/ 499953 w 513223"/>
                <a:gd name="T33" fmla="*/ 234154 h 576656"/>
                <a:gd name="T34" fmla="*/ 503373 w 513223"/>
                <a:gd name="T35" fmla="*/ 248811 h 576656"/>
                <a:gd name="T36" fmla="*/ 505798 w 513223"/>
                <a:gd name="T37" fmla="*/ 264699 h 576656"/>
                <a:gd name="T38" fmla="*/ 507241 w 513223"/>
                <a:gd name="T39" fmla="*/ 281835 h 576656"/>
                <a:gd name="T40" fmla="*/ 507718 w 513223"/>
                <a:gd name="T41" fmla="*/ 300239 h 576656"/>
                <a:gd name="T42" fmla="*/ 507718 w 513223"/>
                <a:gd name="T43" fmla="*/ 383074 h 576656"/>
                <a:gd name="T44" fmla="*/ 327359 w 513223"/>
                <a:gd name="T45" fmla="*/ 450163 h 576656"/>
                <a:gd name="T46" fmla="*/ 327359 w 513223"/>
                <a:gd name="T47" fmla="*/ 309824 h 576656"/>
                <a:gd name="T48" fmla="*/ 326632 w 513223"/>
                <a:gd name="T49" fmla="*/ 298529 h 576656"/>
                <a:gd name="T50" fmla="*/ 323176 w 513223"/>
                <a:gd name="T51" fmla="*/ 284858 h 576656"/>
                <a:gd name="T52" fmla="*/ 316897 w 513223"/>
                <a:gd name="T53" fmla="*/ 273708 h 576656"/>
                <a:gd name="T54" fmla="*/ 307817 w 513223"/>
                <a:gd name="T55" fmla="*/ 265065 h 576656"/>
                <a:gd name="T56" fmla="*/ 295958 w 513223"/>
                <a:gd name="T57" fmla="*/ 258910 h 576656"/>
                <a:gd name="T58" fmla="*/ 281348 w 513223"/>
                <a:gd name="T59" fmla="*/ 255227 h 576656"/>
                <a:gd name="T60" fmla="*/ 264008 w 513223"/>
                <a:gd name="T61" fmla="*/ 254005 h 576656"/>
                <a:gd name="T62" fmla="*/ 262562 w 513223"/>
                <a:gd name="T63" fmla="*/ 254017 h 576656"/>
                <a:gd name="T64" fmla="*/ 251536 w 513223"/>
                <a:gd name="T65" fmla="*/ 254918 h 576656"/>
                <a:gd name="T66" fmla="*/ 239906 w 513223"/>
                <a:gd name="T67" fmla="*/ 257174 h 576656"/>
                <a:gd name="T68" fmla="*/ 227889 w 513223"/>
                <a:gd name="T69" fmla="*/ 260718 h 576656"/>
                <a:gd name="T70" fmla="*/ 215706 w 513223"/>
                <a:gd name="T71" fmla="*/ 265472 h 576656"/>
                <a:gd name="T72" fmla="*/ 203573 w 513223"/>
                <a:gd name="T73" fmla="*/ 271371 h 576656"/>
                <a:gd name="T74" fmla="*/ 191710 w 513223"/>
                <a:gd name="T75" fmla="*/ 278339 h 576656"/>
                <a:gd name="T76" fmla="*/ 180334 w 513223"/>
                <a:gd name="T77" fmla="*/ 286303 h 576656"/>
                <a:gd name="T78" fmla="*/ 180334 w 513223"/>
                <a:gd name="T79" fmla="*/ 504856 h 576656"/>
                <a:gd name="T80" fmla="*/ 0 w 513223"/>
                <a:gd name="T81" fmla="*/ 571946 h 576656"/>
                <a:gd name="T82" fmla="*/ 0 w 513223"/>
                <a:gd name="T83" fmla="*/ 61123 h 576656"/>
                <a:gd name="T84" fmla="*/ 180334 w 513223"/>
                <a:gd name="T85" fmla="*/ 0 h 576656"/>
                <a:gd name="T86" fmla="*/ 180334 w 513223"/>
                <a:gd name="T87" fmla="*/ 210387 h 576656"/>
                <a:gd name="T88" fmla="*/ 182865 w 513223"/>
                <a:gd name="T89" fmla="*/ 208266 h 576656"/>
                <a:gd name="T90" fmla="*/ 191589 w 513223"/>
                <a:gd name="T91" fmla="*/ 201591 h 576656"/>
                <a:gd name="T92" fmla="*/ 201173 w 513223"/>
                <a:gd name="T93" fmla="*/ 195140 h 576656"/>
                <a:gd name="T94" fmla="*/ 211522 w 513223"/>
                <a:gd name="T95" fmla="*/ 188947 h 576656"/>
                <a:gd name="T96" fmla="*/ 222549 w 513223"/>
                <a:gd name="T97" fmla="*/ 183049 h 576656"/>
                <a:gd name="T98" fmla="*/ 234159 w 513223"/>
                <a:gd name="T99" fmla="*/ 177477 h 576656"/>
                <a:gd name="T100" fmla="*/ 246261 w 513223"/>
                <a:gd name="T101" fmla="*/ 172271 h 576656"/>
                <a:gd name="T102" fmla="*/ 258764 w 513223"/>
                <a:gd name="T103" fmla="*/ 167463 h 576656"/>
                <a:gd name="T104" fmla="*/ 271578 w 513223"/>
                <a:gd name="T105" fmla="*/ 163088 h 576656"/>
                <a:gd name="T106" fmla="*/ 284608 w 513223"/>
                <a:gd name="T107" fmla="*/ 159184 h 576656"/>
                <a:gd name="T108" fmla="*/ 297763 w 513223"/>
                <a:gd name="T109" fmla="*/ 155783 h 576656"/>
                <a:gd name="T110" fmla="*/ 310952 w 513223"/>
                <a:gd name="T111" fmla="*/ 152922 h 576656"/>
                <a:gd name="T112" fmla="*/ 324086 w 513223"/>
                <a:gd name="T113" fmla="*/ 150637 h 5766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13223" h="576656">
                  <a:moveTo>
                    <a:pt x="327599" y="151877"/>
                  </a:moveTo>
                  <a:lnTo>
                    <a:pt x="340724" y="150187"/>
                  </a:lnTo>
                  <a:lnTo>
                    <a:pt x="353605" y="149146"/>
                  </a:lnTo>
                  <a:lnTo>
                    <a:pt x="366150" y="148792"/>
                  </a:lnTo>
                  <a:lnTo>
                    <a:pt x="379735" y="149083"/>
                  </a:lnTo>
                  <a:lnTo>
                    <a:pt x="396478" y="150356"/>
                  </a:lnTo>
                  <a:lnTo>
                    <a:pt x="412029" y="152656"/>
                  </a:lnTo>
                  <a:lnTo>
                    <a:pt x="426403" y="156001"/>
                  </a:lnTo>
                  <a:lnTo>
                    <a:pt x="439617" y="160409"/>
                  </a:lnTo>
                  <a:lnTo>
                    <a:pt x="451684" y="165898"/>
                  </a:lnTo>
                  <a:lnTo>
                    <a:pt x="462622" y="172486"/>
                  </a:lnTo>
                  <a:lnTo>
                    <a:pt x="472444" y="180190"/>
                  </a:lnTo>
                  <a:lnTo>
                    <a:pt x="481167" y="189028"/>
                  </a:lnTo>
                  <a:lnTo>
                    <a:pt x="488806" y="199019"/>
                  </a:lnTo>
                  <a:lnTo>
                    <a:pt x="495377" y="210179"/>
                  </a:lnTo>
                  <a:lnTo>
                    <a:pt x="500894" y="222528"/>
                  </a:lnTo>
                  <a:lnTo>
                    <a:pt x="505374" y="236082"/>
                  </a:lnTo>
                  <a:lnTo>
                    <a:pt x="508831" y="250859"/>
                  </a:lnTo>
                  <a:lnTo>
                    <a:pt x="511282" y="266878"/>
                  </a:lnTo>
                  <a:lnTo>
                    <a:pt x="512741" y="284156"/>
                  </a:lnTo>
                  <a:lnTo>
                    <a:pt x="513223" y="302712"/>
                  </a:lnTo>
                  <a:lnTo>
                    <a:pt x="513223" y="386229"/>
                  </a:lnTo>
                  <a:lnTo>
                    <a:pt x="330908" y="453870"/>
                  </a:lnTo>
                  <a:lnTo>
                    <a:pt x="330908" y="312375"/>
                  </a:lnTo>
                  <a:lnTo>
                    <a:pt x="330174" y="300988"/>
                  </a:lnTo>
                  <a:lnTo>
                    <a:pt x="326680" y="287204"/>
                  </a:lnTo>
                  <a:lnTo>
                    <a:pt x="320332" y="275962"/>
                  </a:lnTo>
                  <a:lnTo>
                    <a:pt x="311153" y="267247"/>
                  </a:lnTo>
                  <a:lnTo>
                    <a:pt x="299167" y="261042"/>
                  </a:lnTo>
                  <a:lnTo>
                    <a:pt x="284398" y="257330"/>
                  </a:lnTo>
                  <a:lnTo>
                    <a:pt x="266870" y="256097"/>
                  </a:lnTo>
                  <a:lnTo>
                    <a:pt x="265408" y="256110"/>
                  </a:lnTo>
                  <a:lnTo>
                    <a:pt x="254263" y="257017"/>
                  </a:lnTo>
                  <a:lnTo>
                    <a:pt x="242507" y="259292"/>
                  </a:lnTo>
                  <a:lnTo>
                    <a:pt x="230360" y="262865"/>
                  </a:lnTo>
                  <a:lnTo>
                    <a:pt x="218045" y="267660"/>
                  </a:lnTo>
                  <a:lnTo>
                    <a:pt x="205781" y="273607"/>
                  </a:lnTo>
                  <a:lnTo>
                    <a:pt x="193789" y="280631"/>
                  </a:lnTo>
                  <a:lnTo>
                    <a:pt x="182289" y="288661"/>
                  </a:lnTo>
                  <a:lnTo>
                    <a:pt x="182289" y="509014"/>
                  </a:lnTo>
                  <a:lnTo>
                    <a:pt x="0" y="576656"/>
                  </a:lnTo>
                  <a:lnTo>
                    <a:pt x="0" y="61627"/>
                  </a:lnTo>
                  <a:lnTo>
                    <a:pt x="182289" y="0"/>
                  </a:lnTo>
                  <a:lnTo>
                    <a:pt x="182289" y="212120"/>
                  </a:lnTo>
                  <a:lnTo>
                    <a:pt x="184848" y="209980"/>
                  </a:lnTo>
                  <a:lnTo>
                    <a:pt x="193666" y="203251"/>
                  </a:lnTo>
                  <a:lnTo>
                    <a:pt x="203354" y="196747"/>
                  </a:lnTo>
                  <a:lnTo>
                    <a:pt x="213816" y="190503"/>
                  </a:lnTo>
                  <a:lnTo>
                    <a:pt x="224962" y="184556"/>
                  </a:lnTo>
                  <a:lnTo>
                    <a:pt x="236698" y="178939"/>
                  </a:lnTo>
                  <a:lnTo>
                    <a:pt x="248931" y="173690"/>
                  </a:lnTo>
                  <a:lnTo>
                    <a:pt x="261570" y="168842"/>
                  </a:lnTo>
                  <a:lnTo>
                    <a:pt x="274522" y="164432"/>
                  </a:lnTo>
                  <a:lnTo>
                    <a:pt x="287693" y="160495"/>
                  </a:lnTo>
                  <a:lnTo>
                    <a:pt x="300991" y="157067"/>
                  </a:lnTo>
                  <a:lnTo>
                    <a:pt x="314324" y="154182"/>
                  </a:lnTo>
                  <a:lnTo>
                    <a:pt x="327599" y="151877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6" name="object 13">
              <a:extLst>
                <a:ext uri="{FF2B5EF4-FFF2-40B4-BE49-F238E27FC236}">
                  <a16:creationId xmlns:a16="http://schemas.microsoft.com/office/drawing/2014/main" id="{C439467B-8BA5-42F3-A7B9-28CB32538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4511" y="726364"/>
              <a:ext cx="102544" cy="97156"/>
            </a:xfrm>
            <a:custGeom>
              <a:avLst/>
              <a:gdLst>
                <a:gd name="T0" fmla="*/ 89983 w 78475"/>
                <a:gd name="T1" fmla="*/ 85821 h 101413"/>
                <a:gd name="T2" fmla="*/ 60418 w 78475"/>
                <a:gd name="T3" fmla="*/ 85821 h 101413"/>
                <a:gd name="T4" fmla="*/ 60418 w 78475"/>
                <a:gd name="T5" fmla="*/ 50230 h 101413"/>
                <a:gd name="T6" fmla="*/ 29594 w 78475"/>
                <a:gd name="T7" fmla="*/ 50230 h 101413"/>
                <a:gd name="T8" fmla="*/ 29594 w 78475"/>
                <a:gd name="T9" fmla="*/ 85821 h 101413"/>
                <a:gd name="T10" fmla="*/ 0 w 78475"/>
                <a:gd name="T11" fmla="*/ 85821 h 101413"/>
                <a:gd name="T12" fmla="*/ 0 w 78475"/>
                <a:gd name="T13" fmla="*/ 0 h 101413"/>
                <a:gd name="T14" fmla="*/ 29594 w 78475"/>
                <a:gd name="T15" fmla="*/ 0 h 101413"/>
                <a:gd name="T16" fmla="*/ 29594 w 78475"/>
                <a:gd name="T17" fmla="*/ 34232 h 101413"/>
                <a:gd name="T18" fmla="*/ 60418 w 78475"/>
                <a:gd name="T19" fmla="*/ 34232 h 101413"/>
                <a:gd name="T20" fmla="*/ 60418 w 78475"/>
                <a:gd name="T21" fmla="*/ 0 h 101413"/>
                <a:gd name="T22" fmla="*/ 89983 w 78475"/>
                <a:gd name="T23" fmla="*/ 0 h 101413"/>
                <a:gd name="T24" fmla="*/ 89983 w 78475"/>
                <a:gd name="T25" fmla="*/ 85821 h 1014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475" h="101413">
                  <a:moveTo>
                    <a:pt x="78475" y="101413"/>
                  </a:moveTo>
                  <a:lnTo>
                    <a:pt x="52692" y="101413"/>
                  </a:lnTo>
                  <a:lnTo>
                    <a:pt x="52692" y="59359"/>
                  </a:lnTo>
                  <a:lnTo>
                    <a:pt x="25809" y="59359"/>
                  </a:lnTo>
                  <a:lnTo>
                    <a:pt x="25809" y="101413"/>
                  </a:lnTo>
                  <a:lnTo>
                    <a:pt x="0" y="101413"/>
                  </a:lnTo>
                  <a:lnTo>
                    <a:pt x="0" y="0"/>
                  </a:lnTo>
                  <a:lnTo>
                    <a:pt x="25809" y="0"/>
                  </a:lnTo>
                  <a:lnTo>
                    <a:pt x="25809" y="40451"/>
                  </a:lnTo>
                  <a:lnTo>
                    <a:pt x="52692" y="40451"/>
                  </a:lnTo>
                  <a:lnTo>
                    <a:pt x="52692" y="0"/>
                  </a:lnTo>
                  <a:lnTo>
                    <a:pt x="78475" y="0"/>
                  </a:lnTo>
                  <a:lnTo>
                    <a:pt x="78475" y="101413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7" name="object 14">
              <a:extLst>
                <a:ext uri="{FF2B5EF4-FFF2-40B4-BE49-F238E27FC236}">
                  <a16:creationId xmlns:a16="http://schemas.microsoft.com/office/drawing/2014/main" id="{9F3BCDC1-DE22-47AA-BFEA-DFFE5C879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7564" y="749496"/>
              <a:ext cx="100492" cy="75567"/>
            </a:xfrm>
            <a:custGeom>
              <a:avLst/>
              <a:gdLst>
                <a:gd name="T0" fmla="*/ 87541 w 76956"/>
                <a:gd name="T1" fmla="*/ 37442 h 78019"/>
                <a:gd name="T2" fmla="*/ 87282 w 76956"/>
                <a:gd name="T3" fmla="*/ 42345 h 78019"/>
                <a:gd name="T4" fmla="*/ 83304 w 76956"/>
                <a:gd name="T5" fmla="*/ 55726 h 78019"/>
                <a:gd name="T6" fmla="*/ 74636 w 76956"/>
                <a:gd name="T7" fmla="*/ 66134 h 78019"/>
                <a:gd name="T8" fmla="*/ 61408 w 76956"/>
                <a:gd name="T9" fmla="*/ 72888 h 78019"/>
                <a:gd name="T10" fmla="*/ 43755 w 76956"/>
                <a:gd name="T11" fmla="*/ 75291 h 78019"/>
                <a:gd name="T12" fmla="*/ 37526 w 76956"/>
                <a:gd name="T13" fmla="*/ 75030 h 78019"/>
                <a:gd name="T14" fmla="*/ 29335 w 76956"/>
                <a:gd name="T15" fmla="*/ 39569 h 78019"/>
                <a:gd name="T16" fmla="*/ 33221 w 76956"/>
                <a:gd name="T17" fmla="*/ 54749 h 78019"/>
                <a:gd name="T18" fmla="*/ 43755 w 76956"/>
                <a:gd name="T19" fmla="*/ 60162 h 78019"/>
                <a:gd name="T20" fmla="*/ 45205 w 76956"/>
                <a:gd name="T21" fmla="*/ 60098 h 78019"/>
                <a:gd name="T22" fmla="*/ 55013 w 76956"/>
                <a:gd name="T23" fmla="*/ 53570 h 78019"/>
                <a:gd name="T24" fmla="*/ 58214 w 76956"/>
                <a:gd name="T25" fmla="*/ 37442 h 78019"/>
                <a:gd name="T26" fmla="*/ 58193 w 76956"/>
                <a:gd name="T27" fmla="*/ 35935 h 78019"/>
                <a:gd name="T28" fmla="*/ 54401 w 76956"/>
                <a:gd name="T29" fmla="*/ 20551 h 78019"/>
                <a:gd name="T30" fmla="*/ 43755 w 76956"/>
                <a:gd name="T31" fmla="*/ 15178 h 78019"/>
                <a:gd name="T32" fmla="*/ 42725 w 76956"/>
                <a:gd name="T33" fmla="*/ 15207 h 78019"/>
                <a:gd name="T34" fmla="*/ 32600 w 76956"/>
                <a:gd name="T35" fmla="*/ 21361 h 78019"/>
                <a:gd name="T36" fmla="*/ 43755 w 76956"/>
                <a:gd name="T37" fmla="*/ 0 h 78019"/>
                <a:gd name="T38" fmla="*/ 49603 w 76956"/>
                <a:gd name="T39" fmla="*/ 225 h 78019"/>
                <a:gd name="T40" fmla="*/ 65994 w 76956"/>
                <a:gd name="T41" fmla="*/ 4031 h 78019"/>
                <a:gd name="T42" fmla="*/ 77873 w 76956"/>
                <a:gd name="T43" fmla="*/ 11965 h 78019"/>
                <a:gd name="T44" fmla="*/ 85101 w 76956"/>
                <a:gd name="T45" fmla="*/ 23337 h 78019"/>
                <a:gd name="T46" fmla="*/ 87541 w 76956"/>
                <a:gd name="T47" fmla="*/ 37442 h 78019"/>
                <a:gd name="T48" fmla="*/ 0 w 76956"/>
                <a:gd name="T49" fmla="*/ 37442 h 78019"/>
                <a:gd name="T50" fmla="*/ 220 w 76956"/>
                <a:gd name="T51" fmla="*/ 32936 h 78019"/>
                <a:gd name="T52" fmla="*/ 4113 w 76956"/>
                <a:gd name="T53" fmla="*/ 19578 h 78019"/>
                <a:gd name="T54" fmla="*/ 12750 w 76956"/>
                <a:gd name="T55" fmla="*/ 9168 h 78019"/>
                <a:gd name="T56" fmla="*/ 26006 w 76956"/>
                <a:gd name="T57" fmla="*/ 2412 h 78019"/>
                <a:gd name="T58" fmla="*/ 43755 w 76956"/>
                <a:gd name="T59" fmla="*/ 0 h 78019"/>
                <a:gd name="T60" fmla="*/ 32600 w 76956"/>
                <a:gd name="T61" fmla="*/ 21361 h 78019"/>
                <a:gd name="T62" fmla="*/ 29298 w 76956"/>
                <a:gd name="T63" fmla="*/ 37442 h 78019"/>
                <a:gd name="T64" fmla="*/ 29335 w 76956"/>
                <a:gd name="T65" fmla="*/ 39569 h 78019"/>
                <a:gd name="T66" fmla="*/ 37526 w 76956"/>
                <a:gd name="T67" fmla="*/ 75030 h 78019"/>
                <a:gd name="T68" fmla="*/ 21294 w 76956"/>
                <a:gd name="T69" fmla="*/ 71131 h 78019"/>
                <a:gd name="T70" fmla="*/ 9550 w 76956"/>
                <a:gd name="T71" fmla="*/ 63106 h 78019"/>
                <a:gd name="T72" fmla="*/ 2407 w 76956"/>
                <a:gd name="T73" fmla="*/ 51646 h 78019"/>
                <a:gd name="T74" fmla="*/ 0 w 76956"/>
                <a:gd name="T75" fmla="*/ 37442 h 780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6956" h="78019">
                  <a:moveTo>
                    <a:pt x="76956" y="38800"/>
                  </a:moveTo>
                  <a:lnTo>
                    <a:pt x="76727" y="43879"/>
                  </a:lnTo>
                  <a:lnTo>
                    <a:pt x="73231" y="57742"/>
                  </a:lnTo>
                  <a:lnTo>
                    <a:pt x="65610" y="68530"/>
                  </a:lnTo>
                  <a:lnTo>
                    <a:pt x="53982" y="75528"/>
                  </a:lnTo>
                  <a:lnTo>
                    <a:pt x="38464" y="78019"/>
                  </a:lnTo>
                  <a:lnTo>
                    <a:pt x="32988" y="77747"/>
                  </a:lnTo>
                  <a:lnTo>
                    <a:pt x="25788" y="41003"/>
                  </a:lnTo>
                  <a:lnTo>
                    <a:pt x="29204" y="56733"/>
                  </a:lnTo>
                  <a:lnTo>
                    <a:pt x="38464" y="62341"/>
                  </a:lnTo>
                  <a:lnTo>
                    <a:pt x="39737" y="62275"/>
                  </a:lnTo>
                  <a:lnTo>
                    <a:pt x="48361" y="55510"/>
                  </a:lnTo>
                  <a:lnTo>
                    <a:pt x="51173" y="38800"/>
                  </a:lnTo>
                  <a:lnTo>
                    <a:pt x="51157" y="37237"/>
                  </a:lnTo>
                  <a:lnTo>
                    <a:pt x="47822" y="21295"/>
                  </a:lnTo>
                  <a:lnTo>
                    <a:pt x="38464" y="15727"/>
                  </a:lnTo>
                  <a:lnTo>
                    <a:pt x="37558" y="15758"/>
                  </a:lnTo>
                  <a:lnTo>
                    <a:pt x="28657" y="22135"/>
                  </a:lnTo>
                  <a:lnTo>
                    <a:pt x="38464" y="0"/>
                  </a:lnTo>
                  <a:lnTo>
                    <a:pt x="43604" y="237"/>
                  </a:lnTo>
                  <a:lnTo>
                    <a:pt x="58015" y="4175"/>
                  </a:lnTo>
                  <a:lnTo>
                    <a:pt x="68457" y="12399"/>
                  </a:lnTo>
                  <a:lnTo>
                    <a:pt x="74811" y="24183"/>
                  </a:lnTo>
                  <a:lnTo>
                    <a:pt x="76956" y="38800"/>
                  </a:lnTo>
                  <a:close/>
                </a:path>
                <a:path w="76956" h="78019">
                  <a:moveTo>
                    <a:pt x="0" y="38800"/>
                  </a:moveTo>
                  <a:lnTo>
                    <a:pt x="196" y="34129"/>
                  </a:lnTo>
                  <a:lnTo>
                    <a:pt x="3616" y="20287"/>
                  </a:lnTo>
                  <a:lnTo>
                    <a:pt x="11209" y="9500"/>
                  </a:lnTo>
                  <a:lnTo>
                    <a:pt x="22861" y="2496"/>
                  </a:lnTo>
                  <a:lnTo>
                    <a:pt x="38464" y="0"/>
                  </a:lnTo>
                  <a:lnTo>
                    <a:pt x="28657" y="22135"/>
                  </a:lnTo>
                  <a:lnTo>
                    <a:pt x="25756" y="38800"/>
                  </a:lnTo>
                  <a:lnTo>
                    <a:pt x="25788" y="41003"/>
                  </a:lnTo>
                  <a:lnTo>
                    <a:pt x="32988" y="77747"/>
                  </a:lnTo>
                  <a:lnTo>
                    <a:pt x="18719" y="73707"/>
                  </a:lnTo>
                  <a:lnTo>
                    <a:pt x="8392" y="65392"/>
                  </a:lnTo>
                  <a:lnTo>
                    <a:pt x="2116" y="53517"/>
                  </a:lnTo>
                  <a:lnTo>
                    <a:pt x="0" y="38800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8" name="object 15">
              <a:extLst>
                <a:ext uri="{FF2B5EF4-FFF2-40B4-BE49-F238E27FC236}">
                  <a16:creationId xmlns:a16="http://schemas.microsoft.com/office/drawing/2014/main" id="{CE4F2D1C-A37B-4632-930B-B41B0713B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2413" y="749496"/>
              <a:ext cx="79984" cy="75567"/>
            </a:xfrm>
            <a:custGeom>
              <a:avLst/>
              <a:gdLst>
                <a:gd name="T0" fmla="*/ 48459 w 61208"/>
                <a:gd name="T1" fmla="*/ 58741 h 77995"/>
                <a:gd name="T2" fmla="*/ 52688 w 61208"/>
                <a:gd name="T3" fmla="*/ 59000 h 77995"/>
                <a:gd name="T4" fmla="*/ 58642 w 61208"/>
                <a:gd name="T5" fmla="*/ 59000 h 77995"/>
                <a:gd name="T6" fmla="*/ 64051 w 61208"/>
                <a:gd name="T7" fmla="*/ 57304 h 77995"/>
                <a:gd name="T8" fmla="*/ 69282 w 61208"/>
                <a:gd name="T9" fmla="*/ 55752 h 77995"/>
                <a:gd name="T10" fmla="*/ 70210 w 61208"/>
                <a:gd name="T11" fmla="*/ 72467 h 77995"/>
                <a:gd name="T12" fmla="*/ 61915 w 61208"/>
                <a:gd name="T13" fmla="*/ 74138 h 77995"/>
                <a:gd name="T14" fmla="*/ 53411 w 61208"/>
                <a:gd name="T15" fmla="*/ 75547 h 77995"/>
                <a:gd name="T16" fmla="*/ 44392 w 61208"/>
                <a:gd name="T17" fmla="*/ 75547 h 77995"/>
                <a:gd name="T18" fmla="*/ 23306 w 61208"/>
                <a:gd name="T19" fmla="*/ 72114 h 77995"/>
                <a:gd name="T20" fmla="*/ 9926 w 61208"/>
                <a:gd name="T21" fmla="*/ 63540 h 77995"/>
                <a:gd name="T22" fmla="*/ 2705 w 61208"/>
                <a:gd name="T23" fmla="*/ 52416 h 77995"/>
                <a:gd name="T24" fmla="*/ 107 w 61208"/>
                <a:gd name="T25" fmla="*/ 41326 h 77995"/>
                <a:gd name="T26" fmla="*/ 0 w 61208"/>
                <a:gd name="T27" fmla="*/ 38585 h 77995"/>
                <a:gd name="T28" fmla="*/ 2447 w 61208"/>
                <a:gd name="T29" fmla="*/ 24582 h 77995"/>
                <a:gd name="T30" fmla="*/ 9642 w 61208"/>
                <a:gd name="T31" fmla="*/ 13141 h 77995"/>
                <a:gd name="T32" fmla="*/ 21373 w 61208"/>
                <a:gd name="T33" fmla="*/ 4913 h 77995"/>
                <a:gd name="T34" fmla="*/ 37424 w 61208"/>
                <a:gd name="T35" fmla="*/ 543 h 77995"/>
                <a:gd name="T36" fmla="*/ 46557 w 61208"/>
                <a:gd name="T37" fmla="*/ 0 h 77995"/>
                <a:gd name="T38" fmla="*/ 55936 w 61208"/>
                <a:gd name="T39" fmla="*/ 0 h 77995"/>
                <a:gd name="T40" fmla="*/ 61014 w 61208"/>
                <a:gd name="T41" fmla="*/ 1838 h 77995"/>
                <a:gd name="T42" fmla="*/ 69282 w 61208"/>
                <a:gd name="T43" fmla="*/ 3533 h 77995"/>
                <a:gd name="T44" fmla="*/ 67866 w 61208"/>
                <a:gd name="T45" fmla="*/ 20271 h 77995"/>
                <a:gd name="T46" fmla="*/ 62608 w 61208"/>
                <a:gd name="T47" fmla="*/ 18743 h 77995"/>
                <a:gd name="T48" fmla="*/ 57196 w 61208"/>
                <a:gd name="T49" fmla="*/ 17215 h 77995"/>
                <a:gd name="T50" fmla="*/ 51247 w 61208"/>
                <a:gd name="T51" fmla="*/ 17215 h 77995"/>
                <a:gd name="T52" fmla="*/ 33437 w 61208"/>
                <a:gd name="T53" fmla="*/ 24990 h 77995"/>
                <a:gd name="T54" fmla="*/ 29617 w 61208"/>
                <a:gd name="T55" fmla="*/ 36848 h 77995"/>
                <a:gd name="T56" fmla="*/ 29575 w 61208"/>
                <a:gd name="T57" fmla="*/ 38585 h 77995"/>
                <a:gd name="T58" fmla="*/ 35434 w 61208"/>
                <a:gd name="T59" fmla="*/ 53270 h 77995"/>
                <a:gd name="T60" fmla="*/ 48459 w 61208"/>
                <a:gd name="T61" fmla="*/ 58741 h 7799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1208" h="77995">
                  <a:moveTo>
                    <a:pt x="42246" y="60645"/>
                  </a:moveTo>
                  <a:lnTo>
                    <a:pt x="45932" y="60912"/>
                  </a:lnTo>
                  <a:lnTo>
                    <a:pt x="51120" y="60912"/>
                  </a:lnTo>
                  <a:lnTo>
                    <a:pt x="55837" y="59161"/>
                  </a:lnTo>
                  <a:lnTo>
                    <a:pt x="60396" y="57559"/>
                  </a:lnTo>
                  <a:lnTo>
                    <a:pt x="61208" y="74815"/>
                  </a:lnTo>
                  <a:lnTo>
                    <a:pt x="53976" y="76540"/>
                  </a:lnTo>
                  <a:lnTo>
                    <a:pt x="46561" y="77995"/>
                  </a:lnTo>
                  <a:lnTo>
                    <a:pt x="38700" y="77995"/>
                  </a:lnTo>
                  <a:lnTo>
                    <a:pt x="20318" y="74451"/>
                  </a:lnTo>
                  <a:lnTo>
                    <a:pt x="8652" y="65599"/>
                  </a:lnTo>
                  <a:lnTo>
                    <a:pt x="2359" y="54114"/>
                  </a:lnTo>
                  <a:lnTo>
                    <a:pt x="95" y="42665"/>
                  </a:lnTo>
                  <a:lnTo>
                    <a:pt x="0" y="39835"/>
                  </a:lnTo>
                  <a:lnTo>
                    <a:pt x="2132" y="25378"/>
                  </a:lnTo>
                  <a:lnTo>
                    <a:pt x="8405" y="13567"/>
                  </a:lnTo>
                  <a:lnTo>
                    <a:pt x="18632" y="5069"/>
                  </a:lnTo>
                  <a:lnTo>
                    <a:pt x="32624" y="555"/>
                  </a:lnTo>
                  <a:lnTo>
                    <a:pt x="40587" y="0"/>
                  </a:lnTo>
                  <a:lnTo>
                    <a:pt x="48762" y="0"/>
                  </a:lnTo>
                  <a:lnTo>
                    <a:pt x="53190" y="1898"/>
                  </a:lnTo>
                  <a:lnTo>
                    <a:pt x="60396" y="3648"/>
                  </a:lnTo>
                  <a:lnTo>
                    <a:pt x="59164" y="20928"/>
                  </a:lnTo>
                  <a:lnTo>
                    <a:pt x="54579" y="19350"/>
                  </a:lnTo>
                  <a:lnTo>
                    <a:pt x="49862" y="17773"/>
                  </a:lnTo>
                  <a:lnTo>
                    <a:pt x="44674" y="17773"/>
                  </a:lnTo>
                  <a:lnTo>
                    <a:pt x="29150" y="25799"/>
                  </a:lnTo>
                  <a:lnTo>
                    <a:pt x="25820" y="38042"/>
                  </a:lnTo>
                  <a:lnTo>
                    <a:pt x="25783" y="39835"/>
                  </a:lnTo>
                  <a:lnTo>
                    <a:pt x="30890" y="54997"/>
                  </a:lnTo>
                  <a:lnTo>
                    <a:pt x="42246" y="60645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9" name="object 16">
              <a:extLst>
                <a:ext uri="{FF2B5EF4-FFF2-40B4-BE49-F238E27FC236}">
                  <a16:creationId xmlns:a16="http://schemas.microsoft.com/office/drawing/2014/main" id="{2E0F5737-935A-4D63-AD6D-24A357AB8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754" y="718653"/>
              <a:ext cx="92289" cy="104868"/>
            </a:xfrm>
            <a:custGeom>
              <a:avLst/>
              <a:gdLst>
                <a:gd name="T0" fmla="*/ 31208 w 70091"/>
                <a:gd name="T1" fmla="*/ 51132 h 108907"/>
                <a:gd name="T2" fmla="*/ 31208 w 70091"/>
                <a:gd name="T3" fmla="*/ 97961 h 108907"/>
                <a:gd name="T4" fmla="*/ 0 w 70091"/>
                <a:gd name="T5" fmla="*/ 97961 h 108907"/>
                <a:gd name="T6" fmla="*/ 0 w 70091"/>
                <a:gd name="T7" fmla="*/ 0 h 108907"/>
                <a:gd name="T8" fmla="*/ 31208 w 70091"/>
                <a:gd name="T9" fmla="*/ 0 h 108907"/>
                <a:gd name="T10" fmla="*/ 31208 w 70091"/>
                <a:gd name="T11" fmla="*/ 40022 h 108907"/>
                <a:gd name="T12" fmla="*/ 31637 w 70091"/>
                <a:gd name="T13" fmla="*/ 40022 h 108907"/>
                <a:gd name="T14" fmla="*/ 35159 w 70091"/>
                <a:gd name="T15" fmla="*/ 32439 h 108907"/>
                <a:gd name="T16" fmla="*/ 46616 w 70091"/>
                <a:gd name="T17" fmla="*/ 28913 h 108907"/>
                <a:gd name="T18" fmla="*/ 57840 w 70091"/>
                <a:gd name="T19" fmla="*/ 28913 h 108907"/>
                <a:gd name="T20" fmla="*/ 76413 w 70091"/>
                <a:gd name="T21" fmla="*/ 32566 h 108907"/>
                <a:gd name="T22" fmla="*/ 85806 w 70091"/>
                <a:gd name="T23" fmla="*/ 42104 h 108907"/>
                <a:gd name="T24" fmla="*/ 88062 w 70091"/>
                <a:gd name="T25" fmla="*/ 53460 h 108907"/>
                <a:gd name="T26" fmla="*/ 88062 w 70091"/>
                <a:gd name="T27" fmla="*/ 97961 h 108907"/>
                <a:gd name="T28" fmla="*/ 56855 w 70091"/>
                <a:gd name="T29" fmla="*/ 97961 h 108907"/>
                <a:gd name="T30" fmla="*/ 56855 w 70091"/>
                <a:gd name="T31" fmla="*/ 47582 h 108907"/>
                <a:gd name="T32" fmla="*/ 51158 w 70091"/>
                <a:gd name="T33" fmla="*/ 45367 h 108907"/>
                <a:gd name="T34" fmla="*/ 34765 w 70091"/>
                <a:gd name="T35" fmla="*/ 45367 h 108907"/>
                <a:gd name="T36" fmla="*/ 31208 w 70091"/>
                <a:gd name="T37" fmla="*/ 51132 h 1089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091" h="108907">
                  <a:moveTo>
                    <a:pt x="24839" y="56844"/>
                  </a:moveTo>
                  <a:lnTo>
                    <a:pt x="24839" y="108907"/>
                  </a:lnTo>
                  <a:lnTo>
                    <a:pt x="0" y="108907"/>
                  </a:lnTo>
                  <a:lnTo>
                    <a:pt x="0" y="0"/>
                  </a:lnTo>
                  <a:lnTo>
                    <a:pt x="24839" y="0"/>
                  </a:lnTo>
                  <a:lnTo>
                    <a:pt x="24839" y="44494"/>
                  </a:lnTo>
                  <a:lnTo>
                    <a:pt x="25180" y="44494"/>
                  </a:lnTo>
                  <a:lnTo>
                    <a:pt x="27984" y="36064"/>
                  </a:lnTo>
                  <a:lnTo>
                    <a:pt x="37102" y="32144"/>
                  </a:lnTo>
                  <a:lnTo>
                    <a:pt x="46037" y="32144"/>
                  </a:lnTo>
                  <a:lnTo>
                    <a:pt x="60819" y="36204"/>
                  </a:lnTo>
                  <a:lnTo>
                    <a:pt x="68295" y="46809"/>
                  </a:lnTo>
                  <a:lnTo>
                    <a:pt x="70091" y="59433"/>
                  </a:lnTo>
                  <a:lnTo>
                    <a:pt x="70091" y="108907"/>
                  </a:lnTo>
                  <a:lnTo>
                    <a:pt x="45251" y="108907"/>
                  </a:lnTo>
                  <a:lnTo>
                    <a:pt x="45251" y="52900"/>
                  </a:lnTo>
                  <a:lnTo>
                    <a:pt x="40718" y="50435"/>
                  </a:lnTo>
                  <a:lnTo>
                    <a:pt x="27669" y="50435"/>
                  </a:lnTo>
                  <a:lnTo>
                    <a:pt x="24839" y="56844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0" name="object 17">
              <a:extLst>
                <a:ext uri="{FF2B5EF4-FFF2-40B4-BE49-F238E27FC236}">
                  <a16:creationId xmlns:a16="http://schemas.microsoft.com/office/drawing/2014/main" id="{12F90A68-DA5A-4705-96AA-4803A347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5449" y="749496"/>
              <a:ext cx="75883" cy="75567"/>
            </a:xfrm>
            <a:custGeom>
              <a:avLst/>
              <a:gdLst>
                <a:gd name="T0" fmla="*/ 3009 w 57907"/>
                <a:gd name="T1" fmla="*/ 12633 h 78044"/>
                <a:gd name="T2" fmla="*/ 14093 w 57907"/>
                <a:gd name="T3" fmla="*/ 3907 h 78044"/>
                <a:gd name="T4" fmla="*/ 36404 w 57907"/>
                <a:gd name="T5" fmla="*/ 0 h 78044"/>
                <a:gd name="T6" fmla="*/ 48559 w 57907"/>
                <a:gd name="T7" fmla="*/ 0 h 78044"/>
                <a:gd name="T8" fmla="*/ 58633 w 57907"/>
                <a:gd name="T9" fmla="*/ 1656 h 78044"/>
                <a:gd name="T10" fmla="*/ 63449 w 57907"/>
                <a:gd name="T11" fmla="*/ 2936 h 78044"/>
                <a:gd name="T12" fmla="*/ 62737 w 57907"/>
                <a:gd name="T13" fmla="*/ 19337 h 78044"/>
                <a:gd name="T14" fmla="*/ 54902 w 57907"/>
                <a:gd name="T15" fmla="*/ 16966 h 78044"/>
                <a:gd name="T16" fmla="*/ 47658 w 57907"/>
                <a:gd name="T17" fmla="*/ 15450 h 78044"/>
                <a:gd name="T18" fmla="*/ 31366 w 57907"/>
                <a:gd name="T19" fmla="*/ 15450 h 78044"/>
                <a:gd name="T20" fmla="*/ 27978 w 57907"/>
                <a:gd name="T21" fmla="*/ 18223 h 78044"/>
                <a:gd name="T22" fmla="*/ 27978 w 57907"/>
                <a:gd name="T23" fmla="*/ 25261 h 78044"/>
                <a:gd name="T24" fmla="*/ 32331 w 57907"/>
                <a:gd name="T25" fmla="*/ 26779 h 78044"/>
                <a:gd name="T26" fmla="*/ 48371 w 57907"/>
                <a:gd name="T27" fmla="*/ 31281 h 78044"/>
                <a:gd name="T28" fmla="*/ 61217 w 57907"/>
                <a:gd name="T29" fmla="*/ 36957 h 78044"/>
                <a:gd name="T30" fmla="*/ 68451 w 57907"/>
                <a:gd name="T31" fmla="*/ 48978 h 78044"/>
                <a:gd name="T32" fmla="*/ 68704 w 57907"/>
                <a:gd name="T33" fmla="*/ 52537 h 78044"/>
                <a:gd name="T34" fmla="*/ 63791 w 57907"/>
                <a:gd name="T35" fmla="*/ 65543 h 78044"/>
                <a:gd name="T36" fmla="*/ 50950 w 57907"/>
                <a:gd name="T37" fmla="*/ 72773 h 78044"/>
                <a:gd name="T38" fmla="*/ 32859 w 57907"/>
                <a:gd name="T39" fmla="*/ 75027 h 78044"/>
                <a:gd name="T40" fmla="*/ 18589 w 57907"/>
                <a:gd name="T41" fmla="*/ 74410 h 78044"/>
                <a:gd name="T42" fmla="*/ 2952 w 57907"/>
                <a:gd name="T43" fmla="*/ 72025 h 78044"/>
                <a:gd name="T44" fmla="*/ 964 w 57907"/>
                <a:gd name="T45" fmla="*/ 71521 h 78044"/>
                <a:gd name="T46" fmla="*/ 1677 w 57907"/>
                <a:gd name="T47" fmla="*/ 54529 h 78044"/>
                <a:gd name="T48" fmla="*/ 8768 w 57907"/>
                <a:gd name="T49" fmla="*/ 57752 h 78044"/>
                <a:gd name="T50" fmla="*/ 17720 w 57907"/>
                <a:gd name="T51" fmla="*/ 59576 h 78044"/>
                <a:gd name="T52" fmla="*/ 39825 w 57907"/>
                <a:gd name="T53" fmla="*/ 59576 h 78044"/>
                <a:gd name="T54" fmla="*/ 40725 w 57907"/>
                <a:gd name="T55" fmla="*/ 55903 h 78044"/>
                <a:gd name="T56" fmla="*/ 40725 w 57907"/>
                <a:gd name="T57" fmla="*/ 49480 h 78044"/>
                <a:gd name="T58" fmla="*/ 33015 w 57907"/>
                <a:gd name="T59" fmla="*/ 48083 h 78044"/>
                <a:gd name="T60" fmla="*/ 20333 w 57907"/>
                <a:gd name="T61" fmla="*/ 44123 h 78044"/>
                <a:gd name="T62" fmla="*/ 7765 w 57907"/>
                <a:gd name="T63" fmla="*/ 37861 h 78044"/>
                <a:gd name="T64" fmla="*/ 426 w 57907"/>
                <a:gd name="T65" fmla="*/ 26187 h 78044"/>
                <a:gd name="T66" fmla="*/ 0 w 57907"/>
                <a:gd name="T67" fmla="*/ 21754 h 78044"/>
                <a:gd name="T68" fmla="*/ 3009 w 57907"/>
                <a:gd name="T69" fmla="*/ 12633 h 780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907" h="78044">
                  <a:moveTo>
                    <a:pt x="2536" y="13142"/>
                  </a:moveTo>
                  <a:lnTo>
                    <a:pt x="11879" y="4063"/>
                  </a:lnTo>
                  <a:lnTo>
                    <a:pt x="30682" y="0"/>
                  </a:lnTo>
                  <a:lnTo>
                    <a:pt x="40927" y="0"/>
                  </a:lnTo>
                  <a:lnTo>
                    <a:pt x="49417" y="1725"/>
                  </a:lnTo>
                  <a:lnTo>
                    <a:pt x="53478" y="3056"/>
                  </a:lnTo>
                  <a:lnTo>
                    <a:pt x="52876" y="20115"/>
                  </a:lnTo>
                  <a:lnTo>
                    <a:pt x="46273" y="17649"/>
                  </a:lnTo>
                  <a:lnTo>
                    <a:pt x="40168" y="16072"/>
                  </a:lnTo>
                  <a:lnTo>
                    <a:pt x="26438" y="16072"/>
                  </a:lnTo>
                  <a:lnTo>
                    <a:pt x="23582" y="18956"/>
                  </a:lnTo>
                  <a:lnTo>
                    <a:pt x="23582" y="26277"/>
                  </a:lnTo>
                  <a:lnTo>
                    <a:pt x="27250" y="27855"/>
                  </a:lnTo>
                  <a:lnTo>
                    <a:pt x="40770" y="32539"/>
                  </a:lnTo>
                  <a:lnTo>
                    <a:pt x="51595" y="38443"/>
                  </a:lnTo>
                  <a:lnTo>
                    <a:pt x="57693" y="50947"/>
                  </a:lnTo>
                  <a:lnTo>
                    <a:pt x="57907" y="54650"/>
                  </a:lnTo>
                  <a:lnTo>
                    <a:pt x="53765" y="68179"/>
                  </a:lnTo>
                  <a:lnTo>
                    <a:pt x="42942" y="75698"/>
                  </a:lnTo>
                  <a:lnTo>
                    <a:pt x="27695" y="78044"/>
                  </a:lnTo>
                  <a:lnTo>
                    <a:pt x="15668" y="77403"/>
                  </a:lnTo>
                  <a:lnTo>
                    <a:pt x="2488" y="74922"/>
                  </a:lnTo>
                  <a:lnTo>
                    <a:pt x="812" y="74396"/>
                  </a:lnTo>
                  <a:lnTo>
                    <a:pt x="1414" y="56721"/>
                  </a:lnTo>
                  <a:lnTo>
                    <a:pt x="7389" y="60074"/>
                  </a:lnTo>
                  <a:lnTo>
                    <a:pt x="14935" y="61972"/>
                  </a:lnTo>
                  <a:lnTo>
                    <a:pt x="33565" y="61972"/>
                  </a:lnTo>
                  <a:lnTo>
                    <a:pt x="34324" y="58151"/>
                  </a:lnTo>
                  <a:lnTo>
                    <a:pt x="34324" y="51470"/>
                  </a:lnTo>
                  <a:lnTo>
                    <a:pt x="27826" y="50016"/>
                  </a:lnTo>
                  <a:lnTo>
                    <a:pt x="17136" y="45899"/>
                  </a:lnTo>
                  <a:lnTo>
                    <a:pt x="6545" y="39384"/>
                  </a:lnTo>
                  <a:lnTo>
                    <a:pt x="359" y="27239"/>
                  </a:lnTo>
                  <a:lnTo>
                    <a:pt x="0" y="22629"/>
                  </a:lnTo>
                  <a:lnTo>
                    <a:pt x="2536" y="13142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1" name="object 18">
              <a:extLst>
                <a:ext uri="{FF2B5EF4-FFF2-40B4-BE49-F238E27FC236}">
                  <a16:creationId xmlns:a16="http://schemas.microsoft.com/office/drawing/2014/main" id="{5FDA4C9F-3F6D-43E9-B77B-26B6997A8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3638" y="749496"/>
              <a:ext cx="77933" cy="75567"/>
            </a:xfrm>
            <a:custGeom>
              <a:avLst/>
              <a:gdLst>
                <a:gd name="T0" fmla="*/ 35646 w 61182"/>
                <a:gd name="T1" fmla="*/ 58741 h 77995"/>
                <a:gd name="T2" fmla="*/ 38758 w 61182"/>
                <a:gd name="T3" fmla="*/ 59000 h 77995"/>
                <a:gd name="T4" fmla="*/ 43182 w 61182"/>
                <a:gd name="T5" fmla="*/ 59000 h 77995"/>
                <a:gd name="T6" fmla="*/ 47119 w 61182"/>
                <a:gd name="T7" fmla="*/ 57304 h 77995"/>
                <a:gd name="T8" fmla="*/ 51012 w 61182"/>
                <a:gd name="T9" fmla="*/ 55752 h 77995"/>
                <a:gd name="T10" fmla="*/ 51655 w 61182"/>
                <a:gd name="T11" fmla="*/ 72467 h 77995"/>
                <a:gd name="T12" fmla="*/ 45549 w 61182"/>
                <a:gd name="T13" fmla="*/ 74138 h 77995"/>
                <a:gd name="T14" fmla="*/ 39288 w 61182"/>
                <a:gd name="T15" fmla="*/ 75547 h 77995"/>
                <a:gd name="T16" fmla="*/ 32675 w 61182"/>
                <a:gd name="T17" fmla="*/ 75547 h 77995"/>
                <a:gd name="T18" fmla="*/ 17163 w 61182"/>
                <a:gd name="T19" fmla="*/ 72114 h 77995"/>
                <a:gd name="T20" fmla="*/ 7314 w 61182"/>
                <a:gd name="T21" fmla="*/ 63540 h 77995"/>
                <a:gd name="T22" fmla="*/ 1996 w 61182"/>
                <a:gd name="T23" fmla="*/ 52416 h 77995"/>
                <a:gd name="T24" fmla="*/ 83 w 61182"/>
                <a:gd name="T25" fmla="*/ 41326 h 77995"/>
                <a:gd name="T26" fmla="*/ 0 w 61182"/>
                <a:gd name="T27" fmla="*/ 38585 h 77995"/>
                <a:gd name="T28" fmla="*/ 1804 w 61182"/>
                <a:gd name="T29" fmla="*/ 24578 h 77995"/>
                <a:gd name="T30" fmla="*/ 7107 w 61182"/>
                <a:gd name="T31" fmla="*/ 13134 h 77995"/>
                <a:gd name="T32" fmla="*/ 15743 w 61182"/>
                <a:gd name="T33" fmla="*/ 4907 h 77995"/>
                <a:gd name="T34" fmla="*/ 27551 w 61182"/>
                <a:gd name="T35" fmla="*/ 540 h 77995"/>
                <a:gd name="T36" fmla="*/ 34245 w 61182"/>
                <a:gd name="T37" fmla="*/ 0 h 77995"/>
                <a:gd name="T38" fmla="*/ 41167 w 61182"/>
                <a:gd name="T39" fmla="*/ 0 h 77995"/>
                <a:gd name="T40" fmla="*/ 44907 w 61182"/>
                <a:gd name="T41" fmla="*/ 1838 h 77995"/>
                <a:gd name="T42" fmla="*/ 51012 w 61182"/>
                <a:gd name="T43" fmla="*/ 3533 h 77995"/>
                <a:gd name="T44" fmla="*/ 49951 w 61182"/>
                <a:gd name="T45" fmla="*/ 20271 h 77995"/>
                <a:gd name="T46" fmla="*/ 46079 w 61182"/>
                <a:gd name="T47" fmla="*/ 18743 h 77995"/>
                <a:gd name="T48" fmla="*/ 42075 w 61182"/>
                <a:gd name="T49" fmla="*/ 17215 h 77995"/>
                <a:gd name="T50" fmla="*/ 37694 w 61182"/>
                <a:gd name="T51" fmla="*/ 17215 h 77995"/>
                <a:gd name="T52" fmla="*/ 24588 w 61182"/>
                <a:gd name="T53" fmla="*/ 24990 h 77995"/>
                <a:gd name="T54" fmla="*/ 21778 w 61182"/>
                <a:gd name="T55" fmla="*/ 36848 h 77995"/>
                <a:gd name="T56" fmla="*/ 21745 w 61182"/>
                <a:gd name="T57" fmla="*/ 38585 h 77995"/>
                <a:gd name="T58" fmla="*/ 26059 w 61182"/>
                <a:gd name="T59" fmla="*/ 53270 h 77995"/>
                <a:gd name="T60" fmla="*/ 35646 w 61182"/>
                <a:gd name="T61" fmla="*/ 58741 h 7799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1182" h="77995">
                  <a:moveTo>
                    <a:pt x="42220" y="60645"/>
                  </a:moveTo>
                  <a:lnTo>
                    <a:pt x="45906" y="60912"/>
                  </a:lnTo>
                  <a:lnTo>
                    <a:pt x="51146" y="60912"/>
                  </a:lnTo>
                  <a:lnTo>
                    <a:pt x="55810" y="59161"/>
                  </a:lnTo>
                  <a:lnTo>
                    <a:pt x="60422" y="57559"/>
                  </a:lnTo>
                  <a:lnTo>
                    <a:pt x="61182" y="74815"/>
                  </a:lnTo>
                  <a:lnTo>
                    <a:pt x="53950" y="76540"/>
                  </a:lnTo>
                  <a:lnTo>
                    <a:pt x="46535" y="77995"/>
                  </a:lnTo>
                  <a:lnTo>
                    <a:pt x="38700" y="77995"/>
                  </a:lnTo>
                  <a:lnTo>
                    <a:pt x="20329" y="74451"/>
                  </a:lnTo>
                  <a:lnTo>
                    <a:pt x="8662" y="65599"/>
                  </a:lnTo>
                  <a:lnTo>
                    <a:pt x="2364" y="54114"/>
                  </a:lnTo>
                  <a:lnTo>
                    <a:pt x="95" y="42665"/>
                  </a:lnTo>
                  <a:lnTo>
                    <a:pt x="0" y="39835"/>
                  </a:lnTo>
                  <a:lnTo>
                    <a:pt x="2136" y="25374"/>
                  </a:lnTo>
                  <a:lnTo>
                    <a:pt x="8417" y="13560"/>
                  </a:lnTo>
                  <a:lnTo>
                    <a:pt x="18647" y="5063"/>
                  </a:lnTo>
                  <a:lnTo>
                    <a:pt x="32632" y="552"/>
                  </a:lnTo>
                  <a:lnTo>
                    <a:pt x="40561" y="0"/>
                  </a:lnTo>
                  <a:lnTo>
                    <a:pt x="48762" y="0"/>
                  </a:lnTo>
                  <a:lnTo>
                    <a:pt x="53190" y="1898"/>
                  </a:lnTo>
                  <a:lnTo>
                    <a:pt x="60422" y="3648"/>
                  </a:lnTo>
                  <a:lnTo>
                    <a:pt x="59164" y="20928"/>
                  </a:lnTo>
                  <a:lnTo>
                    <a:pt x="54579" y="19350"/>
                  </a:lnTo>
                  <a:lnTo>
                    <a:pt x="49836" y="17773"/>
                  </a:lnTo>
                  <a:lnTo>
                    <a:pt x="44648" y="17773"/>
                  </a:lnTo>
                  <a:lnTo>
                    <a:pt x="29123" y="25799"/>
                  </a:lnTo>
                  <a:lnTo>
                    <a:pt x="25794" y="38042"/>
                  </a:lnTo>
                  <a:lnTo>
                    <a:pt x="25756" y="39835"/>
                  </a:lnTo>
                  <a:lnTo>
                    <a:pt x="30864" y="54997"/>
                  </a:lnTo>
                  <a:lnTo>
                    <a:pt x="42220" y="60645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2" name="object 19">
              <a:extLst>
                <a:ext uri="{FF2B5EF4-FFF2-40B4-BE49-F238E27FC236}">
                  <a16:creationId xmlns:a16="http://schemas.microsoft.com/office/drawing/2014/main" id="{202915CD-9DB8-4601-9186-6FE3F94B7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7978" y="718653"/>
              <a:ext cx="90239" cy="104868"/>
            </a:xfrm>
            <a:custGeom>
              <a:avLst/>
              <a:gdLst>
                <a:gd name="T0" fmla="*/ 23752 w 70117"/>
                <a:gd name="T1" fmla="*/ 51132 h 108907"/>
                <a:gd name="T2" fmla="*/ 23752 w 70117"/>
                <a:gd name="T3" fmla="*/ 97961 h 108907"/>
                <a:gd name="T4" fmla="*/ 0 w 70117"/>
                <a:gd name="T5" fmla="*/ 97961 h 108907"/>
                <a:gd name="T6" fmla="*/ 0 w 70117"/>
                <a:gd name="T7" fmla="*/ 0 h 108907"/>
                <a:gd name="T8" fmla="*/ 23752 w 70117"/>
                <a:gd name="T9" fmla="*/ 0 h 108907"/>
                <a:gd name="T10" fmla="*/ 23752 w 70117"/>
                <a:gd name="T11" fmla="*/ 40022 h 108907"/>
                <a:gd name="T12" fmla="*/ 24053 w 70117"/>
                <a:gd name="T13" fmla="*/ 40022 h 108907"/>
                <a:gd name="T14" fmla="*/ 26757 w 70117"/>
                <a:gd name="T15" fmla="*/ 32439 h 108907"/>
                <a:gd name="T16" fmla="*/ 35441 w 70117"/>
                <a:gd name="T17" fmla="*/ 28913 h 108907"/>
                <a:gd name="T18" fmla="*/ 43977 w 70117"/>
                <a:gd name="T19" fmla="*/ 28913 h 108907"/>
                <a:gd name="T20" fmla="*/ 58099 w 70117"/>
                <a:gd name="T21" fmla="*/ 32562 h 108907"/>
                <a:gd name="T22" fmla="*/ 65258 w 70117"/>
                <a:gd name="T23" fmla="*/ 42094 h 108907"/>
                <a:gd name="T24" fmla="*/ 66979 w 70117"/>
                <a:gd name="T25" fmla="*/ 53460 h 108907"/>
                <a:gd name="T26" fmla="*/ 66979 w 70117"/>
                <a:gd name="T27" fmla="*/ 97961 h 108907"/>
                <a:gd name="T28" fmla="*/ 43251 w 70117"/>
                <a:gd name="T29" fmla="*/ 97961 h 108907"/>
                <a:gd name="T30" fmla="*/ 43251 w 70117"/>
                <a:gd name="T31" fmla="*/ 47582 h 108907"/>
                <a:gd name="T32" fmla="*/ 38921 w 70117"/>
                <a:gd name="T33" fmla="*/ 45367 h 108907"/>
                <a:gd name="T34" fmla="*/ 26456 w 70117"/>
                <a:gd name="T35" fmla="*/ 45367 h 108907"/>
                <a:gd name="T36" fmla="*/ 23752 w 70117"/>
                <a:gd name="T37" fmla="*/ 51132 h 1089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117" h="108907">
                  <a:moveTo>
                    <a:pt x="24865" y="56844"/>
                  </a:moveTo>
                  <a:lnTo>
                    <a:pt x="24865" y="108907"/>
                  </a:lnTo>
                  <a:lnTo>
                    <a:pt x="0" y="108907"/>
                  </a:lnTo>
                  <a:lnTo>
                    <a:pt x="0" y="0"/>
                  </a:lnTo>
                  <a:lnTo>
                    <a:pt x="24865" y="0"/>
                  </a:lnTo>
                  <a:lnTo>
                    <a:pt x="24865" y="44494"/>
                  </a:lnTo>
                  <a:lnTo>
                    <a:pt x="25180" y="44494"/>
                  </a:lnTo>
                  <a:lnTo>
                    <a:pt x="28010" y="36064"/>
                  </a:lnTo>
                  <a:lnTo>
                    <a:pt x="37102" y="32144"/>
                  </a:lnTo>
                  <a:lnTo>
                    <a:pt x="46037" y="32144"/>
                  </a:lnTo>
                  <a:lnTo>
                    <a:pt x="60821" y="36200"/>
                  </a:lnTo>
                  <a:lnTo>
                    <a:pt x="68312" y="46796"/>
                  </a:lnTo>
                  <a:lnTo>
                    <a:pt x="70117" y="59433"/>
                  </a:lnTo>
                  <a:lnTo>
                    <a:pt x="70117" y="108907"/>
                  </a:lnTo>
                  <a:lnTo>
                    <a:pt x="45277" y="108907"/>
                  </a:lnTo>
                  <a:lnTo>
                    <a:pt x="45277" y="52900"/>
                  </a:lnTo>
                  <a:lnTo>
                    <a:pt x="40744" y="50435"/>
                  </a:lnTo>
                  <a:lnTo>
                    <a:pt x="27695" y="50435"/>
                  </a:lnTo>
                  <a:lnTo>
                    <a:pt x="24865" y="56844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3" name="object 20">
              <a:extLst>
                <a:ext uri="{FF2B5EF4-FFF2-40B4-BE49-F238E27FC236}">
                  <a16:creationId xmlns:a16="http://schemas.microsoft.com/office/drawing/2014/main" id="{6844495B-3EB2-4AEA-96E7-995446128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776" y="751039"/>
              <a:ext cx="92290" cy="74024"/>
            </a:xfrm>
            <a:custGeom>
              <a:avLst/>
              <a:gdLst>
                <a:gd name="T0" fmla="*/ 27945 w 70746"/>
                <a:gd name="T1" fmla="*/ 50867 h 76811"/>
                <a:gd name="T2" fmla="*/ 33041 w 70746"/>
                <a:gd name="T3" fmla="*/ 53105 h 76811"/>
                <a:gd name="T4" fmla="*/ 47677 w 70746"/>
                <a:gd name="T5" fmla="*/ 53105 h 76811"/>
                <a:gd name="T6" fmla="*/ 50887 w 70746"/>
                <a:gd name="T7" fmla="*/ 47326 h 76811"/>
                <a:gd name="T8" fmla="*/ 50887 w 70746"/>
                <a:gd name="T9" fmla="*/ 0 h 76811"/>
                <a:gd name="T10" fmla="*/ 78804 w 70746"/>
                <a:gd name="T11" fmla="*/ 0 h 76811"/>
                <a:gd name="T12" fmla="*/ 78804 w 70746"/>
                <a:gd name="T13" fmla="*/ 60877 h 76811"/>
                <a:gd name="T14" fmla="*/ 79010 w 70746"/>
                <a:gd name="T15" fmla="*/ 65111 h 76811"/>
                <a:gd name="T16" fmla="*/ 79513 w 70746"/>
                <a:gd name="T17" fmla="*/ 68671 h 76811"/>
                <a:gd name="T18" fmla="*/ 54037 w 70746"/>
                <a:gd name="T19" fmla="*/ 68671 h 76811"/>
                <a:gd name="T20" fmla="*/ 53684 w 70746"/>
                <a:gd name="T21" fmla="*/ 65626 h 76811"/>
                <a:gd name="T22" fmla="*/ 53333 w 70746"/>
                <a:gd name="T23" fmla="*/ 61796 h 76811"/>
                <a:gd name="T24" fmla="*/ 53333 w 70746"/>
                <a:gd name="T25" fmla="*/ 57250 h 76811"/>
                <a:gd name="T26" fmla="*/ 53007 w 70746"/>
                <a:gd name="T27" fmla="*/ 57250 h 76811"/>
                <a:gd name="T28" fmla="*/ 44602 w 70746"/>
                <a:gd name="T29" fmla="*/ 65960 h 76811"/>
                <a:gd name="T30" fmla="*/ 29437 w 70746"/>
                <a:gd name="T31" fmla="*/ 69745 h 76811"/>
                <a:gd name="T32" fmla="*/ 27064 w 70746"/>
                <a:gd name="T33" fmla="*/ 69791 h 76811"/>
                <a:gd name="T34" fmla="*/ 10453 w 70746"/>
                <a:gd name="T35" fmla="*/ 66098 h 76811"/>
                <a:gd name="T36" fmla="*/ 2034 w 70746"/>
                <a:gd name="T37" fmla="*/ 56464 h 76811"/>
                <a:gd name="T38" fmla="*/ 0 w 70746"/>
                <a:gd name="T39" fmla="*/ 44976 h 76811"/>
                <a:gd name="T40" fmla="*/ 0 w 70746"/>
                <a:gd name="T41" fmla="*/ 0 h 76811"/>
                <a:gd name="T42" fmla="*/ 27945 w 70746"/>
                <a:gd name="T43" fmla="*/ 0 h 76811"/>
                <a:gd name="T44" fmla="*/ 27945 w 70746"/>
                <a:gd name="T45" fmla="*/ 50867 h 768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0746" h="76811">
                  <a:moveTo>
                    <a:pt x="24865" y="55982"/>
                  </a:moveTo>
                  <a:lnTo>
                    <a:pt x="29398" y="58447"/>
                  </a:lnTo>
                  <a:lnTo>
                    <a:pt x="42421" y="58447"/>
                  </a:lnTo>
                  <a:lnTo>
                    <a:pt x="45277" y="52087"/>
                  </a:lnTo>
                  <a:lnTo>
                    <a:pt x="45277" y="0"/>
                  </a:lnTo>
                  <a:lnTo>
                    <a:pt x="70117" y="0"/>
                  </a:lnTo>
                  <a:lnTo>
                    <a:pt x="70117" y="67000"/>
                  </a:lnTo>
                  <a:lnTo>
                    <a:pt x="70300" y="71659"/>
                  </a:lnTo>
                  <a:lnTo>
                    <a:pt x="70746" y="75579"/>
                  </a:lnTo>
                  <a:lnTo>
                    <a:pt x="48081" y="75579"/>
                  </a:lnTo>
                  <a:lnTo>
                    <a:pt x="47766" y="72226"/>
                  </a:lnTo>
                  <a:lnTo>
                    <a:pt x="47452" y="68011"/>
                  </a:lnTo>
                  <a:lnTo>
                    <a:pt x="47452" y="63007"/>
                  </a:lnTo>
                  <a:lnTo>
                    <a:pt x="47164" y="63007"/>
                  </a:lnTo>
                  <a:lnTo>
                    <a:pt x="39682" y="72593"/>
                  </a:lnTo>
                  <a:lnTo>
                    <a:pt x="26192" y="76760"/>
                  </a:lnTo>
                  <a:lnTo>
                    <a:pt x="24079" y="76811"/>
                  </a:lnTo>
                  <a:lnTo>
                    <a:pt x="9301" y="72747"/>
                  </a:lnTo>
                  <a:lnTo>
                    <a:pt x="1809" y="62142"/>
                  </a:lnTo>
                  <a:lnTo>
                    <a:pt x="0" y="49498"/>
                  </a:lnTo>
                  <a:lnTo>
                    <a:pt x="0" y="0"/>
                  </a:lnTo>
                  <a:lnTo>
                    <a:pt x="24865" y="0"/>
                  </a:lnTo>
                  <a:lnTo>
                    <a:pt x="24865" y="55982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4" name="object 21">
              <a:extLst>
                <a:ext uri="{FF2B5EF4-FFF2-40B4-BE49-F238E27FC236}">
                  <a16:creationId xmlns:a16="http://schemas.microsoft.com/office/drawing/2014/main" id="{ED505DE2-D713-42F6-BE24-328D127E4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9982" y="718653"/>
              <a:ext cx="0" cy="104868"/>
            </a:xfrm>
            <a:custGeom>
              <a:avLst/>
              <a:gdLst>
                <a:gd name="T0" fmla="*/ 97961 h 108907"/>
                <a:gd name="T1" fmla="*/ 0 h 108907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8907">
                  <a:moveTo>
                    <a:pt x="0" y="108907"/>
                  </a:moveTo>
                  <a:lnTo>
                    <a:pt x="0" y="0"/>
                  </a:lnTo>
                </a:path>
              </a:pathLst>
            </a:custGeom>
            <a:noFill/>
            <a:ln w="26109">
              <a:solidFill>
                <a:srgbClr val="FEFF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5" name="object 22">
              <a:extLst>
                <a:ext uri="{FF2B5EF4-FFF2-40B4-BE49-F238E27FC236}">
                  <a16:creationId xmlns:a16="http://schemas.microsoft.com/office/drawing/2014/main" id="{C9616FD2-4A8E-4DDF-9640-D7CB65FE7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6897" y="749496"/>
              <a:ext cx="94340" cy="75567"/>
            </a:xfrm>
            <a:custGeom>
              <a:avLst/>
              <a:gdLst>
                <a:gd name="T0" fmla="*/ 53724 w 71794"/>
                <a:gd name="T1" fmla="*/ 60162 h 78019"/>
                <a:gd name="T2" fmla="*/ 64103 w 71794"/>
                <a:gd name="T3" fmla="*/ 60162 h 78019"/>
                <a:gd name="T4" fmla="*/ 74546 w 71794"/>
                <a:gd name="T5" fmla="*/ 57380 h 78019"/>
                <a:gd name="T6" fmla="*/ 82063 w 71794"/>
                <a:gd name="T7" fmla="*/ 54406 h 78019"/>
                <a:gd name="T8" fmla="*/ 82645 w 71794"/>
                <a:gd name="T9" fmla="*/ 71081 h 78019"/>
                <a:gd name="T10" fmla="*/ 81626 w 71794"/>
                <a:gd name="T11" fmla="*/ 71350 h 78019"/>
                <a:gd name="T12" fmla="*/ 66408 w 71794"/>
                <a:gd name="T13" fmla="*/ 74252 h 78019"/>
                <a:gd name="T14" fmla="*/ 50833 w 71794"/>
                <a:gd name="T15" fmla="*/ 75291 h 78019"/>
                <a:gd name="T16" fmla="*/ 39919 w 71794"/>
                <a:gd name="T17" fmla="*/ 74738 h 78019"/>
                <a:gd name="T18" fmla="*/ 22072 w 71794"/>
                <a:gd name="T19" fmla="*/ 70454 h 78019"/>
                <a:gd name="T20" fmla="*/ 9637 w 71794"/>
                <a:gd name="T21" fmla="*/ 62419 h 78019"/>
                <a:gd name="T22" fmla="*/ 2366 w 71794"/>
                <a:gd name="T23" fmla="*/ 51213 h 78019"/>
                <a:gd name="T24" fmla="*/ 0 w 71794"/>
                <a:gd name="T25" fmla="*/ 37421 h 78019"/>
                <a:gd name="T26" fmla="*/ 84 w 71794"/>
                <a:gd name="T27" fmla="*/ 34875 h 78019"/>
                <a:gd name="T28" fmla="*/ 3720 w 71794"/>
                <a:gd name="T29" fmla="*/ 21591 h 78019"/>
                <a:gd name="T30" fmla="*/ 12483 w 71794"/>
                <a:gd name="T31" fmla="*/ 10473 h 78019"/>
                <a:gd name="T32" fmla="*/ 26154 w 71794"/>
                <a:gd name="T33" fmla="*/ 2836 h 78019"/>
                <a:gd name="T34" fmla="*/ 44503 w 71794"/>
                <a:gd name="T35" fmla="*/ 0 h 78019"/>
                <a:gd name="T36" fmla="*/ 44503 w 71794"/>
                <a:gd name="T37" fmla="*/ 13489 h 78019"/>
                <a:gd name="T38" fmla="*/ 28916 w 71794"/>
                <a:gd name="T39" fmla="*/ 13489 h 78019"/>
                <a:gd name="T40" fmla="*/ 28916 w 71794"/>
                <a:gd name="T41" fmla="*/ 31354 h 78019"/>
                <a:gd name="T42" fmla="*/ 60279 w 71794"/>
                <a:gd name="T43" fmla="*/ 31354 h 78019"/>
                <a:gd name="T44" fmla="*/ 60279 w 71794"/>
                <a:gd name="T45" fmla="*/ 22124 h 78019"/>
                <a:gd name="T46" fmla="*/ 57033 w 71794"/>
                <a:gd name="T47" fmla="*/ 13489 h 78019"/>
                <a:gd name="T48" fmla="*/ 45822 w 71794"/>
                <a:gd name="T49" fmla="*/ 3 h 78019"/>
                <a:gd name="T50" fmla="*/ 56916 w 71794"/>
                <a:gd name="T51" fmla="*/ 854 h 78019"/>
                <a:gd name="T52" fmla="*/ 70934 w 71794"/>
                <a:gd name="T53" fmla="*/ 5412 h 78019"/>
                <a:gd name="T54" fmla="*/ 82945 w 71794"/>
                <a:gd name="T55" fmla="*/ 16786 h 78019"/>
                <a:gd name="T56" fmla="*/ 88042 w 71794"/>
                <a:gd name="T57" fmla="*/ 38108 h 78019"/>
                <a:gd name="T58" fmla="*/ 88042 w 71794"/>
                <a:gd name="T59" fmla="*/ 43439 h 78019"/>
                <a:gd name="T60" fmla="*/ 28887 w 71794"/>
                <a:gd name="T61" fmla="*/ 43439 h 78019"/>
                <a:gd name="T62" fmla="*/ 28941 w 71794"/>
                <a:gd name="T63" fmla="*/ 44664 h 78019"/>
                <a:gd name="T64" fmla="*/ 35461 w 71794"/>
                <a:gd name="T65" fmla="*/ 55495 h 78019"/>
                <a:gd name="T66" fmla="*/ 53724 w 71794"/>
                <a:gd name="T67" fmla="*/ 60162 h 78019"/>
                <a:gd name="T68" fmla="*/ 44503 w 71794"/>
                <a:gd name="T69" fmla="*/ 13489 h 78019"/>
                <a:gd name="T70" fmla="*/ 44503 w 71794"/>
                <a:gd name="T71" fmla="*/ 0 h 78019"/>
                <a:gd name="T72" fmla="*/ 45822 w 71794"/>
                <a:gd name="T73" fmla="*/ 3 h 78019"/>
                <a:gd name="T74" fmla="*/ 57033 w 71794"/>
                <a:gd name="T75" fmla="*/ 13489 h 78019"/>
                <a:gd name="T76" fmla="*/ 44503 w 71794"/>
                <a:gd name="T77" fmla="*/ 13489 h 780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1794" h="78019">
                  <a:moveTo>
                    <a:pt x="43810" y="62341"/>
                  </a:moveTo>
                  <a:lnTo>
                    <a:pt x="52273" y="62341"/>
                  </a:lnTo>
                  <a:lnTo>
                    <a:pt x="60789" y="59457"/>
                  </a:lnTo>
                  <a:lnTo>
                    <a:pt x="66920" y="56376"/>
                  </a:lnTo>
                  <a:lnTo>
                    <a:pt x="67392" y="73656"/>
                  </a:lnTo>
                  <a:lnTo>
                    <a:pt x="66560" y="73935"/>
                  </a:lnTo>
                  <a:lnTo>
                    <a:pt x="54152" y="76940"/>
                  </a:lnTo>
                  <a:lnTo>
                    <a:pt x="41452" y="78019"/>
                  </a:lnTo>
                  <a:lnTo>
                    <a:pt x="32553" y="77446"/>
                  </a:lnTo>
                  <a:lnTo>
                    <a:pt x="17997" y="73006"/>
                  </a:lnTo>
                  <a:lnTo>
                    <a:pt x="7859" y="64680"/>
                  </a:lnTo>
                  <a:lnTo>
                    <a:pt x="1929" y="53068"/>
                  </a:lnTo>
                  <a:lnTo>
                    <a:pt x="0" y="38775"/>
                  </a:lnTo>
                  <a:lnTo>
                    <a:pt x="72" y="36138"/>
                  </a:lnTo>
                  <a:lnTo>
                    <a:pt x="3030" y="22372"/>
                  </a:lnTo>
                  <a:lnTo>
                    <a:pt x="10178" y="10852"/>
                  </a:lnTo>
                  <a:lnTo>
                    <a:pt x="21328" y="2940"/>
                  </a:lnTo>
                  <a:lnTo>
                    <a:pt x="36290" y="0"/>
                  </a:lnTo>
                  <a:lnTo>
                    <a:pt x="36290" y="13977"/>
                  </a:lnTo>
                  <a:lnTo>
                    <a:pt x="23582" y="13977"/>
                  </a:lnTo>
                  <a:lnTo>
                    <a:pt x="23582" y="32489"/>
                  </a:lnTo>
                  <a:lnTo>
                    <a:pt x="49155" y="32489"/>
                  </a:lnTo>
                  <a:lnTo>
                    <a:pt x="49155" y="22925"/>
                  </a:lnTo>
                  <a:lnTo>
                    <a:pt x="46509" y="13977"/>
                  </a:lnTo>
                  <a:lnTo>
                    <a:pt x="37365" y="3"/>
                  </a:lnTo>
                  <a:lnTo>
                    <a:pt x="46415" y="890"/>
                  </a:lnTo>
                  <a:lnTo>
                    <a:pt x="57842" y="5607"/>
                  </a:lnTo>
                  <a:lnTo>
                    <a:pt x="67638" y="17393"/>
                  </a:lnTo>
                  <a:lnTo>
                    <a:pt x="71794" y="39490"/>
                  </a:lnTo>
                  <a:lnTo>
                    <a:pt x="71794" y="45012"/>
                  </a:lnTo>
                  <a:lnTo>
                    <a:pt x="23555" y="45012"/>
                  </a:lnTo>
                  <a:lnTo>
                    <a:pt x="23597" y="46282"/>
                  </a:lnTo>
                  <a:lnTo>
                    <a:pt x="28916" y="57505"/>
                  </a:lnTo>
                  <a:lnTo>
                    <a:pt x="43810" y="62341"/>
                  </a:lnTo>
                  <a:close/>
                </a:path>
                <a:path w="71794" h="78019">
                  <a:moveTo>
                    <a:pt x="36290" y="13977"/>
                  </a:moveTo>
                  <a:lnTo>
                    <a:pt x="36290" y="0"/>
                  </a:lnTo>
                  <a:lnTo>
                    <a:pt x="37365" y="3"/>
                  </a:lnTo>
                  <a:lnTo>
                    <a:pt x="46509" y="13977"/>
                  </a:lnTo>
                  <a:lnTo>
                    <a:pt x="36290" y="13977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6" name="object 23">
              <a:extLst>
                <a:ext uri="{FF2B5EF4-FFF2-40B4-BE49-F238E27FC236}">
                  <a16:creationId xmlns:a16="http://schemas.microsoft.com/office/drawing/2014/main" id="{03D84B7C-F863-4962-8B4F-7C1B99BE9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185" y="849738"/>
              <a:ext cx="98442" cy="77109"/>
            </a:xfrm>
            <a:custGeom>
              <a:avLst/>
              <a:gdLst>
                <a:gd name="T0" fmla="*/ 9818 w 76536"/>
                <a:gd name="T1" fmla="*/ 11704 h 78857"/>
                <a:gd name="T2" fmla="*/ 9818 w 76536"/>
                <a:gd name="T3" fmla="*/ 85302 h 78857"/>
                <a:gd name="T4" fmla="*/ 0 w 76536"/>
                <a:gd name="T5" fmla="*/ 85302 h 78857"/>
                <a:gd name="T6" fmla="*/ 0 w 76536"/>
                <a:gd name="T7" fmla="*/ 0 h 78857"/>
                <a:gd name="T8" fmla="*/ 15858 w 76536"/>
                <a:gd name="T9" fmla="*/ 0 h 78857"/>
                <a:gd name="T10" fmla="*/ 36188 w 76536"/>
                <a:gd name="T11" fmla="*/ 67837 h 78857"/>
                <a:gd name="T12" fmla="*/ 36388 w 76536"/>
                <a:gd name="T13" fmla="*/ 67837 h 78857"/>
                <a:gd name="T14" fmla="*/ 57239 w 76536"/>
                <a:gd name="T15" fmla="*/ 0 h 78857"/>
                <a:gd name="T16" fmla="*/ 72599 w 76536"/>
                <a:gd name="T17" fmla="*/ 0 h 78857"/>
                <a:gd name="T18" fmla="*/ 72599 w 76536"/>
                <a:gd name="T19" fmla="*/ 85302 h 78857"/>
                <a:gd name="T20" fmla="*/ 62808 w 76536"/>
                <a:gd name="T21" fmla="*/ 85302 h 78857"/>
                <a:gd name="T22" fmla="*/ 62808 w 76536"/>
                <a:gd name="T23" fmla="*/ 11704 h 78857"/>
                <a:gd name="T24" fmla="*/ 62559 w 76536"/>
                <a:gd name="T25" fmla="*/ 11704 h 78857"/>
                <a:gd name="T26" fmla="*/ 39569 w 76536"/>
                <a:gd name="T27" fmla="*/ 85302 h 78857"/>
                <a:gd name="T28" fmla="*/ 32112 w 76536"/>
                <a:gd name="T29" fmla="*/ 85302 h 78857"/>
                <a:gd name="T30" fmla="*/ 10065 w 76536"/>
                <a:gd name="T31" fmla="*/ 11704 h 78857"/>
                <a:gd name="T32" fmla="*/ 9818 w 76536"/>
                <a:gd name="T33" fmla="*/ 11704 h 788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6536" h="78857">
                  <a:moveTo>
                    <a:pt x="10349" y="10821"/>
                  </a:moveTo>
                  <a:lnTo>
                    <a:pt x="10349" y="78857"/>
                  </a:lnTo>
                  <a:lnTo>
                    <a:pt x="0" y="78857"/>
                  </a:lnTo>
                  <a:lnTo>
                    <a:pt x="0" y="0"/>
                  </a:lnTo>
                  <a:lnTo>
                    <a:pt x="16717" y="0"/>
                  </a:lnTo>
                  <a:lnTo>
                    <a:pt x="38150" y="62711"/>
                  </a:lnTo>
                  <a:lnTo>
                    <a:pt x="38360" y="62711"/>
                  </a:lnTo>
                  <a:lnTo>
                    <a:pt x="60343" y="0"/>
                  </a:lnTo>
                  <a:lnTo>
                    <a:pt x="76536" y="0"/>
                  </a:lnTo>
                  <a:lnTo>
                    <a:pt x="76536" y="78857"/>
                  </a:lnTo>
                  <a:lnTo>
                    <a:pt x="66213" y="78857"/>
                  </a:lnTo>
                  <a:lnTo>
                    <a:pt x="66213" y="10821"/>
                  </a:lnTo>
                  <a:lnTo>
                    <a:pt x="65951" y="10821"/>
                  </a:lnTo>
                  <a:lnTo>
                    <a:pt x="41714" y="78857"/>
                  </a:lnTo>
                  <a:lnTo>
                    <a:pt x="33853" y="78857"/>
                  </a:lnTo>
                  <a:lnTo>
                    <a:pt x="10611" y="10821"/>
                  </a:lnTo>
                  <a:lnTo>
                    <a:pt x="10349" y="10821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7" name="object 24">
              <a:extLst>
                <a:ext uri="{FF2B5EF4-FFF2-40B4-BE49-F238E27FC236}">
                  <a16:creationId xmlns:a16="http://schemas.microsoft.com/office/drawing/2014/main" id="{036C32E5-9E6D-4471-9DDB-1F266C63D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8136" y="869786"/>
              <a:ext cx="57425" cy="57061"/>
            </a:xfrm>
            <a:custGeom>
              <a:avLst/>
              <a:gdLst>
                <a:gd name="T0" fmla="*/ 32236 w 45722"/>
                <a:gd name="T1" fmla="*/ 46974 h 59334"/>
                <a:gd name="T2" fmla="*/ 32423 w 45722"/>
                <a:gd name="T3" fmla="*/ 49988 h 59334"/>
                <a:gd name="T4" fmla="*/ 32589 w 45722"/>
                <a:gd name="T5" fmla="*/ 51778 h 59334"/>
                <a:gd name="T6" fmla="*/ 25943 w 45722"/>
                <a:gd name="T7" fmla="*/ 51778 h 59334"/>
                <a:gd name="T8" fmla="*/ 25512 w 45722"/>
                <a:gd name="T9" fmla="*/ 45009 h 59334"/>
                <a:gd name="T10" fmla="*/ 25361 w 45722"/>
                <a:gd name="T11" fmla="*/ 45009 h 59334"/>
                <a:gd name="T12" fmla="*/ 23346 w 45722"/>
                <a:gd name="T13" fmla="*/ 48897 h 59334"/>
                <a:gd name="T14" fmla="*/ 19666 w 45722"/>
                <a:gd name="T15" fmla="*/ 52565 h 59334"/>
                <a:gd name="T16" fmla="*/ 12868 w 45722"/>
                <a:gd name="T17" fmla="*/ 52565 h 59334"/>
                <a:gd name="T18" fmla="*/ 14884 w 45722"/>
                <a:gd name="T19" fmla="*/ 46211 h 59334"/>
                <a:gd name="T20" fmla="*/ 21254 w 45722"/>
                <a:gd name="T21" fmla="*/ 46211 h 59334"/>
                <a:gd name="T22" fmla="*/ 25250 w 45722"/>
                <a:gd name="T23" fmla="*/ 40291 h 59334"/>
                <a:gd name="T24" fmla="*/ 26988 w 45722"/>
                <a:gd name="T25" fmla="*/ 3189 h 59334"/>
                <a:gd name="T26" fmla="*/ 28389 w 45722"/>
                <a:gd name="T27" fmla="*/ 4805 h 59334"/>
                <a:gd name="T28" fmla="*/ 30313 w 45722"/>
                <a:gd name="T29" fmla="*/ 7009 h 59334"/>
                <a:gd name="T30" fmla="*/ 32236 w 45722"/>
                <a:gd name="T31" fmla="*/ 10068 h 59334"/>
                <a:gd name="T32" fmla="*/ 32236 w 45722"/>
                <a:gd name="T33" fmla="*/ 46974 h 59334"/>
                <a:gd name="T34" fmla="*/ 7377 w 45722"/>
                <a:gd name="T35" fmla="*/ 42717 h 59334"/>
                <a:gd name="T36" fmla="*/ 9842 w 45722"/>
                <a:gd name="T37" fmla="*/ 46211 h 59334"/>
                <a:gd name="T38" fmla="*/ 14884 w 45722"/>
                <a:gd name="T39" fmla="*/ 46211 h 59334"/>
                <a:gd name="T40" fmla="*/ 12868 w 45722"/>
                <a:gd name="T41" fmla="*/ 52565 h 59334"/>
                <a:gd name="T42" fmla="*/ 5547 w 45722"/>
                <a:gd name="T43" fmla="*/ 52565 h 59334"/>
                <a:gd name="T44" fmla="*/ 0 w 45722"/>
                <a:gd name="T45" fmla="*/ 47740 h 59334"/>
                <a:gd name="T46" fmla="*/ 0 w 45722"/>
                <a:gd name="T47" fmla="*/ 37891 h 59334"/>
                <a:gd name="T48" fmla="*/ 1441 w 45722"/>
                <a:gd name="T49" fmla="*/ 30206 h 59334"/>
                <a:gd name="T50" fmla="*/ 8045 w 45722"/>
                <a:gd name="T51" fmla="*/ 23212 h 59334"/>
                <a:gd name="T52" fmla="*/ 20991 w 45722"/>
                <a:gd name="T53" fmla="*/ 20593 h 59334"/>
                <a:gd name="T54" fmla="*/ 25250 w 45722"/>
                <a:gd name="T55" fmla="*/ 20593 h 59334"/>
                <a:gd name="T56" fmla="*/ 25250 w 45722"/>
                <a:gd name="T57" fmla="*/ 14370 h 59334"/>
                <a:gd name="T58" fmla="*/ 23588 w 45722"/>
                <a:gd name="T59" fmla="*/ 10001 h 59334"/>
                <a:gd name="T60" fmla="*/ 22132 w 45722"/>
                <a:gd name="T61" fmla="*/ 7708 h 59334"/>
                <a:gd name="T62" fmla="*/ 19237 w 45722"/>
                <a:gd name="T63" fmla="*/ 6792 h 59334"/>
                <a:gd name="T64" fmla="*/ 11654 w 45722"/>
                <a:gd name="T65" fmla="*/ 6792 h 59334"/>
                <a:gd name="T66" fmla="*/ 7284 w 45722"/>
                <a:gd name="T67" fmla="*/ 8886 h 59334"/>
                <a:gd name="T68" fmla="*/ 4743 w 45722"/>
                <a:gd name="T69" fmla="*/ 12075 h 59334"/>
                <a:gd name="T70" fmla="*/ 3940 w 45722"/>
                <a:gd name="T71" fmla="*/ 4191 h 59334"/>
                <a:gd name="T72" fmla="*/ 7637 w 45722"/>
                <a:gd name="T73" fmla="*/ 1506 h 59334"/>
                <a:gd name="T74" fmla="*/ 12177 w 45722"/>
                <a:gd name="T75" fmla="*/ 0 h 59334"/>
                <a:gd name="T76" fmla="*/ 23066 w 45722"/>
                <a:gd name="T77" fmla="*/ 0 h 59334"/>
                <a:gd name="T78" fmla="*/ 26988 w 45722"/>
                <a:gd name="T79" fmla="*/ 3189 h 59334"/>
                <a:gd name="T80" fmla="*/ 25250 w 45722"/>
                <a:gd name="T81" fmla="*/ 40291 h 59334"/>
                <a:gd name="T82" fmla="*/ 25250 w 45722"/>
                <a:gd name="T83" fmla="*/ 26771 h 59334"/>
                <a:gd name="T84" fmla="*/ 22132 w 45722"/>
                <a:gd name="T85" fmla="*/ 26578 h 59334"/>
                <a:gd name="T86" fmla="*/ 11486 w 45722"/>
                <a:gd name="T87" fmla="*/ 26578 h 59334"/>
                <a:gd name="T88" fmla="*/ 7377 w 45722"/>
                <a:gd name="T89" fmla="*/ 31315 h 59334"/>
                <a:gd name="T90" fmla="*/ 7377 w 45722"/>
                <a:gd name="T91" fmla="*/ 42717 h 593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722" h="59334">
                  <a:moveTo>
                    <a:pt x="45225" y="53023"/>
                  </a:moveTo>
                  <a:lnTo>
                    <a:pt x="45487" y="56425"/>
                  </a:lnTo>
                  <a:lnTo>
                    <a:pt x="45722" y="58447"/>
                  </a:lnTo>
                  <a:lnTo>
                    <a:pt x="36394" y="58447"/>
                  </a:lnTo>
                  <a:lnTo>
                    <a:pt x="35792" y="50805"/>
                  </a:lnTo>
                  <a:lnTo>
                    <a:pt x="35582" y="50805"/>
                  </a:lnTo>
                  <a:lnTo>
                    <a:pt x="32752" y="55193"/>
                  </a:lnTo>
                  <a:lnTo>
                    <a:pt x="27590" y="59334"/>
                  </a:lnTo>
                  <a:lnTo>
                    <a:pt x="18053" y="59334"/>
                  </a:lnTo>
                  <a:lnTo>
                    <a:pt x="20883" y="52161"/>
                  </a:lnTo>
                  <a:lnTo>
                    <a:pt x="29818" y="52161"/>
                  </a:lnTo>
                  <a:lnTo>
                    <a:pt x="35425" y="45480"/>
                  </a:lnTo>
                  <a:lnTo>
                    <a:pt x="37862" y="3599"/>
                  </a:lnTo>
                  <a:lnTo>
                    <a:pt x="39827" y="5423"/>
                  </a:lnTo>
                  <a:lnTo>
                    <a:pt x="42526" y="7912"/>
                  </a:lnTo>
                  <a:lnTo>
                    <a:pt x="45225" y="11364"/>
                  </a:lnTo>
                  <a:lnTo>
                    <a:pt x="45225" y="53023"/>
                  </a:lnTo>
                  <a:close/>
                </a:path>
                <a:path w="45722" h="59334">
                  <a:moveTo>
                    <a:pt x="10349" y="48217"/>
                  </a:moveTo>
                  <a:lnTo>
                    <a:pt x="13808" y="52161"/>
                  </a:lnTo>
                  <a:lnTo>
                    <a:pt x="20883" y="52161"/>
                  </a:lnTo>
                  <a:lnTo>
                    <a:pt x="18053" y="59334"/>
                  </a:lnTo>
                  <a:lnTo>
                    <a:pt x="7782" y="59334"/>
                  </a:lnTo>
                  <a:lnTo>
                    <a:pt x="0" y="53886"/>
                  </a:lnTo>
                  <a:lnTo>
                    <a:pt x="0" y="42769"/>
                  </a:lnTo>
                  <a:lnTo>
                    <a:pt x="2021" y="34096"/>
                  </a:lnTo>
                  <a:lnTo>
                    <a:pt x="11289" y="26202"/>
                  </a:lnTo>
                  <a:lnTo>
                    <a:pt x="29451" y="23245"/>
                  </a:lnTo>
                  <a:lnTo>
                    <a:pt x="35425" y="23245"/>
                  </a:lnTo>
                  <a:lnTo>
                    <a:pt x="35425" y="16220"/>
                  </a:lnTo>
                  <a:lnTo>
                    <a:pt x="33093" y="11290"/>
                  </a:lnTo>
                  <a:lnTo>
                    <a:pt x="31049" y="8701"/>
                  </a:lnTo>
                  <a:lnTo>
                    <a:pt x="26988" y="7666"/>
                  </a:lnTo>
                  <a:lnTo>
                    <a:pt x="16350" y="7666"/>
                  </a:lnTo>
                  <a:lnTo>
                    <a:pt x="10218" y="10032"/>
                  </a:lnTo>
                  <a:lnTo>
                    <a:pt x="6655" y="13631"/>
                  </a:lnTo>
                  <a:lnTo>
                    <a:pt x="5528" y="4732"/>
                  </a:lnTo>
                  <a:lnTo>
                    <a:pt x="10716" y="1700"/>
                  </a:lnTo>
                  <a:lnTo>
                    <a:pt x="17083" y="0"/>
                  </a:lnTo>
                  <a:lnTo>
                    <a:pt x="32359" y="0"/>
                  </a:lnTo>
                  <a:lnTo>
                    <a:pt x="37862" y="3599"/>
                  </a:lnTo>
                  <a:lnTo>
                    <a:pt x="35425" y="45480"/>
                  </a:lnTo>
                  <a:lnTo>
                    <a:pt x="35425" y="30221"/>
                  </a:lnTo>
                  <a:lnTo>
                    <a:pt x="31049" y="30000"/>
                  </a:lnTo>
                  <a:lnTo>
                    <a:pt x="16114" y="30000"/>
                  </a:lnTo>
                  <a:lnTo>
                    <a:pt x="10349" y="35349"/>
                  </a:lnTo>
                  <a:lnTo>
                    <a:pt x="10349" y="48217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8" name="object 25">
              <a:extLst>
                <a:ext uri="{FF2B5EF4-FFF2-40B4-BE49-F238E27FC236}">
                  <a16:creationId xmlns:a16="http://schemas.microsoft.com/office/drawing/2014/main" id="{864BA0F6-2748-4C4D-B382-278A68B68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1968" y="869786"/>
              <a:ext cx="49221" cy="80193"/>
            </a:xfrm>
            <a:custGeom>
              <a:avLst/>
              <a:gdLst>
                <a:gd name="T0" fmla="*/ 36296 w 37940"/>
                <a:gd name="T1" fmla="*/ 3107 h 83566"/>
                <a:gd name="T2" fmla="*/ 39905 w 37940"/>
                <a:gd name="T3" fmla="*/ 7919 h 83566"/>
                <a:gd name="T4" fmla="*/ 39626 w 37940"/>
                <a:gd name="T5" fmla="*/ 24915 h 83566"/>
                <a:gd name="T6" fmla="*/ 36028 w 37940"/>
                <a:gd name="T7" fmla="*/ 11252 h 83566"/>
                <a:gd name="T8" fmla="*/ 30427 w 37940"/>
                <a:gd name="T9" fmla="*/ 0 h 83566"/>
                <a:gd name="T10" fmla="*/ 36296 w 37940"/>
                <a:gd name="T11" fmla="*/ 3107 h 83566"/>
                <a:gd name="T12" fmla="*/ 3108 w 37940"/>
                <a:gd name="T13" fmla="*/ 40334 h 83566"/>
                <a:gd name="T14" fmla="*/ 0 w 37940"/>
                <a:gd name="T15" fmla="*/ 25605 h 83566"/>
                <a:gd name="T16" fmla="*/ 2700 w 37940"/>
                <a:gd name="T17" fmla="*/ 11782 h 83566"/>
                <a:gd name="T18" fmla="*/ 10947 w 37940"/>
                <a:gd name="T19" fmla="*/ 2928 h 83566"/>
                <a:gd name="T20" fmla="*/ 23867 w 37940"/>
                <a:gd name="T21" fmla="*/ 0 h 83566"/>
                <a:gd name="T22" fmla="*/ 30427 w 37940"/>
                <a:gd name="T23" fmla="*/ 0 h 83566"/>
                <a:gd name="T24" fmla="*/ 36028 w 37940"/>
                <a:gd name="T25" fmla="*/ 11252 h 83566"/>
                <a:gd name="T26" fmla="*/ 25271 w 37940"/>
                <a:gd name="T27" fmla="*/ 6620 h 83566"/>
                <a:gd name="T28" fmla="*/ 24741 w 37940"/>
                <a:gd name="T29" fmla="*/ 6623 h 83566"/>
                <a:gd name="T30" fmla="*/ 14279 w 37940"/>
                <a:gd name="T31" fmla="*/ 11602 h 83566"/>
                <a:gd name="T32" fmla="*/ 10941 w 37940"/>
                <a:gd name="T33" fmla="*/ 25605 h 83566"/>
                <a:gd name="T34" fmla="*/ 10945 w 37940"/>
                <a:gd name="T35" fmla="*/ 26309 h 83566"/>
                <a:gd name="T36" fmla="*/ 14541 w 37940"/>
                <a:gd name="T37" fmla="*/ 39983 h 83566"/>
                <a:gd name="T38" fmla="*/ 25271 w 37940"/>
                <a:gd name="T39" fmla="*/ 44612 h 83566"/>
                <a:gd name="T40" fmla="*/ 25842 w 37940"/>
                <a:gd name="T41" fmla="*/ 44605 h 83566"/>
                <a:gd name="T42" fmla="*/ 36297 w 37940"/>
                <a:gd name="T43" fmla="*/ 39615 h 83566"/>
                <a:gd name="T44" fmla="*/ 39630 w 37940"/>
                <a:gd name="T45" fmla="*/ 25605 h 83566"/>
                <a:gd name="T46" fmla="*/ 39626 w 37940"/>
                <a:gd name="T47" fmla="*/ 24915 h 83566"/>
                <a:gd name="T48" fmla="*/ 39905 w 37940"/>
                <a:gd name="T49" fmla="*/ 7919 h 83566"/>
                <a:gd name="T50" fmla="*/ 40154 w 37940"/>
                <a:gd name="T51" fmla="*/ 7919 h 83566"/>
                <a:gd name="T52" fmla="*/ 40540 w 37940"/>
                <a:gd name="T53" fmla="*/ 745 h 83566"/>
                <a:gd name="T54" fmla="*/ 51012 w 37940"/>
                <a:gd name="T55" fmla="*/ 745 h 83566"/>
                <a:gd name="T56" fmla="*/ 50929 w 37940"/>
                <a:gd name="T57" fmla="*/ 3660 h 83566"/>
                <a:gd name="T58" fmla="*/ 50515 w 37940"/>
                <a:gd name="T59" fmla="*/ 6788 h 83566"/>
                <a:gd name="T60" fmla="*/ 50515 w 37940"/>
                <a:gd name="T61" fmla="*/ 52701 h 83566"/>
                <a:gd name="T62" fmla="*/ 47723 w 37940"/>
                <a:gd name="T63" fmla="*/ 62179 h 83566"/>
                <a:gd name="T64" fmla="*/ 37226 w 37940"/>
                <a:gd name="T65" fmla="*/ 69770 h 83566"/>
                <a:gd name="T66" fmla="*/ 22460 w 37940"/>
                <a:gd name="T67" fmla="*/ 72158 h 83566"/>
                <a:gd name="T68" fmla="*/ 16949 w 37940"/>
                <a:gd name="T69" fmla="*/ 72158 h 83566"/>
                <a:gd name="T70" fmla="*/ 8075 w 37940"/>
                <a:gd name="T71" fmla="*/ 70583 h 83566"/>
                <a:gd name="T72" fmla="*/ 3279 w 37940"/>
                <a:gd name="T73" fmla="*/ 69133 h 83566"/>
                <a:gd name="T74" fmla="*/ 3831 w 37940"/>
                <a:gd name="T75" fmla="*/ 60832 h 83566"/>
                <a:gd name="T76" fmla="*/ 8460 w 37940"/>
                <a:gd name="T77" fmla="*/ 63154 h 83566"/>
                <a:gd name="T78" fmla="*/ 15928 w 37940"/>
                <a:gd name="T79" fmla="*/ 65092 h 83566"/>
                <a:gd name="T80" fmla="*/ 35027 w 37940"/>
                <a:gd name="T81" fmla="*/ 65092 h 83566"/>
                <a:gd name="T82" fmla="*/ 40154 w 37940"/>
                <a:gd name="T83" fmla="*/ 59174 h 83566"/>
                <a:gd name="T84" fmla="*/ 40154 w 37940"/>
                <a:gd name="T85" fmla="*/ 42826 h 83566"/>
                <a:gd name="T86" fmla="*/ 39905 w 37940"/>
                <a:gd name="T87" fmla="*/ 42826 h 83566"/>
                <a:gd name="T88" fmla="*/ 35662 w 37940"/>
                <a:gd name="T89" fmla="*/ 48488 h 83566"/>
                <a:gd name="T90" fmla="*/ 29901 w 37940"/>
                <a:gd name="T91" fmla="*/ 51212 h 83566"/>
                <a:gd name="T92" fmla="*/ 22708 w 37940"/>
                <a:gd name="T93" fmla="*/ 51212 h 83566"/>
                <a:gd name="T94" fmla="*/ 11612 w 37940"/>
                <a:gd name="T95" fmla="*/ 48818 h 83566"/>
                <a:gd name="T96" fmla="*/ 3108 w 37940"/>
                <a:gd name="T97" fmla="*/ 40334 h 835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940" h="83566">
                  <a:moveTo>
                    <a:pt x="34508" y="3599"/>
                  </a:moveTo>
                  <a:lnTo>
                    <a:pt x="37940" y="9170"/>
                  </a:lnTo>
                  <a:lnTo>
                    <a:pt x="37674" y="28854"/>
                  </a:lnTo>
                  <a:lnTo>
                    <a:pt x="34254" y="13030"/>
                  </a:lnTo>
                  <a:lnTo>
                    <a:pt x="28927" y="0"/>
                  </a:lnTo>
                  <a:lnTo>
                    <a:pt x="34508" y="3599"/>
                  </a:lnTo>
                  <a:close/>
                </a:path>
                <a:path w="37940" h="83566">
                  <a:moveTo>
                    <a:pt x="2953" y="46711"/>
                  </a:moveTo>
                  <a:lnTo>
                    <a:pt x="0" y="29654"/>
                  </a:lnTo>
                  <a:lnTo>
                    <a:pt x="2568" y="13645"/>
                  </a:lnTo>
                  <a:lnTo>
                    <a:pt x="10408" y="3390"/>
                  </a:lnTo>
                  <a:lnTo>
                    <a:pt x="22691" y="0"/>
                  </a:lnTo>
                  <a:lnTo>
                    <a:pt x="28927" y="0"/>
                  </a:lnTo>
                  <a:lnTo>
                    <a:pt x="34254" y="13030"/>
                  </a:lnTo>
                  <a:lnTo>
                    <a:pt x="24027" y="7666"/>
                  </a:lnTo>
                  <a:lnTo>
                    <a:pt x="23523" y="7673"/>
                  </a:lnTo>
                  <a:lnTo>
                    <a:pt x="13577" y="13436"/>
                  </a:lnTo>
                  <a:lnTo>
                    <a:pt x="10402" y="29654"/>
                  </a:lnTo>
                  <a:lnTo>
                    <a:pt x="10406" y="30468"/>
                  </a:lnTo>
                  <a:lnTo>
                    <a:pt x="13824" y="46304"/>
                  </a:lnTo>
                  <a:lnTo>
                    <a:pt x="24027" y="51668"/>
                  </a:lnTo>
                  <a:lnTo>
                    <a:pt x="24569" y="51659"/>
                  </a:lnTo>
                  <a:lnTo>
                    <a:pt x="34509" y="45880"/>
                  </a:lnTo>
                  <a:lnTo>
                    <a:pt x="37678" y="29654"/>
                  </a:lnTo>
                  <a:lnTo>
                    <a:pt x="37674" y="28854"/>
                  </a:lnTo>
                  <a:lnTo>
                    <a:pt x="37940" y="9170"/>
                  </a:lnTo>
                  <a:lnTo>
                    <a:pt x="38176" y="9170"/>
                  </a:lnTo>
                  <a:lnTo>
                    <a:pt x="38543" y="862"/>
                  </a:lnTo>
                  <a:lnTo>
                    <a:pt x="48500" y="862"/>
                  </a:lnTo>
                  <a:lnTo>
                    <a:pt x="48421" y="4239"/>
                  </a:lnTo>
                  <a:lnTo>
                    <a:pt x="48028" y="7863"/>
                  </a:lnTo>
                  <a:lnTo>
                    <a:pt x="48028" y="61035"/>
                  </a:lnTo>
                  <a:lnTo>
                    <a:pt x="45373" y="72012"/>
                  </a:lnTo>
                  <a:lnTo>
                    <a:pt x="35393" y="80801"/>
                  </a:lnTo>
                  <a:lnTo>
                    <a:pt x="21354" y="83566"/>
                  </a:lnTo>
                  <a:lnTo>
                    <a:pt x="16114" y="83566"/>
                  </a:lnTo>
                  <a:lnTo>
                    <a:pt x="7677" y="81742"/>
                  </a:lnTo>
                  <a:lnTo>
                    <a:pt x="3118" y="80065"/>
                  </a:lnTo>
                  <a:lnTo>
                    <a:pt x="3642" y="70452"/>
                  </a:lnTo>
                  <a:lnTo>
                    <a:pt x="8044" y="73138"/>
                  </a:lnTo>
                  <a:lnTo>
                    <a:pt x="15144" y="75382"/>
                  </a:lnTo>
                  <a:lnTo>
                    <a:pt x="33303" y="75382"/>
                  </a:lnTo>
                  <a:lnTo>
                    <a:pt x="38176" y="68529"/>
                  </a:lnTo>
                  <a:lnTo>
                    <a:pt x="38176" y="49597"/>
                  </a:lnTo>
                  <a:lnTo>
                    <a:pt x="37940" y="49597"/>
                  </a:lnTo>
                  <a:lnTo>
                    <a:pt x="33905" y="56154"/>
                  </a:lnTo>
                  <a:lnTo>
                    <a:pt x="28429" y="59309"/>
                  </a:lnTo>
                  <a:lnTo>
                    <a:pt x="21590" y="59309"/>
                  </a:lnTo>
                  <a:lnTo>
                    <a:pt x="11039" y="56538"/>
                  </a:lnTo>
                  <a:lnTo>
                    <a:pt x="2953" y="46711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9" name="object 26">
              <a:extLst>
                <a:ext uri="{FF2B5EF4-FFF2-40B4-BE49-F238E27FC236}">
                  <a16:creationId xmlns:a16="http://schemas.microsoft.com/office/drawing/2014/main" id="{DC80CB5E-ABEB-4F6B-9371-C02177D93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7849" y="843569"/>
              <a:ext cx="63578" cy="83277"/>
            </a:xfrm>
            <a:custGeom>
              <a:avLst/>
              <a:gdLst>
                <a:gd name="T0" fmla="*/ 56854 w 48526"/>
                <a:gd name="T1" fmla="*/ 78072 h 85686"/>
                <a:gd name="T2" fmla="*/ 57256 w 48526"/>
                <a:gd name="T3" fmla="*/ 81767 h 85686"/>
                <a:gd name="T4" fmla="*/ 57445 w 48526"/>
                <a:gd name="T5" fmla="*/ 85291 h 85686"/>
                <a:gd name="T6" fmla="*/ 45625 w 48526"/>
                <a:gd name="T7" fmla="*/ 85291 h 85686"/>
                <a:gd name="T8" fmla="*/ 45160 w 48526"/>
                <a:gd name="T9" fmla="*/ 76837 h 85686"/>
                <a:gd name="T10" fmla="*/ 44882 w 48526"/>
                <a:gd name="T11" fmla="*/ 76837 h 85686"/>
                <a:gd name="T12" fmla="*/ 41687 w 48526"/>
                <a:gd name="T13" fmla="*/ 81397 h 85686"/>
                <a:gd name="T14" fmla="*/ 36196 w 48526"/>
                <a:gd name="T15" fmla="*/ 86154 h 85686"/>
                <a:gd name="T16" fmla="*/ 28412 w 48526"/>
                <a:gd name="T17" fmla="*/ 78451 h 85686"/>
                <a:gd name="T18" fmla="*/ 29041 w 48526"/>
                <a:gd name="T19" fmla="*/ 78443 h 85686"/>
                <a:gd name="T20" fmla="*/ 40821 w 48526"/>
                <a:gd name="T21" fmla="*/ 72634 h 85686"/>
                <a:gd name="T22" fmla="*/ 44601 w 48526"/>
                <a:gd name="T23" fmla="*/ 56343 h 85686"/>
                <a:gd name="T24" fmla="*/ 44595 w 48526"/>
                <a:gd name="T25" fmla="*/ 55473 h 85686"/>
                <a:gd name="T26" fmla="*/ 40510 w 48526"/>
                <a:gd name="T27" fmla="*/ 39586 h 85686"/>
                <a:gd name="T28" fmla="*/ 28412 w 48526"/>
                <a:gd name="T29" fmla="*/ 34207 h 85686"/>
                <a:gd name="T30" fmla="*/ 27771 w 48526"/>
                <a:gd name="T31" fmla="*/ 34216 h 85686"/>
                <a:gd name="T32" fmla="*/ 16013 w 48526"/>
                <a:gd name="T33" fmla="*/ 40022 h 85686"/>
                <a:gd name="T34" fmla="*/ 12252 w 48526"/>
                <a:gd name="T35" fmla="*/ 56343 h 85686"/>
                <a:gd name="T36" fmla="*/ 12257 w 48526"/>
                <a:gd name="T37" fmla="*/ 57143 h 85686"/>
                <a:gd name="T38" fmla="*/ 11747 w 48526"/>
                <a:gd name="T39" fmla="*/ 30031 h 85686"/>
                <a:gd name="T40" fmla="*/ 25558 w 48526"/>
                <a:gd name="T41" fmla="*/ 26495 h 85686"/>
                <a:gd name="T42" fmla="*/ 33872 w 48526"/>
                <a:gd name="T43" fmla="*/ 26495 h 85686"/>
                <a:gd name="T44" fmla="*/ 39391 w 48526"/>
                <a:gd name="T45" fmla="*/ 29120 h 85686"/>
                <a:gd name="T46" fmla="*/ 44260 w 48526"/>
                <a:gd name="T47" fmla="*/ 35245 h 85686"/>
                <a:gd name="T48" fmla="*/ 44601 w 48526"/>
                <a:gd name="T49" fmla="*/ 35245 h 85686"/>
                <a:gd name="T50" fmla="*/ 44601 w 48526"/>
                <a:gd name="T51" fmla="*/ 0 h 85686"/>
                <a:gd name="T52" fmla="*/ 56854 w 48526"/>
                <a:gd name="T53" fmla="*/ 0 h 85686"/>
                <a:gd name="T54" fmla="*/ 56854 w 48526"/>
                <a:gd name="T55" fmla="*/ 78072 h 85686"/>
                <a:gd name="T56" fmla="*/ 2785 w 48526"/>
                <a:gd name="T57" fmla="*/ 40705 h 85686"/>
                <a:gd name="T58" fmla="*/ 11747 w 48526"/>
                <a:gd name="T59" fmla="*/ 30031 h 85686"/>
                <a:gd name="T60" fmla="*/ 12257 w 48526"/>
                <a:gd name="T61" fmla="*/ 57143 h 85686"/>
                <a:gd name="T62" fmla="*/ 16316 w 48526"/>
                <a:gd name="T63" fmla="*/ 73051 h 85686"/>
                <a:gd name="T64" fmla="*/ 28412 w 48526"/>
                <a:gd name="T65" fmla="*/ 78451 h 85686"/>
                <a:gd name="T66" fmla="*/ 36196 w 48526"/>
                <a:gd name="T67" fmla="*/ 86154 h 85686"/>
                <a:gd name="T68" fmla="*/ 25558 w 48526"/>
                <a:gd name="T69" fmla="*/ 86154 h 85686"/>
                <a:gd name="T70" fmla="*/ 13066 w 48526"/>
                <a:gd name="T71" fmla="*/ 83370 h 85686"/>
                <a:gd name="T72" fmla="*/ 3495 w 48526"/>
                <a:gd name="T73" fmla="*/ 73483 h 85686"/>
                <a:gd name="T74" fmla="*/ 0 w 48526"/>
                <a:gd name="T75" fmla="*/ 56343 h 85686"/>
                <a:gd name="T76" fmla="*/ 2785 w 48526"/>
                <a:gd name="T77" fmla="*/ 40705 h 856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526" h="85686">
                  <a:moveTo>
                    <a:pt x="48028" y="77650"/>
                  </a:moveTo>
                  <a:lnTo>
                    <a:pt x="48369" y="81323"/>
                  </a:lnTo>
                  <a:lnTo>
                    <a:pt x="48526" y="84823"/>
                  </a:lnTo>
                  <a:lnTo>
                    <a:pt x="38543" y="84823"/>
                  </a:lnTo>
                  <a:lnTo>
                    <a:pt x="38150" y="76417"/>
                  </a:lnTo>
                  <a:lnTo>
                    <a:pt x="37914" y="76417"/>
                  </a:lnTo>
                  <a:lnTo>
                    <a:pt x="35215" y="80953"/>
                  </a:lnTo>
                  <a:lnTo>
                    <a:pt x="30578" y="85686"/>
                  </a:lnTo>
                  <a:lnTo>
                    <a:pt x="24001" y="78019"/>
                  </a:lnTo>
                  <a:lnTo>
                    <a:pt x="24534" y="78011"/>
                  </a:lnTo>
                  <a:lnTo>
                    <a:pt x="34485" y="72238"/>
                  </a:lnTo>
                  <a:lnTo>
                    <a:pt x="37678" y="56031"/>
                  </a:lnTo>
                  <a:lnTo>
                    <a:pt x="37673" y="55173"/>
                  </a:lnTo>
                  <a:lnTo>
                    <a:pt x="34222" y="39370"/>
                  </a:lnTo>
                  <a:lnTo>
                    <a:pt x="24001" y="34018"/>
                  </a:lnTo>
                  <a:lnTo>
                    <a:pt x="23461" y="34026"/>
                  </a:lnTo>
                  <a:lnTo>
                    <a:pt x="13528" y="39806"/>
                  </a:lnTo>
                  <a:lnTo>
                    <a:pt x="10349" y="56031"/>
                  </a:lnTo>
                  <a:lnTo>
                    <a:pt x="10354" y="56831"/>
                  </a:lnTo>
                  <a:lnTo>
                    <a:pt x="9924" y="29863"/>
                  </a:lnTo>
                  <a:lnTo>
                    <a:pt x="21590" y="26351"/>
                  </a:lnTo>
                  <a:lnTo>
                    <a:pt x="28612" y="26351"/>
                  </a:lnTo>
                  <a:lnTo>
                    <a:pt x="33276" y="28964"/>
                  </a:lnTo>
                  <a:lnTo>
                    <a:pt x="37390" y="35053"/>
                  </a:lnTo>
                  <a:lnTo>
                    <a:pt x="37678" y="35053"/>
                  </a:lnTo>
                  <a:lnTo>
                    <a:pt x="37678" y="0"/>
                  </a:lnTo>
                  <a:lnTo>
                    <a:pt x="48028" y="0"/>
                  </a:lnTo>
                  <a:lnTo>
                    <a:pt x="48028" y="77650"/>
                  </a:lnTo>
                  <a:close/>
                </a:path>
                <a:path w="48526" h="85686">
                  <a:moveTo>
                    <a:pt x="2353" y="40486"/>
                  </a:moveTo>
                  <a:lnTo>
                    <a:pt x="9924" y="29863"/>
                  </a:lnTo>
                  <a:lnTo>
                    <a:pt x="10354" y="56831"/>
                  </a:lnTo>
                  <a:lnTo>
                    <a:pt x="13784" y="72655"/>
                  </a:lnTo>
                  <a:lnTo>
                    <a:pt x="24001" y="78019"/>
                  </a:lnTo>
                  <a:lnTo>
                    <a:pt x="30578" y="85686"/>
                  </a:lnTo>
                  <a:lnTo>
                    <a:pt x="21590" y="85686"/>
                  </a:lnTo>
                  <a:lnTo>
                    <a:pt x="11039" y="82914"/>
                  </a:lnTo>
                  <a:lnTo>
                    <a:pt x="2953" y="73087"/>
                  </a:lnTo>
                  <a:lnTo>
                    <a:pt x="0" y="56031"/>
                  </a:lnTo>
                  <a:lnTo>
                    <a:pt x="2353" y="40486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0" name="object 27">
              <a:extLst>
                <a:ext uri="{FF2B5EF4-FFF2-40B4-BE49-F238E27FC236}">
                  <a16:creationId xmlns:a16="http://schemas.microsoft.com/office/drawing/2014/main" id="{A9E08D93-74B5-475C-AB9B-21A85BE3A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783" y="869786"/>
              <a:ext cx="59476" cy="57061"/>
            </a:xfrm>
            <a:custGeom>
              <a:avLst/>
              <a:gdLst>
                <a:gd name="T0" fmla="*/ 41723 w 46168"/>
                <a:gd name="T1" fmla="*/ 10437 h 59309"/>
                <a:gd name="T2" fmla="*/ 44632 w 46168"/>
                <a:gd name="T3" fmla="*/ 24407 h 59309"/>
                <a:gd name="T4" fmla="*/ 44632 w 46168"/>
                <a:gd name="T5" fmla="*/ 28885 h 59309"/>
                <a:gd name="T6" fmla="*/ 10411 w 46168"/>
                <a:gd name="T7" fmla="*/ 28885 h 59309"/>
                <a:gd name="T8" fmla="*/ 10420 w 46168"/>
                <a:gd name="T9" fmla="*/ 29775 h 59309"/>
                <a:gd name="T10" fmla="*/ 14722 w 46168"/>
                <a:gd name="T11" fmla="*/ 42353 h 59309"/>
                <a:gd name="T12" fmla="*/ 26901 w 46168"/>
                <a:gd name="T13" fmla="*/ 46421 h 59309"/>
                <a:gd name="T14" fmla="*/ 31890 w 46168"/>
                <a:gd name="T15" fmla="*/ 46421 h 59309"/>
                <a:gd name="T16" fmla="*/ 37362 w 46168"/>
                <a:gd name="T17" fmla="*/ 44315 h 59309"/>
                <a:gd name="T18" fmla="*/ 40805 w 46168"/>
                <a:gd name="T19" fmla="*/ 42163 h 59309"/>
                <a:gd name="T20" fmla="*/ 41287 w 46168"/>
                <a:gd name="T21" fmla="*/ 49825 h 59309"/>
                <a:gd name="T22" fmla="*/ 36527 w 46168"/>
                <a:gd name="T23" fmla="*/ 51710 h 59309"/>
                <a:gd name="T24" fmla="*/ 30346 w 46168"/>
                <a:gd name="T25" fmla="*/ 52809 h 59309"/>
                <a:gd name="T26" fmla="*/ 23350 w 46168"/>
                <a:gd name="T27" fmla="*/ 52798 h 59309"/>
                <a:gd name="T28" fmla="*/ 10455 w 46168"/>
                <a:gd name="T29" fmla="*/ 49302 h 59309"/>
                <a:gd name="T30" fmla="*/ 2631 w 46168"/>
                <a:gd name="T31" fmla="*/ 40207 h 59309"/>
                <a:gd name="T32" fmla="*/ 0 w 46168"/>
                <a:gd name="T33" fmla="*/ 26404 h 59309"/>
                <a:gd name="T34" fmla="*/ 2746 w 46168"/>
                <a:gd name="T35" fmla="*/ 12278 h 59309"/>
                <a:gd name="T36" fmla="*/ 10642 w 46168"/>
                <a:gd name="T37" fmla="*/ 3225 h 59309"/>
                <a:gd name="T38" fmla="*/ 10638 w 46168"/>
                <a:gd name="T39" fmla="*/ 10406 h 59309"/>
                <a:gd name="T40" fmla="*/ 10411 w 46168"/>
                <a:gd name="T41" fmla="*/ 22497 h 59309"/>
                <a:gd name="T42" fmla="*/ 34626 w 46168"/>
                <a:gd name="T43" fmla="*/ 22497 h 59309"/>
                <a:gd name="T44" fmla="*/ 34626 w 46168"/>
                <a:gd name="T45" fmla="*/ 11742 h 59309"/>
                <a:gd name="T46" fmla="*/ 30701 w 46168"/>
                <a:gd name="T47" fmla="*/ 6365 h 59309"/>
                <a:gd name="T48" fmla="*/ 22746 w 46168"/>
                <a:gd name="T49" fmla="*/ 6365 h 59309"/>
                <a:gd name="T50" fmla="*/ 23354 w 46168"/>
                <a:gd name="T51" fmla="*/ 0 h 59309"/>
                <a:gd name="T52" fmla="*/ 33293 w 46168"/>
                <a:gd name="T53" fmla="*/ 2060 h 59309"/>
                <a:gd name="T54" fmla="*/ 41723 w 46168"/>
                <a:gd name="T55" fmla="*/ 10437 h 59309"/>
                <a:gd name="T56" fmla="*/ 16313 w 46168"/>
                <a:gd name="T57" fmla="*/ 6365 h 59309"/>
                <a:gd name="T58" fmla="*/ 10638 w 46168"/>
                <a:gd name="T59" fmla="*/ 10406 h 59309"/>
                <a:gd name="T60" fmla="*/ 10642 w 46168"/>
                <a:gd name="T61" fmla="*/ 3225 h 59309"/>
                <a:gd name="T62" fmla="*/ 23354 w 46168"/>
                <a:gd name="T63" fmla="*/ 0 h 59309"/>
                <a:gd name="T64" fmla="*/ 22746 w 46168"/>
                <a:gd name="T65" fmla="*/ 6365 h 59309"/>
                <a:gd name="T66" fmla="*/ 16313 w 46168"/>
                <a:gd name="T67" fmla="*/ 6365 h 593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168" h="59309">
                  <a:moveTo>
                    <a:pt x="43158" y="11721"/>
                  </a:moveTo>
                  <a:lnTo>
                    <a:pt x="46168" y="27411"/>
                  </a:lnTo>
                  <a:lnTo>
                    <a:pt x="46168" y="32440"/>
                  </a:lnTo>
                  <a:lnTo>
                    <a:pt x="10769" y="32440"/>
                  </a:lnTo>
                  <a:lnTo>
                    <a:pt x="10779" y="33441"/>
                  </a:lnTo>
                  <a:lnTo>
                    <a:pt x="15230" y="47568"/>
                  </a:lnTo>
                  <a:lnTo>
                    <a:pt x="27826" y="52136"/>
                  </a:lnTo>
                  <a:lnTo>
                    <a:pt x="32988" y="52136"/>
                  </a:lnTo>
                  <a:lnTo>
                    <a:pt x="38648" y="49770"/>
                  </a:lnTo>
                  <a:lnTo>
                    <a:pt x="42211" y="47354"/>
                  </a:lnTo>
                  <a:lnTo>
                    <a:pt x="42709" y="55957"/>
                  </a:lnTo>
                  <a:lnTo>
                    <a:pt x="37783" y="58077"/>
                  </a:lnTo>
                  <a:lnTo>
                    <a:pt x="31390" y="59309"/>
                  </a:lnTo>
                  <a:lnTo>
                    <a:pt x="24153" y="59296"/>
                  </a:lnTo>
                  <a:lnTo>
                    <a:pt x="10815" y="55371"/>
                  </a:lnTo>
                  <a:lnTo>
                    <a:pt x="2723" y="45155"/>
                  </a:lnTo>
                  <a:lnTo>
                    <a:pt x="0" y="29654"/>
                  </a:lnTo>
                  <a:lnTo>
                    <a:pt x="2842" y="13789"/>
                  </a:lnTo>
                  <a:lnTo>
                    <a:pt x="11008" y="3623"/>
                  </a:lnTo>
                  <a:lnTo>
                    <a:pt x="11004" y="11684"/>
                  </a:lnTo>
                  <a:lnTo>
                    <a:pt x="10769" y="25267"/>
                  </a:lnTo>
                  <a:lnTo>
                    <a:pt x="35818" y="25267"/>
                  </a:lnTo>
                  <a:lnTo>
                    <a:pt x="35818" y="13188"/>
                  </a:lnTo>
                  <a:lnTo>
                    <a:pt x="31757" y="7148"/>
                  </a:lnTo>
                  <a:lnTo>
                    <a:pt x="23529" y="7148"/>
                  </a:lnTo>
                  <a:lnTo>
                    <a:pt x="24158" y="0"/>
                  </a:lnTo>
                  <a:lnTo>
                    <a:pt x="34439" y="2313"/>
                  </a:lnTo>
                  <a:lnTo>
                    <a:pt x="43158" y="11721"/>
                  </a:lnTo>
                  <a:close/>
                </a:path>
                <a:path w="46168" h="59309">
                  <a:moveTo>
                    <a:pt x="16874" y="7148"/>
                  </a:moveTo>
                  <a:lnTo>
                    <a:pt x="11004" y="11684"/>
                  </a:lnTo>
                  <a:lnTo>
                    <a:pt x="11008" y="3623"/>
                  </a:lnTo>
                  <a:lnTo>
                    <a:pt x="24158" y="0"/>
                  </a:lnTo>
                  <a:lnTo>
                    <a:pt x="23529" y="7148"/>
                  </a:lnTo>
                  <a:lnTo>
                    <a:pt x="16874" y="7148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1" name="object 28">
              <a:extLst>
                <a:ext uri="{FF2B5EF4-FFF2-40B4-BE49-F238E27FC236}">
                  <a16:creationId xmlns:a16="http://schemas.microsoft.com/office/drawing/2014/main" id="{BEB19D25-4826-4839-AC0C-3D4B337A9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7564" y="843569"/>
              <a:ext cx="63577" cy="83277"/>
            </a:xfrm>
            <a:custGeom>
              <a:avLst/>
              <a:gdLst>
                <a:gd name="T0" fmla="*/ 29181 w 48500"/>
                <a:gd name="T1" fmla="*/ 78426 h 85686"/>
                <a:gd name="T2" fmla="*/ 29799 w 48500"/>
                <a:gd name="T3" fmla="*/ 78418 h 85686"/>
                <a:gd name="T4" fmla="*/ 41647 w 48500"/>
                <a:gd name="T5" fmla="*/ 72624 h 85686"/>
                <a:gd name="T6" fmla="*/ 45440 w 48500"/>
                <a:gd name="T7" fmla="*/ 56317 h 85686"/>
                <a:gd name="T8" fmla="*/ 45434 w 48500"/>
                <a:gd name="T9" fmla="*/ 55470 h 85686"/>
                <a:gd name="T10" fmla="*/ 41344 w 48500"/>
                <a:gd name="T11" fmla="*/ 39567 h 85686"/>
                <a:gd name="T12" fmla="*/ 29181 w 48500"/>
                <a:gd name="T13" fmla="*/ 34180 h 85686"/>
                <a:gd name="T14" fmla="*/ 28554 w 48500"/>
                <a:gd name="T15" fmla="*/ 34189 h 85686"/>
                <a:gd name="T16" fmla="*/ 16726 w 48500"/>
                <a:gd name="T17" fmla="*/ 39991 h 85686"/>
                <a:gd name="T18" fmla="*/ 12951 w 48500"/>
                <a:gd name="T19" fmla="*/ 56317 h 85686"/>
                <a:gd name="T20" fmla="*/ 13202 w 48500"/>
                <a:gd name="T21" fmla="*/ 35245 h 85686"/>
                <a:gd name="T22" fmla="*/ 18163 w 48500"/>
                <a:gd name="T23" fmla="*/ 29120 h 85686"/>
                <a:gd name="T24" fmla="*/ 23657 w 48500"/>
                <a:gd name="T25" fmla="*/ 26495 h 85686"/>
                <a:gd name="T26" fmla="*/ 32117 w 48500"/>
                <a:gd name="T27" fmla="*/ 26495 h 85686"/>
                <a:gd name="T28" fmla="*/ 44620 w 48500"/>
                <a:gd name="T29" fmla="*/ 29268 h 85686"/>
                <a:gd name="T30" fmla="*/ 54246 w 48500"/>
                <a:gd name="T31" fmla="*/ 39155 h 85686"/>
                <a:gd name="T32" fmla="*/ 57769 w 48500"/>
                <a:gd name="T33" fmla="*/ 56317 h 85686"/>
                <a:gd name="T34" fmla="*/ 54979 w 48500"/>
                <a:gd name="T35" fmla="*/ 71912 h 85686"/>
                <a:gd name="T36" fmla="*/ 45975 w 48500"/>
                <a:gd name="T37" fmla="*/ 82612 h 85686"/>
                <a:gd name="T38" fmla="*/ 32117 w 48500"/>
                <a:gd name="T39" fmla="*/ 86154 h 85686"/>
                <a:gd name="T40" fmla="*/ 29181 w 48500"/>
                <a:gd name="T41" fmla="*/ 78426 h 85686"/>
                <a:gd name="T42" fmla="*/ 12920 w 48500"/>
                <a:gd name="T43" fmla="*/ 35245 h 85686"/>
                <a:gd name="T44" fmla="*/ 13202 w 48500"/>
                <a:gd name="T45" fmla="*/ 35245 h 85686"/>
                <a:gd name="T46" fmla="*/ 12951 w 48500"/>
                <a:gd name="T47" fmla="*/ 56317 h 85686"/>
                <a:gd name="T48" fmla="*/ 12956 w 48500"/>
                <a:gd name="T49" fmla="*/ 57098 h 85686"/>
                <a:gd name="T50" fmla="*/ 17022 w 48500"/>
                <a:gd name="T51" fmla="*/ 73030 h 85686"/>
                <a:gd name="T52" fmla="*/ 29181 w 48500"/>
                <a:gd name="T53" fmla="*/ 78426 h 85686"/>
                <a:gd name="T54" fmla="*/ 32117 w 48500"/>
                <a:gd name="T55" fmla="*/ 86154 h 85686"/>
                <a:gd name="T56" fmla="*/ 21347 w 48500"/>
                <a:gd name="T57" fmla="*/ 86154 h 85686"/>
                <a:gd name="T58" fmla="*/ 15824 w 48500"/>
                <a:gd name="T59" fmla="*/ 81372 h 85686"/>
                <a:gd name="T60" fmla="*/ 12640 w 48500"/>
                <a:gd name="T61" fmla="*/ 76812 h 85686"/>
                <a:gd name="T62" fmla="*/ 12326 w 48500"/>
                <a:gd name="T63" fmla="*/ 76812 h 85686"/>
                <a:gd name="T64" fmla="*/ 11859 w 48500"/>
                <a:gd name="T65" fmla="*/ 85291 h 85686"/>
                <a:gd name="T66" fmla="*/ 0 w 48500"/>
                <a:gd name="T67" fmla="*/ 85291 h 85686"/>
                <a:gd name="T68" fmla="*/ 155 w 48500"/>
                <a:gd name="T69" fmla="*/ 81767 h 85686"/>
                <a:gd name="T70" fmla="*/ 625 w 48500"/>
                <a:gd name="T71" fmla="*/ 78072 h 85686"/>
                <a:gd name="T72" fmla="*/ 625 w 48500"/>
                <a:gd name="T73" fmla="*/ 0 h 85686"/>
                <a:gd name="T74" fmla="*/ 12920 w 48500"/>
                <a:gd name="T75" fmla="*/ 0 h 85686"/>
                <a:gd name="T76" fmla="*/ 12920 w 48500"/>
                <a:gd name="T77" fmla="*/ 35245 h 856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500" h="85686">
                  <a:moveTo>
                    <a:pt x="24499" y="77995"/>
                  </a:moveTo>
                  <a:lnTo>
                    <a:pt x="25017" y="77987"/>
                  </a:lnTo>
                  <a:lnTo>
                    <a:pt x="34966" y="72228"/>
                  </a:lnTo>
                  <a:lnTo>
                    <a:pt x="38150" y="56006"/>
                  </a:lnTo>
                  <a:lnTo>
                    <a:pt x="38145" y="55170"/>
                  </a:lnTo>
                  <a:lnTo>
                    <a:pt x="34710" y="39351"/>
                  </a:lnTo>
                  <a:lnTo>
                    <a:pt x="24499" y="33993"/>
                  </a:lnTo>
                  <a:lnTo>
                    <a:pt x="23973" y="34001"/>
                  </a:lnTo>
                  <a:lnTo>
                    <a:pt x="14043" y="39775"/>
                  </a:lnTo>
                  <a:lnTo>
                    <a:pt x="10873" y="56006"/>
                  </a:lnTo>
                  <a:lnTo>
                    <a:pt x="11083" y="35053"/>
                  </a:lnTo>
                  <a:lnTo>
                    <a:pt x="15249" y="28964"/>
                  </a:lnTo>
                  <a:lnTo>
                    <a:pt x="19861" y="26351"/>
                  </a:lnTo>
                  <a:lnTo>
                    <a:pt x="26962" y="26351"/>
                  </a:lnTo>
                  <a:lnTo>
                    <a:pt x="37460" y="29112"/>
                  </a:lnTo>
                  <a:lnTo>
                    <a:pt x="45544" y="38939"/>
                  </a:lnTo>
                  <a:lnTo>
                    <a:pt x="48500" y="56006"/>
                  </a:lnTo>
                  <a:lnTo>
                    <a:pt x="46157" y="71516"/>
                  </a:lnTo>
                  <a:lnTo>
                    <a:pt x="38599" y="82163"/>
                  </a:lnTo>
                  <a:lnTo>
                    <a:pt x="26962" y="85686"/>
                  </a:lnTo>
                  <a:lnTo>
                    <a:pt x="24499" y="77995"/>
                  </a:lnTo>
                  <a:close/>
                </a:path>
                <a:path w="48500" h="85686">
                  <a:moveTo>
                    <a:pt x="10847" y="35053"/>
                  </a:moveTo>
                  <a:lnTo>
                    <a:pt x="11083" y="35053"/>
                  </a:lnTo>
                  <a:lnTo>
                    <a:pt x="10873" y="56006"/>
                  </a:lnTo>
                  <a:lnTo>
                    <a:pt x="10878" y="56786"/>
                  </a:lnTo>
                  <a:lnTo>
                    <a:pt x="14291" y="72634"/>
                  </a:lnTo>
                  <a:lnTo>
                    <a:pt x="24499" y="77995"/>
                  </a:lnTo>
                  <a:lnTo>
                    <a:pt x="26962" y="85686"/>
                  </a:lnTo>
                  <a:lnTo>
                    <a:pt x="17922" y="85686"/>
                  </a:lnTo>
                  <a:lnTo>
                    <a:pt x="13284" y="80928"/>
                  </a:lnTo>
                  <a:lnTo>
                    <a:pt x="10611" y="76392"/>
                  </a:lnTo>
                  <a:lnTo>
                    <a:pt x="10349" y="76392"/>
                  </a:lnTo>
                  <a:lnTo>
                    <a:pt x="9956" y="84823"/>
                  </a:lnTo>
                  <a:lnTo>
                    <a:pt x="0" y="84823"/>
                  </a:lnTo>
                  <a:lnTo>
                    <a:pt x="131" y="81323"/>
                  </a:lnTo>
                  <a:lnTo>
                    <a:pt x="524" y="77650"/>
                  </a:lnTo>
                  <a:lnTo>
                    <a:pt x="524" y="0"/>
                  </a:lnTo>
                  <a:lnTo>
                    <a:pt x="10847" y="0"/>
                  </a:lnTo>
                  <a:lnTo>
                    <a:pt x="10847" y="35053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2" name="object 29">
              <a:extLst>
                <a:ext uri="{FF2B5EF4-FFF2-40B4-BE49-F238E27FC236}">
                  <a16:creationId xmlns:a16="http://schemas.microsoft.com/office/drawing/2014/main" id="{FA699D60-1597-4F7F-97AB-42517F524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7548" y="869786"/>
              <a:ext cx="57425" cy="57061"/>
            </a:xfrm>
            <a:custGeom>
              <a:avLst/>
              <a:gdLst>
                <a:gd name="T0" fmla="*/ 9449 w 44779"/>
                <a:gd name="T1" fmla="*/ 0 h 58471"/>
                <a:gd name="T2" fmla="*/ 9449 w 44779"/>
                <a:gd name="T3" fmla="*/ 48917 h 58471"/>
                <a:gd name="T4" fmla="*/ 12831 w 44779"/>
                <a:gd name="T5" fmla="*/ 53113 h 58471"/>
                <a:gd name="T6" fmla="*/ 26307 w 44779"/>
                <a:gd name="T7" fmla="*/ 53113 h 58471"/>
                <a:gd name="T8" fmla="*/ 31034 w 44779"/>
                <a:gd name="T9" fmla="*/ 47649 h 58471"/>
                <a:gd name="T10" fmla="*/ 31034 w 44779"/>
                <a:gd name="T11" fmla="*/ 0 h 58471"/>
                <a:gd name="T12" fmla="*/ 40507 w 44779"/>
                <a:gd name="T13" fmla="*/ 0 h 58471"/>
                <a:gd name="T14" fmla="*/ 40507 w 44779"/>
                <a:gd name="T15" fmla="*/ 52151 h 58471"/>
                <a:gd name="T16" fmla="*/ 40843 w 44779"/>
                <a:gd name="T17" fmla="*/ 56577 h 58471"/>
                <a:gd name="T18" fmla="*/ 40987 w 44779"/>
                <a:gd name="T19" fmla="*/ 60845 h 58471"/>
                <a:gd name="T20" fmla="*/ 31849 w 44779"/>
                <a:gd name="T21" fmla="*/ 60845 h 58471"/>
                <a:gd name="T22" fmla="*/ 31489 w 44779"/>
                <a:gd name="T23" fmla="*/ 51810 h 58471"/>
                <a:gd name="T24" fmla="*/ 31297 w 44779"/>
                <a:gd name="T25" fmla="*/ 51810 h 58471"/>
                <a:gd name="T26" fmla="*/ 28228 w 44779"/>
                <a:gd name="T27" fmla="*/ 58762 h 58471"/>
                <a:gd name="T28" fmla="*/ 23407 w 44779"/>
                <a:gd name="T29" fmla="*/ 61756 h 58471"/>
                <a:gd name="T30" fmla="*/ 16787 w 44779"/>
                <a:gd name="T31" fmla="*/ 61756 h 58471"/>
                <a:gd name="T32" fmla="*/ 4839 w 44779"/>
                <a:gd name="T33" fmla="*/ 57244 h 58471"/>
                <a:gd name="T34" fmla="*/ 12 w 44779"/>
                <a:gd name="T35" fmla="*/ 43207 h 58471"/>
                <a:gd name="T36" fmla="*/ 0 w 44779"/>
                <a:gd name="T37" fmla="*/ 0 h 58471"/>
                <a:gd name="T38" fmla="*/ 9449 w 44779"/>
                <a:gd name="T39" fmla="*/ 0 h 584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779" h="58471">
                  <a:moveTo>
                    <a:pt x="10323" y="0"/>
                  </a:moveTo>
                  <a:lnTo>
                    <a:pt x="10323" y="46318"/>
                  </a:lnTo>
                  <a:lnTo>
                    <a:pt x="14018" y="50287"/>
                  </a:lnTo>
                  <a:lnTo>
                    <a:pt x="28743" y="50287"/>
                  </a:lnTo>
                  <a:lnTo>
                    <a:pt x="33905" y="45111"/>
                  </a:lnTo>
                  <a:lnTo>
                    <a:pt x="33905" y="0"/>
                  </a:lnTo>
                  <a:lnTo>
                    <a:pt x="44255" y="0"/>
                  </a:lnTo>
                  <a:lnTo>
                    <a:pt x="44255" y="49375"/>
                  </a:lnTo>
                  <a:lnTo>
                    <a:pt x="44622" y="53566"/>
                  </a:lnTo>
                  <a:lnTo>
                    <a:pt x="44779" y="57608"/>
                  </a:lnTo>
                  <a:lnTo>
                    <a:pt x="34796" y="57608"/>
                  </a:lnTo>
                  <a:lnTo>
                    <a:pt x="34403" y="49055"/>
                  </a:lnTo>
                  <a:lnTo>
                    <a:pt x="34193" y="49055"/>
                  </a:lnTo>
                  <a:lnTo>
                    <a:pt x="30840" y="55636"/>
                  </a:lnTo>
                  <a:lnTo>
                    <a:pt x="25573" y="58471"/>
                  </a:lnTo>
                  <a:lnTo>
                    <a:pt x="18341" y="58471"/>
                  </a:lnTo>
                  <a:lnTo>
                    <a:pt x="5287" y="54198"/>
                  </a:lnTo>
                  <a:lnTo>
                    <a:pt x="12" y="40907"/>
                  </a:lnTo>
                  <a:lnTo>
                    <a:pt x="0" y="0"/>
                  </a:lnTo>
                  <a:lnTo>
                    <a:pt x="10323" y="0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3" name="object 30">
              <a:extLst>
                <a:ext uri="{FF2B5EF4-FFF2-40B4-BE49-F238E27FC236}">
                  <a16:creationId xmlns:a16="http://schemas.microsoft.com/office/drawing/2014/main" id="{19097701-3530-4385-9E16-50EAE3C57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3431" y="869786"/>
              <a:ext cx="36916" cy="57061"/>
            </a:xfrm>
            <a:custGeom>
              <a:avLst/>
              <a:gdLst>
                <a:gd name="T0" fmla="*/ 11819 w 28377"/>
                <a:gd name="T1" fmla="*/ 61756 h 58471"/>
                <a:gd name="T2" fmla="*/ 572 w 28377"/>
                <a:gd name="T3" fmla="*/ 61756 h 58471"/>
                <a:gd name="T4" fmla="*/ 572 w 28377"/>
                <a:gd name="T5" fmla="*/ 9633 h 58471"/>
                <a:gd name="T6" fmla="*/ 169 w 28377"/>
                <a:gd name="T7" fmla="*/ 5233 h 58471"/>
                <a:gd name="T8" fmla="*/ 0 w 28377"/>
                <a:gd name="T9" fmla="*/ 910 h 58471"/>
                <a:gd name="T10" fmla="*/ 10853 w 28377"/>
                <a:gd name="T11" fmla="*/ 910 h 58471"/>
                <a:gd name="T12" fmla="*/ 11249 w 28377"/>
                <a:gd name="T13" fmla="*/ 10439 h 58471"/>
                <a:gd name="T14" fmla="*/ 11506 w 28377"/>
                <a:gd name="T15" fmla="*/ 10439 h 58471"/>
                <a:gd name="T16" fmla="*/ 15152 w 28377"/>
                <a:gd name="T17" fmla="*/ 3019 h 58471"/>
                <a:gd name="T18" fmla="*/ 20851 w 28377"/>
                <a:gd name="T19" fmla="*/ 0 h 58471"/>
                <a:gd name="T20" fmla="*/ 30846 w 28377"/>
                <a:gd name="T21" fmla="*/ 0 h 58471"/>
                <a:gd name="T22" fmla="*/ 30846 w 28377"/>
                <a:gd name="T23" fmla="*/ 9972 h 58471"/>
                <a:gd name="T24" fmla="*/ 28084 w 28377"/>
                <a:gd name="T25" fmla="*/ 9581 h 58471"/>
                <a:gd name="T26" fmla="*/ 17915 w 28377"/>
                <a:gd name="T27" fmla="*/ 9581 h 58471"/>
                <a:gd name="T28" fmla="*/ 11819 w 28377"/>
                <a:gd name="T29" fmla="*/ 16219 h 58471"/>
                <a:gd name="T30" fmla="*/ 11819 w 28377"/>
                <a:gd name="T31" fmla="*/ 61756 h 584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377" h="58471">
                  <a:moveTo>
                    <a:pt x="10873" y="58471"/>
                  </a:moveTo>
                  <a:lnTo>
                    <a:pt x="524" y="58471"/>
                  </a:lnTo>
                  <a:lnTo>
                    <a:pt x="524" y="9120"/>
                  </a:lnTo>
                  <a:lnTo>
                    <a:pt x="157" y="4954"/>
                  </a:lnTo>
                  <a:lnTo>
                    <a:pt x="0" y="862"/>
                  </a:lnTo>
                  <a:lnTo>
                    <a:pt x="9983" y="862"/>
                  </a:lnTo>
                  <a:lnTo>
                    <a:pt x="10349" y="9884"/>
                  </a:lnTo>
                  <a:lnTo>
                    <a:pt x="10585" y="9884"/>
                  </a:lnTo>
                  <a:lnTo>
                    <a:pt x="13939" y="2859"/>
                  </a:lnTo>
                  <a:lnTo>
                    <a:pt x="19180" y="0"/>
                  </a:lnTo>
                  <a:lnTo>
                    <a:pt x="28377" y="0"/>
                  </a:lnTo>
                  <a:lnTo>
                    <a:pt x="28377" y="9441"/>
                  </a:lnTo>
                  <a:lnTo>
                    <a:pt x="25835" y="9071"/>
                  </a:lnTo>
                  <a:lnTo>
                    <a:pt x="16481" y="9071"/>
                  </a:lnTo>
                  <a:lnTo>
                    <a:pt x="10873" y="15357"/>
                  </a:lnTo>
                  <a:lnTo>
                    <a:pt x="10873" y="58471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4" name="object 31">
              <a:extLst>
                <a:ext uri="{FF2B5EF4-FFF2-40B4-BE49-F238E27FC236}">
                  <a16:creationId xmlns:a16="http://schemas.microsoft.com/office/drawing/2014/main" id="{FA4B9109-C94B-40B2-8720-7322E6120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550" y="869786"/>
              <a:ext cx="49221" cy="80193"/>
            </a:xfrm>
            <a:custGeom>
              <a:avLst/>
              <a:gdLst>
                <a:gd name="T0" fmla="*/ 36870 w 37888"/>
                <a:gd name="T1" fmla="*/ 3107 h 83566"/>
                <a:gd name="T2" fmla="*/ 40511 w 37888"/>
                <a:gd name="T3" fmla="*/ 7919 h 83566"/>
                <a:gd name="T4" fmla="*/ 40283 w 37888"/>
                <a:gd name="T5" fmla="*/ 24895 h 83566"/>
                <a:gd name="T6" fmla="*/ 36609 w 37888"/>
                <a:gd name="T7" fmla="*/ 11246 h 83566"/>
                <a:gd name="T8" fmla="*/ 30902 w 37888"/>
                <a:gd name="T9" fmla="*/ 0 h 83566"/>
                <a:gd name="T10" fmla="*/ 36870 w 37888"/>
                <a:gd name="T11" fmla="*/ 3107 h 83566"/>
                <a:gd name="T12" fmla="*/ 3159 w 37888"/>
                <a:gd name="T13" fmla="*/ 40338 h 83566"/>
                <a:gd name="T14" fmla="*/ 0 w 37888"/>
                <a:gd name="T15" fmla="*/ 25605 h 83566"/>
                <a:gd name="T16" fmla="*/ 2739 w 37888"/>
                <a:gd name="T17" fmla="*/ 11792 h 83566"/>
                <a:gd name="T18" fmla="*/ 11114 w 37888"/>
                <a:gd name="T19" fmla="*/ 2930 h 83566"/>
                <a:gd name="T20" fmla="*/ 24234 w 37888"/>
                <a:gd name="T21" fmla="*/ 0 h 83566"/>
                <a:gd name="T22" fmla="*/ 30902 w 37888"/>
                <a:gd name="T23" fmla="*/ 0 h 83566"/>
                <a:gd name="T24" fmla="*/ 36609 w 37888"/>
                <a:gd name="T25" fmla="*/ 11246 h 83566"/>
                <a:gd name="T26" fmla="*/ 25663 w 37888"/>
                <a:gd name="T27" fmla="*/ 6620 h 83566"/>
                <a:gd name="T28" fmla="*/ 25108 w 37888"/>
                <a:gd name="T29" fmla="*/ 6624 h 83566"/>
                <a:gd name="T30" fmla="*/ 14472 w 37888"/>
                <a:gd name="T31" fmla="*/ 11607 h 83566"/>
                <a:gd name="T32" fmla="*/ 11067 w 37888"/>
                <a:gd name="T33" fmla="*/ 25605 h 83566"/>
                <a:gd name="T34" fmla="*/ 11072 w 37888"/>
                <a:gd name="T35" fmla="*/ 26328 h 83566"/>
                <a:gd name="T36" fmla="*/ 14744 w 37888"/>
                <a:gd name="T37" fmla="*/ 39987 h 83566"/>
                <a:gd name="T38" fmla="*/ 25663 w 37888"/>
                <a:gd name="T39" fmla="*/ 44612 h 83566"/>
                <a:gd name="T40" fmla="*/ 26257 w 37888"/>
                <a:gd name="T41" fmla="*/ 44605 h 83566"/>
                <a:gd name="T42" fmla="*/ 36888 w 37888"/>
                <a:gd name="T43" fmla="*/ 39609 h 83566"/>
                <a:gd name="T44" fmla="*/ 40287 w 37888"/>
                <a:gd name="T45" fmla="*/ 25605 h 83566"/>
                <a:gd name="T46" fmla="*/ 40283 w 37888"/>
                <a:gd name="T47" fmla="*/ 24895 h 83566"/>
                <a:gd name="T48" fmla="*/ 40511 w 37888"/>
                <a:gd name="T49" fmla="*/ 7919 h 83566"/>
                <a:gd name="T50" fmla="*/ 40792 w 37888"/>
                <a:gd name="T51" fmla="*/ 7919 h 83566"/>
                <a:gd name="T52" fmla="*/ 41185 w 37888"/>
                <a:gd name="T53" fmla="*/ 745 h 83566"/>
                <a:gd name="T54" fmla="*/ 51859 w 37888"/>
                <a:gd name="T55" fmla="*/ 745 h 83566"/>
                <a:gd name="T56" fmla="*/ 51719 w 37888"/>
                <a:gd name="T57" fmla="*/ 3660 h 83566"/>
                <a:gd name="T58" fmla="*/ 51327 w 37888"/>
                <a:gd name="T59" fmla="*/ 6788 h 83566"/>
                <a:gd name="T60" fmla="*/ 51327 w 37888"/>
                <a:gd name="T61" fmla="*/ 52701 h 83566"/>
                <a:gd name="T62" fmla="*/ 48483 w 37888"/>
                <a:gd name="T63" fmla="*/ 62192 h 83566"/>
                <a:gd name="T64" fmla="*/ 37812 w 37888"/>
                <a:gd name="T65" fmla="*/ 69772 h 83566"/>
                <a:gd name="T66" fmla="*/ 22778 w 37888"/>
                <a:gd name="T67" fmla="*/ 72158 h 83566"/>
                <a:gd name="T68" fmla="*/ 17204 w 37888"/>
                <a:gd name="T69" fmla="*/ 72158 h 83566"/>
                <a:gd name="T70" fmla="*/ 8124 w 37888"/>
                <a:gd name="T71" fmla="*/ 70583 h 83566"/>
                <a:gd name="T72" fmla="*/ 3304 w 37888"/>
                <a:gd name="T73" fmla="*/ 69133 h 83566"/>
                <a:gd name="T74" fmla="*/ 3837 w 37888"/>
                <a:gd name="T75" fmla="*/ 60832 h 83566"/>
                <a:gd name="T76" fmla="*/ 8572 w 37888"/>
                <a:gd name="T77" fmla="*/ 63154 h 83566"/>
                <a:gd name="T78" fmla="*/ 16165 w 37888"/>
                <a:gd name="T79" fmla="*/ 65092 h 83566"/>
                <a:gd name="T80" fmla="*/ 35580 w 37888"/>
                <a:gd name="T81" fmla="*/ 65092 h 83566"/>
                <a:gd name="T82" fmla="*/ 40792 w 37888"/>
                <a:gd name="T83" fmla="*/ 59174 h 83566"/>
                <a:gd name="T84" fmla="*/ 40792 w 37888"/>
                <a:gd name="T85" fmla="*/ 42826 h 83566"/>
                <a:gd name="T86" fmla="*/ 40511 w 37888"/>
                <a:gd name="T87" fmla="*/ 42826 h 83566"/>
                <a:gd name="T88" fmla="*/ 36226 w 37888"/>
                <a:gd name="T89" fmla="*/ 48488 h 83566"/>
                <a:gd name="T90" fmla="*/ 30342 w 37888"/>
                <a:gd name="T91" fmla="*/ 51212 h 83566"/>
                <a:gd name="T92" fmla="*/ 23057 w 37888"/>
                <a:gd name="T93" fmla="*/ 51212 h 83566"/>
                <a:gd name="T94" fmla="*/ 11804 w 37888"/>
                <a:gd name="T95" fmla="*/ 48823 h 83566"/>
                <a:gd name="T96" fmla="*/ 3159 w 37888"/>
                <a:gd name="T97" fmla="*/ 40338 h 835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888" h="83566">
                  <a:moveTo>
                    <a:pt x="34482" y="3599"/>
                  </a:moveTo>
                  <a:lnTo>
                    <a:pt x="37888" y="9170"/>
                  </a:lnTo>
                  <a:lnTo>
                    <a:pt x="37674" y="28832"/>
                  </a:lnTo>
                  <a:lnTo>
                    <a:pt x="34237" y="13024"/>
                  </a:lnTo>
                  <a:lnTo>
                    <a:pt x="28901" y="0"/>
                  </a:lnTo>
                  <a:lnTo>
                    <a:pt x="34482" y="3599"/>
                  </a:lnTo>
                  <a:close/>
                </a:path>
                <a:path w="37888" h="83566">
                  <a:moveTo>
                    <a:pt x="2954" y="46716"/>
                  </a:moveTo>
                  <a:lnTo>
                    <a:pt x="0" y="29654"/>
                  </a:lnTo>
                  <a:lnTo>
                    <a:pt x="2562" y="13656"/>
                  </a:lnTo>
                  <a:lnTo>
                    <a:pt x="10396" y="3393"/>
                  </a:lnTo>
                  <a:lnTo>
                    <a:pt x="22664" y="0"/>
                  </a:lnTo>
                  <a:lnTo>
                    <a:pt x="28901" y="0"/>
                  </a:lnTo>
                  <a:lnTo>
                    <a:pt x="34237" y="13024"/>
                  </a:lnTo>
                  <a:lnTo>
                    <a:pt x="24001" y="7666"/>
                  </a:lnTo>
                  <a:lnTo>
                    <a:pt x="23482" y="7674"/>
                  </a:lnTo>
                  <a:lnTo>
                    <a:pt x="13534" y="13442"/>
                  </a:lnTo>
                  <a:lnTo>
                    <a:pt x="10349" y="29654"/>
                  </a:lnTo>
                  <a:lnTo>
                    <a:pt x="10354" y="30490"/>
                  </a:lnTo>
                  <a:lnTo>
                    <a:pt x="13789" y="46309"/>
                  </a:lnTo>
                  <a:lnTo>
                    <a:pt x="24001" y="51668"/>
                  </a:lnTo>
                  <a:lnTo>
                    <a:pt x="24557" y="51659"/>
                  </a:lnTo>
                  <a:lnTo>
                    <a:pt x="34500" y="45874"/>
                  </a:lnTo>
                  <a:lnTo>
                    <a:pt x="37678" y="29654"/>
                  </a:lnTo>
                  <a:lnTo>
                    <a:pt x="37674" y="28832"/>
                  </a:lnTo>
                  <a:lnTo>
                    <a:pt x="37888" y="9170"/>
                  </a:lnTo>
                  <a:lnTo>
                    <a:pt x="38150" y="9170"/>
                  </a:lnTo>
                  <a:lnTo>
                    <a:pt x="38517" y="862"/>
                  </a:lnTo>
                  <a:lnTo>
                    <a:pt x="48500" y="862"/>
                  </a:lnTo>
                  <a:lnTo>
                    <a:pt x="48369" y="4239"/>
                  </a:lnTo>
                  <a:lnTo>
                    <a:pt x="48002" y="7863"/>
                  </a:lnTo>
                  <a:lnTo>
                    <a:pt x="48002" y="61035"/>
                  </a:lnTo>
                  <a:lnTo>
                    <a:pt x="45343" y="72026"/>
                  </a:lnTo>
                  <a:lnTo>
                    <a:pt x="35364" y="80804"/>
                  </a:lnTo>
                  <a:lnTo>
                    <a:pt x="21302" y="83566"/>
                  </a:lnTo>
                  <a:lnTo>
                    <a:pt x="16088" y="83566"/>
                  </a:lnTo>
                  <a:lnTo>
                    <a:pt x="7598" y="81742"/>
                  </a:lnTo>
                  <a:lnTo>
                    <a:pt x="3091" y="80065"/>
                  </a:lnTo>
                  <a:lnTo>
                    <a:pt x="3589" y="70452"/>
                  </a:lnTo>
                  <a:lnTo>
                    <a:pt x="8017" y="73138"/>
                  </a:lnTo>
                  <a:lnTo>
                    <a:pt x="15118" y="75382"/>
                  </a:lnTo>
                  <a:lnTo>
                    <a:pt x="33276" y="75382"/>
                  </a:lnTo>
                  <a:lnTo>
                    <a:pt x="38150" y="68529"/>
                  </a:lnTo>
                  <a:lnTo>
                    <a:pt x="38150" y="49597"/>
                  </a:lnTo>
                  <a:lnTo>
                    <a:pt x="37888" y="49597"/>
                  </a:lnTo>
                  <a:lnTo>
                    <a:pt x="33879" y="56154"/>
                  </a:lnTo>
                  <a:lnTo>
                    <a:pt x="28377" y="59309"/>
                  </a:lnTo>
                  <a:lnTo>
                    <a:pt x="21564" y="59309"/>
                  </a:lnTo>
                  <a:lnTo>
                    <a:pt x="11039" y="56543"/>
                  </a:lnTo>
                  <a:lnTo>
                    <a:pt x="2954" y="46716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5" name="object 32">
              <a:extLst>
                <a:ext uri="{FF2B5EF4-FFF2-40B4-BE49-F238E27FC236}">
                  <a16:creationId xmlns:a16="http://schemas.microsoft.com/office/drawing/2014/main" id="{A2A652A6-FA6B-4743-BD81-5F3DF837C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551" y="868244"/>
              <a:ext cx="55374" cy="38554"/>
            </a:xfrm>
            <a:custGeom>
              <a:avLst/>
              <a:gdLst>
                <a:gd name="T0" fmla="*/ 26048 w 42107"/>
                <a:gd name="T1" fmla="*/ 0 h 39564"/>
                <a:gd name="T2" fmla="*/ 42715 w 42107"/>
                <a:gd name="T3" fmla="*/ 4717 h 39564"/>
                <a:gd name="T4" fmla="*/ 51635 w 42107"/>
                <a:gd name="T5" fmla="*/ 16511 h 39564"/>
                <a:gd name="T6" fmla="*/ 52129 w 42107"/>
                <a:gd name="T7" fmla="*/ 20519 h 39564"/>
                <a:gd name="T8" fmla="*/ 46135 w 42107"/>
                <a:gd name="T9" fmla="*/ 33659 h 39564"/>
                <a:gd name="T10" fmla="*/ 31164 w 42107"/>
                <a:gd name="T11" fmla="*/ 40675 h 39564"/>
                <a:gd name="T12" fmla="*/ 26048 w 42107"/>
                <a:gd name="T13" fmla="*/ 41065 h 39564"/>
                <a:gd name="T14" fmla="*/ 9405 w 42107"/>
                <a:gd name="T15" fmla="*/ 36345 h 39564"/>
                <a:gd name="T16" fmla="*/ 493 w 42107"/>
                <a:gd name="T17" fmla="*/ 24535 h 39564"/>
                <a:gd name="T18" fmla="*/ 0 w 42107"/>
                <a:gd name="T19" fmla="*/ 20519 h 39564"/>
                <a:gd name="T20" fmla="*/ 6003 w 42107"/>
                <a:gd name="T21" fmla="*/ 7397 h 39564"/>
                <a:gd name="T22" fmla="*/ 20989 w 42107"/>
                <a:gd name="T23" fmla="*/ 383 h 39564"/>
                <a:gd name="T24" fmla="*/ 26048 w 42107"/>
                <a:gd name="T25" fmla="*/ 0 h 395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107" h="39564">
                  <a:moveTo>
                    <a:pt x="21040" y="0"/>
                  </a:moveTo>
                  <a:lnTo>
                    <a:pt x="34503" y="4546"/>
                  </a:lnTo>
                  <a:lnTo>
                    <a:pt x="41707" y="15907"/>
                  </a:lnTo>
                  <a:lnTo>
                    <a:pt x="42107" y="19769"/>
                  </a:lnTo>
                  <a:lnTo>
                    <a:pt x="37266" y="32429"/>
                  </a:lnTo>
                  <a:lnTo>
                    <a:pt x="25172" y="39187"/>
                  </a:lnTo>
                  <a:lnTo>
                    <a:pt x="21040" y="39564"/>
                  </a:lnTo>
                  <a:lnTo>
                    <a:pt x="7598" y="35015"/>
                  </a:lnTo>
                  <a:lnTo>
                    <a:pt x="398" y="23638"/>
                  </a:lnTo>
                  <a:lnTo>
                    <a:pt x="0" y="19769"/>
                  </a:lnTo>
                  <a:lnTo>
                    <a:pt x="4849" y="7127"/>
                  </a:lnTo>
                  <a:lnTo>
                    <a:pt x="16953" y="371"/>
                  </a:lnTo>
                  <a:lnTo>
                    <a:pt x="21040" y="0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6" name="object 33">
              <a:extLst>
                <a:ext uri="{FF2B5EF4-FFF2-40B4-BE49-F238E27FC236}">
                  <a16:creationId xmlns:a16="http://schemas.microsoft.com/office/drawing/2014/main" id="{C05EBE2D-1B01-47D2-BE70-64CA1D9C4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2350" y="848195"/>
              <a:ext cx="55373" cy="78651"/>
            </a:xfrm>
            <a:custGeom>
              <a:avLst/>
              <a:gdLst>
                <a:gd name="T0" fmla="*/ 30782 w 43364"/>
                <a:gd name="T1" fmla="*/ 1193 h 80632"/>
                <a:gd name="T2" fmla="*/ 34087 w 43364"/>
                <a:gd name="T3" fmla="*/ 2720 h 80632"/>
                <a:gd name="T4" fmla="*/ 34087 w 43364"/>
                <a:gd name="T5" fmla="*/ 12817 h 80632"/>
                <a:gd name="T6" fmla="*/ 30555 w 43364"/>
                <a:gd name="T7" fmla="*/ 10409 h 80632"/>
                <a:gd name="T8" fmla="*/ 25998 w 43364"/>
                <a:gd name="T9" fmla="*/ 8984 h 80632"/>
                <a:gd name="T10" fmla="*/ 14355 w 43364"/>
                <a:gd name="T11" fmla="*/ 8984 h 80632"/>
                <a:gd name="T12" fmla="*/ 9798 w 43364"/>
                <a:gd name="T13" fmla="*/ 14318 h 80632"/>
                <a:gd name="T14" fmla="*/ 9798 w 43364"/>
                <a:gd name="T15" fmla="*/ 26720 h 80632"/>
                <a:gd name="T16" fmla="*/ 11711 w 43364"/>
                <a:gd name="T17" fmla="*/ 30090 h 80632"/>
                <a:gd name="T18" fmla="*/ 22352 w 43364"/>
                <a:gd name="T19" fmla="*/ 37001 h 80632"/>
                <a:gd name="T20" fmla="*/ 33390 w 43364"/>
                <a:gd name="T21" fmla="*/ 46820 h 80632"/>
                <a:gd name="T22" fmla="*/ 37523 w 43364"/>
                <a:gd name="T23" fmla="*/ 57713 h 80632"/>
                <a:gd name="T24" fmla="*/ 37709 w 43364"/>
                <a:gd name="T25" fmla="*/ 61183 h 80632"/>
                <a:gd name="T26" fmla="*/ 34556 w 43364"/>
                <a:gd name="T27" fmla="*/ 74558 h 80632"/>
                <a:gd name="T28" fmla="*/ 25188 w 43364"/>
                <a:gd name="T29" fmla="*/ 82999 h 80632"/>
                <a:gd name="T30" fmla="*/ 16063 w 43364"/>
                <a:gd name="T31" fmla="*/ 84694 h 80632"/>
                <a:gd name="T32" fmla="*/ 10115 w 43364"/>
                <a:gd name="T33" fmla="*/ 84694 h 80632"/>
                <a:gd name="T34" fmla="*/ 4466 w 43364"/>
                <a:gd name="T35" fmla="*/ 83271 h 80632"/>
                <a:gd name="T36" fmla="*/ 501 w 43364"/>
                <a:gd name="T37" fmla="*/ 81174 h 80632"/>
                <a:gd name="T38" fmla="*/ 501 w 43364"/>
                <a:gd name="T39" fmla="*/ 70350 h 80632"/>
                <a:gd name="T40" fmla="*/ 4784 w 43364"/>
                <a:gd name="T41" fmla="*/ 73224 h 80632"/>
                <a:gd name="T42" fmla="*/ 10321 w 43364"/>
                <a:gd name="T43" fmla="*/ 75710 h 80632"/>
                <a:gd name="T44" fmla="*/ 23128 w 43364"/>
                <a:gd name="T45" fmla="*/ 75710 h 80632"/>
                <a:gd name="T46" fmla="*/ 27910 w 43364"/>
                <a:gd name="T47" fmla="*/ 69393 h 80632"/>
                <a:gd name="T48" fmla="*/ 27910 w 43364"/>
                <a:gd name="T49" fmla="*/ 56187 h 80632"/>
                <a:gd name="T50" fmla="*/ 26408 w 43364"/>
                <a:gd name="T51" fmla="*/ 52486 h 80632"/>
                <a:gd name="T52" fmla="*/ 16406 w 43364"/>
                <a:gd name="T53" fmla="*/ 45701 h 80632"/>
                <a:gd name="T54" fmla="*/ 4468 w 43364"/>
                <a:gd name="T55" fmla="*/ 35690 h 80632"/>
                <a:gd name="T56" fmla="*/ 266 w 43364"/>
                <a:gd name="T57" fmla="*/ 25614 h 80632"/>
                <a:gd name="T58" fmla="*/ 0 w 43364"/>
                <a:gd name="T59" fmla="*/ 20817 h 80632"/>
                <a:gd name="T60" fmla="*/ 4218 w 43364"/>
                <a:gd name="T61" fmla="*/ 7315 h 80632"/>
                <a:gd name="T62" fmla="*/ 14818 w 43364"/>
                <a:gd name="T63" fmla="*/ 686 h 80632"/>
                <a:gd name="T64" fmla="*/ 20663 w 43364"/>
                <a:gd name="T65" fmla="*/ 0 h 80632"/>
                <a:gd name="T66" fmla="*/ 25566 w 43364"/>
                <a:gd name="T67" fmla="*/ 0 h 80632"/>
                <a:gd name="T68" fmla="*/ 30782 w 43364"/>
                <a:gd name="T69" fmla="*/ 1193 h 806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3364" h="80632">
                  <a:moveTo>
                    <a:pt x="35399" y="1133"/>
                  </a:moveTo>
                  <a:lnTo>
                    <a:pt x="39198" y="2588"/>
                  </a:lnTo>
                  <a:lnTo>
                    <a:pt x="39198" y="12202"/>
                  </a:lnTo>
                  <a:lnTo>
                    <a:pt x="35137" y="9909"/>
                  </a:lnTo>
                  <a:lnTo>
                    <a:pt x="29896" y="8553"/>
                  </a:lnTo>
                  <a:lnTo>
                    <a:pt x="16507" y="8553"/>
                  </a:lnTo>
                  <a:lnTo>
                    <a:pt x="11266" y="13631"/>
                  </a:lnTo>
                  <a:lnTo>
                    <a:pt x="11266" y="25439"/>
                  </a:lnTo>
                  <a:lnTo>
                    <a:pt x="13467" y="28644"/>
                  </a:lnTo>
                  <a:lnTo>
                    <a:pt x="25704" y="35226"/>
                  </a:lnTo>
                  <a:lnTo>
                    <a:pt x="38396" y="44574"/>
                  </a:lnTo>
                  <a:lnTo>
                    <a:pt x="43150" y="54946"/>
                  </a:lnTo>
                  <a:lnTo>
                    <a:pt x="43364" y="58249"/>
                  </a:lnTo>
                  <a:lnTo>
                    <a:pt x="39737" y="70981"/>
                  </a:lnTo>
                  <a:lnTo>
                    <a:pt x="28964" y="79018"/>
                  </a:lnTo>
                  <a:lnTo>
                    <a:pt x="18472" y="80632"/>
                  </a:lnTo>
                  <a:lnTo>
                    <a:pt x="11633" y="80632"/>
                  </a:lnTo>
                  <a:lnTo>
                    <a:pt x="5135" y="79277"/>
                  </a:lnTo>
                  <a:lnTo>
                    <a:pt x="576" y="77280"/>
                  </a:lnTo>
                  <a:lnTo>
                    <a:pt x="576" y="66976"/>
                  </a:lnTo>
                  <a:lnTo>
                    <a:pt x="5502" y="69712"/>
                  </a:lnTo>
                  <a:lnTo>
                    <a:pt x="11869" y="72078"/>
                  </a:lnTo>
                  <a:lnTo>
                    <a:pt x="26595" y="72078"/>
                  </a:lnTo>
                  <a:lnTo>
                    <a:pt x="32097" y="66064"/>
                  </a:lnTo>
                  <a:lnTo>
                    <a:pt x="32097" y="53492"/>
                  </a:lnTo>
                  <a:lnTo>
                    <a:pt x="30368" y="49967"/>
                  </a:lnTo>
                  <a:lnTo>
                    <a:pt x="18865" y="43508"/>
                  </a:lnTo>
                  <a:lnTo>
                    <a:pt x="5137" y="33978"/>
                  </a:lnTo>
                  <a:lnTo>
                    <a:pt x="302" y="24385"/>
                  </a:lnTo>
                  <a:lnTo>
                    <a:pt x="0" y="19819"/>
                  </a:lnTo>
                  <a:lnTo>
                    <a:pt x="4851" y="6963"/>
                  </a:lnTo>
                  <a:lnTo>
                    <a:pt x="17042" y="650"/>
                  </a:lnTo>
                  <a:lnTo>
                    <a:pt x="23765" y="0"/>
                  </a:lnTo>
                  <a:lnTo>
                    <a:pt x="29398" y="0"/>
                  </a:lnTo>
                  <a:lnTo>
                    <a:pt x="35399" y="1133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7" name="object 34">
              <a:extLst>
                <a:ext uri="{FF2B5EF4-FFF2-40B4-BE49-F238E27FC236}">
                  <a16:creationId xmlns:a16="http://schemas.microsoft.com/office/drawing/2014/main" id="{D4356422-ACAD-4361-9D56-A8279EA11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0028" y="855907"/>
              <a:ext cx="41018" cy="70940"/>
            </a:xfrm>
            <a:custGeom>
              <a:avLst/>
              <a:gdLst>
                <a:gd name="T0" fmla="*/ 12003 w 33172"/>
                <a:gd name="T1" fmla="*/ 62476 h 73065"/>
                <a:gd name="T2" fmla="*/ 13088 w 33172"/>
                <a:gd name="T3" fmla="*/ 64966 h 73065"/>
                <a:gd name="T4" fmla="*/ 17362 w 33172"/>
                <a:gd name="T5" fmla="*/ 64966 h 73065"/>
                <a:gd name="T6" fmla="*/ 19592 w 33172"/>
                <a:gd name="T7" fmla="*/ 63474 h 73065"/>
                <a:gd name="T8" fmla="*/ 19608 w 33172"/>
                <a:gd name="T9" fmla="*/ 71142 h 73065"/>
                <a:gd name="T10" fmla="*/ 18167 w 33172"/>
                <a:gd name="T11" fmla="*/ 71900 h 73065"/>
                <a:gd name="T12" fmla="*/ 16140 w 33172"/>
                <a:gd name="T13" fmla="*/ 72585 h 73065"/>
                <a:gd name="T14" fmla="*/ 8874 w 33172"/>
                <a:gd name="T15" fmla="*/ 72585 h 73065"/>
                <a:gd name="T16" fmla="*/ 5885 w 33172"/>
                <a:gd name="T17" fmla="*/ 69083 h 73065"/>
                <a:gd name="T18" fmla="*/ 5885 w 33172"/>
                <a:gd name="T19" fmla="*/ 22140 h 73065"/>
                <a:gd name="T20" fmla="*/ 0 w 33172"/>
                <a:gd name="T21" fmla="*/ 22140 h 73065"/>
                <a:gd name="T22" fmla="*/ 0 w 33172"/>
                <a:gd name="T23" fmla="*/ 14497 h 73065"/>
                <a:gd name="T24" fmla="*/ 5885 w 33172"/>
                <a:gd name="T25" fmla="*/ 14497 h 73065"/>
                <a:gd name="T26" fmla="*/ 5885 w 33172"/>
                <a:gd name="T27" fmla="*/ 2835 h 73065"/>
                <a:gd name="T28" fmla="*/ 12003 w 33172"/>
                <a:gd name="T29" fmla="*/ 0 h 73065"/>
                <a:gd name="T30" fmla="*/ 12003 w 33172"/>
                <a:gd name="T31" fmla="*/ 14497 h 73065"/>
                <a:gd name="T32" fmla="*/ 19592 w 33172"/>
                <a:gd name="T33" fmla="*/ 14497 h 73065"/>
                <a:gd name="T34" fmla="*/ 19592 w 33172"/>
                <a:gd name="T35" fmla="*/ 22140 h 73065"/>
                <a:gd name="T36" fmla="*/ 12003 w 33172"/>
                <a:gd name="T37" fmla="*/ 22140 h 73065"/>
                <a:gd name="T38" fmla="*/ 12003 w 33172"/>
                <a:gd name="T39" fmla="*/ 62476 h 730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172" h="73065">
                  <a:moveTo>
                    <a:pt x="20306" y="62884"/>
                  </a:moveTo>
                  <a:lnTo>
                    <a:pt x="22140" y="65398"/>
                  </a:lnTo>
                  <a:lnTo>
                    <a:pt x="29372" y="65398"/>
                  </a:lnTo>
                  <a:lnTo>
                    <a:pt x="33145" y="63894"/>
                  </a:lnTo>
                  <a:lnTo>
                    <a:pt x="33172" y="71610"/>
                  </a:lnTo>
                  <a:lnTo>
                    <a:pt x="30735" y="72374"/>
                  </a:lnTo>
                  <a:lnTo>
                    <a:pt x="27302" y="73065"/>
                  </a:lnTo>
                  <a:lnTo>
                    <a:pt x="15013" y="73065"/>
                  </a:lnTo>
                  <a:lnTo>
                    <a:pt x="9956" y="69539"/>
                  </a:lnTo>
                  <a:lnTo>
                    <a:pt x="9956" y="22284"/>
                  </a:lnTo>
                  <a:lnTo>
                    <a:pt x="0" y="22284"/>
                  </a:lnTo>
                  <a:lnTo>
                    <a:pt x="0" y="14593"/>
                  </a:lnTo>
                  <a:lnTo>
                    <a:pt x="9956" y="14593"/>
                  </a:lnTo>
                  <a:lnTo>
                    <a:pt x="9956" y="2859"/>
                  </a:lnTo>
                  <a:lnTo>
                    <a:pt x="20306" y="0"/>
                  </a:lnTo>
                  <a:lnTo>
                    <a:pt x="20306" y="14593"/>
                  </a:lnTo>
                  <a:lnTo>
                    <a:pt x="33145" y="14593"/>
                  </a:lnTo>
                  <a:lnTo>
                    <a:pt x="33145" y="22284"/>
                  </a:lnTo>
                  <a:lnTo>
                    <a:pt x="20306" y="22284"/>
                  </a:lnTo>
                  <a:lnTo>
                    <a:pt x="20306" y="62884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8" name="object 35">
              <a:extLst>
                <a:ext uri="{FF2B5EF4-FFF2-40B4-BE49-F238E27FC236}">
                  <a16:creationId xmlns:a16="http://schemas.microsoft.com/office/drawing/2014/main" id="{A96F0D7B-4406-4F23-A704-650A27612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249" y="869786"/>
              <a:ext cx="59476" cy="57061"/>
            </a:xfrm>
            <a:custGeom>
              <a:avLst/>
              <a:gdLst>
                <a:gd name="T0" fmla="*/ 22618 w 46194"/>
                <a:gd name="T1" fmla="*/ 6365 h 59309"/>
                <a:gd name="T2" fmla="*/ 16228 w 46194"/>
                <a:gd name="T3" fmla="*/ 6365 h 59309"/>
                <a:gd name="T4" fmla="*/ 10592 w 46194"/>
                <a:gd name="T5" fmla="*/ 10406 h 59309"/>
                <a:gd name="T6" fmla="*/ 10341 w 46194"/>
                <a:gd name="T7" fmla="*/ 22497 h 59309"/>
                <a:gd name="T8" fmla="*/ 34442 w 46194"/>
                <a:gd name="T9" fmla="*/ 22497 h 59309"/>
                <a:gd name="T10" fmla="*/ 44358 w 46194"/>
                <a:gd name="T11" fmla="*/ 28885 h 59309"/>
                <a:gd name="T12" fmla="*/ 10341 w 46194"/>
                <a:gd name="T13" fmla="*/ 28885 h 59309"/>
                <a:gd name="T14" fmla="*/ 10353 w 46194"/>
                <a:gd name="T15" fmla="*/ 29822 h 59309"/>
                <a:gd name="T16" fmla="*/ 14652 w 46194"/>
                <a:gd name="T17" fmla="*/ 42365 h 59309"/>
                <a:gd name="T18" fmla="*/ 26769 w 46194"/>
                <a:gd name="T19" fmla="*/ 46421 h 59309"/>
                <a:gd name="T20" fmla="*/ 31676 w 46194"/>
                <a:gd name="T21" fmla="*/ 46421 h 59309"/>
                <a:gd name="T22" fmla="*/ 37135 w 46194"/>
                <a:gd name="T23" fmla="*/ 44315 h 59309"/>
                <a:gd name="T24" fmla="*/ 40558 w 46194"/>
                <a:gd name="T25" fmla="*/ 42163 h 59309"/>
                <a:gd name="T26" fmla="*/ 41036 w 46194"/>
                <a:gd name="T27" fmla="*/ 49825 h 59309"/>
                <a:gd name="T28" fmla="*/ 36305 w 46194"/>
                <a:gd name="T29" fmla="*/ 51710 h 59309"/>
                <a:gd name="T30" fmla="*/ 30166 w 46194"/>
                <a:gd name="T31" fmla="*/ 52809 h 59309"/>
                <a:gd name="T32" fmla="*/ 23196 w 46194"/>
                <a:gd name="T33" fmla="*/ 52797 h 59309"/>
                <a:gd name="T34" fmla="*/ 10383 w 46194"/>
                <a:gd name="T35" fmla="*/ 49296 h 59309"/>
                <a:gd name="T36" fmla="*/ 2614 w 46194"/>
                <a:gd name="T37" fmla="*/ 40203 h 59309"/>
                <a:gd name="T38" fmla="*/ 0 w 46194"/>
                <a:gd name="T39" fmla="*/ 26404 h 59309"/>
                <a:gd name="T40" fmla="*/ 2731 w 46194"/>
                <a:gd name="T41" fmla="*/ 12278 h 59309"/>
                <a:gd name="T42" fmla="*/ 10570 w 46194"/>
                <a:gd name="T43" fmla="*/ 3225 h 59309"/>
                <a:gd name="T44" fmla="*/ 23197 w 46194"/>
                <a:gd name="T45" fmla="*/ 0 h 59309"/>
                <a:gd name="T46" fmla="*/ 33095 w 46194"/>
                <a:gd name="T47" fmla="*/ 2065 h 59309"/>
                <a:gd name="T48" fmla="*/ 34442 w 46194"/>
                <a:gd name="T49" fmla="*/ 11742 h 59309"/>
                <a:gd name="T50" fmla="*/ 30519 w 46194"/>
                <a:gd name="T51" fmla="*/ 6365 h 59309"/>
                <a:gd name="T52" fmla="*/ 22618 w 46194"/>
                <a:gd name="T53" fmla="*/ 6365 h 59309"/>
                <a:gd name="T54" fmla="*/ 41469 w 46194"/>
                <a:gd name="T55" fmla="*/ 10441 h 59309"/>
                <a:gd name="T56" fmla="*/ 44358 w 46194"/>
                <a:gd name="T57" fmla="*/ 24407 h 59309"/>
                <a:gd name="T58" fmla="*/ 44358 w 46194"/>
                <a:gd name="T59" fmla="*/ 28885 h 59309"/>
                <a:gd name="T60" fmla="*/ 34442 w 46194"/>
                <a:gd name="T61" fmla="*/ 22497 h 59309"/>
                <a:gd name="T62" fmla="*/ 34442 w 46194"/>
                <a:gd name="T63" fmla="*/ 11742 h 59309"/>
                <a:gd name="T64" fmla="*/ 33095 w 46194"/>
                <a:gd name="T65" fmla="*/ 2065 h 59309"/>
                <a:gd name="T66" fmla="*/ 41469 w 46194"/>
                <a:gd name="T67" fmla="*/ 10441 h 593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194" h="59309">
                  <a:moveTo>
                    <a:pt x="23555" y="7148"/>
                  </a:moveTo>
                  <a:lnTo>
                    <a:pt x="16900" y="7148"/>
                  </a:lnTo>
                  <a:lnTo>
                    <a:pt x="11031" y="11684"/>
                  </a:lnTo>
                  <a:lnTo>
                    <a:pt x="10769" y="25267"/>
                  </a:lnTo>
                  <a:lnTo>
                    <a:pt x="35870" y="25267"/>
                  </a:lnTo>
                  <a:lnTo>
                    <a:pt x="46194" y="32440"/>
                  </a:lnTo>
                  <a:lnTo>
                    <a:pt x="10769" y="32440"/>
                  </a:lnTo>
                  <a:lnTo>
                    <a:pt x="10781" y="33491"/>
                  </a:lnTo>
                  <a:lnTo>
                    <a:pt x="15259" y="47580"/>
                  </a:lnTo>
                  <a:lnTo>
                    <a:pt x="27879" y="52136"/>
                  </a:lnTo>
                  <a:lnTo>
                    <a:pt x="32988" y="52136"/>
                  </a:lnTo>
                  <a:lnTo>
                    <a:pt x="38674" y="49770"/>
                  </a:lnTo>
                  <a:lnTo>
                    <a:pt x="42238" y="47354"/>
                  </a:lnTo>
                  <a:lnTo>
                    <a:pt x="42735" y="55957"/>
                  </a:lnTo>
                  <a:lnTo>
                    <a:pt x="37809" y="58077"/>
                  </a:lnTo>
                  <a:lnTo>
                    <a:pt x="31416" y="59309"/>
                  </a:lnTo>
                  <a:lnTo>
                    <a:pt x="24157" y="59295"/>
                  </a:lnTo>
                  <a:lnTo>
                    <a:pt x="10813" y="55365"/>
                  </a:lnTo>
                  <a:lnTo>
                    <a:pt x="2722" y="45150"/>
                  </a:lnTo>
                  <a:lnTo>
                    <a:pt x="0" y="29654"/>
                  </a:lnTo>
                  <a:lnTo>
                    <a:pt x="2842" y="13789"/>
                  </a:lnTo>
                  <a:lnTo>
                    <a:pt x="11008" y="3623"/>
                  </a:lnTo>
                  <a:lnTo>
                    <a:pt x="24158" y="0"/>
                  </a:lnTo>
                  <a:lnTo>
                    <a:pt x="34466" y="2318"/>
                  </a:lnTo>
                  <a:lnTo>
                    <a:pt x="35870" y="13188"/>
                  </a:lnTo>
                  <a:lnTo>
                    <a:pt x="31783" y="7148"/>
                  </a:lnTo>
                  <a:lnTo>
                    <a:pt x="23555" y="7148"/>
                  </a:lnTo>
                  <a:close/>
                </a:path>
                <a:path w="46194" h="59309">
                  <a:moveTo>
                    <a:pt x="43186" y="11727"/>
                  </a:moveTo>
                  <a:lnTo>
                    <a:pt x="46194" y="27411"/>
                  </a:lnTo>
                  <a:lnTo>
                    <a:pt x="46194" y="32440"/>
                  </a:lnTo>
                  <a:lnTo>
                    <a:pt x="35870" y="25267"/>
                  </a:lnTo>
                  <a:lnTo>
                    <a:pt x="35870" y="13188"/>
                  </a:lnTo>
                  <a:lnTo>
                    <a:pt x="34466" y="2318"/>
                  </a:lnTo>
                  <a:lnTo>
                    <a:pt x="43186" y="11727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9" name="object 36">
              <a:extLst>
                <a:ext uri="{FF2B5EF4-FFF2-40B4-BE49-F238E27FC236}">
                  <a16:creationId xmlns:a16="http://schemas.microsoft.com/office/drawing/2014/main" id="{A39B922F-D1EF-4513-A338-F7F5AEA82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5132" y="869786"/>
              <a:ext cx="57425" cy="57061"/>
            </a:xfrm>
            <a:custGeom>
              <a:avLst/>
              <a:gdLst>
                <a:gd name="T0" fmla="*/ 9928 w 44779"/>
                <a:gd name="T1" fmla="*/ 14182 h 58447"/>
                <a:gd name="T2" fmla="*/ 9928 w 44779"/>
                <a:gd name="T3" fmla="*/ 62035 h 58447"/>
                <a:gd name="T4" fmla="*/ 455 w 44779"/>
                <a:gd name="T5" fmla="*/ 62035 h 58447"/>
                <a:gd name="T6" fmla="*/ 455 w 44779"/>
                <a:gd name="T7" fmla="*/ 9655 h 58447"/>
                <a:gd name="T8" fmla="*/ 92 w 44779"/>
                <a:gd name="T9" fmla="*/ 5234 h 58447"/>
                <a:gd name="T10" fmla="*/ 0 w 44779"/>
                <a:gd name="T11" fmla="*/ 886 h 58447"/>
                <a:gd name="T12" fmla="*/ 9090 w 44779"/>
                <a:gd name="T13" fmla="*/ 886 h 58447"/>
                <a:gd name="T14" fmla="*/ 9425 w 44779"/>
                <a:gd name="T15" fmla="*/ 9995 h 58447"/>
                <a:gd name="T16" fmla="*/ 9688 w 44779"/>
                <a:gd name="T17" fmla="*/ 9995 h 58447"/>
                <a:gd name="T18" fmla="*/ 12711 w 44779"/>
                <a:gd name="T19" fmla="*/ 3035 h 58447"/>
                <a:gd name="T20" fmla="*/ 17554 w 44779"/>
                <a:gd name="T21" fmla="*/ 0 h 58447"/>
                <a:gd name="T22" fmla="*/ 24174 w 44779"/>
                <a:gd name="T23" fmla="*/ 0 h 58447"/>
                <a:gd name="T24" fmla="*/ 36130 w 44779"/>
                <a:gd name="T25" fmla="*/ 4519 h 58447"/>
                <a:gd name="T26" fmla="*/ 40975 w 44779"/>
                <a:gd name="T27" fmla="*/ 18613 h 58447"/>
                <a:gd name="T28" fmla="*/ 40987 w 44779"/>
                <a:gd name="T29" fmla="*/ 62035 h 58447"/>
                <a:gd name="T30" fmla="*/ 31514 w 44779"/>
                <a:gd name="T31" fmla="*/ 62035 h 58447"/>
                <a:gd name="T32" fmla="*/ 31514 w 44779"/>
                <a:gd name="T33" fmla="*/ 12899 h 58447"/>
                <a:gd name="T34" fmla="*/ 28108 w 44779"/>
                <a:gd name="T35" fmla="*/ 8634 h 58447"/>
                <a:gd name="T36" fmla="*/ 14653 w 44779"/>
                <a:gd name="T37" fmla="*/ 8634 h 58447"/>
                <a:gd name="T38" fmla="*/ 9928 w 44779"/>
                <a:gd name="T39" fmla="*/ 14182 h 584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779" h="58447">
                  <a:moveTo>
                    <a:pt x="10847" y="13360"/>
                  </a:moveTo>
                  <a:lnTo>
                    <a:pt x="10847" y="58447"/>
                  </a:lnTo>
                  <a:lnTo>
                    <a:pt x="497" y="58447"/>
                  </a:lnTo>
                  <a:lnTo>
                    <a:pt x="497" y="9096"/>
                  </a:lnTo>
                  <a:lnTo>
                    <a:pt x="104" y="4930"/>
                  </a:lnTo>
                  <a:lnTo>
                    <a:pt x="0" y="838"/>
                  </a:lnTo>
                  <a:lnTo>
                    <a:pt x="9930" y="838"/>
                  </a:lnTo>
                  <a:lnTo>
                    <a:pt x="10297" y="9416"/>
                  </a:lnTo>
                  <a:lnTo>
                    <a:pt x="10585" y="9416"/>
                  </a:lnTo>
                  <a:lnTo>
                    <a:pt x="13887" y="2859"/>
                  </a:lnTo>
                  <a:lnTo>
                    <a:pt x="19180" y="0"/>
                  </a:lnTo>
                  <a:lnTo>
                    <a:pt x="26411" y="0"/>
                  </a:lnTo>
                  <a:lnTo>
                    <a:pt x="39471" y="4258"/>
                  </a:lnTo>
                  <a:lnTo>
                    <a:pt x="44766" y="17536"/>
                  </a:lnTo>
                  <a:lnTo>
                    <a:pt x="44779" y="58447"/>
                  </a:lnTo>
                  <a:lnTo>
                    <a:pt x="34429" y="58447"/>
                  </a:lnTo>
                  <a:lnTo>
                    <a:pt x="34429" y="12152"/>
                  </a:lnTo>
                  <a:lnTo>
                    <a:pt x="30709" y="8134"/>
                  </a:lnTo>
                  <a:lnTo>
                    <a:pt x="16009" y="8134"/>
                  </a:lnTo>
                  <a:lnTo>
                    <a:pt x="10847" y="13360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80" name="object 37">
              <a:extLst>
                <a:ext uri="{FF2B5EF4-FFF2-40B4-BE49-F238E27FC236}">
                  <a16:creationId xmlns:a16="http://schemas.microsoft.com/office/drawing/2014/main" id="{8E27B3F3-B017-4650-B0C7-E88E1918E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8964" y="843569"/>
              <a:ext cx="61526" cy="83277"/>
            </a:xfrm>
            <a:custGeom>
              <a:avLst/>
              <a:gdLst>
                <a:gd name="T0" fmla="*/ 38623 w 48500"/>
                <a:gd name="T1" fmla="*/ 78072 h 85686"/>
                <a:gd name="T2" fmla="*/ 38896 w 48500"/>
                <a:gd name="T3" fmla="*/ 81767 h 85686"/>
                <a:gd name="T4" fmla="*/ 38983 w 48500"/>
                <a:gd name="T5" fmla="*/ 85291 h 85686"/>
                <a:gd name="T6" fmla="*/ 30979 w 48500"/>
                <a:gd name="T7" fmla="*/ 85291 h 85686"/>
                <a:gd name="T8" fmla="*/ 30663 w 48500"/>
                <a:gd name="T9" fmla="*/ 76837 h 85686"/>
                <a:gd name="T10" fmla="*/ 30494 w 48500"/>
                <a:gd name="T11" fmla="*/ 76837 h 85686"/>
                <a:gd name="T12" fmla="*/ 28326 w 48500"/>
                <a:gd name="T13" fmla="*/ 81397 h 85686"/>
                <a:gd name="T14" fmla="*/ 24618 w 48500"/>
                <a:gd name="T15" fmla="*/ 86154 h 85686"/>
                <a:gd name="T16" fmla="*/ 19311 w 48500"/>
                <a:gd name="T17" fmla="*/ 78451 h 85686"/>
                <a:gd name="T18" fmla="*/ 19740 w 48500"/>
                <a:gd name="T19" fmla="*/ 78443 h 85686"/>
                <a:gd name="T20" fmla="*/ 27738 w 48500"/>
                <a:gd name="T21" fmla="*/ 72634 h 85686"/>
                <a:gd name="T22" fmla="*/ 30306 w 48500"/>
                <a:gd name="T23" fmla="*/ 56343 h 85686"/>
                <a:gd name="T24" fmla="*/ 30300 w 48500"/>
                <a:gd name="T25" fmla="*/ 55473 h 85686"/>
                <a:gd name="T26" fmla="*/ 27527 w 48500"/>
                <a:gd name="T27" fmla="*/ 39586 h 85686"/>
                <a:gd name="T28" fmla="*/ 19311 w 48500"/>
                <a:gd name="T29" fmla="*/ 34207 h 85686"/>
                <a:gd name="T30" fmla="*/ 18890 w 48500"/>
                <a:gd name="T31" fmla="*/ 34216 h 85686"/>
                <a:gd name="T32" fmla="*/ 10907 w 48500"/>
                <a:gd name="T33" fmla="*/ 40016 h 85686"/>
                <a:gd name="T34" fmla="*/ 8362 w 48500"/>
                <a:gd name="T35" fmla="*/ 56343 h 85686"/>
                <a:gd name="T36" fmla="*/ 8364 w 48500"/>
                <a:gd name="T37" fmla="*/ 57121 h 85686"/>
                <a:gd name="T38" fmla="*/ 7984 w 48500"/>
                <a:gd name="T39" fmla="*/ 30031 h 85686"/>
                <a:gd name="T40" fmla="*/ 17351 w 48500"/>
                <a:gd name="T41" fmla="*/ 26495 h 85686"/>
                <a:gd name="T42" fmla="*/ 23039 w 48500"/>
                <a:gd name="T43" fmla="*/ 26495 h 85686"/>
                <a:gd name="T44" fmla="*/ 26766 w 48500"/>
                <a:gd name="T45" fmla="*/ 29120 h 85686"/>
                <a:gd name="T46" fmla="*/ 30094 w 48500"/>
                <a:gd name="T47" fmla="*/ 35245 h 85686"/>
                <a:gd name="T48" fmla="*/ 30306 w 48500"/>
                <a:gd name="T49" fmla="*/ 35245 h 85686"/>
                <a:gd name="T50" fmla="*/ 30306 w 48500"/>
                <a:gd name="T51" fmla="*/ 0 h 85686"/>
                <a:gd name="T52" fmla="*/ 38623 w 48500"/>
                <a:gd name="T53" fmla="*/ 0 h 85686"/>
                <a:gd name="T54" fmla="*/ 38623 w 48500"/>
                <a:gd name="T55" fmla="*/ 78072 h 85686"/>
                <a:gd name="T56" fmla="*/ 1895 w 48500"/>
                <a:gd name="T57" fmla="*/ 40705 h 85686"/>
                <a:gd name="T58" fmla="*/ 7984 w 48500"/>
                <a:gd name="T59" fmla="*/ 30031 h 85686"/>
                <a:gd name="T60" fmla="*/ 8364 w 48500"/>
                <a:gd name="T61" fmla="*/ 57121 h 85686"/>
                <a:gd name="T62" fmla="*/ 11106 w 48500"/>
                <a:gd name="T63" fmla="*/ 73046 h 85686"/>
                <a:gd name="T64" fmla="*/ 19311 w 48500"/>
                <a:gd name="T65" fmla="*/ 78451 h 85686"/>
                <a:gd name="T66" fmla="*/ 24618 w 48500"/>
                <a:gd name="T67" fmla="*/ 86154 h 85686"/>
                <a:gd name="T68" fmla="*/ 17351 w 48500"/>
                <a:gd name="T69" fmla="*/ 86154 h 85686"/>
                <a:gd name="T70" fmla="*/ 8883 w 48500"/>
                <a:gd name="T71" fmla="*/ 83370 h 85686"/>
                <a:gd name="T72" fmla="*/ 2378 w 48500"/>
                <a:gd name="T73" fmla="*/ 73483 h 85686"/>
                <a:gd name="T74" fmla="*/ 0 w 48500"/>
                <a:gd name="T75" fmla="*/ 56343 h 85686"/>
                <a:gd name="T76" fmla="*/ 1895 w 48500"/>
                <a:gd name="T77" fmla="*/ 40705 h 856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500" h="85686">
                  <a:moveTo>
                    <a:pt x="48054" y="77650"/>
                  </a:moveTo>
                  <a:lnTo>
                    <a:pt x="48395" y="81323"/>
                  </a:lnTo>
                  <a:lnTo>
                    <a:pt x="48500" y="84823"/>
                  </a:lnTo>
                  <a:lnTo>
                    <a:pt x="38543" y="84823"/>
                  </a:lnTo>
                  <a:lnTo>
                    <a:pt x="38150" y="76417"/>
                  </a:lnTo>
                  <a:lnTo>
                    <a:pt x="37940" y="76417"/>
                  </a:lnTo>
                  <a:lnTo>
                    <a:pt x="35242" y="80953"/>
                  </a:lnTo>
                  <a:lnTo>
                    <a:pt x="30630" y="85686"/>
                  </a:lnTo>
                  <a:lnTo>
                    <a:pt x="24027" y="78019"/>
                  </a:lnTo>
                  <a:lnTo>
                    <a:pt x="24560" y="78011"/>
                  </a:lnTo>
                  <a:lnTo>
                    <a:pt x="34511" y="72238"/>
                  </a:lnTo>
                  <a:lnTo>
                    <a:pt x="37705" y="56031"/>
                  </a:lnTo>
                  <a:lnTo>
                    <a:pt x="37699" y="55173"/>
                  </a:lnTo>
                  <a:lnTo>
                    <a:pt x="34248" y="39370"/>
                  </a:lnTo>
                  <a:lnTo>
                    <a:pt x="24027" y="34018"/>
                  </a:lnTo>
                  <a:lnTo>
                    <a:pt x="23501" y="34026"/>
                  </a:lnTo>
                  <a:lnTo>
                    <a:pt x="13571" y="39800"/>
                  </a:lnTo>
                  <a:lnTo>
                    <a:pt x="10402" y="56031"/>
                  </a:lnTo>
                  <a:lnTo>
                    <a:pt x="10406" y="56809"/>
                  </a:lnTo>
                  <a:lnTo>
                    <a:pt x="9935" y="29863"/>
                  </a:lnTo>
                  <a:lnTo>
                    <a:pt x="21590" y="26351"/>
                  </a:lnTo>
                  <a:lnTo>
                    <a:pt x="28665" y="26351"/>
                  </a:lnTo>
                  <a:lnTo>
                    <a:pt x="33303" y="28964"/>
                  </a:lnTo>
                  <a:lnTo>
                    <a:pt x="37443" y="35053"/>
                  </a:lnTo>
                  <a:lnTo>
                    <a:pt x="37705" y="35053"/>
                  </a:lnTo>
                  <a:lnTo>
                    <a:pt x="37705" y="0"/>
                  </a:lnTo>
                  <a:lnTo>
                    <a:pt x="48054" y="0"/>
                  </a:lnTo>
                  <a:lnTo>
                    <a:pt x="48054" y="77650"/>
                  </a:lnTo>
                  <a:close/>
                </a:path>
                <a:path w="48500" h="85686">
                  <a:moveTo>
                    <a:pt x="2358" y="40486"/>
                  </a:moveTo>
                  <a:lnTo>
                    <a:pt x="9935" y="29863"/>
                  </a:lnTo>
                  <a:lnTo>
                    <a:pt x="10406" y="56809"/>
                  </a:lnTo>
                  <a:lnTo>
                    <a:pt x="13819" y="72650"/>
                  </a:lnTo>
                  <a:lnTo>
                    <a:pt x="24027" y="78019"/>
                  </a:lnTo>
                  <a:lnTo>
                    <a:pt x="30630" y="85686"/>
                  </a:lnTo>
                  <a:lnTo>
                    <a:pt x="21590" y="85686"/>
                  </a:lnTo>
                  <a:lnTo>
                    <a:pt x="11051" y="82914"/>
                  </a:lnTo>
                  <a:lnTo>
                    <a:pt x="2959" y="73087"/>
                  </a:lnTo>
                  <a:lnTo>
                    <a:pt x="0" y="56031"/>
                  </a:lnTo>
                  <a:lnTo>
                    <a:pt x="2358" y="40486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81" name="object 38">
              <a:extLst>
                <a:ext uri="{FF2B5EF4-FFF2-40B4-BE49-F238E27FC236}">
                  <a16:creationId xmlns:a16="http://schemas.microsoft.com/office/drawing/2014/main" id="{10D6001C-A709-44DD-8BDA-D5A966305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4846" y="869786"/>
              <a:ext cx="59476" cy="57061"/>
            </a:xfrm>
            <a:custGeom>
              <a:avLst/>
              <a:gdLst>
                <a:gd name="T0" fmla="*/ 11161 w 45749"/>
                <a:gd name="T1" fmla="*/ 42717 h 59334"/>
                <a:gd name="T2" fmla="*/ 14891 w 45749"/>
                <a:gd name="T3" fmla="*/ 46211 h 59334"/>
                <a:gd name="T4" fmla="*/ 22551 w 45749"/>
                <a:gd name="T5" fmla="*/ 46211 h 59334"/>
                <a:gd name="T6" fmla="*/ 19498 w 45749"/>
                <a:gd name="T7" fmla="*/ 52565 h 59334"/>
                <a:gd name="T8" fmla="*/ 8365 w 45749"/>
                <a:gd name="T9" fmla="*/ 52565 h 59334"/>
                <a:gd name="T10" fmla="*/ 0 w 45749"/>
                <a:gd name="T11" fmla="*/ 47740 h 59334"/>
                <a:gd name="T12" fmla="*/ 0 w 45749"/>
                <a:gd name="T13" fmla="*/ 37891 h 59334"/>
                <a:gd name="T14" fmla="*/ 2172 w 45749"/>
                <a:gd name="T15" fmla="*/ 30217 h 59334"/>
                <a:gd name="T16" fmla="*/ 12157 w 45749"/>
                <a:gd name="T17" fmla="*/ 23215 h 59334"/>
                <a:gd name="T18" fmla="*/ 31734 w 45749"/>
                <a:gd name="T19" fmla="*/ 20593 h 59334"/>
                <a:gd name="T20" fmla="*/ 38235 w 45749"/>
                <a:gd name="T21" fmla="*/ 20593 h 59334"/>
                <a:gd name="T22" fmla="*/ 38235 w 45749"/>
                <a:gd name="T23" fmla="*/ 14370 h 59334"/>
                <a:gd name="T24" fmla="*/ 35690 w 45749"/>
                <a:gd name="T25" fmla="*/ 10001 h 59334"/>
                <a:gd name="T26" fmla="*/ 33458 w 45749"/>
                <a:gd name="T27" fmla="*/ 7708 h 59334"/>
                <a:gd name="T28" fmla="*/ 29135 w 45749"/>
                <a:gd name="T29" fmla="*/ 6792 h 59334"/>
                <a:gd name="T30" fmla="*/ 17634 w 45749"/>
                <a:gd name="T31" fmla="*/ 6792 h 59334"/>
                <a:gd name="T32" fmla="*/ 11078 w 45749"/>
                <a:gd name="T33" fmla="*/ 8886 h 59334"/>
                <a:gd name="T34" fmla="*/ 7177 w 45749"/>
                <a:gd name="T35" fmla="*/ 12075 h 59334"/>
                <a:gd name="T36" fmla="*/ 5990 w 45749"/>
                <a:gd name="T37" fmla="*/ 4191 h 59334"/>
                <a:gd name="T38" fmla="*/ 11558 w 45749"/>
                <a:gd name="T39" fmla="*/ 1506 h 59334"/>
                <a:gd name="T40" fmla="*/ 18395 w 45749"/>
                <a:gd name="T41" fmla="*/ 0 h 59334"/>
                <a:gd name="T42" fmla="*/ 34899 w 45749"/>
                <a:gd name="T43" fmla="*/ 0 h 59334"/>
                <a:gd name="T44" fmla="*/ 40834 w 45749"/>
                <a:gd name="T45" fmla="*/ 3189 h 59334"/>
                <a:gd name="T46" fmla="*/ 38235 w 45749"/>
                <a:gd name="T47" fmla="*/ 40291 h 59334"/>
                <a:gd name="T48" fmla="*/ 38235 w 45749"/>
                <a:gd name="T49" fmla="*/ 26771 h 59334"/>
                <a:gd name="T50" fmla="*/ 36256 w 45749"/>
                <a:gd name="T51" fmla="*/ 26578 h 59334"/>
                <a:gd name="T52" fmla="*/ 17378 w 45749"/>
                <a:gd name="T53" fmla="*/ 26578 h 59334"/>
                <a:gd name="T54" fmla="*/ 11161 w 45749"/>
                <a:gd name="T55" fmla="*/ 31315 h 59334"/>
                <a:gd name="T56" fmla="*/ 11161 w 45749"/>
                <a:gd name="T57" fmla="*/ 42717 h 59334"/>
                <a:gd name="T58" fmla="*/ 48774 w 45749"/>
                <a:gd name="T59" fmla="*/ 46974 h 59334"/>
                <a:gd name="T60" fmla="*/ 49057 w 45749"/>
                <a:gd name="T61" fmla="*/ 49988 h 59334"/>
                <a:gd name="T62" fmla="*/ 49341 w 45749"/>
                <a:gd name="T63" fmla="*/ 51778 h 59334"/>
                <a:gd name="T64" fmla="*/ 39279 w 45749"/>
                <a:gd name="T65" fmla="*/ 51778 h 59334"/>
                <a:gd name="T66" fmla="*/ 38574 w 45749"/>
                <a:gd name="T67" fmla="*/ 45009 h 59334"/>
                <a:gd name="T68" fmla="*/ 38375 w 45749"/>
                <a:gd name="T69" fmla="*/ 45009 h 59334"/>
                <a:gd name="T70" fmla="*/ 35324 w 45749"/>
                <a:gd name="T71" fmla="*/ 48897 h 59334"/>
                <a:gd name="T72" fmla="*/ 29755 w 45749"/>
                <a:gd name="T73" fmla="*/ 52565 h 59334"/>
                <a:gd name="T74" fmla="*/ 19498 w 45749"/>
                <a:gd name="T75" fmla="*/ 52565 h 59334"/>
                <a:gd name="T76" fmla="*/ 22551 w 45749"/>
                <a:gd name="T77" fmla="*/ 46211 h 59334"/>
                <a:gd name="T78" fmla="*/ 32159 w 45749"/>
                <a:gd name="T79" fmla="*/ 46211 h 59334"/>
                <a:gd name="T80" fmla="*/ 38235 w 45749"/>
                <a:gd name="T81" fmla="*/ 40291 h 59334"/>
                <a:gd name="T82" fmla="*/ 40834 w 45749"/>
                <a:gd name="T83" fmla="*/ 3189 h 59334"/>
                <a:gd name="T84" fmla="*/ 42954 w 45749"/>
                <a:gd name="T85" fmla="*/ 4805 h 59334"/>
                <a:gd name="T86" fmla="*/ 45864 w 45749"/>
                <a:gd name="T87" fmla="*/ 7009 h 59334"/>
                <a:gd name="T88" fmla="*/ 48774 w 45749"/>
                <a:gd name="T89" fmla="*/ 10068 h 59334"/>
                <a:gd name="T90" fmla="*/ 48774 w 45749"/>
                <a:gd name="T91" fmla="*/ 46974 h 593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749" h="59334">
                  <a:moveTo>
                    <a:pt x="10349" y="48217"/>
                  </a:moveTo>
                  <a:lnTo>
                    <a:pt x="13808" y="52161"/>
                  </a:lnTo>
                  <a:lnTo>
                    <a:pt x="20909" y="52161"/>
                  </a:lnTo>
                  <a:lnTo>
                    <a:pt x="18079" y="59334"/>
                  </a:lnTo>
                  <a:lnTo>
                    <a:pt x="7755" y="59334"/>
                  </a:lnTo>
                  <a:lnTo>
                    <a:pt x="0" y="53886"/>
                  </a:lnTo>
                  <a:lnTo>
                    <a:pt x="0" y="42769"/>
                  </a:lnTo>
                  <a:lnTo>
                    <a:pt x="2014" y="34109"/>
                  </a:lnTo>
                  <a:lnTo>
                    <a:pt x="11273" y="26205"/>
                  </a:lnTo>
                  <a:lnTo>
                    <a:pt x="29425" y="23245"/>
                  </a:lnTo>
                  <a:lnTo>
                    <a:pt x="35451" y="23245"/>
                  </a:lnTo>
                  <a:lnTo>
                    <a:pt x="35451" y="16220"/>
                  </a:lnTo>
                  <a:lnTo>
                    <a:pt x="33093" y="11290"/>
                  </a:lnTo>
                  <a:lnTo>
                    <a:pt x="31023" y="8701"/>
                  </a:lnTo>
                  <a:lnTo>
                    <a:pt x="27014" y="7666"/>
                  </a:lnTo>
                  <a:lnTo>
                    <a:pt x="16350" y="7666"/>
                  </a:lnTo>
                  <a:lnTo>
                    <a:pt x="10271" y="10032"/>
                  </a:lnTo>
                  <a:lnTo>
                    <a:pt x="6655" y="13631"/>
                  </a:lnTo>
                  <a:lnTo>
                    <a:pt x="5554" y="4732"/>
                  </a:lnTo>
                  <a:lnTo>
                    <a:pt x="10716" y="1700"/>
                  </a:lnTo>
                  <a:lnTo>
                    <a:pt x="17057" y="0"/>
                  </a:lnTo>
                  <a:lnTo>
                    <a:pt x="32359" y="0"/>
                  </a:lnTo>
                  <a:lnTo>
                    <a:pt x="37862" y="3599"/>
                  </a:lnTo>
                  <a:lnTo>
                    <a:pt x="35451" y="45480"/>
                  </a:lnTo>
                  <a:lnTo>
                    <a:pt x="35451" y="30221"/>
                  </a:lnTo>
                  <a:lnTo>
                    <a:pt x="33617" y="30000"/>
                  </a:lnTo>
                  <a:lnTo>
                    <a:pt x="16114" y="30000"/>
                  </a:lnTo>
                  <a:lnTo>
                    <a:pt x="10349" y="35349"/>
                  </a:lnTo>
                  <a:lnTo>
                    <a:pt x="10349" y="48217"/>
                  </a:lnTo>
                  <a:close/>
                </a:path>
                <a:path w="45749" h="59334">
                  <a:moveTo>
                    <a:pt x="45225" y="53023"/>
                  </a:moveTo>
                  <a:lnTo>
                    <a:pt x="45487" y="56425"/>
                  </a:lnTo>
                  <a:lnTo>
                    <a:pt x="45749" y="58447"/>
                  </a:lnTo>
                  <a:lnTo>
                    <a:pt x="36421" y="58447"/>
                  </a:lnTo>
                  <a:lnTo>
                    <a:pt x="35766" y="50805"/>
                  </a:lnTo>
                  <a:lnTo>
                    <a:pt x="35582" y="50805"/>
                  </a:lnTo>
                  <a:lnTo>
                    <a:pt x="32752" y="55193"/>
                  </a:lnTo>
                  <a:lnTo>
                    <a:pt x="27590" y="59334"/>
                  </a:lnTo>
                  <a:lnTo>
                    <a:pt x="18079" y="59334"/>
                  </a:lnTo>
                  <a:lnTo>
                    <a:pt x="20909" y="52161"/>
                  </a:lnTo>
                  <a:lnTo>
                    <a:pt x="29818" y="52161"/>
                  </a:lnTo>
                  <a:lnTo>
                    <a:pt x="35451" y="45480"/>
                  </a:lnTo>
                  <a:lnTo>
                    <a:pt x="37862" y="3599"/>
                  </a:lnTo>
                  <a:lnTo>
                    <a:pt x="39827" y="5423"/>
                  </a:lnTo>
                  <a:lnTo>
                    <a:pt x="42526" y="7912"/>
                  </a:lnTo>
                  <a:lnTo>
                    <a:pt x="45225" y="11364"/>
                  </a:lnTo>
                  <a:lnTo>
                    <a:pt x="45225" y="53023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82" name="object 39">
              <a:extLst>
                <a:ext uri="{FF2B5EF4-FFF2-40B4-BE49-F238E27FC236}">
                  <a16:creationId xmlns:a16="http://schemas.microsoft.com/office/drawing/2014/main" id="{AA06305C-FAE0-4DCC-97D1-4538887A4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0983" y="843569"/>
              <a:ext cx="0" cy="83277"/>
            </a:xfrm>
            <a:custGeom>
              <a:avLst/>
              <a:gdLst>
                <a:gd name="T0" fmla="*/ 96303 h 84823"/>
                <a:gd name="T1" fmla="*/ 0 h 84823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84823">
                  <a:moveTo>
                    <a:pt x="0" y="84823"/>
                  </a:moveTo>
                  <a:lnTo>
                    <a:pt x="0" y="0"/>
                  </a:lnTo>
                </a:path>
              </a:pathLst>
            </a:custGeom>
            <a:noFill/>
            <a:ln w="11619">
              <a:solidFill>
                <a:srgbClr val="FEFF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83" name="object 40">
              <a:extLst>
                <a:ext uri="{FF2B5EF4-FFF2-40B4-BE49-F238E27FC236}">
                  <a16:creationId xmlns:a16="http://schemas.microsoft.com/office/drawing/2014/main" id="{B0067D2E-CE15-4415-9E6C-7BE1410EA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6499" y="137254"/>
              <a:ext cx="258411" cy="228242"/>
            </a:xfrm>
            <a:custGeom>
              <a:avLst/>
              <a:gdLst>
                <a:gd name="T0" fmla="*/ 68082 w 199242"/>
                <a:gd name="T1" fmla="*/ 93720 h 234503"/>
                <a:gd name="T2" fmla="*/ 0 w 199242"/>
                <a:gd name="T3" fmla="*/ 82344 h 234503"/>
                <a:gd name="T4" fmla="*/ 3958 w 199242"/>
                <a:gd name="T5" fmla="*/ 67341 h 234503"/>
                <a:gd name="T6" fmla="*/ 9412 w 199242"/>
                <a:gd name="T7" fmla="*/ 53794 h 234503"/>
                <a:gd name="T8" fmla="*/ 16323 w 199242"/>
                <a:gd name="T9" fmla="*/ 41719 h 234503"/>
                <a:gd name="T10" fmla="*/ 24664 w 199242"/>
                <a:gd name="T11" fmla="*/ 31139 h 234503"/>
                <a:gd name="T12" fmla="*/ 34404 w 199242"/>
                <a:gd name="T13" fmla="*/ 22070 h 234503"/>
                <a:gd name="T14" fmla="*/ 45508 w 199242"/>
                <a:gd name="T15" fmla="*/ 14529 h 234503"/>
                <a:gd name="T16" fmla="*/ 57950 w 199242"/>
                <a:gd name="T17" fmla="*/ 8540 h 234503"/>
                <a:gd name="T18" fmla="*/ 71697 w 199242"/>
                <a:gd name="T19" fmla="*/ 4122 h 234503"/>
                <a:gd name="T20" fmla="*/ 86718 w 199242"/>
                <a:gd name="T21" fmla="*/ 1279 h 234503"/>
                <a:gd name="T22" fmla="*/ 102983 w 199242"/>
                <a:gd name="T23" fmla="*/ 53 h 234503"/>
                <a:gd name="T24" fmla="*/ 107387 w 199242"/>
                <a:gd name="T25" fmla="*/ 0 h 234503"/>
                <a:gd name="T26" fmla="*/ 125478 w 199242"/>
                <a:gd name="T27" fmla="*/ 1005 h 234503"/>
                <a:gd name="T28" fmla="*/ 142200 w 199242"/>
                <a:gd name="T29" fmla="*/ 3931 h 234503"/>
                <a:gd name="T30" fmla="*/ 157388 w 199242"/>
                <a:gd name="T31" fmla="*/ 8672 h 234503"/>
                <a:gd name="T32" fmla="*/ 170873 w 199242"/>
                <a:gd name="T33" fmla="*/ 15103 h 234503"/>
                <a:gd name="T34" fmla="*/ 182490 w 199242"/>
                <a:gd name="T35" fmla="*/ 23098 h 234503"/>
                <a:gd name="T36" fmla="*/ 192073 w 199242"/>
                <a:gd name="T37" fmla="*/ 32541 h 234503"/>
                <a:gd name="T38" fmla="*/ 199458 w 199242"/>
                <a:gd name="T39" fmla="*/ 43308 h 234503"/>
                <a:gd name="T40" fmla="*/ 204470 w 199242"/>
                <a:gd name="T41" fmla="*/ 55284 h 234503"/>
                <a:gd name="T42" fmla="*/ 206949 w 199242"/>
                <a:gd name="T43" fmla="*/ 68346 h 234503"/>
                <a:gd name="T44" fmla="*/ 207195 w 199242"/>
                <a:gd name="T45" fmla="*/ 74174 h 234503"/>
                <a:gd name="T46" fmla="*/ 206344 w 199242"/>
                <a:gd name="T47" fmla="*/ 86552 h 234503"/>
                <a:gd name="T48" fmla="*/ 203649 w 199242"/>
                <a:gd name="T49" fmla="*/ 97933 h 234503"/>
                <a:gd name="T50" fmla="*/ 198897 w 199242"/>
                <a:gd name="T51" fmla="*/ 108611 h 234503"/>
                <a:gd name="T52" fmla="*/ 191883 w 199242"/>
                <a:gd name="T53" fmla="*/ 118885 h 234503"/>
                <a:gd name="T54" fmla="*/ 182401 w 199242"/>
                <a:gd name="T55" fmla="*/ 129058 h 234503"/>
                <a:gd name="T56" fmla="*/ 170236 w 199242"/>
                <a:gd name="T57" fmla="*/ 139424 h 234503"/>
                <a:gd name="T58" fmla="*/ 156879 w 199242"/>
                <a:gd name="T59" fmla="*/ 149129 h 234503"/>
                <a:gd name="T60" fmla="*/ 145460 w 199242"/>
                <a:gd name="T61" fmla="*/ 156712 h 234503"/>
                <a:gd name="T62" fmla="*/ 135767 w 199242"/>
                <a:gd name="T63" fmla="*/ 162694 h 234503"/>
                <a:gd name="T64" fmla="*/ 120238 w 199242"/>
                <a:gd name="T65" fmla="*/ 172142 h 234503"/>
                <a:gd name="T66" fmla="*/ 103707 w 199242"/>
                <a:gd name="T67" fmla="*/ 182168 h 234503"/>
                <a:gd name="T68" fmla="*/ 208844 w 199242"/>
                <a:gd name="T69" fmla="*/ 182168 h 234503"/>
                <a:gd name="T70" fmla="*/ 205986 w 199242"/>
                <a:gd name="T71" fmla="*/ 239924 h 234503"/>
                <a:gd name="T72" fmla="*/ 26 w 199242"/>
                <a:gd name="T73" fmla="*/ 239924 h 234503"/>
                <a:gd name="T74" fmla="*/ 26 w 199242"/>
                <a:gd name="T75" fmla="*/ 185724 h 234503"/>
                <a:gd name="T76" fmla="*/ 46196 w 199242"/>
                <a:gd name="T77" fmla="*/ 157678 h 234503"/>
                <a:gd name="T78" fmla="*/ 55197 w 199242"/>
                <a:gd name="T79" fmla="*/ 151801 h 234503"/>
                <a:gd name="T80" fmla="*/ 66252 w 199242"/>
                <a:gd name="T81" fmla="*/ 144095 h 234503"/>
                <a:gd name="T82" fmla="*/ 78305 w 199242"/>
                <a:gd name="T83" fmla="*/ 135359 h 234503"/>
                <a:gd name="T84" fmla="*/ 90269 w 199242"/>
                <a:gd name="T85" fmla="*/ 126382 h 234503"/>
                <a:gd name="T86" fmla="*/ 101084 w 199242"/>
                <a:gd name="T87" fmla="*/ 117966 h 234503"/>
                <a:gd name="T88" fmla="*/ 109008 w 199242"/>
                <a:gd name="T89" fmla="*/ 111474 h 234503"/>
                <a:gd name="T90" fmla="*/ 119605 w 199242"/>
                <a:gd name="T91" fmla="*/ 100466 h 234503"/>
                <a:gd name="T92" fmla="*/ 125972 w 199242"/>
                <a:gd name="T93" fmla="*/ 89044 h 234503"/>
                <a:gd name="T94" fmla="*/ 128013 w 199242"/>
                <a:gd name="T95" fmla="*/ 77729 h 234503"/>
                <a:gd name="T96" fmla="*/ 124090 w 199242"/>
                <a:gd name="T97" fmla="*/ 63677 h 234503"/>
                <a:gd name="T98" fmla="*/ 113341 w 199242"/>
                <a:gd name="T99" fmla="*/ 54988 h 234503"/>
                <a:gd name="T100" fmla="*/ 101702 w 199242"/>
                <a:gd name="T101" fmla="*/ 52862 h 234503"/>
                <a:gd name="T102" fmla="*/ 88388 w 199242"/>
                <a:gd name="T103" fmla="*/ 55307 h 234503"/>
                <a:gd name="T104" fmla="*/ 78479 w 199242"/>
                <a:gd name="T105" fmla="*/ 62732 h 234503"/>
                <a:gd name="T106" fmla="*/ 71794 w 199242"/>
                <a:gd name="T107" fmla="*/ 75266 h 234503"/>
                <a:gd name="T108" fmla="*/ 68160 w 199242"/>
                <a:gd name="T109" fmla="*/ 93043 h 234503"/>
                <a:gd name="T110" fmla="*/ 68082 w 199242"/>
                <a:gd name="T111" fmla="*/ 93720 h 2345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9242" h="234503">
                  <a:moveTo>
                    <a:pt x="64955" y="91602"/>
                  </a:moveTo>
                  <a:lnTo>
                    <a:pt x="0" y="80484"/>
                  </a:lnTo>
                  <a:lnTo>
                    <a:pt x="3778" y="65820"/>
                  </a:lnTo>
                  <a:lnTo>
                    <a:pt x="8979" y="52579"/>
                  </a:lnTo>
                  <a:lnTo>
                    <a:pt x="15573" y="40777"/>
                  </a:lnTo>
                  <a:lnTo>
                    <a:pt x="23530" y="30436"/>
                  </a:lnTo>
                  <a:lnTo>
                    <a:pt x="32821" y="21571"/>
                  </a:lnTo>
                  <a:lnTo>
                    <a:pt x="43416" y="14202"/>
                  </a:lnTo>
                  <a:lnTo>
                    <a:pt x="55286" y="8348"/>
                  </a:lnTo>
                  <a:lnTo>
                    <a:pt x="68401" y="4026"/>
                  </a:lnTo>
                  <a:lnTo>
                    <a:pt x="82732" y="1255"/>
                  </a:lnTo>
                  <a:lnTo>
                    <a:pt x="98248" y="53"/>
                  </a:lnTo>
                  <a:lnTo>
                    <a:pt x="102450" y="0"/>
                  </a:lnTo>
                  <a:lnTo>
                    <a:pt x="119710" y="981"/>
                  </a:lnTo>
                  <a:lnTo>
                    <a:pt x="135663" y="3847"/>
                  </a:lnTo>
                  <a:lnTo>
                    <a:pt x="150152" y="8480"/>
                  </a:lnTo>
                  <a:lnTo>
                    <a:pt x="163017" y="14762"/>
                  </a:lnTo>
                  <a:lnTo>
                    <a:pt x="174100" y="22576"/>
                  </a:lnTo>
                  <a:lnTo>
                    <a:pt x="183242" y="31805"/>
                  </a:lnTo>
                  <a:lnTo>
                    <a:pt x="190284" y="42330"/>
                  </a:lnTo>
                  <a:lnTo>
                    <a:pt x="195068" y="54035"/>
                  </a:lnTo>
                  <a:lnTo>
                    <a:pt x="197435" y="66801"/>
                  </a:lnTo>
                  <a:lnTo>
                    <a:pt x="197669" y="72498"/>
                  </a:lnTo>
                  <a:lnTo>
                    <a:pt x="196856" y="84597"/>
                  </a:lnTo>
                  <a:lnTo>
                    <a:pt x="194283" y="95720"/>
                  </a:lnTo>
                  <a:lnTo>
                    <a:pt x="189752" y="106157"/>
                  </a:lnTo>
                  <a:lnTo>
                    <a:pt x="183062" y="116200"/>
                  </a:lnTo>
                  <a:lnTo>
                    <a:pt x="174015" y="126142"/>
                  </a:lnTo>
                  <a:lnTo>
                    <a:pt x="162410" y="136274"/>
                  </a:lnTo>
                  <a:lnTo>
                    <a:pt x="149667" y="145760"/>
                  </a:lnTo>
                  <a:lnTo>
                    <a:pt x="138772" y="153171"/>
                  </a:lnTo>
                  <a:lnTo>
                    <a:pt x="129527" y="159018"/>
                  </a:lnTo>
                  <a:lnTo>
                    <a:pt x="114709" y="168252"/>
                  </a:lnTo>
                  <a:lnTo>
                    <a:pt x="98939" y="178052"/>
                  </a:lnTo>
                  <a:lnTo>
                    <a:pt x="199242" y="178052"/>
                  </a:lnTo>
                  <a:lnTo>
                    <a:pt x="196517" y="234503"/>
                  </a:lnTo>
                  <a:lnTo>
                    <a:pt x="26" y="234503"/>
                  </a:lnTo>
                  <a:lnTo>
                    <a:pt x="26" y="181528"/>
                  </a:lnTo>
                  <a:lnTo>
                    <a:pt x="44072" y="154116"/>
                  </a:lnTo>
                  <a:lnTo>
                    <a:pt x="52659" y="148371"/>
                  </a:lnTo>
                  <a:lnTo>
                    <a:pt x="63210" y="140839"/>
                  </a:lnTo>
                  <a:lnTo>
                    <a:pt x="74704" y="132299"/>
                  </a:lnTo>
                  <a:lnTo>
                    <a:pt x="86120" y="123527"/>
                  </a:lnTo>
                  <a:lnTo>
                    <a:pt x="96437" y="115301"/>
                  </a:lnTo>
                  <a:lnTo>
                    <a:pt x="103996" y="108956"/>
                  </a:lnTo>
                  <a:lnTo>
                    <a:pt x="114106" y="98196"/>
                  </a:lnTo>
                  <a:lnTo>
                    <a:pt x="120181" y="87033"/>
                  </a:lnTo>
                  <a:lnTo>
                    <a:pt x="122128" y="75973"/>
                  </a:lnTo>
                  <a:lnTo>
                    <a:pt x="118385" y="62238"/>
                  </a:lnTo>
                  <a:lnTo>
                    <a:pt x="108130" y="53746"/>
                  </a:lnTo>
                  <a:lnTo>
                    <a:pt x="97027" y="51668"/>
                  </a:lnTo>
                  <a:lnTo>
                    <a:pt x="84324" y="54058"/>
                  </a:lnTo>
                  <a:lnTo>
                    <a:pt x="74871" y="61315"/>
                  </a:lnTo>
                  <a:lnTo>
                    <a:pt x="68494" y="73566"/>
                  </a:lnTo>
                  <a:lnTo>
                    <a:pt x="65022" y="90941"/>
                  </a:lnTo>
                  <a:lnTo>
                    <a:pt x="64955" y="91602"/>
                  </a:ln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8330FA6C-87B8-4847-B581-8AB6D5BAFE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10306" r="26674" b="26660"/>
          <a:stretch/>
        </p:blipFill>
        <p:spPr>
          <a:xfrm>
            <a:off x="3537168" y="3574049"/>
            <a:ext cx="4466290" cy="31212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851C0AB-FDD7-4BF1-B2E9-C50009E0D1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6" r="6018"/>
          <a:stretch/>
        </p:blipFill>
        <p:spPr>
          <a:xfrm>
            <a:off x="200902" y="3573604"/>
            <a:ext cx="3986054" cy="3121645"/>
          </a:xfrm>
          <a:prstGeom prst="rect">
            <a:avLst/>
          </a:prstGeom>
        </p:spPr>
      </p:pic>
      <p:sp>
        <p:nvSpPr>
          <p:cNvPr id="84" name="Ellipse 83">
            <a:extLst>
              <a:ext uri="{FF2B5EF4-FFF2-40B4-BE49-F238E27FC236}">
                <a16:creationId xmlns:a16="http://schemas.microsoft.com/office/drawing/2014/main" id="{BFC713C8-E1D5-4E80-BE1D-0FCDD67CEC7B}"/>
              </a:ext>
            </a:extLst>
          </p:cNvPr>
          <p:cNvSpPr/>
          <p:nvPr/>
        </p:nvSpPr>
        <p:spPr>
          <a:xfrm>
            <a:off x="11199660" y="1903194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49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77F85ED-C0D4-4C18-A32B-A63E3BFB5A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9" t="1" r="1159" b="11937"/>
          <a:stretch/>
        </p:blipFill>
        <p:spPr>
          <a:xfrm>
            <a:off x="8016156" y="-8396"/>
            <a:ext cx="3193030" cy="6867984"/>
          </a:xfrm>
          <a:prstGeom prst="rect">
            <a:avLst/>
          </a:prstGeom>
        </p:spPr>
      </p:pic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6121BCD-7B73-4FFB-AB0A-6387DE903B7C}"/>
              </a:ext>
            </a:extLst>
          </p:cNvPr>
          <p:cNvSpPr txBox="1">
            <a:spLocks/>
          </p:cNvSpPr>
          <p:nvPr/>
        </p:nvSpPr>
        <p:spPr>
          <a:xfrm>
            <a:off x="608806" y="147604"/>
            <a:ext cx="7379072" cy="5334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000" b="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2800" b="1" dirty="0">
                <a:latin typeface="Arial"/>
              </a:rPr>
              <a:t>F</a:t>
            </a:r>
            <a:r>
              <a:rPr lang="en-DE" sz="2800" b="1" dirty="0" err="1">
                <a:latin typeface="Arial"/>
              </a:rPr>
              <a:t>lood</a:t>
            </a:r>
            <a:r>
              <a:rPr lang="en-DE" sz="2800" b="1" dirty="0">
                <a:latin typeface="Arial"/>
              </a:rPr>
              <a:t> Damage Types</a:t>
            </a:r>
            <a:br>
              <a:rPr lang="en-DE" sz="2000" b="1" dirty="0">
                <a:latin typeface="Arial"/>
              </a:rPr>
            </a:br>
            <a:r>
              <a:rPr lang="de-DE" sz="2000" b="1" dirty="0"/>
              <a:t>M</a:t>
            </a:r>
            <a:r>
              <a:rPr lang="en-DE" sz="2000" b="1" dirty="0"/>
              <a:t>o</a:t>
            </a:r>
            <a:r>
              <a:rPr lang="de-DE" sz="2000" b="1" dirty="0"/>
              <a:t>t</a:t>
            </a:r>
            <a:r>
              <a:rPr lang="en-DE" sz="2000" b="1" dirty="0" err="1"/>
              <a:t>i</a:t>
            </a:r>
            <a:r>
              <a:rPr lang="de-DE" sz="2000" b="1" dirty="0"/>
              <a:t>v</a:t>
            </a:r>
            <a:r>
              <a:rPr lang="en-DE" sz="2000" b="1" dirty="0"/>
              <a:t>a</a:t>
            </a:r>
            <a:r>
              <a:rPr lang="de-DE" sz="2000" b="1" dirty="0"/>
              <a:t>t</a:t>
            </a:r>
            <a:r>
              <a:rPr lang="en-DE" sz="2000" b="1" dirty="0" err="1"/>
              <a:t>i</a:t>
            </a:r>
            <a:r>
              <a:rPr lang="de-DE" sz="2000" b="1" dirty="0"/>
              <a:t>o</a:t>
            </a:r>
            <a:r>
              <a:rPr lang="en-DE" sz="2000" b="1" dirty="0"/>
              <a:t>n &amp; </a:t>
            </a:r>
            <a:r>
              <a:rPr lang="de-DE" sz="2000" b="1" dirty="0"/>
              <a:t>O</a:t>
            </a:r>
            <a:r>
              <a:rPr lang="en-DE" sz="2000" b="1" dirty="0"/>
              <a:t>b</a:t>
            </a:r>
            <a:r>
              <a:rPr lang="de-DE" sz="2000" b="1" dirty="0"/>
              <a:t>j</a:t>
            </a:r>
            <a:r>
              <a:rPr lang="en-DE" sz="2000" b="1" dirty="0"/>
              <a:t>e</a:t>
            </a:r>
            <a:r>
              <a:rPr lang="de-DE" sz="2000" b="1" dirty="0"/>
              <a:t>c</a:t>
            </a:r>
            <a:r>
              <a:rPr lang="en-DE" sz="2000" b="1" dirty="0"/>
              <a:t>t</a:t>
            </a:r>
            <a:r>
              <a:rPr lang="de-DE" sz="2000" b="1" dirty="0"/>
              <a:t>i</a:t>
            </a:r>
            <a:r>
              <a:rPr lang="en-DE" sz="2000" b="1" dirty="0"/>
              <a:t>v</a:t>
            </a:r>
            <a:r>
              <a:rPr lang="de-DE" sz="2000" b="1" dirty="0"/>
              <a:t>e</a:t>
            </a:r>
            <a:endParaRPr lang="en-GB" sz="2000" b="1" dirty="0"/>
          </a:p>
          <a:p>
            <a:pPr lvl="0" fontAlgn="auto">
              <a:lnSpc>
                <a:spcPct val="150000"/>
              </a:lnSpc>
              <a:spcAft>
                <a:spcPts val="0"/>
              </a:spcAft>
              <a:defRPr/>
            </a:pPr>
            <a:endParaRPr lang="en-DE" sz="2800" b="1" dirty="0">
              <a:latin typeface="Arial"/>
            </a:endParaRPr>
          </a:p>
        </p:txBody>
      </p:sp>
      <p:graphicFrame>
        <p:nvGraphicFramePr>
          <p:cNvPr id="65" name="Tabelle 64">
            <a:extLst>
              <a:ext uri="{FF2B5EF4-FFF2-40B4-BE49-F238E27FC236}">
                <a16:creationId xmlns:a16="http://schemas.microsoft.com/office/drawing/2014/main" id="{C89420E1-527D-4F64-83BF-8DE27C75F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145840"/>
              </p:ext>
            </p:extLst>
          </p:nvPr>
        </p:nvGraphicFramePr>
        <p:xfrm>
          <a:off x="217796" y="1139894"/>
          <a:ext cx="7770082" cy="335837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5463">
                  <a:extLst>
                    <a:ext uri="{9D8B030D-6E8A-4147-A177-3AD203B41FA5}">
                      <a16:colId xmlns:a16="http://schemas.microsoft.com/office/drawing/2014/main" val="2679234696"/>
                    </a:ext>
                  </a:extLst>
                </a:gridCol>
                <a:gridCol w="3197142">
                  <a:extLst>
                    <a:ext uri="{9D8B030D-6E8A-4147-A177-3AD203B41FA5}">
                      <a16:colId xmlns:a16="http://schemas.microsoft.com/office/drawing/2014/main" val="2115804651"/>
                    </a:ext>
                  </a:extLst>
                </a:gridCol>
                <a:gridCol w="4137477">
                  <a:extLst>
                    <a:ext uri="{9D8B030D-6E8A-4147-A177-3AD203B41FA5}">
                      <a16:colId xmlns:a16="http://schemas.microsoft.com/office/drawing/2014/main" val="2597264135"/>
                    </a:ext>
                  </a:extLst>
                </a:gridCol>
              </a:tblGrid>
              <a:tr h="25167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u="none" strike="noStrike">
                          <a:effectLst/>
                        </a:rPr>
                        <a:t> </a:t>
                      </a:r>
                      <a:endParaRPr lang="de-D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3" marR="9107" marT="9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500" b="1" u="none" strike="noStrike" dirty="0">
                          <a:effectLst/>
                        </a:rPr>
                        <a:t>Tangible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7" marR="9107" marT="910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500" b="1" u="none" strike="noStrike" dirty="0">
                          <a:effectLst/>
                        </a:rPr>
                        <a:t>Intangible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7" marR="9107" marT="910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186340"/>
                  </a:ext>
                </a:extLst>
              </a:tr>
              <a:tr h="212348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n-DE" sz="1500" b="1" u="none" strike="noStrike" dirty="0">
                          <a:effectLst/>
                        </a:rPr>
                        <a:t>         </a:t>
                      </a:r>
                      <a:r>
                        <a:rPr lang="de-DE" sz="1500" b="1" u="none" strike="noStrike" dirty="0" err="1">
                          <a:effectLst/>
                        </a:rPr>
                        <a:t>Direct</a:t>
                      </a:r>
                      <a:r>
                        <a:rPr lang="en-DE" sz="1500" b="1" u="none" strike="noStrike" dirty="0">
                          <a:effectLst/>
                        </a:rPr>
                        <a:t>         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7" marR="9107" marT="9107" marB="0" vert="vert27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u="none" strike="noStrike" dirty="0">
                          <a:effectLst/>
                        </a:rPr>
                        <a:t>Buildings, </a:t>
                      </a:r>
                      <a:r>
                        <a:rPr lang="de-DE" sz="1500" u="none" strike="noStrike" dirty="0" err="1">
                          <a:effectLst/>
                        </a:rPr>
                        <a:t>Houshold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u="none" strike="noStrike">
                          <a:effectLst/>
                        </a:rPr>
                        <a:t>Affected People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36118616"/>
                  </a:ext>
                </a:extLst>
              </a:tr>
              <a:tr h="212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u="none" strike="noStrike">
                          <a:effectLst/>
                        </a:rPr>
                        <a:t>Industry, Business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u="none" strike="noStrike" dirty="0" err="1">
                          <a:effectLst/>
                        </a:rPr>
                        <a:t>Ecological</a:t>
                      </a:r>
                      <a:r>
                        <a:rPr lang="de-DE" sz="1500" u="none" strike="noStrike" dirty="0">
                          <a:effectLst/>
                        </a:rPr>
                        <a:t> Values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/>
                </a:tc>
                <a:extLst>
                  <a:ext uri="{0D108BD9-81ED-4DB2-BD59-A6C34878D82A}">
                    <a16:rowId xmlns:a16="http://schemas.microsoft.com/office/drawing/2014/main" val="4022152015"/>
                  </a:ext>
                </a:extLst>
              </a:tr>
              <a:tr h="212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u="none" strike="noStrike">
                          <a:effectLst/>
                        </a:rPr>
                        <a:t>Agriculture, Forestry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u="none" strike="noStrike">
                          <a:effectLst/>
                        </a:rPr>
                        <a:t>Cultural Values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/>
                </a:tc>
                <a:extLst>
                  <a:ext uri="{0D108BD9-81ED-4DB2-BD59-A6C34878D82A}">
                    <a16:rowId xmlns:a16="http://schemas.microsoft.com/office/drawing/2014/main" val="3144331100"/>
                  </a:ext>
                </a:extLst>
              </a:tr>
              <a:tr h="212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u="none" strike="noStrike">
                          <a:effectLst/>
                        </a:rPr>
                        <a:t>Infrastructure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u="none" strike="noStrike" dirty="0">
                          <a:effectLst/>
                        </a:rPr>
                        <a:t>Personal Values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/>
                </a:tc>
                <a:extLst>
                  <a:ext uri="{0D108BD9-81ED-4DB2-BD59-A6C34878D82A}">
                    <a16:rowId xmlns:a16="http://schemas.microsoft.com/office/drawing/2014/main" val="3673677781"/>
                  </a:ext>
                </a:extLst>
              </a:tr>
              <a:tr h="212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u="none" strike="noStrike">
                          <a:effectLst/>
                        </a:rPr>
                        <a:t>Cars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b="1" u="none" strike="noStrike" dirty="0">
                          <a:effectLst/>
                        </a:rPr>
                        <a:t>Critical Infrastructure Services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/>
                </a:tc>
                <a:extLst>
                  <a:ext uri="{0D108BD9-81ED-4DB2-BD59-A6C34878D82A}">
                    <a16:rowId xmlns:a16="http://schemas.microsoft.com/office/drawing/2014/main" val="843560013"/>
                  </a:ext>
                </a:extLst>
              </a:tr>
              <a:tr h="20528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63" marR="9107" marT="910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u="none" strike="noStrike" dirty="0">
                          <a:effectLst/>
                        </a:rPr>
                        <a:t> 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55190"/>
                  </a:ext>
                </a:extLst>
              </a:tr>
              <a:tr h="20528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63" marR="9107" marT="910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57289780"/>
                  </a:ext>
                </a:extLst>
              </a:tr>
              <a:tr h="212348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DE" sz="1500" b="1" u="none" strike="noStrike" dirty="0">
                          <a:effectLst/>
                        </a:rPr>
                        <a:t>           </a:t>
                      </a:r>
                      <a:r>
                        <a:rPr lang="de-DE" sz="1500" b="1" u="none" strike="noStrike" dirty="0" err="1">
                          <a:effectLst/>
                        </a:rPr>
                        <a:t>Ind</a:t>
                      </a:r>
                      <a:r>
                        <a:rPr lang="en-DE" sz="1500" b="1" u="none" strike="noStrike" dirty="0" err="1">
                          <a:effectLst/>
                        </a:rPr>
                        <a:t>i</a:t>
                      </a:r>
                      <a:r>
                        <a:rPr lang="de-DE" sz="1500" b="1" u="none" strike="noStrike" dirty="0" err="1">
                          <a:effectLst/>
                        </a:rPr>
                        <a:t>rect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7" marR="9107" marT="9107" marB="0" vert="vert27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u="none" strike="noStrike">
                          <a:effectLst/>
                        </a:rPr>
                        <a:t>Business Disruption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Loss of Trust in Region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/>
                </a:tc>
                <a:extLst>
                  <a:ext uri="{0D108BD9-81ED-4DB2-BD59-A6C34878D82A}">
                    <a16:rowId xmlns:a16="http://schemas.microsoft.com/office/drawing/2014/main" val="717520629"/>
                  </a:ext>
                </a:extLst>
              </a:tr>
              <a:tr h="212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u="none" strike="noStrike">
                          <a:effectLst/>
                        </a:rPr>
                        <a:t>Traffic Disruption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u="none" strike="noStrike">
                          <a:effectLst/>
                        </a:rPr>
                        <a:t>Psycho-Social Consequences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/>
                </a:tc>
                <a:extLst>
                  <a:ext uri="{0D108BD9-81ED-4DB2-BD59-A6C34878D82A}">
                    <a16:rowId xmlns:a16="http://schemas.microsoft.com/office/drawing/2014/main" val="115925355"/>
                  </a:ext>
                </a:extLst>
              </a:tr>
              <a:tr h="212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u="none" strike="noStrike" dirty="0" err="1">
                          <a:effectLst/>
                        </a:rPr>
                        <a:t>Cost</a:t>
                      </a:r>
                      <a:r>
                        <a:rPr lang="de-DE" sz="1500" u="none" strike="noStrike" dirty="0">
                          <a:effectLst/>
                        </a:rPr>
                        <a:t> </a:t>
                      </a:r>
                      <a:r>
                        <a:rPr lang="de-DE" sz="1500" u="none" strike="noStrike" dirty="0" err="1">
                          <a:effectLst/>
                        </a:rPr>
                        <a:t>of</a:t>
                      </a:r>
                      <a:r>
                        <a:rPr lang="de-DE" sz="1500" u="none" strike="noStrike" dirty="0">
                          <a:effectLst/>
                        </a:rPr>
                        <a:t> Emergency </a:t>
                      </a:r>
                      <a:r>
                        <a:rPr lang="de-DE" sz="1500" u="none" strike="noStrike" dirty="0" err="1">
                          <a:effectLst/>
                        </a:rPr>
                        <a:t>Measures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Epidemics and State of Emergency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/>
                </a:tc>
                <a:extLst>
                  <a:ext uri="{0D108BD9-81ED-4DB2-BD59-A6C34878D82A}">
                    <a16:rowId xmlns:a16="http://schemas.microsoft.com/office/drawing/2014/main" val="3071653752"/>
                  </a:ext>
                </a:extLst>
              </a:tr>
              <a:tr h="20528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u="none" strike="noStrike" dirty="0" err="1">
                          <a:effectLst/>
                        </a:rPr>
                        <a:t>Unavailability</a:t>
                      </a:r>
                      <a:r>
                        <a:rPr lang="de-DE" sz="1500" u="none" strike="noStrike" dirty="0">
                          <a:effectLst/>
                        </a:rPr>
                        <a:t> </a:t>
                      </a:r>
                      <a:r>
                        <a:rPr lang="de-DE" sz="1500" u="none" strike="noStrike" dirty="0" err="1">
                          <a:effectLst/>
                        </a:rPr>
                        <a:t>of</a:t>
                      </a:r>
                      <a:r>
                        <a:rPr lang="de-DE" sz="1500" u="none" strike="noStrike" dirty="0">
                          <a:effectLst/>
                        </a:rPr>
                        <a:t> </a:t>
                      </a:r>
                      <a:r>
                        <a:rPr lang="de-DE" sz="1500" u="none" strike="noStrike" dirty="0" err="1">
                          <a:effectLst/>
                        </a:rPr>
                        <a:t>Agricultural</a:t>
                      </a:r>
                      <a:r>
                        <a:rPr lang="de-DE" sz="1500" u="none" strike="noStrike" dirty="0">
                          <a:effectLst/>
                        </a:rPr>
                        <a:t> Land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b="1" u="none" strike="noStrike" dirty="0">
                          <a:effectLst/>
                        </a:rPr>
                        <a:t>Cascading </a:t>
                      </a:r>
                      <a:r>
                        <a:rPr lang="de-DE" sz="1500" b="1" u="none" strike="noStrike" dirty="0" err="1">
                          <a:effectLst/>
                        </a:rPr>
                        <a:t>Effects</a:t>
                      </a:r>
                      <a:r>
                        <a:rPr lang="de-DE" sz="1500" b="1" u="none" strike="noStrike" dirty="0">
                          <a:effectLst/>
                        </a:rPr>
                        <a:t> Critical Infrastructure Services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/>
                </a:tc>
                <a:extLst>
                  <a:ext uri="{0D108BD9-81ED-4DB2-BD59-A6C34878D82A}">
                    <a16:rowId xmlns:a16="http://schemas.microsoft.com/office/drawing/2014/main" val="1431191480"/>
                  </a:ext>
                </a:extLst>
              </a:tr>
              <a:tr h="20528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63" marR="9107" marT="910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500" u="none" strike="noStrike" dirty="0">
                          <a:effectLst/>
                        </a:rPr>
                        <a:t> 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247999"/>
                  </a:ext>
                </a:extLst>
              </a:tr>
              <a:tr h="20528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63" marR="9107" marT="910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5890" marR="9107" marT="910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5859756"/>
                  </a:ext>
                </a:extLst>
              </a:tr>
            </a:tbl>
          </a:graphicData>
        </a:graphic>
      </p:graphicFrame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2CC2A2E8-9734-4F94-874D-5BF7FD40A27C}"/>
              </a:ext>
            </a:extLst>
          </p:cNvPr>
          <p:cNvSpPr txBox="1">
            <a:spLocks/>
          </p:cNvSpPr>
          <p:nvPr/>
        </p:nvSpPr>
        <p:spPr>
          <a:xfrm>
            <a:off x="783516" y="4651074"/>
            <a:ext cx="7204362" cy="1221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de-DE" sz="2000" dirty="0">
                <a:latin typeface="Arial"/>
              </a:rPr>
              <a:t>D</a:t>
            </a:r>
            <a:r>
              <a:rPr lang="en-DE" sz="2000" dirty="0" err="1">
                <a:latin typeface="Arial"/>
              </a:rPr>
              <a:t>i</a:t>
            </a:r>
            <a:r>
              <a:rPr lang="de-DE" sz="2000" dirty="0">
                <a:latin typeface="Arial"/>
              </a:rPr>
              <a:t>r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c</a:t>
            </a:r>
            <a:r>
              <a:rPr lang="en-DE" sz="2000" dirty="0">
                <a:latin typeface="Arial"/>
              </a:rPr>
              <a:t>t </a:t>
            </a:r>
            <a:r>
              <a:rPr lang="de-DE" sz="2000" dirty="0">
                <a:latin typeface="Arial"/>
              </a:rPr>
              <a:t>T</a:t>
            </a:r>
            <a:r>
              <a:rPr lang="en-DE" sz="2000" dirty="0">
                <a:latin typeface="Arial"/>
              </a:rPr>
              <a:t>a</a:t>
            </a:r>
            <a:r>
              <a:rPr lang="de-DE" sz="2000" dirty="0">
                <a:latin typeface="Arial"/>
              </a:rPr>
              <a:t>n</a:t>
            </a:r>
            <a:r>
              <a:rPr lang="en-DE" sz="2000" dirty="0">
                <a:latin typeface="Arial"/>
              </a:rPr>
              <a:t>g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b</a:t>
            </a:r>
            <a:r>
              <a:rPr lang="de-DE" sz="2000" dirty="0">
                <a:latin typeface="Arial"/>
              </a:rPr>
              <a:t>l</a:t>
            </a:r>
            <a:r>
              <a:rPr lang="en-DE" sz="2000" dirty="0">
                <a:latin typeface="Arial"/>
              </a:rPr>
              <a:t>e 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a</a:t>
            </a:r>
            <a:r>
              <a:rPr lang="de-DE" sz="2000" dirty="0">
                <a:latin typeface="Arial"/>
              </a:rPr>
              <a:t>m</a:t>
            </a:r>
            <a:r>
              <a:rPr lang="en-DE" sz="2000" dirty="0">
                <a:latin typeface="Arial"/>
              </a:rPr>
              <a:t>a</a:t>
            </a:r>
            <a:r>
              <a:rPr lang="de-DE" sz="2000" dirty="0">
                <a:latin typeface="Arial"/>
              </a:rPr>
              <a:t>g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s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>
                <a:latin typeface="Arial"/>
              </a:rPr>
              <a:t>r</a:t>
            </a:r>
            <a:r>
              <a:rPr lang="de-DE" sz="2000" dirty="0">
                <a:latin typeface="Arial"/>
              </a:rPr>
              <a:t>e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b</a:t>
            </a:r>
            <a:r>
              <a:rPr lang="en-DE" sz="2000" dirty="0">
                <a:latin typeface="Arial"/>
              </a:rPr>
              <a:t>y </a:t>
            </a:r>
            <a:r>
              <a:rPr lang="de-DE" sz="2000" dirty="0">
                <a:latin typeface="Arial"/>
              </a:rPr>
              <a:t>s</a:t>
            </a:r>
            <a:r>
              <a:rPr lang="en-DE" sz="2000" dirty="0">
                <a:latin typeface="Arial"/>
              </a:rPr>
              <a:t>t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a</a:t>
            </a:r>
            <a:r>
              <a:rPr lang="de-DE" sz="2000" dirty="0">
                <a:latin typeface="Arial"/>
              </a:rPr>
              <a:t>r</a:t>
            </a:r>
            <a:r>
              <a:rPr lang="en-DE" sz="2000" dirty="0">
                <a:latin typeface="Arial"/>
              </a:rPr>
              <a:t>d 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c</a:t>
            </a:r>
            <a:r>
              <a:rPr lang="en-DE" sz="2000" dirty="0">
                <a:latin typeface="Arial"/>
              </a:rPr>
              <a:t>l</a:t>
            </a:r>
            <a:r>
              <a:rPr lang="de-DE" sz="2000" dirty="0">
                <a:latin typeface="Arial"/>
              </a:rPr>
              <a:t>u</a:t>
            </a:r>
            <a:r>
              <a:rPr lang="en-DE" sz="2000" dirty="0">
                <a:latin typeface="Arial"/>
              </a:rPr>
              <a:t>d</a:t>
            </a:r>
            <a:r>
              <a:rPr lang="de-DE" sz="2000" dirty="0">
                <a:latin typeface="Arial"/>
              </a:rPr>
              <a:t>e</a:t>
            </a:r>
            <a:r>
              <a:rPr lang="en-DE" sz="2000" dirty="0">
                <a:latin typeface="Arial"/>
              </a:rPr>
              <a:t>d 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n </a:t>
            </a:r>
            <a:r>
              <a:rPr lang="de-DE" sz="2000" dirty="0">
                <a:latin typeface="Arial"/>
              </a:rPr>
              <a:t>F</a:t>
            </a:r>
            <a:r>
              <a:rPr lang="en-DE" sz="2000" dirty="0">
                <a:latin typeface="Arial"/>
              </a:rPr>
              <a:t>l</a:t>
            </a:r>
            <a:r>
              <a:rPr lang="de-DE" sz="2000" dirty="0">
                <a:latin typeface="Arial"/>
              </a:rPr>
              <a:t>o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a</a:t>
            </a:r>
            <a:r>
              <a:rPr lang="de-DE" sz="2000" dirty="0">
                <a:latin typeface="Arial"/>
              </a:rPr>
              <a:t>m</a:t>
            </a:r>
            <a:r>
              <a:rPr lang="en-DE" sz="2000" dirty="0">
                <a:latin typeface="Arial"/>
              </a:rPr>
              <a:t>a</a:t>
            </a:r>
            <a:r>
              <a:rPr lang="de-DE" sz="2000" dirty="0">
                <a:latin typeface="Arial"/>
              </a:rPr>
              <a:t>g</a:t>
            </a:r>
            <a:r>
              <a:rPr lang="en-DE" sz="2000" dirty="0">
                <a:latin typeface="Arial"/>
              </a:rPr>
              <a:t>e </a:t>
            </a:r>
            <a:r>
              <a:rPr lang="de-DE" sz="2000" dirty="0">
                <a:latin typeface="Arial"/>
              </a:rPr>
              <a:t>M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l</a:t>
            </a:r>
            <a:r>
              <a:rPr lang="en-DE" sz="2000" dirty="0">
                <a:latin typeface="Arial"/>
              </a:rPr>
              <a:t>l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g</a:t>
            </a:r>
            <a:endParaRPr lang="en-DE" sz="2000" dirty="0">
              <a:latin typeface="Arial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DE" sz="2000" b="1" dirty="0">
                <a:latin typeface="Arial"/>
                <a:sym typeface="Wingdings" panose="05000000000000000000" pitchFamily="2" charset="2"/>
              </a:rPr>
              <a:t> 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O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b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j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e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c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t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i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v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e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: 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I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n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c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l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u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d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e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q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u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a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n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t</a:t>
            </a:r>
            <a:r>
              <a:rPr lang="en-DE" sz="2000" b="1" dirty="0" err="1">
                <a:latin typeface="Arial"/>
                <a:sym typeface="Wingdings" panose="05000000000000000000" pitchFamily="2" charset="2"/>
              </a:rPr>
              <a:t>i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f</a:t>
            </a:r>
            <a:r>
              <a:rPr lang="en-DE" sz="2000" b="1" dirty="0" err="1">
                <a:latin typeface="Arial"/>
                <a:sym typeface="Wingdings" panose="05000000000000000000" pitchFamily="2" charset="2"/>
              </a:rPr>
              <a:t>i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e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d 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d</a:t>
            </a:r>
            <a:r>
              <a:rPr lang="en-DE" sz="2000" b="1" dirty="0" err="1">
                <a:latin typeface="Arial"/>
                <a:sym typeface="Wingdings" panose="05000000000000000000" pitchFamily="2" charset="2"/>
              </a:rPr>
              <a:t>amage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 to 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C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r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i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t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i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c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a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l 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I</a:t>
            </a:r>
            <a:r>
              <a:rPr lang="en-DE" sz="2000" b="1" dirty="0" err="1">
                <a:latin typeface="Arial"/>
                <a:sym typeface="Wingdings" panose="05000000000000000000" pitchFamily="2" charset="2"/>
              </a:rPr>
              <a:t>nfrast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r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u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c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t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u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r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e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 (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S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e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r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v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i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c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e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s) 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i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n 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F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R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M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d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e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c</a:t>
            </a:r>
            <a:r>
              <a:rPr lang="en-DE" sz="2000" b="1" dirty="0" err="1">
                <a:latin typeface="Arial"/>
                <a:sym typeface="Wingdings" panose="05000000000000000000" pitchFamily="2" charset="2"/>
              </a:rPr>
              <a:t>i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s</a:t>
            </a:r>
            <a:r>
              <a:rPr lang="en-DE" sz="2000" b="1" dirty="0" err="1">
                <a:latin typeface="Arial"/>
                <a:sym typeface="Wingdings" panose="05000000000000000000" pitchFamily="2" charset="2"/>
              </a:rPr>
              <a:t>i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o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n 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m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a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k</a:t>
            </a:r>
            <a:r>
              <a:rPr lang="en-DE" sz="2000" b="1" dirty="0" err="1">
                <a:latin typeface="Arial"/>
                <a:sym typeface="Wingdings" panose="05000000000000000000" pitchFamily="2" charset="2"/>
              </a:rPr>
              <a:t>i</a:t>
            </a:r>
            <a:r>
              <a:rPr lang="de-DE" sz="2000" b="1" dirty="0">
                <a:latin typeface="Arial"/>
                <a:sym typeface="Wingdings" panose="05000000000000000000" pitchFamily="2" charset="2"/>
              </a:rPr>
              <a:t>n</a:t>
            </a:r>
            <a:r>
              <a:rPr lang="en-DE" sz="2000" b="1" dirty="0">
                <a:latin typeface="Arial"/>
                <a:sym typeface="Wingdings" panose="05000000000000000000" pitchFamily="2" charset="2"/>
              </a:rPr>
              <a:t>g</a:t>
            </a:r>
            <a:endParaRPr lang="en-DE" sz="2000" b="1" dirty="0">
              <a:latin typeface="Arial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D6D0CCC0-2E9E-4225-8BF5-04CFA922BE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83" t="15217" r="9234"/>
          <a:stretch/>
        </p:blipFill>
        <p:spPr>
          <a:xfrm>
            <a:off x="9299302" y="-11349"/>
            <a:ext cx="1909385" cy="10800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68DD3EE4-4608-4280-9C5B-6EA04A1DF638}"/>
              </a:ext>
            </a:extLst>
          </p:cNvPr>
          <p:cNvSpPr/>
          <p:nvPr/>
        </p:nvSpPr>
        <p:spPr>
          <a:xfrm>
            <a:off x="11199660" y="1903194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93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Verbinder: gewinkelt 62">
            <a:extLst>
              <a:ext uri="{FF2B5EF4-FFF2-40B4-BE49-F238E27FC236}">
                <a16:creationId xmlns:a16="http://schemas.microsoft.com/office/drawing/2014/main" id="{9728515B-6D62-4D2C-9BD9-4218FC3B4B62}"/>
              </a:ext>
            </a:extLst>
          </p:cNvPr>
          <p:cNvCxnSpPr>
            <a:cxnSpLocks/>
          </p:cNvCxnSpPr>
          <p:nvPr/>
        </p:nvCxnSpPr>
        <p:spPr>
          <a:xfrm rot="16200000" flipV="1">
            <a:off x="726189" y="3788563"/>
            <a:ext cx="1960884" cy="1877817"/>
          </a:xfrm>
          <a:prstGeom prst="bentConnector3">
            <a:avLst>
              <a:gd name="adj1" fmla="val 2202"/>
            </a:avLst>
          </a:prstGeom>
          <a:ln w="76200">
            <a:solidFill>
              <a:srgbClr val="7AB41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442E31C-16E1-43FD-B591-55F603F52757}"/>
              </a:ext>
            </a:extLst>
          </p:cNvPr>
          <p:cNvSpPr txBox="1">
            <a:spLocks/>
          </p:cNvSpPr>
          <p:nvPr/>
        </p:nvSpPr>
        <p:spPr>
          <a:xfrm>
            <a:off x="707316" y="1063563"/>
            <a:ext cx="7830450" cy="1530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DE" sz="2000" b="1" dirty="0">
                <a:latin typeface="Arial"/>
              </a:rPr>
              <a:t>P</a:t>
            </a:r>
            <a:r>
              <a:rPr lang="de-DE" sz="2000" b="1" dirty="0">
                <a:latin typeface="Arial"/>
              </a:rPr>
              <a:t>r</a:t>
            </a:r>
            <a:r>
              <a:rPr lang="en-DE" sz="2000" b="1" dirty="0">
                <a:latin typeface="Arial"/>
              </a:rPr>
              <a:t>o</a:t>
            </a:r>
            <a:r>
              <a:rPr lang="de-DE" sz="2000" b="1" dirty="0">
                <a:latin typeface="Arial"/>
              </a:rPr>
              <a:t>M</a:t>
            </a:r>
            <a:r>
              <a:rPr lang="en-DE" sz="2000" b="1" dirty="0">
                <a:latin typeface="Arial"/>
              </a:rPr>
              <a:t>a</a:t>
            </a:r>
            <a:r>
              <a:rPr lang="de-DE" sz="2000" b="1" dirty="0">
                <a:latin typeface="Arial"/>
              </a:rPr>
              <a:t>I</a:t>
            </a:r>
            <a:r>
              <a:rPr lang="en-DE" sz="2000" b="1" dirty="0">
                <a:latin typeface="Arial"/>
              </a:rPr>
              <a:t>D</a:t>
            </a:r>
            <a:r>
              <a:rPr lang="de-DE" sz="2000" b="1" dirty="0">
                <a:latin typeface="Arial"/>
              </a:rPr>
              <a:t>e</a:t>
            </a:r>
            <a:r>
              <a:rPr lang="en-DE" sz="2000" b="1" dirty="0">
                <a:latin typeface="Arial"/>
              </a:rPr>
              <a:t>S </a:t>
            </a:r>
            <a:r>
              <a:rPr lang="en-DE" sz="2000" dirty="0">
                <a:latin typeface="Arial"/>
              </a:rPr>
              <a:t>- </a:t>
            </a:r>
            <a:r>
              <a:rPr lang="en-US" sz="2000" dirty="0">
                <a:latin typeface="Arial"/>
              </a:rPr>
              <a:t>modular, free software for the risk-based assessment of flood protection measures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c</a:t>
            </a:r>
            <a:r>
              <a:rPr lang="en-DE" sz="2000" dirty="0">
                <a:latin typeface="Arial"/>
              </a:rPr>
              <a:t>l</a:t>
            </a:r>
            <a:r>
              <a:rPr lang="de-DE" sz="2000" dirty="0">
                <a:latin typeface="Arial"/>
              </a:rPr>
              <a:t>u</a:t>
            </a:r>
            <a:r>
              <a:rPr lang="en-DE" sz="2000" dirty="0">
                <a:latin typeface="Arial"/>
              </a:rPr>
              <a:t>d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n</a:t>
            </a:r>
            <a:r>
              <a:rPr lang="de-DE" sz="2000" dirty="0">
                <a:latin typeface="Arial"/>
              </a:rPr>
              <a:t>g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e</a:t>
            </a:r>
            <a:r>
              <a:rPr lang="en-DE" sz="2000" dirty="0">
                <a:latin typeface="Arial"/>
              </a:rPr>
              <a:t>x</a:t>
            </a:r>
            <a:r>
              <a:rPr lang="de-DE" sz="2000" dirty="0">
                <a:latin typeface="Arial"/>
              </a:rPr>
              <a:t>t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n</a:t>
            </a:r>
            <a:r>
              <a:rPr lang="en-DE" sz="2000" dirty="0">
                <a:latin typeface="Arial"/>
              </a:rPr>
              <a:t>s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v</a:t>
            </a:r>
            <a:r>
              <a:rPr lang="de-DE" sz="2000" dirty="0">
                <a:latin typeface="Arial"/>
              </a:rPr>
              <a:t>e</a:t>
            </a:r>
            <a:r>
              <a:rPr lang="en-DE" sz="2000" dirty="0">
                <a:latin typeface="Arial"/>
              </a:rPr>
              <a:t> </a:t>
            </a:r>
            <a:r>
              <a:rPr lang="de-DE" sz="2000" dirty="0">
                <a:latin typeface="Arial"/>
              </a:rPr>
              <a:t>d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c</a:t>
            </a:r>
            <a:r>
              <a:rPr lang="en-DE" sz="2000" dirty="0">
                <a:latin typeface="Arial"/>
              </a:rPr>
              <a:t>u</a:t>
            </a:r>
            <a:r>
              <a:rPr lang="de-DE" sz="2000" dirty="0">
                <a:latin typeface="Arial"/>
              </a:rPr>
              <a:t>m</a:t>
            </a:r>
            <a:r>
              <a:rPr lang="en-DE" sz="2000" dirty="0">
                <a:latin typeface="Arial"/>
              </a:rPr>
              <a:t>e</a:t>
            </a:r>
            <a:r>
              <a:rPr lang="de-DE" sz="2000" dirty="0">
                <a:latin typeface="Arial"/>
              </a:rPr>
              <a:t>n</a:t>
            </a:r>
            <a:r>
              <a:rPr lang="en-DE" sz="2000" dirty="0">
                <a:latin typeface="Arial"/>
              </a:rPr>
              <a:t>t</a:t>
            </a:r>
            <a:r>
              <a:rPr lang="de-DE" sz="2000" dirty="0">
                <a:latin typeface="Arial"/>
              </a:rPr>
              <a:t>a</a:t>
            </a:r>
            <a:r>
              <a:rPr lang="en-DE" sz="2000" dirty="0">
                <a:latin typeface="Arial"/>
              </a:rPr>
              <a:t>t</a:t>
            </a:r>
            <a:r>
              <a:rPr lang="de-DE" sz="2000" dirty="0">
                <a:latin typeface="Arial"/>
              </a:rPr>
              <a:t>i</a:t>
            </a:r>
            <a:r>
              <a:rPr lang="en-DE" sz="2000" dirty="0">
                <a:latin typeface="Arial"/>
              </a:rPr>
              <a:t>o</a:t>
            </a:r>
            <a:r>
              <a:rPr lang="de-DE" sz="2000" dirty="0">
                <a:latin typeface="Arial"/>
              </a:rPr>
              <a:t>n</a:t>
            </a:r>
            <a:r>
              <a:rPr lang="en-DE" sz="2000" dirty="0">
                <a:latin typeface="Arial"/>
              </a:rPr>
              <a:t>	</a:t>
            </a:r>
            <a:br>
              <a:rPr lang="en-DE" sz="2000" dirty="0">
                <a:latin typeface="Arial"/>
              </a:rPr>
            </a:br>
            <a:r>
              <a:rPr lang="en-DE" sz="2000" dirty="0">
                <a:latin typeface="Arial"/>
                <a:sym typeface="Wingdings" panose="05000000000000000000" pitchFamily="2" charset="2"/>
              </a:rPr>
              <a:t> </a:t>
            </a:r>
            <a:r>
              <a:rPr lang="en-DE" sz="2000" b="1" dirty="0">
                <a:latin typeface="Arial"/>
              </a:rPr>
              <a:t>w</a:t>
            </a:r>
            <a:r>
              <a:rPr lang="de-DE" sz="2000" b="1" dirty="0">
                <a:latin typeface="Arial"/>
              </a:rPr>
              <a:t>w</a:t>
            </a:r>
            <a:r>
              <a:rPr lang="en-DE" sz="2000" b="1" dirty="0">
                <a:latin typeface="Arial"/>
              </a:rPr>
              <a:t>w.</a:t>
            </a:r>
            <a:r>
              <a:rPr lang="de-DE" sz="2000" b="1" dirty="0">
                <a:latin typeface="Arial"/>
              </a:rPr>
              <a:t>promaides.h2.de</a:t>
            </a:r>
            <a:endParaRPr lang="en-DE" sz="2000" b="1" dirty="0">
              <a:latin typeface="Arial"/>
            </a:endParaRP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6121BCD-7B73-4FFB-AB0A-6387DE903B7C}"/>
              </a:ext>
            </a:extLst>
          </p:cNvPr>
          <p:cNvSpPr txBox="1">
            <a:spLocks/>
          </p:cNvSpPr>
          <p:nvPr/>
        </p:nvSpPr>
        <p:spPr>
          <a:xfrm>
            <a:off x="608806" y="147604"/>
            <a:ext cx="8310610" cy="5334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000" b="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2800" b="1" dirty="0">
                <a:latin typeface="Arial"/>
              </a:rPr>
              <a:t>S</a:t>
            </a:r>
            <a:r>
              <a:rPr lang="en-DE" sz="2800" b="1" dirty="0">
                <a:latin typeface="Arial"/>
              </a:rPr>
              <a:t>t</a:t>
            </a:r>
            <a:r>
              <a:rPr lang="de-DE" sz="2800" b="1" dirty="0">
                <a:latin typeface="Arial"/>
              </a:rPr>
              <a:t>a</a:t>
            </a:r>
            <a:r>
              <a:rPr lang="en-DE" sz="2800" b="1" dirty="0">
                <a:latin typeface="Arial"/>
              </a:rPr>
              <a:t>t</a:t>
            </a:r>
            <a:r>
              <a:rPr lang="de-DE" sz="2800" b="1" dirty="0">
                <a:latin typeface="Arial"/>
              </a:rPr>
              <a:t>e</a:t>
            </a:r>
            <a:r>
              <a:rPr lang="en-DE" sz="2800" b="1" dirty="0">
                <a:latin typeface="Arial"/>
              </a:rPr>
              <a:t> </a:t>
            </a:r>
            <a:r>
              <a:rPr lang="de-DE" sz="2800" b="1" dirty="0">
                <a:latin typeface="Arial"/>
              </a:rPr>
              <a:t>o</a:t>
            </a:r>
            <a:r>
              <a:rPr lang="en-DE" sz="2800" b="1" dirty="0">
                <a:latin typeface="Arial"/>
              </a:rPr>
              <a:t>f </a:t>
            </a:r>
            <a:r>
              <a:rPr lang="de-DE" sz="2800" b="1" dirty="0">
                <a:latin typeface="Arial"/>
              </a:rPr>
              <a:t>t</a:t>
            </a:r>
            <a:r>
              <a:rPr lang="en-DE" sz="2800" b="1" dirty="0">
                <a:latin typeface="Arial"/>
              </a:rPr>
              <a:t>h</a:t>
            </a:r>
            <a:r>
              <a:rPr lang="de-DE" sz="2800" b="1" dirty="0">
                <a:latin typeface="Arial"/>
              </a:rPr>
              <a:t>e</a:t>
            </a:r>
            <a:r>
              <a:rPr lang="en-DE" sz="2800" b="1" dirty="0">
                <a:latin typeface="Arial"/>
              </a:rPr>
              <a:t> </a:t>
            </a:r>
            <a:r>
              <a:rPr lang="de-DE" sz="2800" b="1" dirty="0">
                <a:latin typeface="Arial"/>
              </a:rPr>
              <a:t>A</a:t>
            </a:r>
            <a:r>
              <a:rPr lang="en-DE" sz="2800" b="1" dirty="0">
                <a:latin typeface="Arial"/>
              </a:rPr>
              <a:t>rt </a:t>
            </a:r>
            <a:r>
              <a:rPr lang="de-DE" sz="2800" b="1" dirty="0">
                <a:latin typeface="Arial"/>
              </a:rPr>
              <a:t>F</a:t>
            </a:r>
            <a:r>
              <a:rPr lang="en-DE" sz="2800" b="1" dirty="0">
                <a:latin typeface="Arial"/>
              </a:rPr>
              <a:t>l</a:t>
            </a:r>
            <a:r>
              <a:rPr lang="de-DE" sz="2800" b="1" dirty="0">
                <a:latin typeface="Arial"/>
              </a:rPr>
              <a:t>o</a:t>
            </a:r>
            <a:r>
              <a:rPr lang="en-DE" sz="2800" b="1" dirty="0">
                <a:latin typeface="Arial"/>
              </a:rPr>
              <a:t>o</a:t>
            </a:r>
            <a:r>
              <a:rPr lang="de-DE" sz="2800" b="1" dirty="0">
                <a:latin typeface="Arial"/>
              </a:rPr>
              <a:t>d</a:t>
            </a:r>
            <a:r>
              <a:rPr lang="en-DE" sz="2800" b="1" dirty="0">
                <a:latin typeface="Arial"/>
              </a:rPr>
              <a:t> </a:t>
            </a:r>
            <a:r>
              <a:rPr lang="de-DE" sz="2800" b="1" dirty="0">
                <a:latin typeface="Arial"/>
              </a:rPr>
              <a:t>R</a:t>
            </a:r>
            <a:r>
              <a:rPr lang="en-DE" sz="2800" b="1" dirty="0" err="1">
                <a:latin typeface="Arial"/>
              </a:rPr>
              <a:t>i</a:t>
            </a:r>
            <a:r>
              <a:rPr lang="de-DE" sz="2800" b="1" dirty="0">
                <a:latin typeface="Arial"/>
              </a:rPr>
              <a:t>s</a:t>
            </a:r>
            <a:r>
              <a:rPr lang="en-DE" sz="2800" b="1" dirty="0">
                <a:latin typeface="Arial"/>
              </a:rPr>
              <a:t>k </a:t>
            </a:r>
            <a:r>
              <a:rPr lang="de-DE" sz="2800" b="1" dirty="0">
                <a:latin typeface="Arial"/>
              </a:rPr>
              <a:t>A</a:t>
            </a:r>
            <a:r>
              <a:rPr lang="en-DE" sz="2800" b="1" dirty="0">
                <a:latin typeface="Arial"/>
              </a:rPr>
              <a:t>s</a:t>
            </a:r>
            <a:r>
              <a:rPr lang="de-DE" sz="2800" b="1" dirty="0">
                <a:latin typeface="Arial"/>
              </a:rPr>
              <a:t>s</a:t>
            </a:r>
            <a:r>
              <a:rPr lang="en-DE" sz="2800" b="1" dirty="0">
                <a:latin typeface="Arial"/>
              </a:rPr>
              <a:t>e</a:t>
            </a:r>
            <a:r>
              <a:rPr lang="de-DE" sz="2800" b="1" dirty="0">
                <a:latin typeface="Arial"/>
              </a:rPr>
              <a:t>s</a:t>
            </a:r>
            <a:r>
              <a:rPr lang="en-DE" sz="2800" b="1" dirty="0">
                <a:latin typeface="Arial"/>
              </a:rPr>
              <a:t>s</a:t>
            </a:r>
            <a:r>
              <a:rPr lang="de-DE" sz="2800" b="1" dirty="0">
                <a:latin typeface="Arial"/>
              </a:rPr>
              <a:t>m</a:t>
            </a:r>
            <a:r>
              <a:rPr lang="en-DE" sz="2800" b="1" dirty="0">
                <a:latin typeface="Arial"/>
              </a:rPr>
              <a:t>e</a:t>
            </a:r>
            <a:r>
              <a:rPr lang="de-DE" sz="2800" b="1" dirty="0">
                <a:latin typeface="Arial"/>
              </a:rPr>
              <a:t>n</a:t>
            </a:r>
            <a:r>
              <a:rPr lang="en-DE" sz="2800" b="1" dirty="0">
                <a:latin typeface="Arial"/>
              </a:rPr>
              <a:t>t</a:t>
            </a:r>
            <a:br>
              <a:rPr lang="en-DE" sz="2800" b="1" dirty="0">
                <a:latin typeface="Arial"/>
              </a:rPr>
            </a:br>
            <a:r>
              <a:rPr lang="en-DE" sz="2000" dirty="0"/>
              <a:t>M</a:t>
            </a:r>
            <a:r>
              <a:rPr lang="de-DE" sz="2000" dirty="0"/>
              <a:t>o</a:t>
            </a:r>
            <a:r>
              <a:rPr lang="en-DE" sz="2000" dirty="0"/>
              <a:t>d</a:t>
            </a:r>
            <a:r>
              <a:rPr lang="de-DE" sz="2000" dirty="0"/>
              <a:t>e</a:t>
            </a:r>
            <a:r>
              <a:rPr lang="en-DE" sz="2000" dirty="0"/>
              <a:t>l</a:t>
            </a:r>
            <a:r>
              <a:rPr lang="de-DE" sz="2000" dirty="0"/>
              <a:t>l</a:t>
            </a:r>
            <a:r>
              <a:rPr lang="en-DE" sz="2000" dirty="0" err="1"/>
              <a:t>i</a:t>
            </a:r>
            <a:r>
              <a:rPr lang="de-DE" sz="2000" dirty="0"/>
              <a:t>n</a:t>
            </a:r>
            <a:r>
              <a:rPr lang="en-DE" sz="2000" dirty="0"/>
              <a:t>g </a:t>
            </a:r>
            <a:r>
              <a:rPr lang="de-DE" sz="2000" dirty="0"/>
              <a:t>F</a:t>
            </a:r>
            <a:r>
              <a:rPr lang="en-DE" sz="2000" dirty="0"/>
              <a:t>r</a:t>
            </a:r>
            <a:r>
              <a:rPr lang="de-DE" sz="2000" dirty="0"/>
              <a:t>a</a:t>
            </a:r>
            <a:r>
              <a:rPr lang="en-DE" sz="2000" dirty="0"/>
              <a:t>m</a:t>
            </a:r>
            <a:r>
              <a:rPr lang="de-DE" sz="2000" dirty="0"/>
              <a:t>e</a:t>
            </a:r>
            <a:r>
              <a:rPr lang="en-DE" sz="2000" dirty="0"/>
              <a:t>w</a:t>
            </a:r>
            <a:r>
              <a:rPr lang="de-DE" sz="2000" dirty="0"/>
              <a:t>o</a:t>
            </a:r>
            <a:r>
              <a:rPr lang="en-DE" sz="2000" dirty="0"/>
              <a:t>r</a:t>
            </a:r>
            <a:r>
              <a:rPr lang="de-DE" sz="2000" dirty="0"/>
              <a:t>k</a:t>
            </a:r>
            <a:endParaRPr lang="de-DE" sz="2800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06B4867-0982-4609-82D5-EA7B30AA746D}"/>
              </a:ext>
            </a:extLst>
          </p:cNvPr>
          <p:cNvSpPr txBox="1">
            <a:spLocks/>
          </p:cNvSpPr>
          <p:nvPr/>
        </p:nvSpPr>
        <p:spPr>
          <a:xfrm>
            <a:off x="1427302" y="3079125"/>
            <a:ext cx="9794305" cy="533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DE" sz="2400" dirty="0">
                <a:latin typeface="Arial"/>
              </a:rPr>
              <a:t>1. </a:t>
            </a:r>
            <a:r>
              <a:rPr lang="de-DE" sz="2400" dirty="0">
                <a:latin typeface="Arial"/>
              </a:rPr>
              <a:t>H</a:t>
            </a:r>
            <a:r>
              <a:rPr lang="en-DE" sz="2400" dirty="0">
                <a:latin typeface="Arial"/>
              </a:rPr>
              <a:t>y</a:t>
            </a:r>
            <a:r>
              <a:rPr lang="de-DE" sz="2400" dirty="0">
                <a:latin typeface="Arial"/>
              </a:rPr>
              <a:t>d</a:t>
            </a:r>
            <a:r>
              <a:rPr lang="en-DE" sz="2400" dirty="0">
                <a:latin typeface="Arial"/>
              </a:rPr>
              <a:t>r</a:t>
            </a:r>
            <a:r>
              <a:rPr lang="de-DE" sz="2400" dirty="0">
                <a:latin typeface="Arial"/>
              </a:rPr>
              <a:t>a</a:t>
            </a:r>
            <a:r>
              <a:rPr lang="en-DE" sz="2400" dirty="0">
                <a:latin typeface="Arial"/>
              </a:rPr>
              <a:t>u</a:t>
            </a:r>
            <a:r>
              <a:rPr lang="de-DE" sz="2400" dirty="0">
                <a:latin typeface="Arial"/>
              </a:rPr>
              <a:t>l</a:t>
            </a:r>
            <a:r>
              <a:rPr lang="en-DE" sz="2400" dirty="0" err="1">
                <a:latin typeface="Arial"/>
              </a:rPr>
              <a:t>i</a:t>
            </a:r>
            <a:r>
              <a:rPr lang="de-DE" sz="2400" dirty="0">
                <a:latin typeface="Arial"/>
              </a:rPr>
              <a:t>c</a:t>
            </a:r>
            <a:r>
              <a:rPr lang="en-DE" sz="2400" dirty="0">
                <a:latin typeface="Arial"/>
              </a:rPr>
              <a:t> </a:t>
            </a:r>
            <a:r>
              <a:rPr lang="de-DE" sz="2400" dirty="0">
                <a:latin typeface="Arial"/>
              </a:rPr>
              <a:t>m</a:t>
            </a:r>
            <a:r>
              <a:rPr lang="en-DE" sz="2400" dirty="0">
                <a:latin typeface="Arial"/>
              </a:rPr>
              <a:t>o</a:t>
            </a:r>
            <a:r>
              <a:rPr lang="de-DE" sz="2400" dirty="0">
                <a:latin typeface="Arial"/>
              </a:rPr>
              <a:t>d</a:t>
            </a:r>
            <a:r>
              <a:rPr lang="en-DE" sz="2400" dirty="0">
                <a:latin typeface="Arial"/>
              </a:rPr>
              <a:t>e</a:t>
            </a:r>
            <a:r>
              <a:rPr lang="de-DE" sz="2400" dirty="0">
                <a:latin typeface="Arial"/>
              </a:rPr>
              <a:t>l</a:t>
            </a:r>
            <a:r>
              <a:rPr lang="en-DE" sz="2400" dirty="0">
                <a:latin typeface="Arial"/>
              </a:rPr>
              <a:t>l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n</a:t>
            </a:r>
            <a:r>
              <a:rPr lang="de-DE" sz="2400" dirty="0">
                <a:latin typeface="Arial"/>
              </a:rPr>
              <a:t>g</a:t>
            </a:r>
            <a:r>
              <a:rPr lang="en-DE" sz="2400" dirty="0">
                <a:latin typeface="Arial"/>
              </a:rPr>
              <a:t> – </a:t>
            </a:r>
            <a:r>
              <a:rPr lang="de-DE" sz="2400" dirty="0">
                <a:latin typeface="Arial"/>
              </a:rPr>
              <a:t>f</a:t>
            </a:r>
            <a:r>
              <a:rPr lang="en-DE" sz="2400" dirty="0">
                <a:latin typeface="Arial"/>
              </a:rPr>
              <a:t>l</a:t>
            </a:r>
            <a:r>
              <a:rPr lang="de-DE" sz="2400" dirty="0">
                <a:latin typeface="Arial"/>
              </a:rPr>
              <a:t>u</a:t>
            </a:r>
            <a:r>
              <a:rPr lang="en-DE" sz="2400" dirty="0">
                <a:latin typeface="Arial"/>
              </a:rPr>
              <a:t>v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a</a:t>
            </a:r>
            <a:r>
              <a:rPr lang="de-DE" sz="2400" dirty="0">
                <a:latin typeface="Arial"/>
              </a:rPr>
              <a:t>l</a:t>
            </a:r>
            <a:r>
              <a:rPr lang="en-DE" sz="2400" dirty="0">
                <a:latin typeface="Arial"/>
              </a:rPr>
              <a:t>, </a:t>
            </a:r>
            <a:r>
              <a:rPr lang="de-DE" sz="2400" dirty="0">
                <a:latin typeface="Arial"/>
              </a:rPr>
              <a:t>p</a:t>
            </a:r>
            <a:r>
              <a:rPr lang="en-DE" sz="2400" dirty="0">
                <a:latin typeface="Arial"/>
              </a:rPr>
              <a:t>l</a:t>
            </a:r>
            <a:r>
              <a:rPr lang="de-DE" sz="2400" dirty="0">
                <a:latin typeface="Arial"/>
              </a:rPr>
              <a:t>u</a:t>
            </a:r>
            <a:r>
              <a:rPr lang="en-DE" sz="2400" dirty="0">
                <a:latin typeface="Arial"/>
              </a:rPr>
              <a:t>v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a</a:t>
            </a:r>
            <a:r>
              <a:rPr lang="de-DE" sz="2400" dirty="0">
                <a:latin typeface="Arial"/>
              </a:rPr>
              <a:t>l</a:t>
            </a:r>
            <a:r>
              <a:rPr lang="en-DE" sz="2400" dirty="0">
                <a:latin typeface="Arial"/>
              </a:rPr>
              <a:t>, coastal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D78A41E-1914-4EB7-9811-2E6C5BBFA022}"/>
              </a:ext>
            </a:extLst>
          </p:cNvPr>
          <p:cNvSpPr txBox="1">
            <a:spLocks/>
          </p:cNvSpPr>
          <p:nvPr/>
        </p:nvSpPr>
        <p:spPr>
          <a:xfrm>
            <a:off x="2191069" y="3764925"/>
            <a:ext cx="9030538" cy="533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DE" sz="2400" dirty="0">
                <a:latin typeface="Arial"/>
              </a:rPr>
              <a:t>2. </a:t>
            </a:r>
            <a:r>
              <a:rPr lang="de-DE" sz="2400" dirty="0">
                <a:latin typeface="Arial"/>
              </a:rPr>
              <a:t>D</a:t>
            </a:r>
            <a:r>
              <a:rPr lang="en-DE" sz="2400" dirty="0">
                <a:latin typeface="Arial"/>
              </a:rPr>
              <a:t>a</a:t>
            </a:r>
            <a:r>
              <a:rPr lang="de-DE" sz="2400" dirty="0">
                <a:latin typeface="Arial"/>
              </a:rPr>
              <a:t>m</a:t>
            </a:r>
            <a:r>
              <a:rPr lang="en-DE" sz="2400" dirty="0">
                <a:latin typeface="Arial"/>
              </a:rPr>
              <a:t>a</a:t>
            </a:r>
            <a:r>
              <a:rPr lang="de-DE" sz="2400" dirty="0">
                <a:latin typeface="Arial"/>
              </a:rPr>
              <a:t>g</a:t>
            </a:r>
            <a:r>
              <a:rPr lang="en-DE" sz="2400" dirty="0">
                <a:latin typeface="Arial"/>
              </a:rPr>
              <a:t>e </a:t>
            </a:r>
            <a:r>
              <a:rPr lang="de-DE" sz="2400" dirty="0">
                <a:latin typeface="Arial"/>
              </a:rPr>
              <a:t>m</a:t>
            </a:r>
            <a:r>
              <a:rPr lang="en-DE" sz="2400" dirty="0">
                <a:latin typeface="Arial"/>
              </a:rPr>
              <a:t>o</a:t>
            </a:r>
            <a:r>
              <a:rPr lang="de-DE" sz="2400" dirty="0">
                <a:latin typeface="Arial"/>
              </a:rPr>
              <a:t>d</a:t>
            </a:r>
            <a:r>
              <a:rPr lang="en-DE" sz="2400" dirty="0">
                <a:latin typeface="Arial"/>
              </a:rPr>
              <a:t>e</a:t>
            </a:r>
            <a:r>
              <a:rPr lang="de-DE" sz="2400" dirty="0">
                <a:latin typeface="Arial"/>
              </a:rPr>
              <a:t>l</a:t>
            </a:r>
            <a:r>
              <a:rPr lang="en-DE" sz="2400" dirty="0">
                <a:latin typeface="Arial"/>
              </a:rPr>
              <a:t>l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n</a:t>
            </a:r>
            <a:r>
              <a:rPr lang="de-DE" sz="2400" dirty="0">
                <a:latin typeface="Arial"/>
              </a:rPr>
              <a:t>g</a:t>
            </a:r>
            <a:r>
              <a:rPr lang="en-DE" sz="2400" dirty="0">
                <a:latin typeface="Arial"/>
              </a:rPr>
              <a:t> – </a:t>
            </a: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.</a:t>
            </a:r>
            <a:r>
              <a:rPr lang="de-DE" sz="2400" dirty="0">
                <a:latin typeface="Arial"/>
              </a:rPr>
              <a:t>g</a:t>
            </a:r>
            <a:r>
              <a:rPr lang="en-DE" sz="2400" dirty="0">
                <a:latin typeface="Arial"/>
              </a:rPr>
              <a:t>. </a:t>
            </a: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c</a:t>
            </a:r>
            <a:r>
              <a:rPr lang="de-DE" sz="2400" dirty="0">
                <a:latin typeface="Arial"/>
              </a:rPr>
              <a:t>o</a:t>
            </a:r>
            <a:r>
              <a:rPr lang="en-DE" sz="2400" dirty="0">
                <a:latin typeface="Arial"/>
              </a:rPr>
              <a:t>n</a:t>
            </a:r>
            <a:r>
              <a:rPr lang="de-DE" sz="2400" dirty="0">
                <a:latin typeface="Arial"/>
              </a:rPr>
              <a:t>o</a:t>
            </a:r>
            <a:r>
              <a:rPr lang="en-DE" sz="2400" dirty="0">
                <a:latin typeface="Arial"/>
              </a:rPr>
              <a:t>m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c, </a:t>
            </a:r>
            <a:r>
              <a:rPr lang="de-DE" sz="2400" dirty="0">
                <a:latin typeface="Arial"/>
              </a:rPr>
              <a:t>p</a:t>
            </a:r>
            <a:r>
              <a:rPr lang="en-DE" sz="2400" dirty="0">
                <a:latin typeface="Arial"/>
              </a:rPr>
              <a:t>o</a:t>
            </a:r>
            <a:r>
              <a:rPr lang="de-DE" sz="2400" dirty="0">
                <a:latin typeface="Arial"/>
              </a:rPr>
              <a:t>p</a:t>
            </a:r>
            <a:r>
              <a:rPr lang="en-DE" sz="2400" dirty="0">
                <a:latin typeface="Arial"/>
              </a:rPr>
              <a:t>u</a:t>
            </a:r>
            <a:r>
              <a:rPr lang="de-DE" sz="2400" dirty="0">
                <a:latin typeface="Arial"/>
              </a:rPr>
              <a:t>l</a:t>
            </a:r>
            <a:r>
              <a:rPr lang="en-DE" sz="2400" dirty="0">
                <a:latin typeface="Arial"/>
              </a:rPr>
              <a:t>a</a:t>
            </a:r>
            <a:r>
              <a:rPr lang="de-DE" sz="2400" dirty="0">
                <a:latin typeface="Arial"/>
              </a:rPr>
              <a:t>t</a:t>
            </a:r>
            <a:r>
              <a:rPr lang="en-DE" sz="2400" dirty="0" err="1">
                <a:latin typeface="Arial"/>
              </a:rPr>
              <a:t>i</a:t>
            </a:r>
            <a:r>
              <a:rPr lang="de-DE" sz="2400" dirty="0">
                <a:latin typeface="Arial"/>
              </a:rPr>
              <a:t>o</a:t>
            </a:r>
            <a:r>
              <a:rPr lang="en-DE" sz="2400" dirty="0">
                <a:latin typeface="Arial"/>
              </a:rPr>
              <a:t>n ...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ABF474D9-5B0E-4CCC-920C-25B33C099F24}"/>
              </a:ext>
            </a:extLst>
          </p:cNvPr>
          <p:cNvSpPr txBox="1">
            <a:spLocks/>
          </p:cNvSpPr>
          <p:nvPr/>
        </p:nvSpPr>
        <p:spPr>
          <a:xfrm>
            <a:off x="3616442" y="5086781"/>
            <a:ext cx="7592874" cy="533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DE" sz="2400" dirty="0">
                <a:latin typeface="Arial"/>
              </a:rPr>
              <a:t>4. </a:t>
            </a:r>
            <a:r>
              <a:rPr lang="de-DE" sz="2400" dirty="0">
                <a:latin typeface="Arial"/>
              </a:rPr>
              <a:t>R</a:t>
            </a:r>
            <a:r>
              <a:rPr lang="en-DE" sz="2400" dirty="0" err="1">
                <a:latin typeface="Arial"/>
              </a:rPr>
              <a:t>i</a:t>
            </a:r>
            <a:r>
              <a:rPr lang="de-DE" sz="2400" dirty="0">
                <a:latin typeface="Arial"/>
              </a:rPr>
              <a:t>s</a:t>
            </a:r>
            <a:r>
              <a:rPr lang="en-DE" sz="2400" dirty="0">
                <a:latin typeface="Arial"/>
              </a:rPr>
              <a:t>k </a:t>
            </a:r>
            <a:r>
              <a:rPr lang="de-DE" sz="2400" dirty="0">
                <a:latin typeface="Arial"/>
              </a:rPr>
              <a:t>c</a:t>
            </a:r>
            <a:r>
              <a:rPr lang="en-DE" sz="2400" dirty="0">
                <a:latin typeface="Arial"/>
              </a:rPr>
              <a:t>a</a:t>
            </a:r>
            <a:r>
              <a:rPr lang="de-DE" sz="2400" dirty="0">
                <a:latin typeface="Arial"/>
              </a:rPr>
              <a:t>l</a:t>
            </a:r>
            <a:r>
              <a:rPr lang="en-DE" sz="2400" dirty="0">
                <a:latin typeface="Arial"/>
              </a:rPr>
              <a:t>c</a:t>
            </a:r>
            <a:r>
              <a:rPr lang="de-DE" sz="2400" dirty="0">
                <a:latin typeface="Arial"/>
              </a:rPr>
              <a:t>u</a:t>
            </a:r>
            <a:r>
              <a:rPr lang="en-DE" sz="2400" dirty="0">
                <a:latin typeface="Arial"/>
              </a:rPr>
              <a:t>l</a:t>
            </a:r>
            <a:r>
              <a:rPr lang="de-DE" sz="2400" dirty="0">
                <a:latin typeface="Arial"/>
              </a:rPr>
              <a:t>a</a:t>
            </a:r>
            <a:r>
              <a:rPr lang="en-DE" sz="2400" dirty="0">
                <a:latin typeface="Arial"/>
              </a:rPr>
              <a:t>t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o</a:t>
            </a:r>
            <a:r>
              <a:rPr lang="de-DE" sz="2400" dirty="0">
                <a:latin typeface="Arial"/>
              </a:rPr>
              <a:t>n</a:t>
            </a:r>
            <a:r>
              <a:rPr lang="en-DE" sz="2400" dirty="0">
                <a:latin typeface="Arial"/>
              </a:rPr>
              <a:t> –  </a:t>
            </a: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.</a:t>
            </a:r>
            <a:r>
              <a:rPr lang="de-DE" sz="2400" dirty="0">
                <a:latin typeface="Arial"/>
              </a:rPr>
              <a:t>g</a:t>
            </a:r>
            <a:r>
              <a:rPr lang="en-DE" sz="2400" dirty="0">
                <a:latin typeface="Arial"/>
              </a:rPr>
              <a:t>. </a:t>
            </a:r>
            <a:r>
              <a:rPr lang="de-DE" sz="2400" dirty="0">
                <a:latin typeface="Arial"/>
              </a:rPr>
              <a:t>c</a:t>
            </a:r>
            <a:r>
              <a:rPr lang="en-DE" sz="2400" dirty="0">
                <a:latin typeface="Arial"/>
              </a:rPr>
              <a:t>l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m</a:t>
            </a:r>
            <a:r>
              <a:rPr lang="de-DE" sz="2400" dirty="0">
                <a:latin typeface="Arial"/>
              </a:rPr>
              <a:t>a</a:t>
            </a:r>
            <a:r>
              <a:rPr lang="en-DE" sz="2400" dirty="0">
                <a:latin typeface="Arial"/>
              </a:rPr>
              <a:t>t</a:t>
            </a: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 </a:t>
            </a:r>
            <a:r>
              <a:rPr lang="de-DE" sz="2400" dirty="0">
                <a:latin typeface="Arial"/>
              </a:rPr>
              <a:t>c</a:t>
            </a:r>
            <a:r>
              <a:rPr lang="en-DE" sz="2400" dirty="0">
                <a:latin typeface="Arial"/>
              </a:rPr>
              <a:t>h</a:t>
            </a:r>
            <a:r>
              <a:rPr lang="de-DE" sz="2400" dirty="0">
                <a:latin typeface="Arial"/>
              </a:rPr>
              <a:t>a</a:t>
            </a:r>
            <a:r>
              <a:rPr lang="en-DE" sz="2400" dirty="0">
                <a:latin typeface="Arial"/>
              </a:rPr>
              <a:t>n</a:t>
            </a:r>
            <a:r>
              <a:rPr lang="de-DE" sz="2400" dirty="0">
                <a:latin typeface="Arial"/>
              </a:rPr>
              <a:t>g</a:t>
            </a:r>
            <a:r>
              <a:rPr lang="en-DE" sz="2400" dirty="0">
                <a:latin typeface="Arial"/>
              </a:rPr>
              <a:t>e </a:t>
            </a:r>
            <a:r>
              <a:rPr lang="de-DE" sz="2400" dirty="0">
                <a:latin typeface="Arial"/>
              </a:rPr>
              <a:t>s</a:t>
            </a:r>
            <a:r>
              <a:rPr lang="en-DE" sz="2400" dirty="0">
                <a:latin typeface="Arial"/>
              </a:rPr>
              <a:t>c</a:t>
            </a: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n</a:t>
            </a:r>
            <a:r>
              <a:rPr lang="de-DE" sz="2400" dirty="0">
                <a:latin typeface="Arial"/>
              </a:rPr>
              <a:t>a</a:t>
            </a:r>
            <a:r>
              <a:rPr lang="en-DE" sz="2400" dirty="0">
                <a:latin typeface="Arial"/>
              </a:rPr>
              <a:t>r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o’s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85F7566D-CB12-4B44-96EF-7E0E0525C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16" y="3656112"/>
            <a:ext cx="720000" cy="720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83E7EDF6-6B06-4A59-AB6E-09D55FC9E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54" y="4348886"/>
            <a:ext cx="720000" cy="7200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346BEA41-C9F1-4520-90C3-4E2CAD580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" y="2985825"/>
            <a:ext cx="720000" cy="7200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CE14FE09-A708-42B1-9789-06C379AE5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36" y="5737727"/>
            <a:ext cx="720000" cy="720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B2CBE8BF-1B5F-4D88-89C9-26A92793BD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5068886"/>
            <a:ext cx="720000" cy="720000"/>
          </a:xfrm>
          <a:prstGeom prst="rect">
            <a:avLst/>
          </a:prstGeom>
        </p:spPr>
      </p:pic>
      <p:sp>
        <p:nvSpPr>
          <p:cNvPr id="53" name="Inhaltsplatzhalter 2">
            <a:extLst>
              <a:ext uri="{FF2B5EF4-FFF2-40B4-BE49-F238E27FC236}">
                <a16:creationId xmlns:a16="http://schemas.microsoft.com/office/drawing/2014/main" id="{B18802F2-C7BC-435D-9AC0-DC181944D1CC}"/>
              </a:ext>
            </a:extLst>
          </p:cNvPr>
          <p:cNvSpPr txBox="1">
            <a:spLocks/>
          </p:cNvSpPr>
          <p:nvPr/>
        </p:nvSpPr>
        <p:spPr>
          <a:xfrm>
            <a:off x="2813016" y="4435835"/>
            <a:ext cx="8396300" cy="533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DE" sz="2400" dirty="0">
                <a:latin typeface="Arial"/>
              </a:rPr>
              <a:t>3. </a:t>
            </a:r>
            <a:r>
              <a:rPr lang="de-DE" sz="2400" dirty="0">
                <a:latin typeface="Arial"/>
              </a:rPr>
              <a:t>D</a:t>
            </a:r>
            <a:r>
              <a:rPr lang="en-DE" sz="2400" dirty="0" err="1">
                <a:latin typeface="Arial"/>
              </a:rPr>
              <a:t>i</a:t>
            </a:r>
            <a:r>
              <a:rPr lang="de-DE" sz="2400" dirty="0">
                <a:latin typeface="Arial"/>
              </a:rPr>
              <a:t>k</a:t>
            </a:r>
            <a:r>
              <a:rPr lang="en-DE" sz="2400" dirty="0">
                <a:latin typeface="Arial"/>
              </a:rPr>
              <a:t>e </a:t>
            </a:r>
            <a:r>
              <a:rPr lang="de-DE" sz="2400" dirty="0">
                <a:latin typeface="Arial"/>
              </a:rPr>
              <a:t>f</a:t>
            </a:r>
            <a:r>
              <a:rPr lang="en-DE" sz="2400" dirty="0">
                <a:latin typeface="Arial"/>
              </a:rPr>
              <a:t>a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l</a:t>
            </a:r>
            <a:r>
              <a:rPr lang="de-DE" sz="2400" dirty="0">
                <a:latin typeface="Arial"/>
              </a:rPr>
              <a:t>u</a:t>
            </a:r>
            <a:r>
              <a:rPr lang="en-DE" sz="2400" dirty="0">
                <a:latin typeface="Arial"/>
              </a:rPr>
              <a:t>r</a:t>
            </a: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 </a:t>
            </a:r>
            <a:r>
              <a:rPr lang="de-DE" sz="2400" dirty="0">
                <a:latin typeface="Arial"/>
              </a:rPr>
              <a:t>p</a:t>
            </a:r>
            <a:r>
              <a:rPr lang="en-DE" sz="2400" dirty="0">
                <a:latin typeface="Arial"/>
              </a:rPr>
              <a:t>r</a:t>
            </a:r>
            <a:r>
              <a:rPr lang="de-DE" sz="2400" dirty="0">
                <a:latin typeface="Arial"/>
              </a:rPr>
              <a:t>o</a:t>
            </a:r>
            <a:r>
              <a:rPr lang="en-DE" sz="2400" dirty="0">
                <a:latin typeface="Arial"/>
              </a:rPr>
              <a:t>b</a:t>
            </a:r>
            <a:r>
              <a:rPr lang="de-DE" sz="2400" dirty="0">
                <a:latin typeface="Arial"/>
              </a:rPr>
              <a:t>a</a:t>
            </a:r>
            <a:r>
              <a:rPr lang="en-DE" sz="2400" dirty="0">
                <a:latin typeface="Arial"/>
              </a:rPr>
              <a:t>b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l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t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e</a:t>
            </a:r>
            <a:r>
              <a:rPr lang="de-DE" sz="2400" dirty="0">
                <a:latin typeface="Arial"/>
              </a:rPr>
              <a:t>s</a:t>
            </a:r>
            <a:endParaRPr lang="en-DE" sz="2400" dirty="0">
              <a:latin typeface="Arial"/>
            </a:endParaRPr>
          </a:p>
        </p:txBody>
      </p:sp>
      <p:sp>
        <p:nvSpPr>
          <p:cNvPr id="54" name="Inhaltsplatzhalter 2">
            <a:extLst>
              <a:ext uri="{FF2B5EF4-FFF2-40B4-BE49-F238E27FC236}">
                <a16:creationId xmlns:a16="http://schemas.microsoft.com/office/drawing/2014/main" id="{1A6725F4-E41E-4987-87EE-1A29010FC262}"/>
              </a:ext>
            </a:extLst>
          </p:cNvPr>
          <p:cNvSpPr txBox="1">
            <a:spLocks/>
          </p:cNvSpPr>
          <p:nvPr/>
        </p:nvSpPr>
        <p:spPr>
          <a:xfrm>
            <a:off x="4186956" y="5831027"/>
            <a:ext cx="7022360" cy="533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DE" sz="2400" dirty="0">
                <a:latin typeface="Arial"/>
              </a:rPr>
              <a:t>5. </a:t>
            </a:r>
            <a:r>
              <a:rPr lang="de-DE" sz="2400" dirty="0">
                <a:latin typeface="Arial"/>
              </a:rPr>
              <a:t>M</a:t>
            </a:r>
            <a:r>
              <a:rPr lang="en-DE" sz="2400" dirty="0">
                <a:latin typeface="Arial"/>
              </a:rPr>
              <a:t>e</a:t>
            </a:r>
            <a:r>
              <a:rPr lang="de-DE" sz="2400" dirty="0">
                <a:latin typeface="Arial"/>
              </a:rPr>
              <a:t>a</a:t>
            </a:r>
            <a:r>
              <a:rPr lang="en-DE" sz="2400" dirty="0">
                <a:latin typeface="Arial"/>
              </a:rPr>
              <a:t>s</a:t>
            </a:r>
            <a:r>
              <a:rPr lang="de-DE" sz="2400" dirty="0">
                <a:latin typeface="Arial"/>
              </a:rPr>
              <a:t>u</a:t>
            </a:r>
            <a:r>
              <a:rPr lang="en-DE" sz="2400" dirty="0">
                <a:latin typeface="Arial"/>
              </a:rPr>
              <a:t>r</a:t>
            </a: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s </a:t>
            </a:r>
            <a:r>
              <a:rPr lang="de-DE" sz="2400" dirty="0">
                <a:latin typeface="Arial"/>
              </a:rPr>
              <a:t>a</a:t>
            </a:r>
            <a:r>
              <a:rPr lang="en-DE" sz="2400" dirty="0">
                <a:latin typeface="Arial"/>
              </a:rPr>
              <a:t>n</a:t>
            </a:r>
            <a:r>
              <a:rPr lang="de-DE" sz="2400" dirty="0">
                <a:latin typeface="Arial"/>
              </a:rPr>
              <a:t>d</a:t>
            </a:r>
            <a:r>
              <a:rPr lang="en-DE" sz="2400" dirty="0">
                <a:latin typeface="Arial"/>
              </a:rPr>
              <a:t> de</a:t>
            </a:r>
            <a:r>
              <a:rPr lang="de-DE" sz="2400" dirty="0">
                <a:latin typeface="Arial"/>
              </a:rPr>
              <a:t>c</a:t>
            </a:r>
            <a:r>
              <a:rPr lang="en-DE" sz="2400" dirty="0" err="1">
                <a:latin typeface="Arial"/>
              </a:rPr>
              <a:t>i</a:t>
            </a:r>
            <a:r>
              <a:rPr lang="de-DE" sz="2400" dirty="0">
                <a:latin typeface="Arial"/>
              </a:rPr>
              <a:t>s</a:t>
            </a:r>
            <a:r>
              <a:rPr lang="en-DE" sz="2400" dirty="0" err="1">
                <a:latin typeface="Arial"/>
              </a:rPr>
              <a:t>i</a:t>
            </a:r>
            <a:r>
              <a:rPr lang="de-DE" sz="2400" dirty="0">
                <a:latin typeface="Arial"/>
              </a:rPr>
              <a:t>o</a:t>
            </a:r>
            <a:r>
              <a:rPr lang="en-DE" sz="2400" dirty="0">
                <a:latin typeface="Arial"/>
              </a:rPr>
              <a:t>n ma</a:t>
            </a:r>
            <a:r>
              <a:rPr lang="de-DE" sz="2400" dirty="0">
                <a:latin typeface="Arial"/>
              </a:rPr>
              <a:t>n</a:t>
            </a:r>
            <a:r>
              <a:rPr lang="en-DE" sz="2400" dirty="0">
                <a:latin typeface="Arial"/>
              </a:rPr>
              <a:t>a</a:t>
            </a:r>
            <a:r>
              <a:rPr lang="de-DE" sz="2400" dirty="0" err="1">
                <a:latin typeface="Arial"/>
              </a:rPr>
              <a:t>ge</a:t>
            </a:r>
            <a:r>
              <a:rPr lang="en-DE" sz="2400" dirty="0">
                <a:latin typeface="Arial"/>
              </a:rPr>
              <a:t>m</a:t>
            </a: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n</a:t>
            </a:r>
            <a:r>
              <a:rPr lang="de-DE" sz="2400" dirty="0">
                <a:latin typeface="Arial"/>
              </a:rPr>
              <a:t>t</a:t>
            </a:r>
            <a:r>
              <a:rPr lang="en-DE" sz="2400" dirty="0">
                <a:latin typeface="Arial"/>
              </a:rPr>
              <a:t> - 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t</a:t>
            </a: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r</a:t>
            </a:r>
            <a:r>
              <a:rPr lang="de-DE" sz="2400" dirty="0">
                <a:latin typeface="Arial"/>
              </a:rPr>
              <a:t>a</a:t>
            </a:r>
            <a:r>
              <a:rPr lang="en-DE" sz="2400" dirty="0">
                <a:latin typeface="Arial"/>
              </a:rPr>
              <a:t>t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v</a:t>
            </a:r>
            <a:r>
              <a:rPr lang="de-DE" sz="2400" dirty="0">
                <a:latin typeface="Arial"/>
              </a:rPr>
              <a:t>e</a:t>
            </a:r>
            <a:endParaRPr lang="en-DE" sz="2400" dirty="0">
              <a:latin typeface="Arial"/>
            </a:endParaRPr>
          </a:p>
        </p:txBody>
      </p: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3C58E149-B961-41C8-9F14-C94E0FBF4F2C}"/>
              </a:ext>
            </a:extLst>
          </p:cNvPr>
          <p:cNvCxnSpPr>
            <a:stCxn id="48" idx="2"/>
            <a:endCxn id="44" idx="1"/>
          </p:cNvCxnSpPr>
          <p:nvPr/>
        </p:nvCxnSpPr>
        <p:spPr>
          <a:xfrm>
            <a:off x="968806" y="3705825"/>
            <a:ext cx="317610" cy="310287"/>
          </a:xfrm>
          <a:prstGeom prst="straightConnector1">
            <a:avLst/>
          </a:prstGeom>
          <a:ln w="76200" cap="rnd" cmpd="sng">
            <a:solidFill>
              <a:srgbClr val="7AB41D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F5A8A6DC-8A3D-411B-B330-B5CDDA708E84}"/>
              </a:ext>
            </a:extLst>
          </p:cNvPr>
          <p:cNvCxnSpPr>
            <a:cxnSpLocks/>
          </p:cNvCxnSpPr>
          <p:nvPr/>
        </p:nvCxnSpPr>
        <p:spPr>
          <a:xfrm>
            <a:off x="1641514" y="4366781"/>
            <a:ext cx="317610" cy="310287"/>
          </a:xfrm>
          <a:prstGeom prst="straightConnector1">
            <a:avLst/>
          </a:prstGeom>
          <a:ln w="76200" cap="rnd" cmpd="sng">
            <a:solidFill>
              <a:srgbClr val="7AB41D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B9511AB6-D05B-40AE-8B9C-12F9081548E9}"/>
              </a:ext>
            </a:extLst>
          </p:cNvPr>
          <p:cNvCxnSpPr>
            <a:cxnSpLocks/>
          </p:cNvCxnSpPr>
          <p:nvPr/>
        </p:nvCxnSpPr>
        <p:spPr>
          <a:xfrm>
            <a:off x="2319754" y="5086781"/>
            <a:ext cx="317610" cy="310287"/>
          </a:xfrm>
          <a:prstGeom prst="straightConnector1">
            <a:avLst/>
          </a:prstGeom>
          <a:ln w="76200" cap="rnd" cmpd="sng">
            <a:solidFill>
              <a:srgbClr val="7AB41D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72EAF5A5-9860-4105-8705-B88DCAE12748}"/>
              </a:ext>
            </a:extLst>
          </p:cNvPr>
          <p:cNvCxnSpPr>
            <a:cxnSpLocks/>
          </p:cNvCxnSpPr>
          <p:nvPr/>
        </p:nvCxnSpPr>
        <p:spPr>
          <a:xfrm>
            <a:off x="3004299" y="5825812"/>
            <a:ext cx="317610" cy="310287"/>
          </a:xfrm>
          <a:prstGeom prst="straightConnector1">
            <a:avLst/>
          </a:prstGeom>
          <a:ln w="76200" cap="rnd" cmpd="sng">
            <a:solidFill>
              <a:srgbClr val="7AB41D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Verbinder: gewinkelt 73">
            <a:extLst>
              <a:ext uri="{FF2B5EF4-FFF2-40B4-BE49-F238E27FC236}">
                <a16:creationId xmlns:a16="http://schemas.microsoft.com/office/drawing/2014/main" id="{665C46D5-AB1B-4F7E-A980-8ECE149CC8D3}"/>
              </a:ext>
            </a:extLst>
          </p:cNvPr>
          <p:cNvCxnSpPr>
            <a:cxnSpLocks/>
          </p:cNvCxnSpPr>
          <p:nvPr/>
        </p:nvCxnSpPr>
        <p:spPr>
          <a:xfrm rot="16200000" flipV="1">
            <a:off x="1339312" y="4468206"/>
            <a:ext cx="1960884" cy="1877817"/>
          </a:xfrm>
          <a:prstGeom prst="bentConnector3">
            <a:avLst>
              <a:gd name="adj1" fmla="val 2202"/>
            </a:avLst>
          </a:prstGeom>
          <a:ln w="76200">
            <a:solidFill>
              <a:srgbClr val="7AB41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Grafik 82">
            <a:extLst>
              <a:ext uri="{FF2B5EF4-FFF2-40B4-BE49-F238E27FC236}">
                <a16:creationId xmlns:a16="http://schemas.microsoft.com/office/drawing/2014/main" id="{7BBD5734-3D0F-4FB3-A616-3DC8610C7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66" y="1224169"/>
            <a:ext cx="2458282" cy="2403246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830AA0C4-62A4-46BC-AF8F-1DA4B778BFBF}"/>
              </a:ext>
            </a:extLst>
          </p:cNvPr>
          <p:cNvSpPr/>
          <p:nvPr/>
        </p:nvSpPr>
        <p:spPr>
          <a:xfrm>
            <a:off x="11209316" y="2796587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3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Verbinder: gewinkelt 62">
            <a:extLst>
              <a:ext uri="{FF2B5EF4-FFF2-40B4-BE49-F238E27FC236}">
                <a16:creationId xmlns:a16="http://schemas.microsoft.com/office/drawing/2014/main" id="{9728515B-6D62-4D2C-9BD9-4218FC3B4B6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0743" y="2390211"/>
            <a:ext cx="342472" cy="419815"/>
          </a:xfrm>
          <a:prstGeom prst="bentConnector2">
            <a:avLst/>
          </a:prstGeom>
          <a:ln w="76200">
            <a:solidFill>
              <a:srgbClr val="7AB41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6121BCD-7B73-4FFB-AB0A-6387DE903B7C}"/>
              </a:ext>
            </a:extLst>
          </p:cNvPr>
          <p:cNvSpPr txBox="1">
            <a:spLocks/>
          </p:cNvSpPr>
          <p:nvPr/>
        </p:nvSpPr>
        <p:spPr>
          <a:xfrm>
            <a:off x="608806" y="147604"/>
            <a:ext cx="8310610" cy="1303338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000" b="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2800" b="1" dirty="0">
                <a:latin typeface="Arial"/>
              </a:rPr>
              <a:t>D</a:t>
            </a:r>
            <a:r>
              <a:rPr lang="en-DE" sz="2800" b="1" dirty="0">
                <a:latin typeface="Arial"/>
              </a:rPr>
              <a:t>a</a:t>
            </a:r>
            <a:r>
              <a:rPr lang="de-DE" sz="2800" b="1" dirty="0">
                <a:latin typeface="Arial"/>
              </a:rPr>
              <a:t>m</a:t>
            </a:r>
            <a:r>
              <a:rPr lang="en-DE" sz="2800" b="1" dirty="0">
                <a:latin typeface="Arial"/>
              </a:rPr>
              <a:t>a</a:t>
            </a:r>
            <a:r>
              <a:rPr lang="de-DE" sz="2800" b="1" dirty="0">
                <a:latin typeface="Arial"/>
              </a:rPr>
              <a:t>g</a:t>
            </a:r>
            <a:r>
              <a:rPr lang="en-DE" sz="2800" b="1" dirty="0">
                <a:latin typeface="Arial"/>
              </a:rPr>
              <a:t>e Mo</a:t>
            </a:r>
            <a:r>
              <a:rPr lang="de-DE" sz="2800" b="1" dirty="0">
                <a:latin typeface="Arial"/>
              </a:rPr>
              <a:t>d</a:t>
            </a:r>
            <a:r>
              <a:rPr lang="en-DE" sz="2800" b="1" dirty="0">
                <a:latin typeface="Arial"/>
              </a:rPr>
              <a:t>e</a:t>
            </a:r>
            <a:r>
              <a:rPr lang="de-DE" sz="2800" b="1" dirty="0">
                <a:latin typeface="Arial"/>
              </a:rPr>
              <a:t>l</a:t>
            </a:r>
            <a:r>
              <a:rPr lang="en-DE" sz="2800" b="1" dirty="0">
                <a:latin typeface="Arial"/>
              </a:rPr>
              <a:t>l</a:t>
            </a:r>
            <a:r>
              <a:rPr lang="de-DE" sz="2800" b="1" dirty="0">
                <a:latin typeface="Arial"/>
              </a:rPr>
              <a:t>i</a:t>
            </a:r>
            <a:r>
              <a:rPr lang="en-DE" sz="2800" b="1" dirty="0">
                <a:latin typeface="Arial"/>
              </a:rPr>
              <a:t>n</a:t>
            </a:r>
            <a:r>
              <a:rPr lang="de-DE" sz="2800" b="1" dirty="0">
                <a:latin typeface="Arial"/>
              </a:rPr>
              <a:t>g</a:t>
            </a:r>
            <a:r>
              <a:rPr lang="en-DE" sz="2800" b="1" dirty="0">
                <a:latin typeface="Arial"/>
              </a:rPr>
              <a:t> </a:t>
            </a:r>
            <a:r>
              <a:rPr lang="de-DE" sz="2800" b="1" dirty="0">
                <a:latin typeface="Arial"/>
              </a:rPr>
              <a:t>w</a:t>
            </a:r>
            <a:r>
              <a:rPr lang="en-DE" sz="2800" b="1" dirty="0" err="1">
                <a:latin typeface="Arial"/>
              </a:rPr>
              <a:t>i</a:t>
            </a:r>
            <a:r>
              <a:rPr lang="de-DE" sz="2800" b="1" dirty="0">
                <a:latin typeface="Arial"/>
              </a:rPr>
              <a:t>t</a:t>
            </a:r>
            <a:r>
              <a:rPr lang="en-DE" sz="2800" b="1" dirty="0">
                <a:latin typeface="Arial"/>
              </a:rPr>
              <a:t>h </a:t>
            </a:r>
            <a:r>
              <a:rPr lang="de-DE" sz="2800" b="1" dirty="0">
                <a:latin typeface="Arial"/>
              </a:rPr>
              <a:t>P</a:t>
            </a:r>
            <a:r>
              <a:rPr lang="en-DE" sz="2800" b="1" dirty="0">
                <a:latin typeface="Arial"/>
              </a:rPr>
              <a:t>r</a:t>
            </a:r>
            <a:r>
              <a:rPr lang="de-DE" sz="2800" b="1" dirty="0">
                <a:latin typeface="Arial"/>
              </a:rPr>
              <a:t>o</a:t>
            </a:r>
            <a:r>
              <a:rPr lang="en-DE" sz="2800" b="1" dirty="0">
                <a:latin typeface="Arial"/>
              </a:rPr>
              <a:t>M</a:t>
            </a:r>
            <a:r>
              <a:rPr lang="de-DE" sz="2800" b="1" dirty="0">
                <a:latin typeface="Arial"/>
              </a:rPr>
              <a:t>a</a:t>
            </a:r>
            <a:r>
              <a:rPr lang="en-DE" sz="2800" b="1" dirty="0">
                <a:latin typeface="Arial"/>
              </a:rPr>
              <a:t>I</a:t>
            </a:r>
            <a:r>
              <a:rPr lang="de-DE" sz="2800" b="1" dirty="0">
                <a:latin typeface="Arial"/>
              </a:rPr>
              <a:t>D</a:t>
            </a:r>
            <a:r>
              <a:rPr lang="en-DE" sz="2800" b="1" dirty="0">
                <a:latin typeface="Arial"/>
              </a:rPr>
              <a:t>e</a:t>
            </a:r>
            <a:r>
              <a:rPr lang="de-DE" sz="2800" b="1" dirty="0">
                <a:latin typeface="Arial"/>
              </a:rPr>
              <a:t>S</a:t>
            </a:r>
            <a:br>
              <a:rPr lang="en-DE" sz="2800" b="1" dirty="0">
                <a:latin typeface="Arial"/>
              </a:rPr>
            </a:br>
            <a:r>
              <a:rPr lang="en-DE" sz="2000" dirty="0"/>
              <a:t>M</a:t>
            </a:r>
            <a:r>
              <a:rPr lang="de-DE" sz="2000" dirty="0"/>
              <a:t>o</a:t>
            </a:r>
            <a:r>
              <a:rPr lang="en-DE" sz="2000" dirty="0"/>
              <a:t>d</a:t>
            </a:r>
            <a:r>
              <a:rPr lang="de-DE" sz="2000" dirty="0"/>
              <a:t>e</a:t>
            </a:r>
            <a:r>
              <a:rPr lang="en-DE" sz="2000" dirty="0"/>
              <a:t>l</a:t>
            </a:r>
            <a:r>
              <a:rPr lang="de-DE" sz="2000" dirty="0"/>
              <a:t>l</a:t>
            </a:r>
            <a:r>
              <a:rPr lang="en-DE" sz="2000" dirty="0" err="1"/>
              <a:t>i</a:t>
            </a:r>
            <a:r>
              <a:rPr lang="de-DE" sz="2000" dirty="0"/>
              <a:t>n</a:t>
            </a:r>
            <a:r>
              <a:rPr lang="en-DE" sz="2000" dirty="0"/>
              <a:t>g </a:t>
            </a:r>
            <a:r>
              <a:rPr lang="de-DE" sz="2000" dirty="0"/>
              <a:t>F</a:t>
            </a:r>
            <a:r>
              <a:rPr lang="en-DE" sz="2000" dirty="0"/>
              <a:t>r</a:t>
            </a:r>
            <a:r>
              <a:rPr lang="de-DE" sz="2000" dirty="0"/>
              <a:t>a</a:t>
            </a:r>
            <a:r>
              <a:rPr lang="en-DE" sz="2000" dirty="0"/>
              <a:t>m</a:t>
            </a:r>
            <a:r>
              <a:rPr lang="de-DE" sz="2000" dirty="0"/>
              <a:t>e</a:t>
            </a:r>
            <a:r>
              <a:rPr lang="en-DE" sz="2000" dirty="0"/>
              <a:t>w</a:t>
            </a:r>
            <a:r>
              <a:rPr lang="de-DE" sz="2000" dirty="0"/>
              <a:t>o</a:t>
            </a:r>
            <a:r>
              <a:rPr lang="en-DE" sz="2000" dirty="0"/>
              <a:t>r</a:t>
            </a:r>
            <a:r>
              <a:rPr lang="de-DE" sz="2000" dirty="0"/>
              <a:t>k</a:t>
            </a:r>
          </a:p>
          <a:p>
            <a:pPr lvl="0" fontAlgn="auto">
              <a:spcAft>
                <a:spcPts val="0"/>
              </a:spcAft>
              <a:defRPr/>
            </a:pPr>
            <a:endParaRPr lang="en-DE" sz="2800" b="1" dirty="0">
              <a:latin typeface="Arial"/>
            </a:endParaRP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D78A41E-1914-4EB7-9811-2E6C5BBFA022}"/>
              </a:ext>
            </a:extLst>
          </p:cNvPr>
          <p:cNvSpPr txBox="1">
            <a:spLocks/>
          </p:cNvSpPr>
          <p:nvPr/>
        </p:nvSpPr>
        <p:spPr>
          <a:xfrm>
            <a:off x="1555188" y="1522554"/>
            <a:ext cx="9030538" cy="533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de-DE" sz="2400" dirty="0">
                <a:latin typeface="Arial"/>
              </a:rPr>
              <a:t>D</a:t>
            </a:r>
            <a:r>
              <a:rPr lang="en-DE" sz="2400" dirty="0">
                <a:latin typeface="Arial"/>
              </a:rPr>
              <a:t>a</a:t>
            </a:r>
            <a:r>
              <a:rPr lang="de-DE" sz="2400" dirty="0">
                <a:latin typeface="Arial"/>
              </a:rPr>
              <a:t>m</a:t>
            </a:r>
            <a:r>
              <a:rPr lang="en-DE" sz="2400" dirty="0">
                <a:latin typeface="Arial"/>
              </a:rPr>
              <a:t>a</a:t>
            </a:r>
            <a:r>
              <a:rPr lang="de-DE" sz="2400" dirty="0">
                <a:latin typeface="Arial"/>
              </a:rPr>
              <a:t>g</a:t>
            </a:r>
            <a:r>
              <a:rPr lang="en-DE" sz="2400" dirty="0">
                <a:latin typeface="Arial"/>
              </a:rPr>
              <a:t>e </a:t>
            </a:r>
            <a:r>
              <a:rPr lang="de-DE" sz="2400" dirty="0">
                <a:latin typeface="Arial"/>
              </a:rPr>
              <a:t>m</a:t>
            </a:r>
            <a:r>
              <a:rPr lang="en-DE" sz="2400" dirty="0">
                <a:latin typeface="Arial"/>
              </a:rPr>
              <a:t>o</a:t>
            </a:r>
            <a:r>
              <a:rPr lang="de-DE" sz="2400" dirty="0">
                <a:latin typeface="Arial"/>
              </a:rPr>
              <a:t>d</a:t>
            </a:r>
            <a:r>
              <a:rPr lang="en-DE" sz="2400" dirty="0">
                <a:latin typeface="Arial"/>
              </a:rPr>
              <a:t>e</a:t>
            </a:r>
            <a:r>
              <a:rPr lang="de-DE" sz="2400" dirty="0">
                <a:latin typeface="Arial"/>
              </a:rPr>
              <a:t>l</a:t>
            </a:r>
            <a:r>
              <a:rPr lang="en-DE" sz="2400" dirty="0">
                <a:latin typeface="Arial"/>
              </a:rPr>
              <a:t>l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n</a:t>
            </a:r>
            <a:r>
              <a:rPr lang="de-DE" sz="2400" dirty="0">
                <a:latin typeface="Arial"/>
              </a:rPr>
              <a:t>g</a:t>
            </a:r>
            <a:r>
              <a:rPr lang="en-DE" sz="2400" dirty="0">
                <a:latin typeface="Arial"/>
              </a:rPr>
              <a:t> modules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85F7566D-CB12-4B44-96EF-7E0E0525C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5" y="1413741"/>
            <a:ext cx="720000" cy="72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F7F88FC-FEDF-4F8F-A583-7C6CAAA9B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44" y="5482253"/>
            <a:ext cx="720000" cy="72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CA9998C-B4DE-4786-BB7A-9E44CBBE8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44" y="4426240"/>
            <a:ext cx="720000" cy="720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F11BDDD-F74E-48DA-A101-8AC8B3E361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44" y="3413376"/>
            <a:ext cx="720000" cy="720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F0E23672-430E-408E-AA05-64BB3EFB9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7" y="2411354"/>
            <a:ext cx="720000" cy="720000"/>
          </a:xfrm>
          <a:prstGeom prst="rect">
            <a:avLst/>
          </a:prstGeom>
        </p:spPr>
      </p:pic>
      <p:sp>
        <p:nvSpPr>
          <p:cNvPr id="49" name="Inhaltsplatzhalter 2">
            <a:extLst>
              <a:ext uri="{FF2B5EF4-FFF2-40B4-BE49-F238E27FC236}">
                <a16:creationId xmlns:a16="http://schemas.microsoft.com/office/drawing/2014/main" id="{D4456961-4E9C-4F3E-A86E-D0799B73FE06}"/>
              </a:ext>
            </a:extLst>
          </p:cNvPr>
          <p:cNvSpPr txBox="1">
            <a:spLocks/>
          </p:cNvSpPr>
          <p:nvPr/>
        </p:nvSpPr>
        <p:spPr>
          <a:xfrm>
            <a:off x="2707892" y="2504655"/>
            <a:ext cx="8472630" cy="533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C</a:t>
            </a:r>
            <a:r>
              <a:rPr lang="de-DE" sz="2400" dirty="0">
                <a:latin typeface="Arial"/>
              </a:rPr>
              <a:t>N</a:t>
            </a:r>
            <a:r>
              <a:rPr lang="en-DE" sz="2400" dirty="0">
                <a:latin typeface="Arial"/>
              </a:rPr>
              <a:t> – </a:t>
            </a: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c</a:t>
            </a:r>
            <a:r>
              <a:rPr lang="de-DE" sz="2400" dirty="0">
                <a:latin typeface="Arial"/>
              </a:rPr>
              <a:t>o</a:t>
            </a:r>
            <a:r>
              <a:rPr lang="en-DE" sz="2400" dirty="0">
                <a:latin typeface="Arial"/>
              </a:rPr>
              <a:t>n</a:t>
            </a:r>
            <a:r>
              <a:rPr lang="de-DE" sz="2400" dirty="0">
                <a:latin typeface="Arial"/>
              </a:rPr>
              <a:t>o</a:t>
            </a:r>
            <a:r>
              <a:rPr lang="en-DE" sz="2400" dirty="0">
                <a:latin typeface="Arial"/>
              </a:rPr>
              <a:t>m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c </a:t>
            </a:r>
            <a:r>
              <a:rPr lang="de-DE" sz="2400" dirty="0">
                <a:latin typeface="Arial"/>
              </a:rPr>
              <a:t>D</a:t>
            </a:r>
            <a:r>
              <a:rPr lang="en-DE" sz="2400" dirty="0">
                <a:latin typeface="Arial"/>
              </a:rPr>
              <a:t>a</a:t>
            </a:r>
            <a:r>
              <a:rPr lang="de-DE" sz="2400" dirty="0">
                <a:latin typeface="Arial"/>
              </a:rPr>
              <a:t>m</a:t>
            </a:r>
            <a:r>
              <a:rPr lang="en-DE" sz="2400" dirty="0">
                <a:latin typeface="Arial"/>
              </a:rPr>
              <a:t>a</a:t>
            </a:r>
            <a:r>
              <a:rPr lang="de-DE" sz="2400" dirty="0">
                <a:latin typeface="Arial"/>
              </a:rPr>
              <a:t>g</a:t>
            </a:r>
            <a:r>
              <a:rPr lang="en-DE" sz="2400" dirty="0">
                <a:latin typeface="Arial"/>
              </a:rPr>
              <a:t>e</a:t>
            </a:r>
            <a:r>
              <a:rPr lang="de-DE" sz="2400" dirty="0">
                <a:latin typeface="Arial"/>
              </a:rPr>
              <a:t>s</a:t>
            </a:r>
            <a:endParaRPr lang="en-DE" sz="2400" dirty="0">
              <a:latin typeface="Arial"/>
            </a:endParaRPr>
          </a:p>
        </p:txBody>
      </p:sp>
      <p:cxnSp>
        <p:nvCxnSpPr>
          <p:cNvPr id="51" name="Verbinder: gewinkelt 50">
            <a:extLst>
              <a:ext uri="{FF2B5EF4-FFF2-40B4-BE49-F238E27FC236}">
                <a16:creationId xmlns:a16="http://schemas.microsoft.com/office/drawing/2014/main" id="{41970753-F0F6-427E-A47E-FB315DA4E26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0742" y="3421579"/>
            <a:ext cx="342472" cy="419815"/>
          </a:xfrm>
          <a:prstGeom prst="bentConnector2">
            <a:avLst/>
          </a:prstGeom>
          <a:ln w="76200">
            <a:solidFill>
              <a:srgbClr val="7AB41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Verbinder: gewinkelt 54">
            <a:extLst>
              <a:ext uri="{FF2B5EF4-FFF2-40B4-BE49-F238E27FC236}">
                <a16:creationId xmlns:a16="http://schemas.microsoft.com/office/drawing/2014/main" id="{714BCD76-45F9-46F4-AF9F-C74FB7A7BD6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0744" y="4437852"/>
            <a:ext cx="342472" cy="419815"/>
          </a:xfrm>
          <a:prstGeom prst="bentConnector2">
            <a:avLst/>
          </a:prstGeom>
          <a:ln w="76200">
            <a:solidFill>
              <a:srgbClr val="7AB41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Verbinder: gewinkelt 56">
            <a:extLst>
              <a:ext uri="{FF2B5EF4-FFF2-40B4-BE49-F238E27FC236}">
                <a16:creationId xmlns:a16="http://schemas.microsoft.com/office/drawing/2014/main" id="{30935ABC-1BC2-46B0-910D-92794BD3095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0745" y="5461110"/>
            <a:ext cx="342472" cy="419815"/>
          </a:xfrm>
          <a:prstGeom prst="bentConnector2">
            <a:avLst/>
          </a:prstGeom>
          <a:ln w="76200">
            <a:solidFill>
              <a:srgbClr val="7AB41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Inhaltsplatzhalter 2">
            <a:extLst>
              <a:ext uri="{FF2B5EF4-FFF2-40B4-BE49-F238E27FC236}">
                <a16:creationId xmlns:a16="http://schemas.microsoft.com/office/drawing/2014/main" id="{428AA4B0-F47D-444B-89E0-7ED69ED42FCE}"/>
              </a:ext>
            </a:extLst>
          </p:cNvPr>
          <p:cNvSpPr txBox="1">
            <a:spLocks/>
          </p:cNvSpPr>
          <p:nvPr/>
        </p:nvSpPr>
        <p:spPr>
          <a:xfrm>
            <a:off x="2707892" y="3506676"/>
            <a:ext cx="8472630" cy="533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de-DE" sz="2400" dirty="0">
                <a:latin typeface="Arial"/>
              </a:rPr>
              <a:t>P</a:t>
            </a:r>
            <a:r>
              <a:rPr lang="en-DE" sz="2400" dirty="0">
                <a:latin typeface="Arial"/>
              </a:rPr>
              <a:t>O</a:t>
            </a:r>
            <a:r>
              <a:rPr lang="de-DE" sz="2400" dirty="0">
                <a:latin typeface="Arial"/>
              </a:rPr>
              <a:t>P</a:t>
            </a:r>
            <a:r>
              <a:rPr lang="en-DE" sz="2400" dirty="0">
                <a:latin typeface="Arial"/>
              </a:rPr>
              <a:t> – </a:t>
            </a:r>
            <a:r>
              <a:rPr lang="de-DE" sz="2400" dirty="0">
                <a:latin typeface="Arial"/>
              </a:rPr>
              <a:t>P</a:t>
            </a:r>
            <a:r>
              <a:rPr lang="en-DE" sz="2400" dirty="0">
                <a:latin typeface="Arial"/>
              </a:rPr>
              <a:t>o</a:t>
            </a:r>
            <a:r>
              <a:rPr lang="de-DE" sz="2400" dirty="0">
                <a:latin typeface="Arial"/>
              </a:rPr>
              <a:t>p</a:t>
            </a:r>
            <a:r>
              <a:rPr lang="en-DE" sz="2400" dirty="0">
                <a:latin typeface="Arial"/>
              </a:rPr>
              <a:t>u</a:t>
            </a:r>
            <a:r>
              <a:rPr lang="de-DE" sz="2400" dirty="0">
                <a:latin typeface="Arial"/>
              </a:rPr>
              <a:t>l</a:t>
            </a:r>
            <a:r>
              <a:rPr lang="en-DE" sz="2400" dirty="0">
                <a:latin typeface="Arial"/>
              </a:rPr>
              <a:t>a</a:t>
            </a:r>
            <a:r>
              <a:rPr lang="de-DE" sz="2400" dirty="0">
                <a:latin typeface="Arial"/>
              </a:rPr>
              <a:t>t</a:t>
            </a:r>
            <a:r>
              <a:rPr lang="en-DE" sz="2400" dirty="0" err="1">
                <a:latin typeface="Arial"/>
              </a:rPr>
              <a:t>i</a:t>
            </a:r>
            <a:r>
              <a:rPr lang="de-DE" sz="2400" dirty="0">
                <a:latin typeface="Arial"/>
              </a:rPr>
              <a:t>o</a:t>
            </a:r>
            <a:r>
              <a:rPr lang="en-DE" sz="2400" dirty="0">
                <a:latin typeface="Arial"/>
              </a:rPr>
              <a:t>n </a:t>
            </a:r>
            <a:r>
              <a:rPr lang="de-DE" sz="2400" dirty="0">
                <a:latin typeface="Arial"/>
              </a:rPr>
              <a:t>A</a:t>
            </a:r>
            <a:r>
              <a:rPr lang="en-DE" sz="2400" dirty="0">
                <a:latin typeface="Arial"/>
              </a:rPr>
              <a:t>f</a:t>
            </a:r>
            <a:r>
              <a:rPr lang="de-DE" sz="2400" dirty="0">
                <a:latin typeface="Arial"/>
              </a:rPr>
              <a:t>f</a:t>
            </a:r>
            <a:r>
              <a:rPr lang="en-DE" sz="2400" dirty="0">
                <a:latin typeface="Arial"/>
              </a:rPr>
              <a:t>e</a:t>
            </a:r>
            <a:r>
              <a:rPr lang="de-DE" sz="2400" dirty="0">
                <a:latin typeface="Arial"/>
              </a:rPr>
              <a:t>c</a:t>
            </a:r>
            <a:r>
              <a:rPr lang="en-DE" sz="2400" dirty="0">
                <a:latin typeface="Arial"/>
              </a:rPr>
              <a:t>t</a:t>
            </a: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d</a:t>
            </a:r>
          </a:p>
        </p:txBody>
      </p:sp>
      <p:sp>
        <p:nvSpPr>
          <p:cNvPr id="62" name="Inhaltsplatzhalter 2">
            <a:extLst>
              <a:ext uri="{FF2B5EF4-FFF2-40B4-BE49-F238E27FC236}">
                <a16:creationId xmlns:a16="http://schemas.microsoft.com/office/drawing/2014/main" id="{86086A2A-36BD-4435-82C1-7A499DB6F8D1}"/>
              </a:ext>
            </a:extLst>
          </p:cNvPr>
          <p:cNvSpPr txBox="1">
            <a:spLocks/>
          </p:cNvSpPr>
          <p:nvPr/>
        </p:nvSpPr>
        <p:spPr>
          <a:xfrm>
            <a:off x="2707892" y="4519540"/>
            <a:ext cx="8472630" cy="533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de-DE" sz="2400" dirty="0">
                <a:latin typeface="Arial"/>
              </a:rPr>
              <a:t>S</a:t>
            </a:r>
            <a:r>
              <a:rPr lang="en-DE" sz="2400" dirty="0">
                <a:latin typeface="Arial"/>
              </a:rPr>
              <a:t>C – </a:t>
            </a:r>
            <a:r>
              <a:rPr lang="de-DE" sz="2400" dirty="0">
                <a:latin typeface="Arial"/>
              </a:rPr>
              <a:t>S</a:t>
            </a:r>
            <a:r>
              <a:rPr lang="en-DE" sz="2400" dirty="0" err="1">
                <a:latin typeface="Arial"/>
              </a:rPr>
              <a:t>i</a:t>
            </a:r>
            <a:r>
              <a:rPr lang="de-DE" sz="2400" dirty="0">
                <a:latin typeface="Arial"/>
              </a:rPr>
              <a:t>m</a:t>
            </a:r>
            <a:r>
              <a:rPr lang="en-DE" sz="2400" dirty="0">
                <a:latin typeface="Arial"/>
              </a:rPr>
              <a:t>p</a:t>
            </a:r>
            <a:r>
              <a:rPr lang="de-DE" sz="2400" dirty="0">
                <a:latin typeface="Arial"/>
              </a:rPr>
              <a:t>l</a:t>
            </a:r>
            <a:r>
              <a:rPr lang="en-DE" sz="2400" dirty="0">
                <a:latin typeface="Arial"/>
              </a:rPr>
              <a:t>e </a:t>
            </a:r>
            <a:r>
              <a:rPr lang="de-DE" sz="2400" dirty="0">
                <a:latin typeface="Arial"/>
              </a:rPr>
              <a:t>C</a:t>
            </a:r>
            <a:r>
              <a:rPr lang="en-DE" sz="2400" dirty="0">
                <a:latin typeface="Arial"/>
              </a:rPr>
              <a:t>o</a:t>
            </a:r>
            <a:r>
              <a:rPr lang="de-DE" sz="2400" dirty="0">
                <a:latin typeface="Arial"/>
              </a:rPr>
              <a:t>u</a:t>
            </a:r>
            <a:r>
              <a:rPr lang="en-DE" sz="2400" dirty="0">
                <a:latin typeface="Arial"/>
              </a:rPr>
              <a:t>n</a:t>
            </a:r>
            <a:r>
              <a:rPr lang="de-DE" sz="2400" dirty="0">
                <a:latin typeface="Arial"/>
              </a:rPr>
              <a:t>t</a:t>
            </a:r>
            <a:r>
              <a:rPr lang="en-DE" sz="2400" dirty="0" err="1">
                <a:latin typeface="Arial"/>
              </a:rPr>
              <a:t>i</a:t>
            </a:r>
            <a:r>
              <a:rPr lang="de-DE" sz="2400" dirty="0">
                <a:latin typeface="Arial"/>
              </a:rPr>
              <a:t>n</a:t>
            </a:r>
            <a:r>
              <a:rPr lang="en-DE" sz="2400" dirty="0">
                <a:latin typeface="Arial"/>
              </a:rPr>
              <a:t>g – </a:t>
            </a:r>
            <a:r>
              <a:rPr lang="de-DE" sz="2400" dirty="0">
                <a:latin typeface="Arial"/>
              </a:rPr>
              <a:t>s</a:t>
            </a:r>
            <a:r>
              <a:rPr lang="en-DE" sz="2400" dirty="0">
                <a:latin typeface="Arial"/>
              </a:rPr>
              <a:t>p</a:t>
            </a:r>
            <a:r>
              <a:rPr lang="de-DE" sz="2400" dirty="0">
                <a:latin typeface="Arial"/>
              </a:rPr>
              <a:t>e</a:t>
            </a:r>
            <a:r>
              <a:rPr lang="en-DE" sz="2400" dirty="0">
                <a:latin typeface="Arial"/>
              </a:rPr>
              <a:t>c</a:t>
            </a:r>
            <a:r>
              <a:rPr lang="de-DE" sz="2400" dirty="0">
                <a:latin typeface="Arial"/>
              </a:rPr>
              <a:t>i</a:t>
            </a:r>
            <a:r>
              <a:rPr lang="en-DE" sz="2400" dirty="0">
                <a:latin typeface="Arial"/>
              </a:rPr>
              <a:t>a</a:t>
            </a:r>
            <a:r>
              <a:rPr lang="de-DE" sz="2400" dirty="0">
                <a:latin typeface="Arial"/>
              </a:rPr>
              <a:t>l</a:t>
            </a:r>
            <a:r>
              <a:rPr lang="en-DE" sz="2400" dirty="0">
                <a:latin typeface="Arial"/>
              </a:rPr>
              <a:t> </a:t>
            </a:r>
            <a:r>
              <a:rPr lang="de-DE" sz="2400" dirty="0">
                <a:latin typeface="Arial"/>
              </a:rPr>
              <a:t>r</a:t>
            </a:r>
            <a:r>
              <a:rPr lang="en-DE" sz="2400" dirty="0" err="1">
                <a:latin typeface="Arial"/>
              </a:rPr>
              <a:t>i</a:t>
            </a:r>
            <a:r>
              <a:rPr lang="de-DE" sz="2400" dirty="0">
                <a:latin typeface="Arial"/>
              </a:rPr>
              <a:t>s</a:t>
            </a:r>
            <a:r>
              <a:rPr lang="en-DE" sz="2400" dirty="0">
                <a:latin typeface="Arial"/>
              </a:rPr>
              <a:t>k </a:t>
            </a:r>
            <a:r>
              <a:rPr lang="de-DE" sz="2400" dirty="0">
                <a:latin typeface="Arial"/>
              </a:rPr>
              <a:t>o</a:t>
            </a:r>
            <a:r>
              <a:rPr lang="en-DE" sz="2400" dirty="0">
                <a:latin typeface="Arial"/>
              </a:rPr>
              <a:t>b</a:t>
            </a:r>
            <a:r>
              <a:rPr lang="de-DE" sz="2400" dirty="0">
                <a:latin typeface="Arial"/>
              </a:rPr>
              <a:t>j</a:t>
            </a:r>
            <a:r>
              <a:rPr lang="en-DE" sz="2400" dirty="0">
                <a:latin typeface="Arial"/>
              </a:rPr>
              <a:t>e</a:t>
            </a:r>
            <a:r>
              <a:rPr lang="de-DE" sz="2400" dirty="0">
                <a:latin typeface="Arial"/>
              </a:rPr>
              <a:t>c</a:t>
            </a:r>
            <a:r>
              <a:rPr lang="en-DE" sz="2400" dirty="0">
                <a:latin typeface="Arial"/>
              </a:rPr>
              <a:t>t</a:t>
            </a:r>
            <a:r>
              <a:rPr lang="de-DE" sz="2400" dirty="0">
                <a:latin typeface="Arial"/>
              </a:rPr>
              <a:t>s</a:t>
            </a:r>
            <a:endParaRPr lang="en-DE" sz="2400" dirty="0">
              <a:latin typeface="Arial"/>
            </a:endParaRPr>
          </a:p>
        </p:txBody>
      </p:sp>
      <p:sp>
        <p:nvSpPr>
          <p:cNvPr id="64" name="Inhaltsplatzhalter 2">
            <a:extLst>
              <a:ext uri="{FF2B5EF4-FFF2-40B4-BE49-F238E27FC236}">
                <a16:creationId xmlns:a16="http://schemas.microsoft.com/office/drawing/2014/main" id="{26D825E5-2265-49C5-B620-894D3D91E6C0}"/>
              </a:ext>
            </a:extLst>
          </p:cNvPr>
          <p:cNvSpPr txBox="1">
            <a:spLocks/>
          </p:cNvSpPr>
          <p:nvPr/>
        </p:nvSpPr>
        <p:spPr>
          <a:xfrm>
            <a:off x="2707892" y="5575554"/>
            <a:ext cx="8472630" cy="533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425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DE" sz="2400" b="1" dirty="0">
                <a:latin typeface="Arial"/>
              </a:rPr>
              <a:t>C</a:t>
            </a:r>
            <a:r>
              <a:rPr lang="de-DE" sz="2400" b="1" dirty="0">
                <a:latin typeface="Arial"/>
              </a:rPr>
              <a:t>I</a:t>
            </a:r>
            <a:r>
              <a:rPr lang="en-DE" sz="2400" b="1" dirty="0">
                <a:latin typeface="Arial"/>
              </a:rPr>
              <a:t> – </a:t>
            </a:r>
            <a:r>
              <a:rPr lang="de-DE" sz="2400" b="1" dirty="0">
                <a:latin typeface="Arial"/>
              </a:rPr>
              <a:t>C</a:t>
            </a:r>
            <a:r>
              <a:rPr lang="en-DE" sz="2400" b="1" dirty="0" err="1">
                <a:latin typeface="Arial"/>
              </a:rPr>
              <a:t>ritical</a:t>
            </a:r>
            <a:r>
              <a:rPr lang="en-DE" sz="2400" b="1" dirty="0">
                <a:latin typeface="Arial"/>
              </a:rPr>
              <a:t> I</a:t>
            </a:r>
            <a:r>
              <a:rPr lang="de-DE" sz="2400" b="1" dirty="0">
                <a:latin typeface="Arial"/>
              </a:rPr>
              <a:t>n</a:t>
            </a:r>
            <a:r>
              <a:rPr lang="en-DE" sz="2400" b="1" dirty="0" err="1">
                <a:latin typeface="Arial"/>
              </a:rPr>
              <a:t>frastructure</a:t>
            </a:r>
            <a:r>
              <a:rPr lang="en-DE" sz="2400" b="1" dirty="0">
                <a:latin typeface="Arial"/>
              </a:rPr>
              <a:t> </a:t>
            </a:r>
            <a:r>
              <a:rPr lang="de-DE" sz="2400" b="1" dirty="0">
                <a:latin typeface="Arial"/>
              </a:rPr>
              <a:t>N</a:t>
            </a:r>
            <a:r>
              <a:rPr lang="en-DE" sz="2400" b="1" dirty="0">
                <a:latin typeface="Arial"/>
              </a:rPr>
              <a:t>e</a:t>
            </a:r>
            <a:r>
              <a:rPr lang="de-DE" sz="2400" b="1" dirty="0">
                <a:latin typeface="Arial"/>
              </a:rPr>
              <a:t>t</a:t>
            </a:r>
            <a:r>
              <a:rPr lang="en-DE" sz="2400" b="1" dirty="0">
                <a:latin typeface="Arial"/>
              </a:rPr>
              <a:t>w</a:t>
            </a:r>
            <a:r>
              <a:rPr lang="de-DE" sz="2400" b="1" dirty="0">
                <a:latin typeface="Arial"/>
              </a:rPr>
              <a:t>o</a:t>
            </a:r>
            <a:r>
              <a:rPr lang="en-DE" sz="2400" b="1" dirty="0">
                <a:latin typeface="Arial"/>
              </a:rPr>
              <a:t>r</a:t>
            </a:r>
            <a:r>
              <a:rPr lang="de-DE" sz="2400" b="1" dirty="0">
                <a:latin typeface="Arial"/>
              </a:rPr>
              <a:t>k</a:t>
            </a:r>
            <a:endParaRPr lang="en-DE" sz="2400" b="1" dirty="0">
              <a:latin typeface="Arial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4F5A5FF-B7CF-4A4D-854C-FA8CDA6A16C3}"/>
              </a:ext>
            </a:extLst>
          </p:cNvPr>
          <p:cNvSpPr/>
          <p:nvPr/>
        </p:nvSpPr>
        <p:spPr>
          <a:xfrm>
            <a:off x="11209316" y="2796587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9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8" grpId="0"/>
      <p:bldP spid="62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1">
            <a:extLst>
              <a:ext uri="{FF2B5EF4-FFF2-40B4-BE49-F238E27FC236}">
                <a16:creationId xmlns:a16="http://schemas.microsoft.com/office/drawing/2014/main" id="{532A9109-D062-40CE-B2CD-8620BF726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126" y="223934"/>
            <a:ext cx="7755045" cy="533400"/>
          </a:xfrm>
        </p:spPr>
        <p:txBody>
          <a:bodyPr/>
          <a:lstStyle/>
          <a:p>
            <a:r>
              <a:rPr lang="de-DE" b="1" dirty="0"/>
              <a:t>P</a:t>
            </a:r>
            <a:r>
              <a:rPr lang="en-DE" b="1" dirty="0" err="1"/>
              <a:t>roMaIDeS</a:t>
            </a:r>
            <a:r>
              <a:rPr lang="en-DE" b="1" dirty="0"/>
              <a:t> – Architecture</a:t>
            </a:r>
            <a:br>
              <a:rPr lang="en-DE" sz="2000" b="1" dirty="0"/>
            </a:br>
            <a:r>
              <a:rPr lang="en-DE" sz="2000" dirty="0"/>
              <a:t>M</a:t>
            </a:r>
            <a:r>
              <a:rPr lang="de-DE" sz="2000" dirty="0"/>
              <a:t>o</a:t>
            </a:r>
            <a:r>
              <a:rPr lang="en-DE" sz="2000" dirty="0"/>
              <a:t>d</a:t>
            </a:r>
            <a:r>
              <a:rPr lang="de-DE" sz="2000" dirty="0"/>
              <a:t>e</a:t>
            </a:r>
            <a:r>
              <a:rPr lang="en-DE" sz="2000" dirty="0"/>
              <a:t>l</a:t>
            </a:r>
            <a:r>
              <a:rPr lang="de-DE" sz="2000" dirty="0"/>
              <a:t>l</a:t>
            </a:r>
            <a:r>
              <a:rPr lang="en-DE" sz="2000" dirty="0" err="1"/>
              <a:t>i</a:t>
            </a:r>
            <a:r>
              <a:rPr lang="de-DE" sz="2000" dirty="0"/>
              <a:t>n</a:t>
            </a:r>
            <a:r>
              <a:rPr lang="en-DE" sz="2000" dirty="0"/>
              <a:t>g </a:t>
            </a:r>
            <a:r>
              <a:rPr lang="de-DE" sz="2000" dirty="0"/>
              <a:t>F</a:t>
            </a:r>
            <a:r>
              <a:rPr lang="en-DE" sz="2000" dirty="0"/>
              <a:t>r</a:t>
            </a:r>
            <a:r>
              <a:rPr lang="de-DE" sz="2000" dirty="0"/>
              <a:t>a</a:t>
            </a:r>
            <a:r>
              <a:rPr lang="en-DE" sz="2000" dirty="0"/>
              <a:t>m</a:t>
            </a:r>
            <a:r>
              <a:rPr lang="de-DE" sz="2000" dirty="0"/>
              <a:t>e</a:t>
            </a:r>
            <a:r>
              <a:rPr lang="en-DE" sz="2000" dirty="0"/>
              <a:t>w</a:t>
            </a:r>
            <a:r>
              <a:rPr lang="de-DE" sz="2000" dirty="0"/>
              <a:t>o</a:t>
            </a:r>
            <a:r>
              <a:rPr lang="en-DE" sz="2000" dirty="0"/>
              <a:t>r</a:t>
            </a:r>
            <a:r>
              <a:rPr lang="de-DE" sz="2000" dirty="0"/>
              <a:t>k</a:t>
            </a:r>
          </a:p>
          <a:p>
            <a:endParaRPr lang="en-GB" b="1" dirty="0"/>
          </a:p>
        </p:txBody>
      </p:sp>
      <p:pic>
        <p:nvPicPr>
          <p:cNvPr id="96" name="Grafik 95">
            <a:extLst>
              <a:ext uri="{FF2B5EF4-FFF2-40B4-BE49-F238E27FC236}">
                <a16:creationId xmlns:a16="http://schemas.microsoft.com/office/drawing/2014/main" id="{4FB70803-0007-4734-8F3F-5EE0FDF0F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35" y="1384963"/>
            <a:ext cx="1714771" cy="533002"/>
          </a:xfrm>
          <a:prstGeom prst="rect">
            <a:avLst/>
          </a:prstGeom>
        </p:spPr>
      </p:pic>
      <p:pic>
        <p:nvPicPr>
          <p:cNvPr id="99" name="Grafik 98" descr="Dokument">
            <a:extLst>
              <a:ext uri="{FF2B5EF4-FFF2-40B4-BE49-F238E27FC236}">
                <a16:creationId xmlns:a16="http://schemas.microsoft.com/office/drawing/2014/main" id="{AF58B892-F491-4278-ADE6-AE0AEB364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0277" y="5608937"/>
            <a:ext cx="914400" cy="914400"/>
          </a:xfrm>
          <a:prstGeom prst="rect">
            <a:avLst/>
          </a:prstGeom>
        </p:spPr>
      </p:pic>
      <p:pic>
        <p:nvPicPr>
          <p:cNvPr id="100" name="Grafik 99">
            <a:extLst>
              <a:ext uri="{FF2B5EF4-FFF2-40B4-BE49-F238E27FC236}">
                <a16:creationId xmlns:a16="http://schemas.microsoft.com/office/drawing/2014/main" id="{11983C35-D55D-44CA-95CD-D7F72066CB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42" y="2762922"/>
            <a:ext cx="1980000" cy="193567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63C2E10-6B0B-4437-AF80-9C675B0FFE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7894" y="3496762"/>
            <a:ext cx="698182" cy="720000"/>
          </a:xfrm>
          <a:prstGeom prst="rect">
            <a:avLst/>
          </a:prstGeom>
        </p:spPr>
      </p:pic>
      <p:sp>
        <p:nvSpPr>
          <p:cNvPr id="103" name="Textfeld 102">
            <a:extLst>
              <a:ext uri="{FF2B5EF4-FFF2-40B4-BE49-F238E27FC236}">
                <a16:creationId xmlns:a16="http://schemas.microsoft.com/office/drawing/2014/main" id="{AB1F4177-C456-4C8B-9E08-17AE45DB4D5D}"/>
              </a:ext>
            </a:extLst>
          </p:cNvPr>
          <p:cNvSpPr txBox="1"/>
          <p:nvPr/>
        </p:nvSpPr>
        <p:spPr>
          <a:xfrm>
            <a:off x="4888290" y="1964398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484CD132-8C4D-445E-B0C4-1C969CE1A936}"/>
              </a:ext>
            </a:extLst>
          </p:cNvPr>
          <p:cNvSpPr txBox="1"/>
          <p:nvPr/>
        </p:nvSpPr>
        <p:spPr>
          <a:xfrm>
            <a:off x="541372" y="1155522"/>
            <a:ext cx="2454518" cy="98488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E" sz="20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pecific</a:t>
            </a:r>
            <a:r>
              <a:rPr lang="en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nput</a:t>
            </a:r>
            <a:br>
              <a:rPr lang="en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DEM, Land-Use-Data,</a:t>
            </a:r>
            <a:b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I’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2" name="Grafik 131" descr="Datenbank">
            <a:extLst>
              <a:ext uri="{FF2B5EF4-FFF2-40B4-BE49-F238E27FC236}">
                <a16:creationId xmlns:a16="http://schemas.microsoft.com/office/drawing/2014/main" id="{7F56BD9A-E2D6-4083-B408-BF8E797CCB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22292" y="3701300"/>
            <a:ext cx="914400" cy="914400"/>
          </a:xfrm>
          <a:prstGeom prst="rect">
            <a:avLst/>
          </a:prstGeom>
        </p:spPr>
      </p:pic>
      <p:sp>
        <p:nvSpPr>
          <p:cNvPr id="133" name="Textfeld 132">
            <a:extLst>
              <a:ext uri="{FF2B5EF4-FFF2-40B4-BE49-F238E27FC236}">
                <a16:creationId xmlns:a16="http://schemas.microsoft.com/office/drawing/2014/main" id="{3D133643-237A-4274-B1FA-492EFF378C0F}"/>
              </a:ext>
            </a:extLst>
          </p:cNvPr>
          <p:cNvSpPr txBox="1"/>
          <p:nvPr/>
        </p:nvSpPr>
        <p:spPr>
          <a:xfrm>
            <a:off x="8248142" y="2248635"/>
            <a:ext cx="1980000" cy="400110"/>
          </a:xfrm>
          <a:prstGeom prst="rect">
            <a:avLst/>
          </a:prstGeom>
          <a:solidFill>
            <a:schemeClr val="bg1">
              <a:lumMod val="50000"/>
              <a:alpha val="43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DE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DE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DE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2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8C7917A5-8081-4AAD-9D14-9BBCE7A9BC49}"/>
              </a:ext>
            </a:extLst>
          </p:cNvPr>
          <p:cNvSpPr txBox="1"/>
          <p:nvPr/>
        </p:nvSpPr>
        <p:spPr>
          <a:xfrm>
            <a:off x="8238719" y="4767172"/>
            <a:ext cx="1980000" cy="400110"/>
          </a:xfrm>
          <a:prstGeom prst="rect">
            <a:avLst/>
          </a:prstGeom>
          <a:solidFill>
            <a:schemeClr val="bg1">
              <a:lumMod val="50000"/>
              <a:alpha val="43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DE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DE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DE" sz="2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DE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6" name="Grafik 135" descr="Taschenrechner">
            <a:extLst>
              <a:ext uri="{FF2B5EF4-FFF2-40B4-BE49-F238E27FC236}">
                <a16:creationId xmlns:a16="http://schemas.microsoft.com/office/drawing/2014/main" id="{D5A95054-085F-43C1-9489-039FCBB096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66027" y="4538196"/>
            <a:ext cx="914400" cy="914400"/>
          </a:xfrm>
          <a:prstGeom prst="rect">
            <a:avLst/>
          </a:prstGeom>
        </p:spPr>
      </p:pic>
      <p:pic>
        <p:nvPicPr>
          <p:cNvPr id="138" name="Grafik 137">
            <a:extLst>
              <a:ext uri="{FF2B5EF4-FFF2-40B4-BE49-F238E27FC236}">
                <a16:creationId xmlns:a16="http://schemas.microsoft.com/office/drawing/2014/main" id="{B8334396-E4DF-465D-970D-CC118F0D047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9986" y="5215083"/>
            <a:ext cx="2060910" cy="541133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3958EF37-1F9A-498B-A4B5-A361B6B69C9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69" y="5730993"/>
            <a:ext cx="1080000" cy="720000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ADB0B33A-502C-4FCC-9DCD-76AC5A45FE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6" y="5820993"/>
            <a:ext cx="1309315" cy="540000"/>
          </a:xfrm>
          <a:prstGeom prst="rect">
            <a:avLst/>
          </a:prstGeom>
        </p:spPr>
      </p:pic>
      <p:sp>
        <p:nvSpPr>
          <p:cNvPr id="143" name="Pfeil: nach unten 142">
            <a:extLst>
              <a:ext uri="{FF2B5EF4-FFF2-40B4-BE49-F238E27FC236}">
                <a16:creationId xmlns:a16="http://schemas.microsoft.com/office/drawing/2014/main" id="{E46F4025-DB96-4423-8335-8013F14E7FFE}"/>
              </a:ext>
            </a:extLst>
          </p:cNvPr>
          <p:cNvSpPr/>
          <p:nvPr/>
        </p:nvSpPr>
        <p:spPr>
          <a:xfrm rot="16200000">
            <a:off x="3630852" y="969088"/>
            <a:ext cx="513777" cy="143368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Pfeil: nach unten 143">
            <a:extLst>
              <a:ext uri="{FF2B5EF4-FFF2-40B4-BE49-F238E27FC236}">
                <a16:creationId xmlns:a16="http://schemas.microsoft.com/office/drawing/2014/main" id="{92ECA162-7722-4826-B9F1-4F18EEBA8FDA}"/>
              </a:ext>
            </a:extLst>
          </p:cNvPr>
          <p:cNvSpPr/>
          <p:nvPr/>
        </p:nvSpPr>
        <p:spPr>
          <a:xfrm rot="17589200">
            <a:off x="7694572" y="975461"/>
            <a:ext cx="513777" cy="143368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Pfeil: nach unten 144">
            <a:extLst>
              <a:ext uri="{FF2B5EF4-FFF2-40B4-BE49-F238E27FC236}">
                <a16:creationId xmlns:a16="http://schemas.microsoft.com/office/drawing/2014/main" id="{86B641A0-D742-4EC0-A591-C59830DFB04C}"/>
              </a:ext>
            </a:extLst>
          </p:cNvPr>
          <p:cNvSpPr/>
          <p:nvPr/>
        </p:nvSpPr>
        <p:spPr>
          <a:xfrm rot="4197402">
            <a:off x="6669493" y="1837665"/>
            <a:ext cx="513777" cy="273922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Pfeil: nach unten 145">
            <a:extLst>
              <a:ext uri="{FF2B5EF4-FFF2-40B4-BE49-F238E27FC236}">
                <a16:creationId xmlns:a16="http://schemas.microsoft.com/office/drawing/2014/main" id="{532D2E12-A327-4E77-9B90-7D349AFC3780}"/>
              </a:ext>
            </a:extLst>
          </p:cNvPr>
          <p:cNvSpPr/>
          <p:nvPr/>
        </p:nvSpPr>
        <p:spPr>
          <a:xfrm rot="6426936">
            <a:off x="6614805" y="3244229"/>
            <a:ext cx="513777" cy="270253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Pfeil: nach unten 146">
            <a:extLst>
              <a:ext uri="{FF2B5EF4-FFF2-40B4-BE49-F238E27FC236}">
                <a16:creationId xmlns:a16="http://schemas.microsoft.com/office/drawing/2014/main" id="{6DE7ECAC-665E-4D2B-BE3A-30631EF88036}"/>
              </a:ext>
            </a:extLst>
          </p:cNvPr>
          <p:cNvSpPr/>
          <p:nvPr/>
        </p:nvSpPr>
        <p:spPr>
          <a:xfrm rot="4361013">
            <a:off x="6677715" y="4342096"/>
            <a:ext cx="513777" cy="270253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Pfeil: nach unten 147">
            <a:extLst>
              <a:ext uri="{FF2B5EF4-FFF2-40B4-BE49-F238E27FC236}">
                <a16:creationId xmlns:a16="http://schemas.microsoft.com/office/drawing/2014/main" id="{5CF2942E-383C-48F0-9776-59B9484F9472}"/>
              </a:ext>
            </a:extLst>
          </p:cNvPr>
          <p:cNvSpPr/>
          <p:nvPr/>
        </p:nvSpPr>
        <p:spPr>
          <a:xfrm rot="5400000">
            <a:off x="3723784" y="5366381"/>
            <a:ext cx="513777" cy="143368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EC8DA007-67D6-4A2F-9CF3-193E43D98D5E}"/>
              </a:ext>
            </a:extLst>
          </p:cNvPr>
          <p:cNvSpPr txBox="1"/>
          <p:nvPr/>
        </p:nvSpPr>
        <p:spPr>
          <a:xfrm>
            <a:off x="3766225" y="4497085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b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62" name="Pfeil: nach unten 161">
            <a:extLst>
              <a:ext uri="{FF2B5EF4-FFF2-40B4-BE49-F238E27FC236}">
                <a16:creationId xmlns:a16="http://schemas.microsoft.com/office/drawing/2014/main" id="{98FF0D6A-4C24-41EE-A859-C788B8659588}"/>
              </a:ext>
            </a:extLst>
          </p:cNvPr>
          <p:cNvSpPr/>
          <p:nvPr/>
        </p:nvSpPr>
        <p:spPr>
          <a:xfrm rot="10800000">
            <a:off x="4620130" y="2283762"/>
            <a:ext cx="523127" cy="109546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Textfeld 162">
            <a:extLst>
              <a:ext uri="{FF2B5EF4-FFF2-40B4-BE49-F238E27FC236}">
                <a16:creationId xmlns:a16="http://schemas.microsoft.com/office/drawing/2014/main" id="{DBDFA56A-3106-49E2-A9BE-FD79834AC762}"/>
              </a:ext>
            </a:extLst>
          </p:cNvPr>
          <p:cNvSpPr txBox="1"/>
          <p:nvPr/>
        </p:nvSpPr>
        <p:spPr>
          <a:xfrm rot="20376269">
            <a:off x="6368581" y="3024603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4" name="Textfeld 163">
            <a:extLst>
              <a:ext uri="{FF2B5EF4-FFF2-40B4-BE49-F238E27FC236}">
                <a16:creationId xmlns:a16="http://schemas.microsoft.com/office/drawing/2014/main" id="{0530A3FD-271F-4A11-9A0E-A539B752A8A0}"/>
              </a:ext>
            </a:extLst>
          </p:cNvPr>
          <p:cNvSpPr txBox="1"/>
          <p:nvPr/>
        </p:nvSpPr>
        <p:spPr>
          <a:xfrm rot="1030183">
            <a:off x="6013057" y="4430928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feld 164">
            <a:extLst>
              <a:ext uri="{FF2B5EF4-FFF2-40B4-BE49-F238E27FC236}">
                <a16:creationId xmlns:a16="http://schemas.microsoft.com/office/drawing/2014/main" id="{D4BCBA56-0BBA-4A81-BC1A-2CD89790BCCE}"/>
              </a:ext>
            </a:extLst>
          </p:cNvPr>
          <p:cNvSpPr txBox="1"/>
          <p:nvPr/>
        </p:nvSpPr>
        <p:spPr>
          <a:xfrm rot="20570108">
            <a:off x="6013066" y="5514855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feld 165">
            <a:extLst>
              <a:ext uri="{FF2B5EF4-FFF2-40B4-BE49-F238E27FC236}">
                <a16:creationId xmlns:a16="http://schemas.microsoft.com/office/drawing/2014/main" id="{313A8F5F-0A8A-404F-AD30-7D0250252A35}"/>
              </a:ext>
            </a:extLst>
          </p:cNvPr>
          <p:cNvSpPr txBox="1"/>
          <p:nvPr/>
        </p:nvSpPr>
        <p:spPr>
          <a:xfrm>
            <a:off x="3210235" y="2681440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isa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b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 + Results</a:t>
            </a:r>
          </a:p>
        </p:txBody>
      </p:sp>
      <p:sp>
        <p:nvSpPr>
          <p:cNvPr id="167" name="Textfeld 166">
            <a:extLst>
              <a:ext uri="{FF2B5EF4-FFF2-40B4-BE49-F238E27FC236}">
                <a16:creationId xmlns:a16="http://schemas.microsoft.com/office/drawing/2014/main" id="{D7C6236E-40CC-4BE6-9F0D-2D86793E049E}"/>
              </a:ext>
            </a:extLst>
          </p:cNvPr>
          <p:cNvSpPr txBox="1"/>
          <p:nvPr/>
        </p:nvSpPr>
        <p:spPr>
          <a:xfrm>
            <a:off x="3368820" y="5910965"/>
            <a:ext cx="132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isa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6B0B994-9C20-42A8-815B-D8BC3C857558}"/>
              </a:ext>
            </a:extLst>
          </p:cNvPr>
          <p:cNvSpPr/>
          <p:nvPr/>
        </p:nvSpPr>
        <p:spPr>
          <a:xfrm>
            <a:off x="11209316" y="2796587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35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6121BCD-7B73-4FFB-AB0A-6387DE903B7C}"/>
              </a:ext>
            </a:extLst>
          </p:cNvPr>
          <p:cNvSpPr txBox="1">
            <a:spLocks/>
          </p:cNvSpPr>
          <p:nvPr/>
        </p:nvSpPr>
        <p:spPr>
          <a:xfrm>
            <a:off x="3108974" y="147604"/>
            <a:ext cx="5810441" cy="5334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000" b="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de-DE" sz="2800" b="1" dirty="0">
                <a:latin typeface="Arial"/>
              </a:rPr>
              <a:t>C</a:t>
            </a:r>
            <a:r>
              <a:rPr lang="en-DE" sz="2800" b="1" dirty="0">
                <a:latin typeface="Arial"/>
              </a:rPr>
              <a:t>h</a:t>
            </a:r>
            <a:r>
              <a:rPr lang="de-DE" sz="2800" b="1" dirty="0">
                <a:latin typeface="Arial"/>
              </a:rPr>
              <a:t>a</a:t>
            </a:r>
            <a:r>
              <a:rPr lang="en-DE" sz="2800" b="1" dirty="0">
                <a:latin typeface="Arial"/>
              </a:rPr>
              <a:t>r</a:t>
            </a:r>
            <a:r>
              <a:rPr lang="de-DE" sz="2800" b="1" dirty="0">
                <a:latin typeface="Arial"/>
              </a:rPr>
              <a:t>a</a:t>
            </a:r>
            <a:r>
              <a:rPr lang="en-DE" sz="2800" b="1" dirty="0">
                <a:latin typeface="Arial"/>
              </a:rPr>
              <a:t>c</a:t>
            </a:r>
            <a:r>
              <a:rPr lang="de-DE" sz="2800" b="1" dirty="0">
                <a:latin typeface="Arial"/>
              </a:rPr>
              <a:t>t</a:t>
            </a:r>
            <a:r>
              <a:rPr lang="en-DE" sz="2800" b="1" dirty="0">
                <a:latin typeface="Arial"/>
              </a:rPr>
              <a:t>e</a:t>
            </a:r>
            <a:r>
              <a:rPr lang="de-DE" sz="2800" b="1" dirty="0">
                <a:latin typeface="Arial"/>
              </a:rPr>
              <a:t>r</a:t>
            </a:r>
            <a:r>
              <a:rPr lang="en-DE" sz="2800" b="1" dirty="0" err="1">
                <a:latin typeface="Arial"/>
              </a:rPr>
              <a:t>i</a:t>
            </a:r>
            <a:r>
              <a:rPr lang="de-DE" sz="2800" b="1" dirty="0">
                <a:latin typeface="Arial"/>
              </a:rPr>
              <a:t>s</a:t>
            </a:r>
            <a:r>
              <a:rPr lang="en-DE" sz="2800" b="1" dirty="0">
                <a:latin typeface="Arial"/>
              </a:rPr>
              <a:t>t</a:t>
            </a:r>
            <a:r>
              <a:rPr lang="de-DE" sz="2800" b="1" dirty="0">
                <a:latin typeface="Arial"/>
              </a:rPr>
              <a:t>i</a:t>
            </a:r>
            <a:r>
              <a:rPr lang="en-DE" sz="2800" b="1" dirty="0">
                <a:latin typeface="Arial"/>
              </a:rPr>
              <a:t>c</a:t>
            </a:r>
            <a:r>
              <a:rPr lang="de-DE" sz="2800" b="1" dirty="0">
                <a:latin typeface="Arial"/>
              </a:rPr>
              <a:t>s</a:t>
            </a:r>
            <a:r>
              <a:rPr lang="en-DE" sz="2800" b="1" dirty="0">
                <a:latin typeface="Arial"/>
              </a:rPr>
              <a:t> </a:t>
            </a:r>
            <a:r>
              <a:rPr lang="de-DE" sz="2800" b="1" dirty="0">
                <a:latin typeface="Arial"/>
              </a:rPr>
              <a:t>o</a:t>
            </a:r>
            <a:r>
              <a:rPr lang="en-DE" sz="2800" b="1" dirty="0">
                <a:latin typeface="Arial"/>
              </a:rPr>
              <a:t>f </a:t>
            </a:r>
            <a:r>
              <a:rPr lang="de-DE" sz="2800" b="1" dirty="0">
                <a:latin typeface="Arial"/>
              </a:rPr>
              <a:t>a</a:t>
            </a:r>
            <a:r>
              <a:rPr lang="en-DE" sz="2800" b="1" dirty="0">
                <a:latin typeface="Arial"/>
              </a:rPr>
              <a:t> </a:t>
            </a:r>
            <a:r>
              <a:rPr lang="de-DE" sz="2800" b="1" dirty="0">
                <a:latin typeface="Arial"/>
              </a:rPr>
              <a:t>C</a:t>
            </a:r>
            <a:r>
              <a:rPr lang="en-DE" sz="2800" b="1" dirty="0">
                <a:latin typeface="Arial"/>
              </a:rPr>
              <a:t>I </a:t>
            </a:r>
            <a:r>
              <a:rPr lang="de-DE" sz="2800" b="1" dirty="0">
                <a:latin typeface="Arial"/>
              </a:rPr>
              <a:t>N</a:t>
            </a:r>
            <a:r>
              <a:rPr lang="en-DE" sz="2800" b="1" dirty="0">
                <a:latin typeface="Arial"/>
              </a:rPr>
              <a:t>e</a:t>
            </a:r>
            <a:r>
              <a:rPr lang="de-DE" sz="2800" b="1" dirty="0">
                <a:latin typeface="Arial"/>
              </a:rPr>
              <a:t>t</a:t>
            </a:r>
            <a:r>
              <a:rPr lang="en-DE" sz="2800" b="1" dirty="0">
                <a:latin typeface="Arial"/>
              </a:rPr>
              <a:t>w</a:t>
            </a:r>
            <a:r>
              <a:rPr lang="de-DE" sz="2800" b="1" dirty="0">
                <a:latin typeface="Arial"/>
              </a:rPr>
              <a:t>o</a:t>
            </a:r>
            <a:r>
              <a:rPr lang="en-DE" sz="2800" b="1" dirty="0">
                <a:latin typeface="Arial"/>
              </a:rPr>
              <a:t>r</a:t>
            </a:r>
            <a:r>
              <a:rPr lang="de-DE" sz="2800" b="1" dirty="0">
                <a:latin typeface="Arial"/>
              </a:rPr>
              <a:t>k</a:t>
            </a:r>
            <a:br>
              <a:rPr lang="en-DE" sz="2800" b="1" dirty="0">
                <a:latin typeface="Arial"/>
              </a:rPr>
            </a:br>
            <a:r>
              <a:rPr lang="de-DE" sz="2000" dirty="0"/>
              <a:t>C</a:t>
            </a:r>
            <a:r>
              <a:rPr lang="en-DE" sz="2000" dirty="0"/>
              <a:t>o</a:t>
            </a:r>
            <a:r>
              <a:rPr lang="de-DE" sz="2000" dirty="0"/>
              <a:t>n</a:t>
            </a:r>
            <a:r>
              <a:rPr lang="en-DE" sz="2000" dirty="0"/>
              <a:t>c</a:t>
            </a:r>
            <a:r>
              <a:rPr lang="de-DE" sz="2000" dirty="0"/>
              <a:t>e</a:t>
            </a:r>
            <a:r>
              <a:rPr lang="en-DE" sz="2000" dirty="0"/>
              <a:t>p</a:t>
            </a:r>
            <a:r>
              <a:rPr lang="de-DE" sz="2000" dirty="0"/>
              <a:t>t</a:t>
            </a:r>
            <a:r>
              <a:rPr lang="en-DE" sz="2000" dirty="0"/>
              <a:t>u</a:t>
            </a:r>
            <a:r>
              <a:rPr lang="de-DE" sz="2000" dirty="0"/>
              <a:t>a</a:t>
            </a:r>
            <a:r>
              <a:rPr lang="en-DE" sz="2000" dirty="0"/>
              <a:t>l</a:t>
            </a:r>
            <a:r>
              <a:rPr lang="de-DE" sz="2000" dirty="0"/>
              <a:t>i</a:t>
            </a:r>
            <a:r>
              <a:rPr lang="en-DE" sz="2000" dirty="0"/>
              <a:t>z</a:t>
            </a:r>
            <a:r>
              <a:rPr lang="de-DE" sz="2000" dirty="0"/>
              <a:t>a</a:t>
            </a:r>
            <a:r>
              <a:rPr lang="en-DE" sz="2000" dirty="0"/>
              <a:t>t</a:t>
            </a:r>
            <a:r>
              <a:rPr lang="de-DE" sz="2000" dirty="0"/>
              <a:t>i</a:t>
            </a:r>
            <a:r>
              <a:rPr lang="en-DE" sz="2000" dirty="0"/>
              <a:t>o</a:t>
            </a:r>
            <a:r>
              <a:rPr lang="de-DE" sz="2000" dirty="0"/>
              <a:t>n</a:t>
            </a:r>
            <a:r>
              <a:rPr lang="en-DE" sz="2000" dirty="0"/>
              <a:t> </a:t>
            </a:r>
            <a:r>
              <a:rPr lang="de-DE" sz="2000" dirty="0"/>
              <a:t>o</a:t>
            </a:r>
            <a:r>
              <a:rPr lang="en-DE" sz="2000" dirty="0"/>
              <a:t>f </a:t>
            </a:r>
            <a:r>
              <a:rPr lang="de-DE" sz="2000" dirty="0"/>
              <a:t>a</a:t>
            </a:r>
            <a:r>
              <a:rPr lang="en-DE" sz="2000" dirty="0"/>
              <a:t> </a:t>
            </a:r>
            <a:r>
              <a:rPr lang="de-DE" sz="2000" dirty="0"/>
              <a:t>C</a:t>
            </a:r>
            <a:r>
              <a:rPr lang="en-DE" sz="2000" dirty="0"/>
              <a:t>I </a:t>
            </a:r>
            <a:r>
              <a:rPr lang="de-DE" sz="2000" dirty="0"/>
              <a:t>M</a:t>
            </a:r>
            <a:r>
              <a:rPr lang="en-DE" sz="2000" dirty="0"/>
              <a:t>o</a:t>
            </a:r>
            <a:r>
              <a:rPr lang="de-DE" sz="2000" dirty="0"/>
              <a:t>d</a:t>
            </a:r>
            <a:r>
              <a:rPr lang="en-DE" sz="2000" dirty="0"/>
              <a:t>e</a:t>
            </a:r>
            <a:r>
              <a:rPr lang="de-DE" sz="2000" dirty="0"/>
              <a:t>l</a:t>
            </a:r>
            <a:r>
              <a:rPr lang="en-DE" sz="2000" dirty="0"/>
              <a:t>l</a:t>
            </a:r>
            <a:r>
              <a:rPr lang="de-DE" sz="2000" dirty="0"/>
              <a:t>i</a:t>
            </a:r>
            <a:r>
              <a:rPr lang="en-DE" sz="2000" dirty="0"/>
              <a:t>n</a:t>
            </a:r>
            <a:r>
              <a:rPr lang="de-DE" sz="2000" dirty="0"/>
              <a:t>g</a:t>
            </a:r>
            <a:r>
              <a:rPr lang="en-DE" sz="2000" dirty="0"/>
              <a:t> Software</a:t>
            </a:r>
            <a:endParaRPr lang="en-DE" sz="2800" b="1" dirty="0">
              <a:latin typeface="Arial"/>
            </a:endParaRP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092FC0EB-8D16-4129-9A7D-D885C9664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024425"/>
              </p:ext>
            </p:extLst>
          </p:nvPr>
        </p:nvGraphicFramePr>
        <p:xfrm>
          <a:off x="3347326" y="1333159"/>
          <a:ext cx="7547309" cy="5366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910">
                  <a:extLst>
                    <a:ext uri="{9D8B030D-6E8A-4147-A177-3AD203B41FA5}">
                      <a16:colId xmlns:a16="http://schemas.microsoft.com/office/drawing/2014/main" val="3632010984"/>
                    </a:ext>
                  </a:extLst>
                </a:gridCol>
                <a:gridCol w="1578013">
                  <a:extLst>
                    <a:ext uri="{9D8B030D-6E8A-4147-A177-3AD203B41FA5}">
                      <a16:colId xmlns:a16="http://schemas.microsoft.com/office/drawing/2014/main" val="3075744248"/>
                    </a:ext>
                  </a:extLst>
                </a:gridCol>
                <a:gridCol w="1509462">
                  <a:extLst>
                    <a:ext uri="{9D8B030D-6E8A-4147-A177-3AD203B41FA5}">
                      <a16:colId xmlns:a16="http://schemas.microsoft.com/office/drawing/2014/main" val="3631448095"/>
                    </a:ext>
                  </a:extLst>
                </a:gridCol>
                <a:gridCol w="1509462">
                  <a:extLst>
                    <a:ext uri="{9D8B030D-6E8A-4147-A177-3AD203B41FA5}">
                      <a16:colId xmlns:a16="http://schemas.microsoft.com/office/drawing/2014/main" val="48362099"/>
                    </a:ext>
                  </a:extLst>
                </a:gridCol>
                <a:gridCol w="1509462">
                  <a:extLst>
                    <a:ext uri="{9D8B030D-6E8A-4147-A177-3AD203B41FA5}">
                      <a16:colId xmlns:a16="http://schemas.microsoft.com/office/drawing/2014/main" val="1025832925"/>
                    </a:ext>
                  </a:extLst>
                </a:gridCol>
              </a:tblGrid>
              <a:tr h="832472">
                <a:tc>
                  <a:txBody>
                    <a:bodyPr/>
                    <a:lstStyle/>
                    <a:p>
                      <a:r>
                        <a:rPr lang="en-DE" b="1" dirty="0"/>
                        <a:t>C</a:t>
                      </a:r>
                      <a:r>
                        <a:rPr lang="de-DE" b="1" dirty="0"/>
                        <a:t>I</a:t>
                      </a:r>
                      <a:r>
                        <a:rPr lang="en-DE" b="1" dirty="0"/>
                        <a:t> – </a:t>
                      </a:r>
                      <a:r>
                        <a:rPr lang="de-DE" b="1" dirty="0"/>
                        <a:t>E</a:t>
                      </a:r>
                      <a:r>
                        <a:rPr lang="en-DE" b="1" dirty="0"/>
                        <a:t>l</a:t>
                      </a:r>
                      <a:r>
                        <a:rPr lang="de-DE" b="1" dirty="0"/>
                        <a:t>e</a:t>
                      </a:r>
                      <a:r>
                        <a:rPr lang="en-DE" b="1" dirty="0"/>
                        <a:t>m</a:t>
                      </a:r>
                      <a:r>
                        <a:rPr lang="de-DE" b="1" dirty="0"/>
                        <a:t>e</a:t>
                      </a:r>
                      <a:r>
                        <a:rPr lang="en-DE" b="1" dirty="0"/>
                        <a:t>n</a:t>
                      </a:r>
                      <a:r>
                        <a:rPr lang="de-DE" b="1" dirty="0"/>
                        <a:t>t</a:t>
                      </a:r>
                      <a:endParaRPr lang="en-DE" b="1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b="1" dirty="0"/>
                        <a:t>D</a:t>
                      </a:r>
                      <a:r>
                        <a:rPr lang="de-DE" b="1" dirty="0"/>
                        <a:t>e</a:t>
                      </a:r>
                      <a:r>
                        <a:rPr lang="en-DE" b="1" dirty="0"/>
                        <a:t>s</a:t>
                      </a:r>
                      <a:r>
                        <a:rPr lang="de-DE" b="1" dirty="0"/>
                        <a:t>c</a:t>
                      </a:r>
                      <a:r>
                        <a:rPr lang="en-DE" b="1" dirty="0"/>
                        <a:t>r</a:t>
                      </a:r>
                      <a:r>
                        <a:rPr lang="de-DE" b="1" dirty="0"/>
                        <a:t>i</a:t>
                      </a:r>
                      <a:r>
                        <a:rPr lang="en-DE" b="1" dirty="0"/>
                        <a:t>p</a:t>
                      </a:r>
                      <a:r>
                        <a:rPr lang="de-DE" b="1" dirty="0"/>
                        <a:t>t</a:t>
                      </a:r>
                      <a:r>
                        <a:rPr lang="en-DE" b="1" dirty="0" err="1"/>
                        <a:t>i</a:t>
                      </a:r>
                      <a:r>
                        <a:rPr lang="de-DE" b="1" dirty="0"/>
                        <a:t>o</a:t>
                      </a:r>
                      <a:r>
                        <a:rPr lang="en-DE" b="1" dirty="0"/>
                        <a:t>n</a:t>
                      </a:r>
                      <a:endParaRPr lang="de-DE" b="1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b="1" dirty="0"/>
                        <a:t>E</a:t>
                      </a:r>
                      <a:r>
                        <a:rPr lang="de-DE" b="1" dirty="0"/>
                        <a:t>x</a:t>
                      </a:r>
                      <a:r>
                        <a:rPr lang="en-DE" b="1" dirty="0"/>
                        <a:t>a</a:t>
                      </a:r>
                      <a:r>
                        <a:rPr lang="de-DE" b="1" dirty="0"/>
                        <a:t>m</a:t>
                      </a:r>
                      <a:r>
                        <a:rPr lang="en-DE" b="1" dirty="0"/>
                        <a:t>p</a:t>
                      </a:r>
                      <a:r>
                        <a:rPr lang="de-DE" b="1" dirty="0"/>
                        <a:t>l</a:t>
                      </a:r>
                      <a:r>
                        <a:rPr lang="en-DE" b="1" dirty="0"/>
                        <a:t>e </a:t>
                      </a:r>
                      <a:r>
                        <a:rPr lang="de-DE" b="1" dirty="0"/>
                        <a:t>S</a:t>
                      </a:r>
                      <a:r>
                        <a:rPr lang="en-DE" b="1" dirty="0"/>
                        <a:t>e</a:t>
                      </a:r>
                      <a:r>
                        <a:rPr lang="de-DE" b="1" dirty="0"/>
                        <a:t>c</a:t>
                      </a:r>
                      <a:r>
                        <a:rPr lang="en-DE" b="1" dirty="0"/>
                        <a:t>t</a:t>
                      </a:r>
                      <a:r>
                        <a:rPr lang="de-DE" b="1" dirty="0"/>
                        <a:t>o</a:t>
                      </a:r>
                      <a:r>
                        <a:rPr lang="en-DE" b="1" dirty="0"/>
                        <a:t>r: Electricity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b="1" dirty="0"/>
                        <a:t>E</a:t>
                      </a:r>
                      <a:r>
                        <a:rPr lang="de-DE" b="1" dirty="0"/>
                        <a:t>x</a:t>
                      </a:r>
                      <a:r>
                        <a:rPr lang="en-DE" b="1" dirty="0"/>
                        <a:t>a</a:t>
                      </a:r>
                      <a:r>
                        <a:rPr lang="de-DE" b="1" dirty="0"/>
                        <a:t>m</a:t>
                      </a:r>
                      <a:r>
                        <a:rPr lang="en-DE" b="1" dirty="0"/>
                        <a:t>p</a:t>
                      </a:r>
                      <a:r>
                        <a:rPr lang="de-DE" b="1" dirty="0"/>
                        <a:t>l</a:t>
                      </a:r>
                      <a:r>
                        <a:rPr lang="en-DE" b="1" dirty="0"/>
                        <a:t>e </a:t>
                      </a:r>
                      <a:r>
                        <a:rPr lang="de-DE" b="1" dirty="0"/>
                        <a:t>S</a:t>
                      </a:r>
                      <a:r>
                        <a:rPr lang="en-DE" b="1" dirty="0"/>
                        <a:t>e</a:t>
                      </a:r>
                      <a:r>
                        <a:rPr lang="de-DE" b="1" dirty="0"/>
                        <a:t>c</a:t>
                      </a:r>
                      <a:r>
                        <a:rPr lang="en-DE" b="1" dirty="0"/>
                        <a:t>t</a:t>
                      </a:r>
                      <a:r>
                        <a:rPr lang="de-DE" b="1" dirty="0"/>
                        <a:t>o</a:t>
                      </a:r>
                      <a:r>
                        <a:rPr lang="en-DE" b="1" dirty="0"/>
                        <a:t>r: </a:t>
                      </a:r>
                      <a:r>
                        <a:rPr lang="de-DE" b="1" dirty="0"/>
                        <a:t>I</a:t>
                      </a:r>
                      <a:r>
                        <a:rPr lang="en-DE" b="1" dirty="0"/>
                        <a:t>n</a:t>
                      </a:r>
                      <a:r>
                        <a:rPr lang="de-DE" b="1" dirty="0"/>
                        <a:t>f</a:t>
                      </a:r>
                      <a:r>
                        <a:rPr lang="en-DE" b="1" dirty="0"/>
                        <a:t>o </a:t>
                      </a:r>
                      <a:r>
                        <a:rPr lang="de-DE" b="1" dirty="0"/>
                        <a:t>T</a:t>
                      </a:r>
                      <a:r>
                        <a:rPr lang="en-DE" b="1" dirty="0"/>
                        <a:t>e</a:t>
                      </a:r>
                      <a:r>
                        <a:rPr lang="de-DE" b="1" dirty="0"/>
                        <a:t>c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b="1" dirty="0"/>
                        <a:t>E</a:t>
                      </a:r>
                      <a:r>
                        <a:rPr lang="de-DE" b="1" dirty="0"/>
                        <a:t>x</a:t>
                      </a:r>
                      <a:r>
                        <a:rPr lang="en-DE" b="1" dirty="0"/>
                        <a:t>a</a:t>
                      </a:r>
                      <a:r>
                        <a:rPr lang="de-DE" b="1" dirty="0"/>
                        <a:t>m</a:t>
                      </a:r>
                      <a:r>
                        <a:rPr lang="en-DE" b="1" dirty="0"/>
                        <a:t>p</a:t>
                      </a:r>
                      <a:r>
                        <a:rPr lang="de-DE" b="1" dirty="0"/>
                        <a:t>l</a:t>
                      </a:r>
                      <a:r>
                        <a:rPr lang="en-DE" b="1" dirty="0"/>
                        <a:t>e </a:t>
                      </a:r>
                      <a:r>
                        <a:rPr lang="de-DE" b="1" dirty="0"/>
                        <a:t>S</a:t>
                      </a:r>
                      <a:r>
                        <a:rPr lang="en-DE" b="1" dirty="0"/>
                        <a:t>e</a:t>
                      </a:r>
                      <a:r>
                        <a:rPr lang="de-DE" b="1" dirty="0"/>
                        <a:t>c</a:t>
                      </a:r>
                      <a:r>
                        <a:rPr lang="en-DE" b="1" dirty="0"/>
                        <a:t>t</a:t>
                      </a:r>
                      <a:r>
                        <a:rPr lang="de-DE" b="1" dirty="0"/>
                        <a:t>o</a:t>
                      </a:r>
                      <a:r>
                        <a:rPr lang="en-DE" b="1" dirty="0"/>
                        <a:t>r: </a:t>
                      </a:r>
                    </a:p>
                    <a:p>
                      <a:r>
                        <a:rPr lang="en-DE" b="1" dirty="0"/>
                        <a:t>Health Services</a:t>
                      </a:r>
                      <a:endParaRPr lang="de-DE" b="1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419220"/>
                  </a:ext>
                </a:extLst>
              </a:tr>
              <a:tr h="1064846">
                <a:tc>
                  <a:txBody>
                    <a:bodyPr/>
                    <a:lstStyle/>
                    <a:p>
                      <a:r>
                        <a:rPr lang="en-DE" dirty="0"/>
                        <a:t>P</a:t>
                      </a:r>
                      <a:r>
                        <a:rPr lang="de-DE" dirty="0"/>
                        <a:t>o</a:t>
                      </a:r>
                      <a:r>
                        <a:rPr lang="en-DE" dirty="0" err="1"/>
                        <a:t>i</a:t>
                      </a:r>
                      <a:r>
                        <a:rPr lang="de-DE" dirty="0"/>
                        <a:t>n</a:t>
                      </a:r>
                      <a:r>
                        <a:rPr lang="en-DE" dirty="0"/>
                        <a:t>t</a:t>
                      </a:r>
                      <a:r>
                        <a:rPr lang="de-DE" dirty="0"/>
                        <a:t>s</a:t>
                      </a:r>
                      <a:endParaRPr lang="en-DE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sz="1800" dirty="0"/>
                        <a:t>Pu</a:t>
                      </a:r>
                      <a:r>
                        <a:rPr lang="de-DE" sz="1800" dirty="0"/>
                        <a:t>n</a:t>
                      </a:r>
                      <a:r>
                        <a:rPr lang="en-DE" sz="1800" dirty="0"/>
                        <a:t>c</a:t>
                      </a:r>
                      <a:r>
                        <a:rPr lang="de-DE" sz="1800" dirty="0"/>
                        <a:t>t</a:t>
                      </a:r>
                      <a:r>
                        <a:rPr lang="en-DE" sz="1800" dirty="0"/>
                        <a:t>u</a:t>
                      </a:r>
                      <a:r>
                        <a:rPr lang="de-DE" sz="1800" dirty="0"/>
                        <a:t>a</a:t>
                      </a:r>
                      <a:r>
                        <a:rPr lang="en-DE" sz="1800" dirty="0"/>
                        <a:t>l </a:t>
                      </a:r>
                      <a:r>
                        <a:rPr lang="de-DE" sz="1800" dirty="0"/>
                        <a:t>C</a:t>
                      </a:r>
                      <a:r>
                        <a:rPr lang="en-DE" sz="1800" dirty="0"/>
                        <a:t>I </a:t>
                      </a:r>
                      <a:r>
                        <a:rPr lang="de-DE" sz="1800" dirty="0"/>
                        <a:t>s</a:t>
                      </a:r>
                      <a:r>
                        <a:rPr lang="en-DE" sz="1800" dirty="0"/>
                        <a:t>t</a:t>
                      </a:r>
                      <a:r>
                        <a:rPr lang="de-DE" sz="1800" dirty="0"/>
                        <a:t>r</a:t>
                      </a:r>
                      <a:r>
                        <a:rPr lang="en-DE" sz="1800" dirty="0"/>
                        <a:t>u</a:t>
                      </a:r>
                      <a:r>
                        <a:rPr lang="de-DE" sz="1800" dirty="0"/>
                        <a:t>c</a:t>
                      </a:r>
                      <a:r>
                        <a:rPr lang="en-DE" sz="1800" dirty="0" err="1"/>
                        <a:t>tures</a:t>
                      </a:r>
                      <a:r>
                        <a:rPr lang="en-DE" sz="1800" dirty="0"/>
                        <a:t> </a:t>
                      </a:r>
                      <a:endParaRPr lang="de-DE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</a:t>
                      </a:r>
                      <a:r>
                        <a:rPr lang="en-DE" sz="1600" dirty="0" err="1"/>
                        <a:t>ransformato</a:t>
                      </a:r>
                      <a:r>
                        <a:rPr lang="de-DE" sz="1600" dirty="0"/>
                        <a:t>r</a:t>
                      </a:r>
                      <a:r>
                        <a:rPr lang="en-DE" sz="1600" dirty="0"/>
                        <a:t>s, </a:t>
                      </a:r>
                      <a:r>
                        <a:rPr lang="de-DE" sz="1600" dirty="0"/>
                        <a:t>p</a:t>
                      </a:r>
                      <a:r>
                        <a:rPr lang="en-DE" sz="1600" dirty="0"/>
                        <a:t>o</a:t>
                      </a:r>
                      <a:r>
                        <a:rPr lang="de-DE" sz="1600" dirty="0"/>
                        <a:t>w</a:t>
                      </a:r>
                      <a:r>
                        <a:rPr lang="en-DE" sz="1600" dirty="0"/>
                        <a:t>e</a:t>
                      </a:r>
                      <a:r>
                        <a:rPr lang="de-DE" sz="1600" dirty="0"/>
                        <a:t>r</a:t>
                      </a:r>
                      <a:r>
                        <a:rPr lang="en-DE" sz="1600" dirty="0"/>
                        <a:t> </a:t>
                      </a:r>
                      <a:r>
                        <a:rPr lang="de-DE" sz="1600" dirty="0"/>
                        <a:t>p</a:t>
                      </a:r>
                      <a:r>
                        <a:rPr lang="en-DE" sz="1600" dirty="0"/>
                        <a:t>l</a:t>
                      </a:r>
                      <a:r>
                        <a:rPr lang="de-DE" sz="1600" dirty="0"/>
                        <a:t>a</a:t>
                      </a:r>
                      <a:r>
                        <a:rPr lang="en-DE" sz="1600" dirty="0"/>
                        <a:t>n</a:t>
                      </a:r>
                      <a:r>
                        <a:rPr lang="de-DE" sz="1600" dirty="0"/>
                        <a:t>t</a:t>
                      </a:r>
                      <a:r>
                        <a:rPr lang="en-DE" sz="1600" dirty="0"/>
                        <a:t>s</a:t>
                      </a:r>
                      <a:endParaRPr lang="de-DE" sz="16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T</a:t>
                      </a:r>
                      <a:r>
                        <a:rPr lang="de-DE" dirty="0"/>
                        <a:t>r</a:t>
                      </a:r>
                      <a:r>
                        <a:rPr lang="en-DE" dirty="0"/>
                        <a:t>a</a:t>
                      </a:r>
                      <a:r>
                        <a:rPr lang="de-DE" dirty="0"/>
                        <a:t>n</a:t>
                      </a:r>
                      <a:r>
                        <a:rPr lang="en-DE" dirty="0"/>
                        <a:t>s</a:t>
                      </a:r>
                      <a:r>
                        <a:rPr lang="de-DE" dirty="0"/>
                        <a:t>m</a:t>
                      </a:r>
                      <a:r>
                        <a:rPr lang="en-DE" dirty="0" err="1"/>
                        <a:t>i</a:t>
                      </a:r>
                      <a:r>
                        <a:rPr lang="de-DE" dirty="0"/>
                        <a:t>t</a:t>
                      </a:r>
                      <a:r>
                        <a:rPr lang="en-DE" dirty="0"/>
                        <a:t>t</a:t>
                      </a:r>
                      <a:r>
                        <a:rPr lang="de-DE" dirty="0"/>
                        <a:t>i</a:t>
                      </a:r>
                      <a:r>
                        <a:rPr lang="en-DE" dirty="0"/>
                        <a:t>n</a:t>
                      </a:r>
                      <a:r>
                        <a:rPr lang="de-DE" dirty="0"/>
                        <a:t>g</a:t>
                      </a:r>
                      <a:r>
                        <a:rPr lang="en-DE" dirty="0"/>
                        <a:t> </a:t>
                      </a:r>
                      <a:r>
                        <a:rPr lang="de-DE" dirty="0"/>
                        <a:t>t</a:t>
                      </a:r>
                      <a:r>
                        <a:rPr lang="en-DE" dirty="0"/>
                        <a:t>o</a:t>
                      </a:r>
                      <a:r>
                        <a:rPr lang="de-DE" dirty="0"/>
                        <a:t>w</a:t>
                      </a:r>
                      <a:r>
                        <a:rPr lang="en-DE" dirty="0"/>
                        <a:t>e</a:t>
                      </a:r>
                      <a:r>
                        <a:rPr lang="de-DE" dirty="0"/>
                        <a:t>r</a:t>
                      </a:r>
                      <a:r>
                        <a:rPr lang="en-DE" dirty="0"/>
                        <a:t>s</a:t>
                      </a:r>
                      <a:endParaRPr lang="de-DE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</a:t>
                      </a:r>
                      <a:r>
                        <a:rPr lang="en-DE" dirty="0"/>
                        <a:t>s</a:t>
                      </a:r>
                      <a:r>
                        <a:rPr lang="de-DE" dirty="0"/>
                        <a:t>p</a:t>
                      </a:r>
                      <a:r>
                        <a:rPr lang="en-DE" dirty="0" err="1"/>
                        <a:t>i</a:t>
                      </a:r>
                      <a:r>
                        <a:rPr lang="de-DE" dirty="0"/>
                        <a:t>t</a:t>
                      </a:r>
                      <a:r>
                        <a:rPr lang="en-DE" dirty="0"/>
                        <a:t>a</a:t>
                      </a:r>
                      <a:r>
                        <a:rPr lang="de-DE" dirty="0"/>
                        <a:t>l</a:t>
                      </a:r>
                      <a:r>
                        <a:rPr lang="en-DE" dirty="0"/>
                        <a:t>s, </a:t>
                      </a:r>
                      <a:r>
                        <a:rPr lang="de-DE" dirty="0"/>
                        <a:t>n</a:t>
                      </a:r>
                      <a:r>
                        <a:rPr lang="en-DE" dirty="0"/>
                        <a:t>u</a:t>
                      </a:r>
                      <a:r>
                        <a:rPr lang="de-DE" dirty="0"/>
                        <a:t>r</a:t>
                      </a:r>
                      <a:r>
                        <a:rPr lang="en-DE" dirty="0"/>
                        <a:t>s</a:t>
                      </a:r>
                      <a:r>
                        <a:rPr lang="de-DE" dirty="0"/>
                        <a:t>i</a:t>
                      </a:r>
                      <a:r>
                        <a:rPr lang="en-DE" dirty="0"/>
                        <a:t>n</a:t>
                      </a:r>
                      <a:r>
                        <a:rPr lang="de-DE" dirty="0"/>
                        <a:t>g</a:t>
                      </a:r>
                      <a:r>
                        <a:rPr lang="en-DE" dirty="0"/>
                        <a:t> </a:t>
                      </a:r>
                      <a:r>
                        <a:rPr lang="de-DE" dirty="0"/>
                        <a:t>h</a:t>
                      </a:r>
                      <a:r>
                        <a:rPr lang="en-DE" dirty="0"/>
                        <a:t>o</a:t>
                      </a:r>
                      <a:r>
                        <a:rPr lang="de-DE" dirty="0"/>
                        <a:t>m</a:t>
                      </a:r>
                      <a:r>
                        <a:rPr lang="en-DE" dirty="0"/>
                        <a:t>e</a:t>
                      </a:r>
                      <a:endParaRPr lang="de-DE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729520"/>
                  </a:ext>
                </a:extLst>
              </a:tr>
              <a:tr h="1556314">
                <a:tc>
                  <a:txBody>
                    <a:bodyPr/>
                    <a:lstStyle/>
                    <a:p>
                      <a:r>
                        <a:rPr lang="en-DE" dirty="0"/>
                        <a:t>C</a:t>
                      </a:r>
                      <a:r>
                        <a:rPr lang="de-DE" dirty="0"/>
                        <a:t>o</a:t>
                      </a:r>
                      <a:r>
                        <a:rPr lang="en-DE" dirty="0"/>
                        <a:t>n</a:t>
                      </a:r>
                      <a:r>
                        <a:rPr lang="de-DE" dirty="0"/>
                        <a:t>n</a:t>
                      </a:r>
                      <a:r>
                        <a:rPr lang="en-DE" dirty="0"/>
                        <a:t>e</a:t>
                      </a:r>
                      <a:r>
                        <a:rPr lang="de-DE" dirty="0"/>
                        <a:t>c</a:t>
                      </a:r>
                      <a:r>
                        <a:rPr lang="en-DE" dirty="0"/>
                        <a:t>t</a:t>
                      </a:r>
                      <a:r>
                        <a:rPr lang="de-DE" dirty="0"/>
                        <a:t>o</a:t>
                      </a:r>
                      <a:r>
                        <a:rPr lang="en-DE" dirty="0"/>
                        <a:t>r</a:t>
                      </a:r>
                      <a:r>
                        <a:rPr lang="de-DE" dirty="0"/>
                        <a:t>s</a:t>
                      </a:r>
                      <a:endParaRPr lang="en-DE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en-DE" sz="1800" dirty="0" err="1">
                          <a:sym typeface="Wingdings" panose="05000000000000000000" pitchFamily="2" charset="2"/>
                        </a:rPr>
                        <a:t>onnections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 in between CI s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t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u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t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u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s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s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v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s 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a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n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d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u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s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s</a:t>
                      </a:r>
                      <a:endParaRPr lang="de-DE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DE" sz="1800" dirty="0">
                          <a:sym typeface="Wingdings" panose="05000000000000000000" pitchFamily="2" charset="2"/>
                        </a:rPr>
                        <a:t>physical, logical, geographical, cyber interdependency</a:t>
                      </a:r>
                      <a:endParaRPr lang="de-DE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701222"/>
                  </a:ext>
                </a:extLst>
              </a:tr>
              <a:tr h="1556314">
                <a:tc>
                  <a:txBody>
                    <a:bodyPr/>
                    <a:lstStyle/>
                    <a:p>
                      <a:r>
                        <a:rPr lang="en-DE" dirty="0"/>
                        <a:t>P</a:t>
                      </a:r>
                      <a:r>
                        <a:rPr lang="de-DE" dirty="0"/>
                        <a:t>o</a:t>
                      </a:r>
                      <a:r>
                        <a:rPr lang="en-DE" dirty="0"/>
                        <a:t>l</a:t>
                      </a:r>
                      <a:r>
                        <a:rPr lang="de-DE" dirty="0"/>
                        <a:t>y</a:t>
                      </a:r>
                      <a:r>
                        <a:rPr lang="en-DE" dirty="0"/>
                        <a:t>g</a:t>
                      </a:r>
                      <a:r>
                        <a:rPr lang="de-DE" dirty="0"/>
                        <a:t>o</a:t>
                      </a:r>
                      <a:r>
                        <a:rPr lang="en-DE" dirty="0"/>
                        <a:t>n</a:t>
                      </a:r>
                      <a:endParaRPr lang="de-DE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o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v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a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g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e 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a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a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s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f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o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I 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s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v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s</a:t>
                      </a:r>
                      <a:br>
                        <a:rPr lang="en-DE" sz="1800" dirty="0">
                          <a:sym typeface="Wingdings" panose="05000000000000000000" pitchFamily="2" charset="2"/>
                        </a:rPr>
                      </a:br>
                      <a:endParaRPr lang="de-DE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l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t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t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y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o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s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t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u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m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s</a:t>
                      </a:r>
                      <a:endParaRPr lang="de-DE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DE" sz="1800" dirty="0">
                          <a:sym typeface="Wingdings" panose="05000000000000000000" pitchFamily="2" charset="2"/>
                        </a:rPr>
                        <a:t>mobile phone users</a:t>
                      </a:r>
                      <a:endParaRPr lang="de-DE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ym typeface="Wingdings" panose="05000000000000000000" pitchFamily="2" charset="2"/>
                        </a:rPr>
                        <a:t>h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o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s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p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t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a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l 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a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t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h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m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n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t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a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a, 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p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a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t</a:t>
                      </a:r>
                      <a:r>
                        <a:rPr lang="en-DE" sz="1800" dirty="0" err="1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n</a:t>
                      </a:r>
                      <a:r>
                        <a:rPr lang="de-DE" sz="1800" dirty="0">
                          <a:sym typeface="Wingdings" panose="05000000000000000000" pitchFamily="2" charset="2"/>
                        </a:rPr>
                        <a:t>t</a:t>
                      </a:r>
                      <a:r>
                        <a:rPr lang="en-DE" sz="1800" dirty="0">
                          <a:sym typeface="Wingdings" panose="05000000000000000000" pitchFamily="2" charset="2"/>
                        </a:rPr>
                        <a:t>s</a:t>
                      </a:r>
                      <a:endParaRPr lang="de-DE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56401434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DB2DCD0-3CAD-4120-BE53-1453B25D0D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6" t="2152" r="32503" b="2152"/>
          <a:stretch/>
        </p:blipFill>
        <p:spPr>
          <a:xfrm>
            <a:off x="217796" y="147604"/>
            <a:ext cx="2891179" cy="6564380"/>
          </a:xfrm>
          <a:prstGeom prst="rect">
            <a:avLst/>
          </a:prstGeom>
        </p:spPr>
      </p:pic>
      <p:sp>
        <p:nvSpPr>
          <p:cNvPr id="7" name="Minuszeichen 6">
            <a:extLst>
              <a:ext uri="{FF2B5EF4-FFF2-40B4-BE49-F238E27FC236}">
                <a16:creationId xmlns:a16="http://schemas.microsoft.com/office/drawing/2014/main" id="{1424F80F-CC6C-4123-8264-568590173D0E}"/>
              </a:ext>
            </a:extLst>
          </p:cNvPr>
          <p:cNvSpPr/>
          <p:nvPr/>
        </p:nvSpPr>
        <p:spPr>
          <a:xfrm rot="2700834">
            <a:off x="1851720" y="3960888"/>
            <a:ext cx="1849120" cy="610640"/>
          </a:xfrm>
          <a:prstGeom prst="mathMinu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lussdiagramm: Alternativer Prozess 8">
            <a:extLst>
              <a:ext uri="{FF2B5EF4-FFF2-40B4-BE49-F238E27FC236}">
                <a16:creationId xmlns:a16="http://schemas.microsoft.com/office/drawing/2014/main" id="{491290C4-CEFC-41DE-9FD6-2CDE19C4F242}"/>
              </a:ext>
            </a:extLst>
          </p:cNvPr>
          <p:cNvSpPr/>
          <p:nvPr/>
        </p:nvSpPr>
        <p:spPr>
          <a:xfrm>
            <a:off x="2191598" y="5354784"/>
            <a:ext cx="1118084" cy="1204539"/>
          </a:xfrm>
          <a:prstGeom prst="flowChartAlternate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Verbinder 9">
            <a:extLst>
              <a:ext uri="{FF2B5EF4-FFF2-40B4-BE49-F238E27FC236}">
                <a16:creationId xmlns:a16="http://schemas.microsoft.com/office/drawing/2014/main" id="{39DB165A-88CA-4BE0-B208-DB217BAB68A7}"/>
              </a:ext>
            </a:extLst>
          </p:cNvPr>
          <p:cNvSpPr/>
          <p:nvPr/>
        </p:nvSpPr>
        <p:spPr>
          <a:xfrm>
            <a:off x="2384619" y="2527488"/>
            <a:ext cx="457200" cy="457200"/>
          </a:xfrm>
          <a:prstGeom prst="flowChartConnector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Verbinder 10">
            <a:extLst>
              <a:ext uri="{FF2B5EF4-FFF2-40B4-BE49-F238E27FC236}">
                <a16:creationId xmlns:a16="http://schemas.microsoft.com/office/drawing/2014/main" id="{9C8E3D8A-2E84-4B83-806D-9595F4309588}"/>
              </a:ext>
            </a:extLst>
          </p:cNvPr>
          <p:cNvSpPr/>
          <p:nvPr/>
        </p:nvSpPr>
        <p:spPr>
          <a:xfrm>
            <a:off x="2537019" y="2679888"/>
            <a:ext cx="457200" cy="457200"/>
          </a:xfrm>
          <a:prstGeom prst="flowChartConnector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Verbinder 11">
            <a:extLst>
              <a:ext uri="{FF2B5EF4-FFF2-40B4-BE49-F238E27FC236}">
                <a16:creationId xmlns:a16="http://schemas.microsoft.com/office/drawing/2014/main" id="{755B0DB1-FD61-4807-979A-2DD9353661BD}"/>
              </a:ext>
            </a:extLst>
          </p:cNvPr>
          <p:cNvSpPr/>
          <p:nvPr/>
        </p:nvSpPr>
        <p:spPr>
          <a:xfrm>
            <a:off x="2689419" y="2832288"/>
            <a:ext cx="457200" cy="457200"/>
          </a:xfrm>
          <a:prstGeom prst="flowChartConnector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Verbinder 12">
            <a:extLst>
              <a:ext uri="{FF2B5EF4-FFF2-40B4-BE49-F238E27FC236}">
                <a16:creationId xmlns:a16="http://schemas.microsoft.com/office/drawing/2014/main" id="{5860C80B-C0D4-44FD-A3BF-CEC04BDC4F8C}"/>
              </a:ext>
            </a:extLst>
          </p:cNvPr>
          <p:cNvSpPr/>
          <p:nvPr/>
        </p:nvSpPr>
        <p:spPr>
          <a:xfrm>
            <a:off x="2841819" y="2984688"/>
            <a:ext cx="457200" cy="457200"/>
          </a:xfrm>
          <a:prstGeom prst="flowChartConnector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EB8D483-FBA1-4410-B940-7BA94EBC3C80}"/>
              </a:ext>
            </a:extLst>
          </p:cNvPr>
          <p:cNvSpPr/>
          <p:nvPr/>
        </p:nvSpPr>
        <p:spPr>
          <a:xfrm>
            <a:off x="11190636" y="3731413"/>
            <a:ext cx="324000" cy="324000"/>
          </a:xfrm>
          <a:prstGeom prst="ellipse">
            <a:avLst/>
          </a:prstGeom>
          <a:noFill/>
          <a:ln w="38100">
            <a:solidFill>
              <a:srgbClr val="3EA9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720737"/>
      </p:ext>
    </p:extLst>
  </p:cSld>
  <p:clrMapOvr>
    <a:masterClrMapping/>
  </p:clrMapOvr>
</p:sld>
</file>

<file path=ppt/theme/theme1.xml><?xml version="1.0" encoding="utf-8"?>
<a:theme xmlns:a="http://schemas.openxmlformats.org/drawingml/2006/main" name="HS_deutsch_2015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bg1">
                <a:lumMod val="75000"/>
              </a:schemeClr>
            </a:gs>
          </a:gsLst>
        </a:gra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3559</Words>
  <Application>Microsoft Office PowerPoint</Application>
  <PresentationFormat>Benutzerdefiniert</PresentationFormat>
  <Paragraphs>169</Paragraphs>
  <Slides>19</Slides>
  <Notes>19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MS PGothic</vt:lpstr>
      <vt:lpstr>MS PGothic</vt:lpstr>
      <vt:lpstr>Arial</vt:lpstr>
      <vt:lpstr>Arial Unicode MS</vt:lpstr>
      <vt:lpstr>Calibri</vt:lpstr>
      <vt:lpstr>Tahoma</vt:lpstr>
      <vt:lpstr>Wingdings</vt:lpstr>
      <vt:lpstr>HS_deutsch_2015_master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Meiner</dc:creator>
  <cp:lastModifiedBy>Roman Schotten</cp:lastModifiedBy>
  <cp:revision>486</cp:revision>
  <cp:lastPrinted>2016-02-01T15:20:17Z</cp:lastPrinted>
  <dcterms:modified xsi:type="dcterms:W3CDTF">2021-04-27T11:19:22Z</dcterms:modified>
</cp:coreProperties>
</file>